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81704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BADRI NARAYANAN</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NO:312210589</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DEPARTMENT:B.COM(GEN)</a:t>
            </a:r>
          </a:p>
          <a:p>
            <a:pPr algn="l">
              <a:lnSpc>
                <a:spcPts val="4320"/>
              </a:lnSpc>
            </a:pPr>
            <a:r>
              <a:rPr lang="en-US" sz="3600" spc="33">
                <a:solidFill>
                  <a:srgbClr val="000000"/>
                </a:solidFill>
                <a:latin typeface="TT Rounds Condensed"/>
                <a:ea typeface="TT Rounds Condensed"/>
                <a:cs typeface="TT Rounds Condensed"/>
                <a:sym typeface="TT Rounds Condensed"/>
              </a:rPr>
              <a:t>COLLEGE:SRM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DAGR88IhuJk</dc:identifier>
  <dcterms:modified xsi:type="dcterms:W3CDTF">2011-08-01T06:04:30Z</dcterms:modified>
  <cp:revision>1</cp:revision>
  <dc:title>badri ppt.pptx</dc:title>
</cp:coreProperties>
</file>