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Image Recognition with IBM Cloud Visual Recognition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Open the floor for questions and discussion.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61960" cy="352679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0555" y="2515235"/>
            <a:ext cx="8183245" cy="366204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project involves creating an image recognition system using IBM Cloud Visual Recognition. The goal is to develop a platform where users can upload images, and the system accurately classifies and describes the image contents. This will enable users to craft engaging visual stories with the help of AI-generated captions, enhancing their connection with the audience through captivating visuals and compelling narratives.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Briefly introduce the project and its goals.</a:t>
            </a:r>
            <a:endParaRPr lang="en-US"/>
          </a:p>
          <a:p>
            <a:pPr marL="0" indent="0">
              <a:buNone/>
            </a:pPr>
            <a:r>
              <a:rPr lang="en-US"/>
              <a:t>Mention the importance of the user interface,image recognition</a:t>
            </a:r>
            <a:endParaRPr lang="en-US"/>
          </a:p>
          <a:p>
            <a:pPr marL="0" indent="0">
              <a:buNone/>
            </a:pPr>
            <a:r>
              <a:rPr lang="en-US"/>
              <a:t>etc....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Recognition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Subtitle: "IBM Cloud Visual Recognition"</a:t>
            </a:r>
            <a:endParaRPr lang="en-US"/>
          </a:p>
          <a:p>
            <a:r>
              <a:rPr lang="en-US"/>
              <a:t>Bullet Points:</a:t>
            </a:r>
            <a:endParaRPr lang="en-US"/>
          </a:p>
          <a:p>
            <a:r>
              <a:rPr lang="en-US"/>
              <a:t>            Set up IBM Cloud Visual Recognition service.</a:t>
            </a:r>
            <a:endParaRPr lang="en-US"/>
          </a:p>
          <a:p>
            <a:r>
              <a:rPr lang="en-US"/>
              <a:t>            Obtain API keys for authentication.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Subtitle: "User-Friendly Image Upload"</a:t>
            </a:r>
            <a:endParaRPr lang="en-US"/>
          </a:p>
          <a:p>
            <a:pPr marL="0" indent="0">
              <a:buNone/>
            </a:pPr>
            <a:r>
              <a:rPr lang="en-US"/>
              <a:t>Bullet Points:</a:t>
            </a:r>
            <a:endParaRPr lang="en-US"/>
          </a:p>
          <a:p>
            <a:pPr marL="0" indent="0">
              <a:buNone/>
            </a:pPr>
            <a:r>
              <a:rPr lang="en-US"/>
              <a:t>            Design an intuitive interface for users to upload images.</a:t>
            </a:r>
            <a:endParaRPr lang="en-US"/>
          </a:p>
          <a:p>
            <a:pPr marL="0" indent="0">
              <a:buNone/>
            </a:pPr>
            <a:r>
              <a:rPr lang="en-US"/>
              <a:t>            Include user guidance for an easy experience. 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Subtitle: "Utilizing IBM Visual Recognition API"</a:t>
            </a:r>
            <a:endParaRPr lang="en-US"/>
          </a:p>
          <a:p>
            <a:r>
              <a:rPr lang="en-US"/>
              <a:t>Bullet Points:</a:t>
            </a:r>
            <a:endParaRPr lang="en-US"/>
          </a:p>
          <a:p>
            <a:r>
              <a:rPr lang="en-US"/>
              <a:t>                Implement image classification using IBM Cloud Visual Recognition API.</a:t>
            </a:r>
            <a:endParaRPr lang="en-US"/>
          </a:p>
          <a:p>
            <a:r>
              <a:rPr lang="en-US"/>
              <a:t>                Mention the capabilities and accuracy of the API.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AI-Generated Captions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Subtitle: "Natural Language Generation"</a:t>
            </a:r>
            <a:endParaRPr lang="en-US"/>
          </a:p>
          <a:p>
            <a:pPr marL="0" indent="0">
              <a:buNone/>
            </a:pPr>
            <a:r>
              <a:rPr lang="en-US"/>
              <a:t>Bullet Points:</a:t>
            </a:r>
            <a:endParaRPr lang="en-US"/>
          </a:p>
          <a:p>
            <a:pPr marL="0" indent="0">
              <a:buNone/>
            </a:pPr>
            <a:r>
              <a:rPr lang="en-US"/>
              <a:t>               Integrate natural language generation to create captions for recognized images.</a:t>
            </a:r>
            <a:endParaRPr lang="en-US"/>
          </a:p>
          <a:p>
            <a:pPr marL="0" indent="0">
              <a:buNone/>
            </a:pPr>
            <a:r>
              <a:rPr lang="en-US"/>
              <a:t>               Discuss the use of AI models for generating captions.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Engagement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Subtitle: "Enhancing User Interaction"</a:t>
            </a:r>
            <a:endParaRPr lang="en-US"/>
          </a:p>
          <a:p>
            <a:pPr marL="0" indent="0">
              <a:buNone/>
            </a:pPr>
            <a:r>
              <a:rPr lang="en-US"/>
              <a:t>Bullet Points: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Design features for users to explore, save, and share AI-enhanced images.</a:t>
            </a:r>
            <a:endParaRPr lang="en-US"/>
          </a:p>
          <a:p>
            <a:pPr marL="0" indent="0">
              <a:buNone/>
            </a:pPr>
            <a:r>
              <a:rPr lang="en-US"/>
              <a:t>                   Explain how these features will enhance user engagement.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Summarize the key points of your project.</a:t>
            </a:r>
            <a:endParaRPr lang="en-US"/>
          </a:p>
          <a:p>
            <a:pPr marL="0" indent="0">
              <a:buNone/>
            </a:pPr>
            <a:r>
              <a:rPr lang="en-US"/>
              <a:t>Mention any unique selling points or benefits.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WPS Presentation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/>
  <cp:lastModifiedBy>Shara</cp:lastModifiedBy>
  <cp:revision>1</cp:revision>
  <dcterms:created xsi:type="dcterms:W3CDTF">2023-09-28T17:44:30Z</dcterms:created>
  <dcterms:modified xsi:type="dcterms:W3CDTF">2023-09-28T17:44:30Z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05B3F38FCE154D43AACD8A62C937AF62</vt:lpwstr>
  </property>
  <property fmtid="{D5CDD505-2E9C-101B-9397-08002B2CF9AE}" pid="3" name="KSOProductBuildVer">
    <vt:lpwstr>1033-11.2.0.11516</vt:lpwstr>
  </property>
</Properties>
</file>