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9276-D337-FB3F-121C-60856962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GB" sz="5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SEARCHING ALGORITHMS.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E300-F692-0D3C-FEBF-27DF9D90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9840" y="4338320"/>
            <a:ext cx="3108960" cy="1561548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</a:rPr>
              <a:t>PRESENTED BY</a:t>
            </a:r>
          </a:p>
          <a:p>
            <a:pPr algn="l"/>
            <a:r>
              <a:rPr lang="en-GB" sz="2200" dirty="0">
                <a:solidFill>
                  <a:schemeClr val="tx2">
                    <a:alpha val="60000"/>
                  </a:schemeClr>
                </a:solidFill>
              </a:rPr>
              <a:t>    </a:t>
            </a:r>
            <a:r>
              <a:rPr lang="en-GB" sz="2200" dirty="0" err="1">
                <a:solidFill>
                  <a:schemeClr val="tx2">
                    <a:alpha val="60000"/>
                  </a:schemeClr>
                </a:solidFill>
              </a:rPr>
              <a:t>Balamurugan.L</a:t>
            </a:r>
            <a:endParaRPr lang="en-GB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50F155B6-ACA8-4C58-AAB6-CAFC981F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96" y="0"/>
            <a:ext cx="6098204" cy="688272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142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31D16C31-B2F8-849E-95A8-98A145785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7487" r="13763" b="2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AB866C-E2A6-5D05-E74B-9BFA0AFD5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68649"/>
              </p:ext>
            </p:extLst>
          </p:nvPr>
        </p:nvGraphicFramePr>
        <p:xfrm>
          <a:off x="838199" y="590550"/>
          <a:ext cx="10658476" cy="568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238">
                  <a:extLst>
                    <a:ext uri="{9D8B030D-6E8A-4147-A177-3AD203B41FA5}">
                      <a16:colId xmlns:a16="http://schemas.microsoft.com/office/drawing/2014/main" val="114348204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1137829802"/>
                    </a:ext>
                  </a:extLst>
                </a:gridCol>
              </a:tblGrid>
              <a:tr h="911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LINEAR SEARCH ALGORITHM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BINARY SEARCH ALGORITHM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0231"/>
                  </a:ext>
                </a:extLst>
              </a:tr>
              <a:tr h="2040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It is also called as </a:t>
                      </a:r>
                      <a:r>
                        <a:rPr lang="en-GB" b="1" dirty="0"/>
                        <a:t>Sequential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search.Because</a:t>
                      </a:r>
                      <a:r>
                        <a:rPr lang="en-GB" dirty="0"/>
                        <a:t> the idea of the algorithm is to iterate across from left to right ,searching for a specified element.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is also called a </a:t>
                      </a:r>
                      <a:r>
                        <a:rPr lang="en-GB" b="1" dirty="0"/>
                        <a:t>half-interval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search.Because</a:t>
                      </a:r>
                      <a:endParaRPr lang="en-GB" dirty="0"/>
                    </a:p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divide the number of elements to be searched in two halves in each iteration and only one half remains relevant to be searched and the other is ignored.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1484"/>
                  </a:ext>
                </a:extLst>
              </a:tr>
              <a:tr h="91155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complexity of linear search 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time complexity of binary search</a:t>
                      </a: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O(log n)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51777"/>
                  </a:ext>
                </a:extLst>
              </a:tr>
              <a:tr h="91155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less complex.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more complex.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87597"/>
                  </a:ext>
                </a:extLst>
              </a:tr>
              <a:tr h="911559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very slow process.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very fast process.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508A-A7A7-7791-E76B-38AE545E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57250"/>
            <a:ext cx="10515600" cy="3609975"/>
          </a:xfrm>
        </p:spPr>
        <p:txBody>
          <a:bodyPr>
            <a:normAutofit/>
          </a:bodyPr>
          <a:lstStyle/>
          <a:p>
            <a:r>
              <a:rPr lang="en-GB" sz="96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3505044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Sabon Next LT</vt:lpstr>
      <vt:lpstr>Wingdings</vt:lpstr>
      <vt:lpstr>LuminousVTI</vt:lpstr>
      <vt:lpstr>SEARCHING ALGORITHMS.</vt:lpstr>
      <vt:lpstr>PowerPoint Presentation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ALGORITHMS.</dc:title>
  <dc:creator>Balamurugan Lakshmanan</dc:creator>
  <cp:lastModifiedBy>Balamurugan Lakshmanan</cp:lastModifiedBy>
  <cp:revision>1</cp:revision>
  <dcterms:created xsi:type="dcterms:W3CDTF">2022-10-04T09:35:24Z</dcterms:created>
  <dcterms:modified xsi:type="dcterms:W3CDTF">2022-10-04T10:00:52Z</dcterms:modified>
</cp:coreProperties>
</file>