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3" r:id="rId3"/>
    <p:sldId id="261" r:id="rId4"/>
    <p:sldId id="262" r:id="rId5"/>
    <p:sldId id="264" r:id="rId6"/>
    <p:sldId id="266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06" autoAdjust="0"/>
    <p:restoredTop sz="94660"/>
  </p:normalViewPr>
  <p:slideViewPr>
    <p:cSldViewPr snapToGrid="0">
      <p:cViewPr varScale="1">
        <p:scale>
          <a:sx n="43" d="100"/>
          <a:sy n="43" d="100"/>
        </p:scale>
        <p:origin x="-8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D1D06-6902-487B-83A1-9F613C31EA74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D456C-5690-4A36-9C5C-3D5867C9B7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1638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826AC3-D90C-0696-7E46-83C2EFB9B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190F5A-8DA8-6537-F06C-A01CE36C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DF934B-299C-AA5D-7D00-316ADA10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9A847-62CE-B9C5-8F2D-43BA6BDC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859E3A-DC65-12E7-898D-3927A2CC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837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3C07E-42CD-F959-55E7-7A75B25A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B239226-1617-5527-F91C-1AAD5A50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7A233A-F702-0E8C-96A5-593DFD8B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A2EBBD-16CF-BDD3-FFDA-1F9C4070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3FC903-3E71-FAAC-3457-54E766C1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3208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CD26873-9246-E812-5BF6-CED1294DA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D0167C3-E79C-93A0-2BA3-07DE34BBA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B5440A-029A-CA29-2E22-8B925C8D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F6D50A-92B4-ECCD-FFDB-A9643DE7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866979-845B-E0F8-5E6C-039545BC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2152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45B1C-BA7D-B0A7-A17F-943770E5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B16DCD-80AE-F4A3-DEF3-322111550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69AFF1-7E35-CB77-1A55-8112FE2D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40B11C-DF6F-A575-6088-1521F6DA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897682-360C-8FDA-213F-F8CECC6B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4778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D98E7B-992A-890F-ABCF-AFD6D59D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C18FC9-7B6C-FF9E-A162-D7C1C2AD1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365D9D-27D1-EB18-B8BF-6DA41866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C67D1D-EBF0-1FA9-7D2A-B64ED91B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24199C-8C67-9D7D-DE7B-61068367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3389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695318-EF84-5039-5986-BE437F7A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2A9E29-EBE8-9447-19A0-9C3F2DEB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E98518D-0CA7-B4F1-322A-4B0925B3F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A12F82-701D-56E8-58D1-9C784315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97BAA13-FF7D-9514-E6AA-93397333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95B802-B775-DBE0-884A-1953795F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708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3DBC3C-3A62-A387-68BC-12AEA294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EBF657-C1A0-2597-E4EC-8A05C025B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0C7BA84-492A-6132-A811-34AED0635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84F02C3-025D-4EA2-E530-91F341AB6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3A0A8AF-E4F8-9595-5805-9398EFEA6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C561309-8693-E752-6A18-1334D72B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D7391E3-3651-821B-CF5C-2294F32D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0759A97-C206-239F-C8C3-8F7847FB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7660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39564E-3966-43DA-AE46-0BB915C0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2FCF5D-70CE-C89E-4D26-2C2B0D7F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4F16D41-40EC-B3E9-EC16-C2FA7F84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A850F50-DD44-E96E-2DE2-BA3DD308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0333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E060E4E-8D56-8646-D4EE-2FBF56A6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0F404F5-2548-7D72-614E-56A3B82B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B22604-773A-D0DE-BEBA-9468D35F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5217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4CC687-E1FF-4467-1418-D67D4900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B7075D-E73F-68D5-8036-622DEFE6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AFC51EA-C862-B5CC-D91D-DAB2370C2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CF729D-E23A-0855-6309-D475E431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E1116A3-C210-B859-79CA-4AA487F6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02E3BB-EF46-D637-8DFF-6E192DFF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2811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C5ECF5-0D85-21D6-78FC-3D4D8659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A911732-F2FE-58C7-8BE7-2C98FD39E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B842663-CA46-1DA7-F9C3-2E7F082EB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0286094-9750-56AA-560A-2B3184C1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90A1C3-96E0-E12E-668A-9F2B84FB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677911D-3832-E42A-74AA-1D9729F6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189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77536E1-3CFB-6701-3421-4239E854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982597-12F8-B192-C9B8-489B4ADEF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62FC4E-2D21-8EC7-CADB-1E3A56694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CDBEB-7B95-45C9-9746-1E512CCA006C}" type="datetimeFigureOut">
              <a:rPr lang="en-IN" smtClean="0"/>
              <a:pPr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CBBF9A-4D7F-DE76-63A2-67813ECA0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34783E-3FAA-EFFB-A1EF-3391D188C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7265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lammal Institute of Technology">
            <a:extLst>
              <a:ext uri="{FF2B5EF4-FFF2-40B4-BE49-F238E27FC236}">
                <a16:creationId xmlns:a16="http://schemas.microsoft.com/office/drawing/2014/main" xmlns="" id="{213DE897-3440-EA97-4425-7E163807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3253" y="540886"/>
            <a:ext cx="7615917" cy="111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241E3D6-FF09-3556-02D9-FB1DBCC8902C}"/>
              </a:ext>
            </a:extLst>
          </p:cNvPr>
          <p:cNvSpPr txBox="1"/>
          <p:nvPr/>
        </p:nvSpPr>
        <p:spPr>
          <a:xfrm>
            <a:off x="859971" y="2357147"/>
            <a:ext cx="1080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sz="2000" b="1" dirty="0">
                <a:latin typeface="Bell MT" panose="02020503060305020303" pitchFamily="18" charset="0"/>
              </a:rPr>
              <a:t>DEPARTMENT OF ARTIFICIAL INTELLIGENCE AND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5A5EF0A-1559-8C35-F616-5996380B3F1A}"/>
              </a:ext>
            </a:extLst>
          </p:cNvPr>
          <p:cNvSpPr txBox="1"/>
          <p:nvPr/>
        </p:nvSpPr>
        <p:spPr>
          <a:xfrm>
            <a:off x="742267" y="3429000"/>
            <a:ext cx="102978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Bell MT" panose="02020503060305020303" pitchFamily="18" charset="0"/>
              </a:rPr>
              <a:t> </a:t>
            </a:r>
            <a:r>
              <a:rPr lang="en-IN" sz="2800" b="1" i="1" dirty="0">
                <a:latin typeface="Bell MT" panose="02020503060305020303" pitchFamily="18" charset="0"/>
              </a:rPr>
              <a:t>Smart public restroom</a:t>
            </a:r>
          </a:p>
          <a:p>
            <a:pPr algn="ctr"/>
            <a:endParaRPr lang="en-IN" sz="2000" dirty="0">
              <a:latin typeface="Bell MT" panose="02020503060305020303" pitchFamily="18" charset="0"/>
            </a:endParaRPr>
          </a:p>
          <a:p>
            <a:r>
              <a:rPr lang="en-IN" sz="2000" dirty="0">
                <a:latin typeface="Bell MT" panose="02020503060305020303" pitchFamily="18" charset="0"/>
              </a:rPr>
              <a:t> </a:t>
            </a:r>
          </a:p>
          <a:p>
            <a:r>
              <a:rPr lang="en-IN" sz="2000" b="1" dirty="0">
                <a:latin typeface="Bell MT" panose="02020503060305020303" pitchFamily="18" charset="0"/>
              </a:rPr>
              <a:t>Team name       :  </a:t>
            </a:r>
            <a:r>
              <a:rPr lang="en-IN" sz="2000" dirty="0">
                <a:latin typeface="Bell MT" panose="02020503060305020303" pitchFamily="18" charset="0"/>
              </a:rPr>
              <a:t>Proj_224780_Team_1 </a:t>
            </a:r>
          </a:p>
          <a:p>
            <a:r>
              <a:rPr lang="en-IN" sz="2000" b="1" dirty="0">
                <a:latin typeface="Bell MT" panose="02020503060305020303" pitchFamily="18" charset="0"/>
              </a:rPr>
              <a:t>Team members :</a:t>
            </a:r>
          </a:p>
          <a:p>
            <a:r>
              <a:rPr lang="en-IN" dirty="0">
                <a:latin typeface="Bell MT" panose="02020503060305020303" pitchFamily="18" charset="0"/>
              </a:rPr>
              <a:t>	ABINESH S(113321243001)</a:t>
            </a:r>
          </a:p>
          <a:p>
            <a:r>
              <a:rPr lang="en-IN" dirty="0">
                <a:latin typeface="Bell MT" panose="02020503060305020303" pitchFamily="18" charset="0"/>
              </a:rPr>
              <a:t>	ARUN P(113321243004)</a:t>
            </a:r>
          </a:p>
          <a:p>
            <a:r>
              <a:rPr lang="en-IN" dirty="0">
                <a:latin typeface="Bell MT" panose="02020503060305020303" pitchFamily="18" charset="0"/>
              </a:rPr>
              <a:t>	BALAMURUGAN A(113321243005)</a:t>
            </a:r>
          </a:p>
          <a:p>
            <a:r>
              <a:rPr lang="en-IN" dirty="0">
                <a:latin typeface="Bell MT" panose="02020503060305020303" pitchFamily="18" charset="0"/>
              </a:rPr>
              <a:t>	BARATHKUMAR V(113321243006)</a:t>
            </a:r>
          </a:p>
        </p:txBody>
      </p:sp>
    </p:spTree>
    <p:extLst>
      <p:ext uri="{BB962C8B-B14F-4D97-AF65-F5344CB8AC3E}">
        <p14:creationId xmlns:p14="http://schemas.microsoft.com/office/powerpoint/2010/main" xmlns="" val="145547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8445-434F-991C-6CE1-8572D6D62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543" y="172260"/>
            <a:ext cx="9818914" cy="567191"/>
          </a:xfrm>
        </p:spPr>
        <p:txBody>
          <a:bodyPr>
            <a:normAutofit/>
          </a:bodyPr>
          <a:lstStyle/>
          <a:p>
            <a:pPr algn="l"/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Project Definition:</a:t>
            </a:r>
            <a:endParaRPr lang="en-IN" sz="2400" dirty="0"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C474879-C23C-FC4D-D5FB-D0B2FBCDC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1" y="1179966"/>
            <a:ext cx="9318171" cy="2249034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	The project aims to enhance public restroom management by installing IoT sensors to monitor occupancy and maintenance needs. The goal is to provide real-time data on restroom availability and cleanliness to the public through a platform or mobile app. </a:t>
            </a:r>
          </a:p>
          <a:p>
            <a:pPr algn="l"/>
            <a:r>
              <a:rPr lang="en-US" sz="2000" dirty="0">
                <a:solidFill>
                  <a:srgbClr val="313131"/>
                </a:solidFill>
                <a:latin typeface="Bell MT" panose="02020503060305020303" pitchFamily="18" charset="0"/>
              </a:rPr>
              <a:t>	</a:t>
            </a:r>
            <a:r>
              <a:rPr lang="en-US" sz="2000" b="0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This project includes defining objectives, designing the IoT sensor system, developing the restroom information platform, and integrating them using IoT technology and Python.</a:t>
            </a:r>
            <a:endParaRPr lang="en-IN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90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E2A13E-0E8F-4F38-973F-FC6F09434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425677"/>
            <a:ext cx="8371114" cy="755423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latin typeface="Bell MT" panose="02020503060305020303" pitchFamily="18" charset="0"/>
              </a:rPr>
              <a:t>Objectives: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42138B-3A29-7E33-9CF9-CC2F8812B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228" y="1480457"/>
            <a:ext cx="8964385" cy="5655129"/>
          </a:xfrm>
        </p:spPr>
        <p:txBody>
          <a:bodyPr/>
          <a:lstStyle/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1. Improved Hygiene and Sanitation.</a:t>
            </a: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2. Reduced Environmental Impact</a:t>
            </a:r>
            <a:endParaRPr lang="en-IN" dirty="0">
              <a:latin typeface="Bell MT" panose="02020503060305020303" pitchFamily="18" charset="0"/>
            </a:endParaRPr>
          </a:p>
          <a:p>
            <a:pPr algn="l"/>
            <a:r>
              <a:rPr lang="en-IN" dirty="0">
                <a:latin typeface="Bell MT" panose="02020503060305020303" pitchFamily="18" charset="0"/>
              </a:rPr>
              <a:t>3. E</a:t>
            </a:r>
            <a:r>
              <a:rPr lang="en-IN" i="0" dirty="0">
                <a:effectLst/>
                <a:latin typeface="Bell MT" panose="02020503060305020303" pitchFamily="18" charset="0"/>
              </a:rPr>
              <a:t>nhanced Accessibility</a:t>
            </a: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4. User Convenience and Experience</a:t>
            </a: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5. Maintenance Efficiency</a:t>
            </a: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6. Energy-Efficient Lighting and Ventilation</a:t>
            </a: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7. Cost Savings</a:t>
            </a:r>
          </a:p>
          <a:p>
            <a:pPr algn="l"/>
            <a:r>
              <a:rPr lang="en-IN" i="0" dirty="0">
                <a:effectLst/>
                <a:latin typeface="Bell MT" panose="02020503060305020303" pitchFamily="18" charset="0"/>
              </a:rPr>
              <a:t>8. Safety and Security</a:t>
            </a:r>
          </a:p>
          <a:p>
            <a:pPr algn="l"/>
            <a:r>
              <a:rPr lang="en-IN" dirty="0">
                <a:latin typeface="Bell MT" panose="02020503060305020303" pitchFamily="18" charset="0"/>
              </a:rPr>
              <a:t>9. </a:t>
            </a:r>
            <a:r>
              <a:rPr lang="en-IN" i="0" dirty="0">
                <a:effectLst/>
                <a:latin typeface="Bell MT" panose="02020503060305020303" pitchFamily="18" charset="0"/>
              </a:rPr>
              <a:t>Data Collection and Analytics</a:t>
            </a:r>
            <a:endParaRPr lang="en-IN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509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F237F7-03CF-8F95-602B-3650CAC7C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28" y="382135"/>
            <a:ext cx="9144000" cy="641123"/>
          </a:xfrm>
        </p:spPr>
        <p:txBody>
          <a:bodyPr>
            <a:normAutofit/>
          </a:bodyPr>
          <a:lstStyle/>
          <a:p>
            <a:pPr algn="l"/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IoT Sensor Design: 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79EE64-AB8B-4270-1196-00BAD700C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5356" y="1488621"/>
            <a:ext cx="9192985" cy="3880757"/>
          </a:xfrm>
        </p:spPr>
        <p:txBody>
          <a:bodyPr/>
          <a:lstStyle/>
          <a:p>
            <a:pPr algn="l"/>
            <a:r>
              <a:rPr lang="en-IN" sz="2000" dirty="0">
                <a:latin typeface="Bell MT" panose="02020503060305020303" pitchFamily="18" charset="0"/>
              </a:rPr>
              <a:t>There are several IoT sensors and components that are used in the smart public restroom system using IoT. Some of them are as follows.</a:t>
            </a:r>
          </a:p>
          <a:p>
            <a:pPr algn="l"/>
            <a:r>
              <a:rPr lang="en-IN" sz="2000" i="0" dirty="0">
                <a:solidFill>
                  <a:srgbClr val="333333"/>
                </a:solidFill>
                <a:effectLst/>
                <a:latin typeface="Bell MT" panose="02020503060305020303" pitchFamily="18" charset="0"/>
              </a:rPr>
              <a:t>1. User Counter</a:t>
            </a:r>
          </a:p>
          <a:p>
            <a:pPr algn="l"/>
            <a:r>
              <a:rPr lang="en-IN" sz="2000" i="0" dirty="0">
                <a:solidFill>
                  <a:srgbClr val="333333"/>
                </a:solidFill>
                <a:effectLst/>
                <a:latin typeface="Bell MT" panose="02020503060305020303" pitchFamily="18" charset="0"/>
              </a:rPr>
              <a:t>2. Smell Sensor</a:t>
            </a:r>
          </a:p>
          <a:p>
            <a:pPr algn="l"/>
            <a:r>
              <a:rPr lang="en-IN" sz="2000" i="0" dirty="0">
                <a:solidFill>
                  <a:srgbClr val="333333"/>
                </a:solidFill>
                <a:effectLst/>
                <a:latin typeface="Bell MT" panose="02020503060305020303" pitchFamily="18" charset="0"/>
              </a:rPr>
              <a:t>3. Water Level Sensor</a:t>
            </a:r>
          </a:p>
          <a:p>
            <a:pPr algn="l"/>
            <a:r>
              <a:rPr lang="en-IN" sz="2000" i="0" dirty="0">
                <a:solidFill>
                  <a:srgbClr val="212121"/>
                </a:solidFill>
                <a:effectLst/>
                <a:latin typeface="Bell MT" panose="02020503060305020303" pitchFamily="18" charset="0"/>
              </a:rPr>
              <a:t>4. User Feedback Machine</a:t>
            </a:r>
            <a:endParaRPr lang="en-IN" sz="2000" i="0" dirty="0">
              <a:solidFill>
                <a:srgbClr val="333333"/>
              </a:solidFill>
              <a:effectLst/>
              <a:latin typeface="Bell MT" panose="02020503060305020303" pitchFamily="18" charset="0"/>
            </a:endParaRPr>
          </a:p>
          <a:p>
            <a:pPr algn="l"/>
            <a:r>
              <a:rPr lang="en-IN" sz="2000" i="0" dirty="0">
                <a:solidFill>
                  <a:srgbClr val="212121"/>
                </a:solidFill>
                <a:effectLst/>
                <a:latin typeface="Bell MT" panose="02020503060305020303" pitchFamily="18" charset="0"/>
              </a:rPr>
              <a:t>5. Star Light Display</a:t>
            </a:r>
            <a:endParaRPr lang="en-IN" sz="2000" i="0" dirty="0">
              <a:solidFill>
                <a:srgbClr val="333333"/>
              </a:solidFill>
              <a:effectLst/>
              <a:latin typeface="Bell MT" panose="02020503060305020303" pitchFamily="18" charset="0"/>
            </a:endParaRPr>
          </a:p>
          <a:p>
            <a:pPr algn="l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18224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7312E4-DD00-11B4-A83E-51FFA3AC3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5" y="82777"/>
            <a:ext cx="9144000" cy="896937"/>
          </a:xfrm>
        </p:spPr>
        <p:txBody>
          <a:bodyPr>
            <a:normAutofit/>
          </a:bodyPr>
          <a:lstStyle/>
          <a:p>
            <a:pPr algn="l"/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Real-Time Transit Information Platform: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3697CA1-F078-3C69-56E0-88D102E28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151" y="1317171"/>
            <a:ext cx="9729849" cy="457299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200" dirty="0">
                <a:latin typeface="Bell MT" panose="02020503060305020303" pitchFamily="18" charset="0"/>
              </a:rPr>
              <a:t>Creating a real-time transit information platform for smart public restrooms involves integrating various technologies and data sources to provide users with up-to-date information about nearby transportation options. Here's a high-level overview of how you can build such a platform:</a:t>
            </a:r>
          </a:p>
          <a:p>
            <a:pPr algn="just"/>
            <a:r>
              <a:rPr lang="en-US" sz="2200" b="1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  1. Data Sources:</a:t>
            </a:r>
          </a:p>
          <a:p>
            <a:pPr algn="just"/>
            <a:r>
              <a:rPr lang="en-US" sz="2200" dirty="0">
                <a:solidFill>
                  <a:srgbClr val="222222"/>
                </a:solidFill>
                <a:latin typeface="Bell MT" panose="02020503060305020303" pitchFamily="18" charset="0"/>
              </a:rPr>
              <a:t>       	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Identify and integrate data sources that provide real-time transit information. This may include APIs from public transportation agencies, ride-sharing services, and mapping services like Google Maps.</a:t>
            </a:r>
          </a:p>
          <a:p>
            <a:pPr algn="just"/>
            <a:r>
              <a:rPr lang="en-US" sz="2200" b="0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   </a:t>
            </a:r>
            <a:r>
              <a:rPr lang="en-US" sz="2200" b="1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2. Hardware Setup:</a:t>
            </a:r>
          </a:p>
          <a:p>
            <a:pPr algn="just"/>
            <a:r>
              <a:rPr lang="en-US" sz="2200" b="0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       	Install appropriate hardware within the smart public restroom, such as touchscreens, speakers, and cameras. Ensure that the hardware is durable, weather-resistant, and tamper-proof.</a:t>
            </a:r>
          </a:p>
          <a:p>
            <a:pPr algn="just"/>
            <a:r>
              <a:rPr lang="en-US" sz="2200" b="0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   </a:t>
            </a:r>
            <a:r>
              <a:rPr lang="en-US" sz="2200" b="1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3.User Interface (UI) and User Experience (UX): </a:t>
            </a:r>
          </a:p>
          <a:p>
            <a:pPr algn="just"/>
            <a:r>
              <a:rPr lang="en-US" sz="2200" dirty="0">
                <a:solidFill>
                  <a:srgbClr val="222222"/>
                </a:solidFill>
                <a:latin typeface="Bell MT" panose="02020503060305020303" pitchFamily="18" charset="0"/>
              </a:rPr>
              <a:t>       	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Design an intuitive and user-friendly interface for the platform, which can be displayed on digital screens inside the smart public restroom. Consider accessibility features for users with disabilities, such as text-to-speech capabilities or Braille interfaces.</a:t>
            </a:r>
          </a:p>
          <a:p>
            <a:pPr algn="l"/>
            <a:endParaRPr lang="en-US" sz="2200" b="0" i="0" dirty="0">
              <a:solidFill>
                <a:srgbClr val="222222"/>
              </a:solidFill>
              <a:effectLst/>
              <a:latin typeface="Bell MT" panose="02020503060305020303" pitchFamily="18" charset="0"/>
            </a:endParaRP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latin typeface="Bell MT" panose="02020503060305020303" pitchFamily="18" charset="0"/>
            </a:endParaRP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latin typeface="Bell MT" panose="02020503060305020303" pitchFamily="18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927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B516CB2-00D0-4389-EE1F-4C0D87FCFE88}"/>
              </a:ext>
            </a:extLst>
          </p:cNvPr>
          <p:cNvSpPr txBox="1"/>
          <p:nvPr/>
        </p:nvSpPr>
        <p:spPr>
          <a:xfrm>
            <a:off x="319314" y="458956"/>
            <a:ext cx="11553371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4.  Content Management System (CMS):</a:t>
            </a:r>
          </a:p>
          <a:p>
            <a:pPr algn="l"/>
            <a:r>
              <a:rPr lang="en-US" sz="2000" dirty="0">
                <a:solidFill>
                  <a:srgbClr val="222222"/>
                </a:solidFill>
                <a:latin typeface="Bell MT" panose="02020503060305020303" pitchFamily="18" charset="0"/>
              </a:rPr>
              <a:t>       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Implement a CMS to update and manage the content displayed on the platform, including transit information, restroom promotions, and emergency notifications.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latin typeface="Bell MT" panose="02020503060305020303" pitchFamily="18" charset="0"/>
            </a:endParaRPr>
          </a:p>
          <a:p>
            <a:pPr algn="l"/>
            <a:r>
              <a:rPr lang="en-US" sz="2000" b="1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5. Real-Time Data Integration:</a:t>
            </a:r>
          </a:p>
          <a:p>
            <a:pPr algn="l"/>
            <a:r>
              <a:rPr lang="en-US" sz="2000" dirty="0">
                <a:solidFill>
                  <a:srgbClr val="222222"/>
                </a:solidFill>
                <a:latin typeface="Bell MT" panose="02020503060305020303" pitchFamily="18" charset="0"/>
              </a:rPr>
              <a:t>       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Integrate APIs or data feeds to provide real-time transit information. This should include data on bus and train schedules, estimated arrival times, and real-time vehicle tracking.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latin typeface="Bell MT" panose="02020503060305020303" pitchFamily="18" charset="0"/>
            </a:endParaRPr>
          </a:p>
          <a:p>
            <a:pPr algn="l"/>
            <a:r>
              <a:rPr lang="en-US" sz="2000" b="1" dirty="0">
                <a:solidFill>
                  <a:srgbClr val="222222"/>
                </a:solidFill>
                <a:latin typeface="Bell MT" panose="02020503060305020303" pitchFamily="18" charset="0"/>
              </a:rPr>
              <a:t>6. 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Maintenance and Support:</a:t>
            </a:r>
          </a:p>
          <a:p>
            <a:pPr algn="l"/>
            <a:r>
              <a:rPr lang="en-US" sz="2000" dirty="0">
                <a:solidFill>
                  <a:srgbClr val="222222"/>
                </a:solidFill>
                <a:latin typeface="Bell MT" panose="02020503060305020303" pitchFamily="18" charset="0"/>
              </a:rPr>
              <a:t>       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Establish a plan for ongoing maintenance, updates, and technical support for the platform and hardware.</a:t>
            </a:r>
          </a:p>
          <a:p>
            <a:pPr algn="l"/>
            <a:endParaRPr lang="en-US" sz="2000" dirty="0">
              <a:solidFill>
                <a:srgbClr val="222222"/>
              </a:solidFill>
              <a:latin typeface="Bell MT" panose="02020503060305020303" pitchFamily="18" charset="0"/>
            </a:endParaRP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7. Testing and Quality Assurance:</a:t>
            </a:r>
          </a:p>
          <a:p>
            <a:pPr algn="l"/>
            <a:r>
              <a:rPr lang="en-US" sz="2000" dirty="0">
                <a:solidFill>
                  <a:srgbClr val="222222"/>
                </a:solidFill>
                <a:latin typeface="Bell MT" panose="02020503060305020303" pitchFamily="18" charset="0"/>
              </a:rPr>
              <a:t>       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Thoroughly test the platform before deploying it in public restrooms to identify and resolve any issues.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latin typeface="Bell MT" panose="02020503060305020303" pitchFamily="18" charset="0"/>
            </a:endParaRPr>
          </a:p>
          <a:p>
            <a:pPr algn="l"/>
            <a:r>
              <a:rPr lang="en-US" sz="2000" b="1" dirty="0">
                <a:solidFill>
                  <a:srgbClr val="222222"/>
                </a:solidFill>
                <a:latin typeface="Bell MT" panose="02020503060305020303" pitchFamily="18" charset="0"/>
              </a:rPr>
              <a:t>8. 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Deployment and Promotion:</a:t>
            </a:r>
          </a:p>
          <a:p>
            <a:pPr algn="l"/>
            <a:r>
              <a:rPr lang="en-US" sz="2000" dirty="0">
                <a:solidFill>
                  <a:srgbClr val="222222"/>
                </a:solidFill>
                <a:latin typeface="Bell MT" panose="02020503060305020303" pitchFamily="18" charset="0"/>
              </a:rPr>
              <a:t>       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Deploy the platform in selected smart public restrooms.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Promote the availability of the real-time transit information platform to users through signage and digital marketing.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5675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80CA44-7666-047D-612D-C86318BFF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271" y="538842"/>
            <a:ext cx="8572500" cy="391205"/>
          </a:xfrm>
        </p:spPr>
        <p:txBody>
          <a:bodyPr>
            <a:normAutofit fontScale="90000"/>
          </a:bodyPr>
          <a:lstStyle/>
          <a:p>
            <a:pPr algn="l"/>
            <a:r>
              <a:rPr lang="en-IN" sz="2400" b="1" i="0" dirty="0">
                <a:solidFill>
                  <a:srgbClr val="313131"/>
                </a:solidFill>
                <a:effectLst/>
                <a:latin typeface="Bell MT" panose="02020503060305020303" pitchFamily="18" charset="0"/>
              </a:rPr>
              <a:t>Integration Approach: 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08B2108-DF03-F0DE-298F-37A3FC91A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885" y="1159329"/>
            <a:ext cx="9768115" cy="53721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Integrating smart technology into public restrooms involves connecting various components and systems to enhance functionality, user experience, and efficiency. Here's an integration approach for creating a smart public restroom:</a:t>
            </a: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	1. Select Appropriate Hardware and Sensors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: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		Choose suitable hardware components based on your objectives and budget. This may include:  Touchless faucets, soap dispensers, and hand dryers to promote hygiene. IoT sensors for occupancy detection, water quality monitoring, and maintenance alerts. Digital displays for providing information, advertising, or emergency alerts.</a:t>
            </a: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	2. IoT Sensors and Automation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: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		Occupancy Sensors: Use occupancy sensors to detect when someone enters or leaves the restroom. This data can be used to manage lighting, ventilation, and cleaning schedules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.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 	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3.Define Objectives and Features: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		Clearly define the objectives of your smart public restroom, such as improving hygiene, sustainability, accessibility, and user experience.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		Identify the specific features and technologies you want to integrate, such as touchless fixtures, IoT sensors, and digital displays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latin typeface="Bell MT" panose="02020503060305020303" pitchFamily="18" charset="0"/>
            </a:endParaRP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latin typeface="Bell MT" panose="02020503060305020303" pitchFamily="18" charset="0"/>
            </a:endParaRP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latin typeface="Bell MT" panose="02020503060305020303" pitchFamily="18" charset="0"/>
            </a:endParaRP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latin typeface="Bell MT" panose="02020503060305020303" pitchFamily="18" charset="0"/>
            </a:endParaRP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latin typeface="Bell MT" panose="02020503060305020303" pitchFamily="18" charset="0"/>
            </a:endParaRPr>
          </a:p>
          <a:p>
            <a:pPr algn="l"/>
            <a:endParaRPr lang="en-IN" sz="2000" dirty="0">
              <a:latin typeface="Bell MT" panose="02020503060305020303" pitchFamily="18" charset="0"/>
            </a:endParaRPr>
          </a:p>
          <a:p>
            <a:pPr algn="l"/>
            <a:endParaRPr lang="en-IN" sz="2000" dirty="0">
              <a:latin typeface="Bell MT" panose="02020503060305020303" pitchFamily="18" charset="0"/>
            </a:endParaRPr>
          </a:p>
          <a:p>
            <a:pPr algn="l"/>
            <a:endParaRPr lang="en-IN" sz="2000" dirty="0">
              <a:latin typeface="Bell MT" panose="02020503060305020303" pitchFamily="18" charset="0"/>
            </a:endParaRPr>
          </a:p>
          <a:p>
            <a:pPr algn="l"/>
            <a:endParaRPr lang="en-IN" sz="2000" dirty="0">
              <a:latin typeface="Bell MT" panose="02020503060305020303" pitchFamily="18" charset="0"/>
            </a:endParaRPr>
          </a:p>
          <a:p>
            <a:pPr algn="l"/>
            <a:endParaRPr lang="en-IN" sz="2000" dirty="0">
              <a:latin typeface="Bell MT" panose="02020503060305020303" pitchFamily="18" charset="0"/>
            </a:endParaRPr>
          </a:p>
          <a:p>
            <a:pPr algn="l"/>
            <a:endParaRPr lang="en-IN" sz="2000" dirty="0">
              <a:latin typeface="Bell MT" panose="02020503060305020303" pitchFamily="18" charset="0"/>
            </a:endParaRPr>
          </a:p>
          <a:p>
            <a:pPr algn="l"/>
            <a:endParaRPr lang="en-IN" sz="2000" dirty="0">
              <a:latin typeface="Bell MT" panose="02020503060305020303" pitchFamily="18" charset="0"/>
            </a:endParaRPr>
          </a:p>
          <a:p>
            <a:pPr algn="l"/>
            <a:endParaRPr lang="en-IN" sz="2000" dirty="0">
              <a:latin typeface="Bell MT" panose="02020503060305020303" pitchFamily="18" charset="0"/>
            </a:endParaRPr>
          </a:p>
          <a:p>
            <a:pPr algn="l"/>
            <a:endParaRPr lang="en-IN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094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1AA9128-F031-9D0D-7F39-667CB23C2705}"/>
              </a:ext>
            </a:extLst>
          </p:cNvPr>
          <p:cNvSpPr txBox="1"/>
          <p:nvPr/>
        </p:nvSpPr>
        <p:spPr>
          <a:xfrm>
            <a:off x="435429" y="638630"/>
            <a:ext cx="10972800" cy="809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4. Cleaning and Maintenance: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          Utilize sensors to monitor restroom cleanliness. For instance, sensors in trash bins can alert cleaning staff when they need to be emptied. Implement a maintenance schedule based on real-time data, reducing labor costs and ensuring a consistently clean restroom.</a:t>
            </a:r>
          </a:p>
          <a:p>
            <a:pPr algn="l"/>
            <a:r>
              <a:rPr lang="en-US" sz="2000" b="1" dirty="0">
                <a:solidFill>
                  <a:srgbClr val="222222"/>
                </a:solidFill>
                <a:latin typeface="Bell MT" panose="02020503060305020303" pitchFamily="18" charset="0"/>
              </a:rPr>
              <a:t>5. 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Smart Toilet Technologies: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        Incorporate smart toilets with features like automatic flushing, bidet functions, and seat warming.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These toilets can also analyze waste for health insights.</a:t>
            </a: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6. Data Analytics and AI:</a:t>
            </a:r>
          </a:p>
          <a:p>
            <a:pPr algn="l"/>
            <a:r>
              <a:rPr lang="en-US" sz="2000" dirty="0">
                <a:solidFill>
                  <a:srgbClr val="222222"/>
                </a:solidFill>
                <a:latin typeface="Bell MT" panose="02020503060305020303" pitchFamily="18" charset="0"/>
              </a:rPr>
              <a:t>      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Collect and analyze data from various sensors to optimize resource allocation and improve restroom management. Implement AI algorithms to predict restroom usage patterns, enabling proactive maintenance and cleaning</a:t>
            </a: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7. Accessibility Features:</a:t>
            </a:r>
          </a:p>
          <a:p>
            <a:pPr algn="l"/>
            <a:r>
              <a:rPr lang="en-US" sz="2000" dirty="0">
                <a:solidFill>
                  <a:srgbClr val="222222"/>
                </a:solidFill>
                <a:latin typeface="Bell MT" panose="02020503060305020303" pitchFamily="18" charset="0"/>
              </a:rPr>
              <a:t>     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Ensure that the restroom is designed to be accessible to people with disabilities, with features such as wheelchair ramps and accessible stalls.</a:t>
            </a: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8. User Privacy and Data Security: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latin typeface="Bell MT" panose="02020503060305020303" pitchFamily="18" charset="0"/>
              </a:rPr>
              <a:t>Implement strong security measures to protect user data and privacy, especially if you collect data for analytics or feedback purposes.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                                                                                                                                 6. </a:t>
            </a:r>
          </a:p>
        </p:txBody>
      </p:sp>
    </p:spTree>
    <p:extLst>
      <p:ext uri="{BB962C8B-B14F-4D97-AF65-F5344CB8AC3E}">
        <p14:creationId xmlns:p14="http://schemas.microsoft.com/office/powerpoint/2010/main" xmlns="" val="348527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299</Words>
  <Application>Microsoft Office PowerPoint</Application>
  <PresentationFormat>Custom</PresentationFormat>
  <Paragraphs>97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Project Definition:</vt:lpstr>
      <vt:lpstr>Objectives:</vt:lpstr>
      <vt:lpstr>IoT Sensor Design: </vt:lpstr>
      <vt:lpstr>Real-Time Transit Information Platform:</vt:lpstr>
      <vt:lpstr>Slide 6</vt:lpstr>
      <vt:lpstr>Integration Approach: 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Palanisamy</dc:creator>
  <cp:lastModifiedBy>skillrack</cp:lastModifiedBy>
  <cp:revision>4</cp:revision>
  <dcterms:created xsi:type="dcterms:W3CDTF">2023-09-29T07:14:55Z</dcterms:created>
  <dcterms:modified xsi:type="dcterms:W3CDTF">2023-09-30T06:33:17Z</dcterms:modified>
</cp:coreProperties>
</file>