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5"/>
  </p:notesMasterIdLst>
  <p:sldIdLst>
    <p:sldId id="256" r:id="rId2"/>
    <p:sldId id="367" r:id="rId3"/>
    <p:sldId id="312" r:id="rId4"/>
    <p:sldId id="308" r:id="rId5"/>
    <p:sldId id="364" r:id="rId6"/>
    <p:sldId id="366" r:id="rId7"/>
    <p:sldId id="262" r:id="rId8"/>
    <p:sldId id="317" r:id="rId9"/>
    <p:sldId id="318" r:id="rId10"/>
    <p:sldId id="307" r:id="rId11"/>
    <p:sldId id="362" r:id="rId12"/>
    <p:sldId id="263" r:id="rId13"/>
    <p:sldId id="310" r:id="rId14"/>
    <p:sldId id="314" r:id="rId15"/>
    <p:sldId id="316" r:id="rId16"/>
    <p:sldId id="363" r:id="rId17"/>
    <p:sldId id="265" r:id="rId18"/>
    <p:sldId id="266" r:id="rId19"/>
    <p:sldId id="267" r:id="rId20"/>
    <p:sldId id="301" r:id="rId21"/>
    <p:sldId id="315" r:id="rId22"/>
    <p:sldId id="302" r:id="rId23"/>
    <p:sldId id="324" r:id="rId24"/>
    <p:sldId id="268" r:id="rId25"/>
    <p:sldId id="269" r:id="rId26"/>
    <p:sldId id="351" r:id="rId27"/>
    <p:sldId id="270" r:id="rId28"/>
    <p:sldId id="322" r:id="rId29"/>
    <p:sldId id="271" r:id="rId30"/>
    <p:sldId id="319" r:id="rId31"/>
    <p:sldId id="353" r:id="rId32"/>
    <p:sldId id="320" r:id="rId33"/>
    <p:sldId id="321" r:id="rId34"/>
    <p:sldId id="323" r:id="rId35"/>
    <p:sldId id="354" r:id="rId36"/>
    <p:sldId id="272" r:id="rId37"/>
    <p:sldId id="368" r:id="rId38"/>
    <p:sldId id="346" r:id="rId39"/>
    <p:sldId id="345" r:id="rId40"/>
    <p:sldId id="359" r:id="rId41"/>
    <p:sldId id="375" r:id="rId42"/>
    <p:sldId id="376" r:id="rId43"/>
    <p:sldId id="360" r:id="rId44"/>
    <p:sldId id="309" r:id="rId45"/>
    <p:sldId id="370" r:id="rId46"/>
    <p:sldId id="347" r:id="rId47"/>
    <p:sldId id="348" r:id="rId48"/>
    <p:sldId id="349" r:id="rId49"/>
    <p:sldId id="371" r:id="rId50"/>
    <p:sldId id="372" r:id="rId51"/>
    <p:sldId id="373" r:id="rId52"/>
    <p:sldId id="325" r:id="rId53"/>
    <p:sldId id="340" r:id="rId54"/>
    <p:sldId id="326" r:id="rId55"/>
    <p:sldId id="327" r:id="rId56"/>
    <p:sldId id="379" r:id="rId57"/>
    <p:sldId id="377" r:id="rId58"/>
    <p:sldId id="358" r:id="rId59"/>
    <p:sldId id="339" r:id="rId60"/>
    <p:sldId id="380" r:id="rId61"/>
    <p:sldId id="382" r:id="rId62"/>
    <p:sldId id="381" r:id="rId63"/>
    <p:sldId id="383" r:id="rId6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22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36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49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8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9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0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52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254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54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68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55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01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758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59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(3)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 fontScale="92500" lnSpcReduction="20000"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 sistem folosite în expresii și predicate (inclusiv tratarea valorilor NULL și structuri CASE)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SQL2009_Cap05_SELECT(1)_</a:t>
            </a:r>
            <a:r>
              <a:rPr lang="en-US" dirty="0" err="1">
                <a:cs typeface="Avenir Light"/>
              </a:rPr>
              <a:t>Sintaxa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https://github.com/marinfotache/Baze-de-date-I/blob/master/SQL.%20Dialecte%20DB2-%20Oracle-%20PostgreSQL%20si%20SQL%20Server/SQL2009_Cap05_SELECT(1)_Sintaxa.pdf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365760" indent="-283464"/>
            <a:endParaRPr lang="en-US" sz="2400" dirty="0">
              <a:cs typeface="Avenir Light"/>
            </a:endParaRPr>
          </a:p>
          <a:p>
            <a:pPr marL="365760" indent="-283464"/>
            <a:r>
              <a:rPr lang="en-US" sz="2400" dirty="0">
                <a:cs typeface="Avenir Light"/>
              </a:rPr>
              <a:t>SQL2009_Cap08_SELECT(4)_</a:t>
            </a:r>
            <a:r>
              <a:rPr lang="en-US" sz="2400" dirty="0" err="1">
                <a:cs typeface="Avenir Light"/>
              </a:rPr>
              <a:t>NULLi_Jonctiuni_externe_CASE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5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200" dirty="0">
              <a:hlinkClick r:id="rId4"/>
            </a:endParaRP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Conversii generalizate</a:t>
            </a:r>
            <a:r>
              <a:rPr lang="en-US" dirty="0"/>
              <a:t>: 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2590799"/>
            <a:ext cx="8175009" cy="409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975600" cy="3733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049838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583140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</a:t>
            </a:r>
            <a:r>
              <a:rPr lang="ro-RO"/>
              <a:t>structuri alternative</a:t>
            </a:r>
            <a:r>
              <a:rPr lang="ro-RO" dirty="0"/>
              <a:t>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887105" y="976153"/>
            <a:ext cx="8065826" cy="588184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271-99AE-8D40-96A3-DD1078E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Tratamentul valorilor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562-FFD1-D147-BC2D-A2C0D0A8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4932729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71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59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</a:t>
            </a:r>
            <a:r>
              <a:rPr lang="it-IT" sz="3000" i="1" dirty="0" err="1">
                <a:latin typeface="Avenir Medium"/>
                <a:cs typeface="Avenir Medium"/>
              </a:rPr>
              <a:t>specificat</a:t>
            </a:r>
            <a:r>
              <a:rPr lang="ro-RO" sz="3000" i="1" dirty="0">
                <a:latin typeface="Avenir Medium"/>
                <a:cs typeface="Avenir Medium"/>
              </a:rPr>
              <a:t>ă/cunoscută</a:t>
            </a:r>
            <a:r>
              <a:rPr lang="it-IT" sz="3000" i="1" dirty="0">
                <a:latin typeface="Avenir Medium"/>
                <a:cs typeface="Avenir Medium"/>
              </a:rPr>
              <a:t>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86634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60323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2022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9970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80700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0389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  <p:extLst>
      <p:ext uri="{BB962C8B-B14F-4D97-AF65-F5344CB8AC3E}">
        <p14:creationId xmlns:p14="http://schemas.microsoft.com/office/powerpoint/2010/main" val="4130958038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  <p:extLst>
      <p:ext uri="{BB962C8B-B14F-4D97-AF65-F5344CB8AC3E}">
        <p14:creationId xmlns:p14="http://schemas.microsoft.com/office/powerpoint/2010/main" val="33137383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87324103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880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4585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040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6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56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  <p:extLst>
      <p:ext uri="{BB962C8B-B14F-4D97-AF65-F5344CB8AC3E}">
        <p14:creationId xmlns:p14="http://schemas.microsoft.com/office/powerpoint/2010/main" val="252276786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4904367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1473744"/>
            <a:ext cx="8482202" cy="5384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Vestea proast</a:t>
            </a:r>
            <a:r>
              <a:rPr lang="ro-RO"/>
              <a:t>ă</a:t>
            </a:r>
            <a:r>
              <a:rPr lang="en-US"/>
              <a:t>: </a:t>
            </a:r>
            <a:r>
              <a:rPr lang="ro-RO"/>
              <a:t>în SQL nu există </a:t>
            </a:r>
            <a:r>
              <a:rPr lang="ro-RO" b="1"/>
              <a:t>IF</a:t>
            </a:r>
          </a:p>
          <a:p>
            <a:pPr>
              <a:lnSpc>
                <a:spcPct val="110000"/>
              </a:lnSpc>
            </a:pPr>
            <a:r>
              <a:rPr lang="en-US"/>
              <a:t>Vestea </a:t>
            </a:r>
            <a:r>
              <a:rPr lang="ro-RO"/>
              <a:t>bună</a:t>
            </a:r>
            <a:r>
              <a:rPr lang="en-US"/>
              <a:t>: </a:t>
            </a:r>
            <a:r>
              <a:rPr lang="ro-RO"/>
              <a:t>există </a:t>
            </a:r>
            <a:r>
              <a:rPr lang="ro-RO" b="1"/>
              <a:t>CASE</a:t>
            </a:r>
            <a:r>
              <a:rPr lang="ro-RO"/>
              <a:t> care joacă pe post de IF multiplu</a:t>
            </a:r>
            <a:r>
              <a:rPr lang="en-US"/>
              <a:t>:</a:t>
            </a:r>
          </a:p>
          <a:p>
            <a:pPr lvl="1">
              <a:lnSpc>
                <a:spcPct val="110000"/>
              </a:lnSpc>
            </a:pPr>
            <a:r>
              <a:rPr lang="ro-RO" b="1"/>
              <a:t>IF</a:t>
            </a:r>
            <a:r>
              <a:rPr lang="ro-RO"/>
              <a:t> condiție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bloc-lansat-când-condiția-este-îndeplinită </a:t>
            </a:r>
            <a:r>
              <a:rPr lang="ro-RO" b="1"/>
              <a:t>ELSE</a:t>
            </a:r>
            <a:r>
              <a:rPr lang="ro-RO"/>
              <a:t> bloc-lansat-când-condiția-NU-este-îndeplinită </a:t>
            </a:r>
            <a:r>
              <a:rPr lang="ro-RO" b="1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/>
              <a:t>CASE</a:t>
            </a:r>
            <a:r>
              <a:rPr lang="ro-RO"/>
              <a:t>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condiție1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/>
              <a:t>WHEN</a:t>
            </a:r>
            <a:r>
              <a:rPr lang="ro-RO"/>
              <a:t> condiție2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ro-RO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/>
              <a:t>ELSE</a:t>
            </a:r>
            <a:r>
              <a:rPr lang="ro-RO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/>
              <a:t>END 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2262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B2F-EC91-5340-B447-8C29DA3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Să se afișeze trimestrul fiecărei facturi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29B-3F9C-7B4C-9BC5-C6B0AF9B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 AND 3 THEN 1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4 AND 6 THEN 2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7 AND 9 THEN 3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10 AND 12 THEN 4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ELSE NULL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END AS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trimestru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72958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1232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66434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137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9" y="274638"/>
            <a:ext cx="8793839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SPLIT_PART și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Câți clienți au numele format din cel puțin două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2) &lt;&gt; ’’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soluție cu POSITION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POSITION(' ' IN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37748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Alte funcții utile – SPLIT_PART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/>
          <a:lstStyle/>
          <a:p>
            <a:r>
              <a:rPr lang="ro-RO" dirty="0"/>
              <a:t>Câți clienți au numele format din cel puțin </a:t>
            </a:r>
            <a:r>
              <a:rPr lang="ro-RO" b="1" dirty="0"/>
              <a:t>trei</a:t>
            </a:r>
            <a:r>
              <a:rPr lang="ro-RO" dirty="0"/>
              <a:t>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3) &lt;&gt; ''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8733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Alte funcții utile – REPLACE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286117"/>
            <a:ext cx="8436416" cy="52972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două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0</a:t>
            </a: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trei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1</a:t>
            </a: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84847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" y="-26579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SUBSTRING, LEFT, RIGHT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286117"/>
            <a:ext cx="8436416" cy="557188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Extrageți anul dintr-o dată calendaristică fără a folosi funcția EXTRACT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1,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Extrageți luna dintr-o dată calendaristică fără a folosi funcția EXTRACT 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6, 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 și RIGHT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RIGHT(LEFT(CAST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7),2)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Words>2183</Words>
  <Application>Microsoft Macintosh PowerPoint</Application>
  <PresentationFormat>On-screen Show (4:3)</PresentationFormat>
  <Paragraphs>516</Paragraphs>
  <Slides>63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(3)</vt:lpstr>
      <vt:lpstr>Text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</vt:lpstr>
      <vt:lpstr>Funcţii pentru date calendaristice 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Conversii generalizate: CAST</vt:lpstr>
      <vt:lpstr>Ordonarea înregistrărilor în rezultat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Tratamentul valorilor NULL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Blocuri decizionale (teste) multiple </vt:lpstr>
      <vt:lpstr>Să se afișeze trimestrul fiecărei facturi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  <vt:lpstr>Alte funcții utile – SPLIT_PART și POSITION</vt:lpstr>
      <vt:lpstr>Alte funcții utile – SPLIT_PART (cont.)</vt:lpstr>
      <vt:lpstr>Alte funcții utile – REPLACE</vt:lpstr>
      <vt:lpstr>Alte funcții utile – SUBSTRING, LEFT, RIGHT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434</cp:revision>
  <dcterms:created xsi:type="dcterms:W3CDTF">2002-10-11T06:23:42Z</dcterms:created>
  <dcterms:modified xsi:type="dcterms:W3CDTF">2019-03-12T17:33:14Z</dcterms:modified>
</cp:coreProperties>
</file>