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27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84" r:id="rId15"/>
    <p:sldId id="350" r:id="rId16"/>
    <p:sldId id="385" r:id="rId17"/>
    <p:sldId id="375" r:id="rId18"/>
    <p:sldId id="386" r:id="rId19"/>
    <p:sldId id="379" r:id="rId20"/>
    <p:sldId id="389" r:id="rId21"/>
    <p:sldId id="382" r:id="rId22"/>
    <p:sldId id="387" r:id="rId23"/>
    <p:sldId id="390" r:id="rId24"/>
    <p:sldId id="391" r:id="rId25"/>
    <p:sldId id="353" r:id="rId2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Operatorii ANY și SOME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toate</a:t>
            </a:r>
            <a:r>
              <a:rPr lang="ro-RO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/>
              <a:t>Care sunt clienții care au cumpărat, în timp, </a:t>
            </a:r>
            <a:r>
              <a:rPr lang="ro-RO" b="1"/>
              <a:t>măcar toate produsele cumpărate </a:t>
            </a:r>
            <a:r>
              <a:rPr lang="ro-RO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6513</TotalTime>
  <Words>838</Words>
  <Application>Microsoft Macintosh PowerPoint</Application>
  <PresentationFormat>On-screen Show (4:3)</PresentationFormat>
  <Paragraphs>248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Arial Unicode MS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472</cp:revision>
  <dcterms:created xsi:type="dcterms:W3CDTF">2002-10-11T06:23:42Z</dcterms:created>
  <dcterms:modified xsi:type="dcterms:W3CDTF">2019-03-12T17:41:40Z</dcterms:modified>
</cp:coreProperties>
</file>