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9" r:id="rId3"/>
  </p:sldMasterIdLst>
  <p:notesMasterIdLst>
    <p:notesMasterId r:id="rId16"/>
  </p:notesMasterIdLst>
  <p:sldIdLst>
    <p:sldId id="256" r:id="rId4"/>
    <p:sldId id="262" r:id="rId5"/>
    <p:sldId id="261" r:id="rId6"/>
    <p:sldId id="272" r:id="rId7"/>
    <p:sldId id="273" r:id="rId8"/>
    <p:sldId id="274" r:id="rId9"/>
    <p:sldId id="276" r:id="rId10"/>
    <p:sldId id="275" r:id="rId11"/>
    <p:sldId id="277" r:id="rId12"/>
    <p:sldId id="278" r:id="rId13"/>
    <p:sldId id="263" r:id="rId14"/>
    <p:sldId id="264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>
        <p:scale>
          <a:sx n="70" d="100"/>
          <a:sy n="70" d="100"/>
        </p:scale>
        <p:origin x="93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D61BA-4B21-42B0-B98F-1ADEC6138D6E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4A390-0922-499E-B41C-3F71AAD069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655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e48d3e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e48d3e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14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43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188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40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78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9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5094-6F86-87A3-318D-3F2DF073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0C88A-DCBF-1EBA-6E5E-CA46738A6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F9ED-DA32-277D-2DB6-D66A8994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C184-D320-2019-EE4A-6F4EB6FF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DC95-F765-BC81-D001-5C1311F5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863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2418-A813-8929-72EF-24A6D907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B3AA2-961C-4621-7759-02B6A9939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90FA-6212-BF0B-04B7-78BA1D0C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C3D1-286B-95F5-68AA-5E4055E6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66C2-9ADD-5FA6-D1C8-9C1C894C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675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7408E-2E4B-4085-CE30-0407CEB8D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DB8F-CE5F-3037-8945-598551DD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8AC25-06A3-26DC-93CA-3DDECC2B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0D66D-3418-9C42-13A7-344296E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4376-A056-903F-5713-7CCA8789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55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931043" flipH="1">
            <a:off x="9350536" y="-466626"/>
            <a:ext cx="3781349" cy="237167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-829316" y="1017934"/>
            <a:ext cx="6831567" cy="5995167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887617" y="1428967"/>
            <a:ext cx="5358400" cy="34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80417" y="4767900"/>
            <a:ext cx="3965600" cy="9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701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116515" y="-1153633"/>
            <a:ext cx="6134628" cy="5143817"/>
          </a:xfrm>
          <a:custGeom>
            <a:avLst/>
            <a:gdLst/>
            <a:ahLst/>
            <a:cxnLst/>
            <a:rect l="l" t="t" r="r" b="b"/>
            <a:pathLst>
              <a:path w="180130" h="151037" extrusionOk="0">
                <a:moveTo>
                  <a:pt x="125023" y="0"/>
                </a:moveTo>
                <a:cubicBezTo>
                  <a:pt x="112081" y="0"/>
                  <a:pt x="99170" y="3734"/>
                  <a:pt x="87930" y="10152"/>
                </a:cubicBezTo>
                <a:cubicBezTo>
                  <a:pt x="74220" y="17991"/>
                  <a:pt x="62879" y="29566"/>
                  <a:pt x="49002" y="37072"/>
                </a:cubicBezTo>
                <a:cubicBezTo>
                  <a:pt x="39629" y="42175"/>
                  <a:pt x="28454" y="45111"/>
                  <a:pt x="20515" y="52449"/>
                </a:cubicBezTo>
                <a:cubicBezTo>
                  <a:pt x="13244" y="59221"/>
                  <a:pt x="7973" y="67860"/>
                  <a:pt x="5271" y="77434"/>
                </a:cubicBezTo>
                <a:cubicBezTo>
                  <a:pt x="1" y="96348"/>
                  <a:pt x="5938" y="118830"/>
                  <a:pt x="20148" y="132473"/>
                </a:cubicBezTo>
                <a:cubicBezTo>
                  <a:pt x="29655" y="141547"/>
                  <a:pt x="42364" y="146684"/>
                  <a:pt x="55240" y="149185"/>
                </a:cubicBezTo>
                <a:cubicBezTo>
                  <a:pt x="61644" y="150427"/>
                  <a:pt x="68158" y="151036"/>
                  <a:pt x="74672" y="151036"/>
                </a:cubicBezTo>
                <a:cubicBezTo>
                  <a:pt x="94760" y="151036"/>
                  <a:pt x="114852" y="145240"/>
                  <a:pt x="131728" y="134308"/>
                </a:cubicBezTo>
                <a:cubicBezTo>
                  <a:pt x="154111" y="119864"/>
                  <a:pt x="170522" y="96514"/>
                  <a:pt x="176627" y="70629"/>
                </a:cubicBezTo>
                <a:cubicBezTo>
                  <a:pt x="179729" y="57520"/>
                  <a:pt x="180129" y="42909"/>
                  <a:pt x="175559" y="30033"/>
                </a:cubicBezTo>
                <a:cubicBezTo>
                  <a:pt x="174559" y="27331"/>
                  <a:pt x="173358" y="24663"/>
                  <a:pt x="171957" y="22161"/>
                </a:cubicBezTo>
                <a:cubicBezTo>
                  <a:pt x="164618" y="9252"/>
                  <a:pt x="146439" y="1980"/>
                  <a:pt x="132395" y="412"/>
                </a:cubicBezTo>
                <a:cubicBezTo>
                  <a:pt x="129944" y="135"/>
                  <a:pt x="127483" y="0"/>
                  <a:pt x="125023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 rot="9104338" flipH="1">
            <a:off x="10081143" y="5915174"/>
            <a:ext cx="3781613" cy="2371652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60000" y="2778904"/>
            <a:ext cx="3634400" cy="17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638300"/>
            <a:ext cx="36344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60000" y="4624300"/>
            <a:ext cx="3634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79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-10285334" flipH="1">
            <a:off x="-2328584" y="-466642"/>
            <a:ext cx="3780899" cy="2371692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/>
          <p:nvPr/>
        </p:nvSpPr>
        <p:spPr>
          <a:xfrm flipH="1">
            <a:off x="7433667" y="2082801"/>
            <a:ext cx="6831567" cy="4930425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04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-868957">
            <a:off x="9350519" y="5491556"/>
            <a:ext cx="3781349" cy="237167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-2647299" y="-1806899"/>
            <a:ext cx="5474817" cy="5564115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180533" y="2613067"/>
            <a:ext cx="3553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6457933" y="2613067"/>
            <a:ext cx="3553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6457933" y="3466433"/>
            <a:ext cx="35536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2180500" y="3466433"/>
            <a:ext cx="35536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4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340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-6112781">
            <a:off x="-4599297" y="2511432"/>
            <a:ext cx="8779084" cy="2872992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/>
          <p:nvPr/>
        </p:nvSpPr>
        <p:spPr>
          <a:xfrm rot="7930416">
            <a:off x="8700154" y="5013726"/>
            <a:ext cx="5474113" cy="343309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0726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7929605" flipH="1">
            <a:off x="-1157000" y="495308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/>
          <p:nvPr/>
        </p:nvSpPr>
        <p:spPr>
          <a:xfrm rot="-3462125" flipH="1">
            <a:off x="10610574" y="-1121040"/>
            <a:ext cx="2674119" cy="4160968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60000" y="3200800"/>
            <a:ext cx="5490400" cy="2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5726400" cy="2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9030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230400" y="2223417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9916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6937216">
            <a:off x="-4187154" y="1265934"/>
            <a:ext cx="8778812" cy="489467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/>
          <p:nvPr/>
        </p:nvSpPr>
        <p:spPr>
          <a:xfrm rot="7930388">
            <a:off x="6603874" y="3788112"/>
            <a:ext cx="7980133" cy="500476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960000" y="16535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988733" y="296201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61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5237-18B9-E195-3568-B454B4B6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56F5-EB61-F76D-964C-3B3A02BB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8909-7C80-BBC3-B00E-1CF4245B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9581-6C4D-A6C4-F61E-F1BC4441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404D-CB04-8DB3-AE2B-54B485D5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9273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rot="-4402796">
            <a:off x="5788638" y="-201212"/>
            <a:ext cx="6534823" cy="830927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/>
          <p:nvPr/>
        </p:nvSpPr>
        <p:spPr>
          <a:xfrm rot="338">
            <a:off x="-4315961" y="-4720062"/>
            <a:ext cx="6954535" cy="7969975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6096000" y="2079600"/>
            <a:ext cx="5136000" cy="2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28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rot="-2870669">
            <a:off x="10053170" y="-982008"/>
            <a:ext cx="2786239" cy="273905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1"/>
          <p:cNvSpPr/>
          <p:nvPr/>
        </p:nvSpPr>
        <p:spPr>
          <a:xfrm rot="2154565">
            <a:off x="-1651953" y="4457725"/>
            <a:ext cx="6863664" cy="3954719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849751"/>
            <a:ext cx="7040800" cy="2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7866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950800" y="4345451"/>
            <a:ext cx="7040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481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70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rot="-4402810">
            <a:off x="-1955906" y="3141307"/>
            <a:ext cx="5429044" cy="5994996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/>
          <p:nvPr/>
        </p:nvSpPr>
        <p:spPr>
          <a:xfrm rot="-7929605" flipH="1">
            <a:off x="9624000" y="-78732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950789" y="17491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950804" y="22577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/>
          </p:nvPr>
        </p:nvSpPr>
        <p:spPr>
          <a:xfrm>
            <a:off x="950789" y="33234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3"/>
          </p:nvPr>
        </p:nvSpPr>
        <p:spPr>
          <a:xfrm>
            <a:off x="950804" y="38320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/>
          </p:nvPr>
        </p:nvSpPr>
        <p:spPr>
          <a:xfrm>
            <a:off x="950789" y="48977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950804" y="54063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7077917" y="17491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7077917" y="22577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/>
          </p:nvPr>
        </p:nvSpPr>
        <p:spPr>
          <a:xfrm>
            <a:off x="7077917" y="33234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077917" y="38320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/>
          </p:nvPr>
        </p:nvSpPr>
        <p:spPr>
          <a:xfrm>
            <a:off x="7077917" y="48977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077917" y="54063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287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 rot="-7929381" flipH="1">
            <a:off x="-1818963" y="5106906"/>
            <a:ext cx="4318500" cy="207084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7549466" y="-952400"/>
            <a:ext cx="5875525" cy="457163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213933" y="1204467"/>
            <a:ext cx="602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5820733" y="4572967"/>
            <a:ext cx="54204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2505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rot="-1802013" flipH="1">
            <a:off x="6295081" y="-227238"/>
            <a:ext cx="9397716" cy="731247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/>
          <p:nvPr/>
        </p:nvSpPr>
        <p:spPr>
          <a:xfrm rot="1802199">
            <a:off x="-1889385" y="3644818"/>
            <a:ext cx="5998352" cy="466746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43200" y="4154217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1635200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7084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1_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-7929623" flipH="1">
            <a:off x="-2569785" y="3119234"/>
            <a:ext cx="6696488" cy="419956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6"/>
          <p:cNvSpPr/>
          <p:nvPr/>
        </p:nvSpPr>
        <p:spPr>
          <a:xfrm rot="-3462010" flipH="1">
            <a:off x="9529717" y="-1898033"/>
            <a:ext cx="3867961" cy="601875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60000" y="1300800"/>
            <a:ext cx="4208000" cy="24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960000" y="3870033"/>
            <a:ext cx="38980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429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rot="10800000">
            <a:off x="-1876335" y="3866481"/>
            <a:ext cx="5875525" cy="457163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7"/>
          <p:cNvSpPr/>
          <p:nvPr/>
        </p:nvSpPr>
        <p:spPr>
          <a:xfrm rot="2870619" flipH="1">
            <a:off x="9491553" y="-244474"/>
            <a:ext cx="4318500" cy="207084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 flipH="1">
            <a:off x="7182800" y="2323133"/>
            <a:ext cx="40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 flipH="1">
            <a:off x="7182800" y="3094467"/>
            <a:ext cx="34340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06309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 rot="7929381">
            <a:off x="8984842" y="4391669"/>
            <a:ext cx="4318500" cy="338479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8"/>
          <p:cNvSpPr/>
          <p:nvPr/>
        </p:nvSpPr>
        <p:spPr>
          <a:xfrm flipH="1">
            <a:off x="-1876335" y="-952400"/>
            <a:ext cx="5875525" cy="457163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 flipH="1">
            <a:off x="1722200" y="2323133"/>
            <a:ext cx="343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 flipH="1">
            <a:off x="1722200" y="3094467"/>
            <a:ext cx="34340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537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969067" y="1754100"/>
            <a:ext cx="10272000" cy="4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/>
          <p:nvPr/>
        </p:nvSpPr>
        <p:spPr>
          <a:xfrm rot="-4402596">
            <a:off x="-1513481" y="4490461"/>
            <a:ext cx="3608260" cy="3984203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9"/>
          <p:cNvSpPr/>
          <p:nvPr/>
        </p:nvSpPr>
        <p:spPr>
          <a:xfrm rot="-7929605" flipH="1">
            <a:off x="9624000" y="-78732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7167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A03F-B532-3DDB-9337-79FB5C3E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C4FC-E73B-A0CE-78AB-BFA19FFC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BF59-08A5-37FA-6B8F-87C4B816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B995-6374-FFB0-9ED0-BAD60DBA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0758-A5DA-D914-2D25-989DD209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9672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 rot="-2699761">
            <a:off x="-3984128" y="1501804"/>
            <a:ext cx="6954683" cy="7969739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20"/>
          <p:cNvSpPr/>
          <p:nvPr/>
        </p:nvSpPr>
        <p:spPr>
          <a:xfrm rot="-7929467" flipH="1">
            <a:off x="9302213" y="-947865"/>
            <a:ext cx="4549067" cy="4273220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250267" y="3307667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250267" y="383323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4645892" y="3307667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4645895" y="383323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8041528" y="3307667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8041532" y="383323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302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 rot="1802199">
            <a:off x="-1889385" y="3644818"/>
            <a:ext cx="5998352" cy="466746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1"/>
          <p:cNvSpPr/>
          <p:nvPr/>
        </p:nvSpPr>
        <p:spPr>
          <a:xfrm rot="-1802013" flipH="1">
            <a:off x="8098481" y="-3738105"/>
            <a:ext cx="9397716" cy="731247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574000" y="5492217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574000" y="4787700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2"/>
          </p:nvPr>
        </p:nvSpPr>
        <p:spPr>
          <a:xfrm>
            <a:off x="4645803" y="5492217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3"/>
          </p:nvPr>
        </p:nvSpPr>
        <p:spPr>
          <a:xfrm>
            <a:off x="4645805" y="4787700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4"/>
          </p:nvPr>
        </p:nvSpPr>
        <p:spPr>
          <a:xfrm>
            <a:off x="7717605" y="5492217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5"/>
          </p:nvPr>
        </p:nvSpPr>
        <p:spPr>
          <a:xfrm>
            <a:off x="7717611" y="4787700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6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187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rot="4071232" flipH="1">
            <a:off x="8762484" y="3110854"/>
            <a:ext cx="5313459" cy="6055879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22"/>
          <p:cNvSpPr/>
          <p:nvPr/>
        </p:nvSpPr>
        <p:spPr>
          <a:xfrm rot="7929467">
            <a:off x="-1625826" y="-765865"/>
            <a:ext cx="4549067" cy="4273220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157041" y="24624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2157041" y="30413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 idx="2"/>
          </p:nvPr>
        </p:nvSpPr>
        <p:spPr>
          <a:xfrm>
            <a:off x="7397359" y="24624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3"/>
          </p:nvPr>
        </p:nvSpPr>
        <p:spPr>
          <a:xfrm>
            <a:off x="7397359" y="30413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4"/>
          </p:nvPr>
        </p:nvSpPr>
        <p:spPr>
          <a:xfrm>
            <a:off x="2157041" y="46727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5"/>
          </p:nvPr>
        </p:nvSpPr>
        <p:spPr>
          <a:xfrm>
            <a:off x="2157041" y="5251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6"/>
          </p:nvPr>
        </p:nvSpPr>
        <p:spPr>
          <a:xfrm>
            <a:off x="7397359" y="46727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7"/>
          </p:nvPr>
        </p:nvSpPr>
        <p:spPr>
          <a:xfrm>
            <a:off x="7397359" y="5251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8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0561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 rot="-6937216">
            <a:off x="-4187154" y="1265934"/>
            <a:ext cx="8778812" cy="489467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3"/>
          <p:cNvSpPr/>
          <p:nvPr/>
        </p:nvSpPr>
        <p:spPr>
          <a:xfrm rot="7930416">
            <a:off x="8700154" y="5013726"/>
            <a:ext cx="5474113" cy="343309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1468233" y="22438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1"/>
          </p:nvPr>
        </p:nvSpPr>
        <p:spPr>
          <a:xfrm>
            <a:off x="1468233" y="28226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2"/>
          </p:nvPr>
        </p:nvSpPr>
        <p:spPr>
          <a:xfrm>
            <a:off x="4771935" y="22438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3"/>
          </p:nvPr>
        </p:nvSpPr>
        <p:spPr>
          <a:xfrm>
            <a:off x="4771935" y="28226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4"/>
          </p:nvPr>
        </p:nvSpPr>
        <p:spPr>
          <a:xfrm>
            <a:off x="1468233" y="415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1468233" y="473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6"/>
          </p:nvPr>
        </p:nvSpPr>
        <p:spPr>
          <a:xfrm>
            <a:off x="4771931" y="415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7"/>
          </p:nvPr>
        </p:nvSpPr>
        <p:spPr>
          <a:xfrm>
            <a:off x="4771997" y="473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8"/>
          </p:nvPr>
        </p:nvSpPr>
        <p:spPr>
          <a:xfrm>
            <a:off x="8075636" y="22438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9"/>
          </p:nvPr>
        </p:nvSpPr>
        <p:spPr>
          <a:xfrm>
            <a:off x="8075636" y="28226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13"/>
          </p:nvPr>
        </p:nvSpPr>
        <p:spPr>
          <a:xfrm>
            <a:off x="8075636" y="415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14"/>
          </p:nvPr>
        </p:nvSpPr>
        <p:spPr>
          <a:xfrm>
            <a:off x="8075769" y="473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15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606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rot="-9931043" flipH="1">
            <a:off x="-2315864" y="-804826"/>
            <a:ext cx="3781349" cy="237167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4"/>
          <p:cNvSpPr/>
          <p:nvPr/>
        </p:nvSpPr>
        <p:spPr>
          <a:xfrm flipH="1">
            <a:off x="8026657" y="3450068"/>
            <a:ext cx="5959176" cy="4930425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2"/>
          </p:nvPr>
        </p:nvSpPr>
        <p:spPr>
          <a:xfrm>
            <a:off x="922235" y="19523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921933" y="23593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marR="0"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marR="0"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marR="0"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marR="0"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marR="0"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marR="0"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marR="0"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marR="0"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3"/>
          </p:nvPr>
        </p:nvSpPr>
        <p:spPr>
          <a:xfrm>
            <a:off x="922235" y="34250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4"/>
          </p:nvPr>
        </p:nvSpPr>
        <p:spPr>
          <a:xfrm>
            <a:off x="921932" y="38320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marR="0"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marR="0"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marR="0"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marR="0"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marR="0"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marR="0"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marR="0"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marR="0"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 idx="5"/>
          </p:nvPr>
        </p:nvSpPr>
        <p:spPr>
          <a:xfrm>
            <a:off x="922235" y="48977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6"/>
          </p:nvPr>
        </p:nvSpPr>
        <p:spPr>
          <a:xfrm>
            <a:off x="921999" y="53047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marR="0"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marR="0"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marR="0"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marR="0"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marR="0"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marR="0"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marR="0"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marR="0"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 idx="7"/>
          </p:nvPr>
        </p:nvSpPr>
        <p:spPr>
          <a:xfrm>
            <a:off x="7646069" y="19523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8"/>
          </p:nvPr>
        </p:nvSpPr>
        <p:spPr>
          <a:xfrm>
            <a:off x="7646067" y="23593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 idx="9"/>
          </p:nvPr>
        </p:nvSpPr>
        <p:spPr>
          <a:xfrm>
            <a:off x="7646069" y="34250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3"/>
          </p:nvPr>
        </p:nvSpPr>
        <p:spPr>
          <a:xfrm>
            <a:off x="7646067" y="38320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14"/>
          </p:nvPr>
        </p:nvSpPr>
        <p:spPr>
          <a:xfrm>
            <a:off x="7646069" y="48977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5"/>
          </p:nvPr>
        </p:nvSpPr>
        <p:spPr>
          <a:xfrm>
            <a:off x="7646067" y="53047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2448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 rot="7835114">
            <a:off x="7623867" y="3691667"/>
            <a:ext cx="8778883" cy="489427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5"/>
          <p:cNvSpPr/>
          <p:nvPr/>
        </p:nvSpPr>
        <p:spPr>
          <a:xfrm rot="7930416">
            <a:off x="-3129062" y="-1971274"/>
            <a:ext cx="5474113" cy="343309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5136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 rot="-4402810">
            <a:off x="-1955906" y="3141307"/>
            <a:ext cx="5429044" cy="5994996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6"/>
          <p:cNvSpPr/>
          <p:nvPr/>
        </p:nvSpPr>
        <p:spPr>
          <a:xfrm rot="-7929605" flipH="1">
            <a:off x="9624000" y="-78732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 hasCustomPrompt="1"/>
          </p:nvPr>
        </p:nvSpPr>
        <p:spPr>
          <a:xfrm>
            <a:off x="980431" y="1603567"/>
            <a:ext cx="51156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1"/>
          </p:nvPr>
        </p:nvSpPr>
        <p:spPr>
          <a:xfrm>
            <a:off x="980431" y="2380200"/>
            <a:ext cx="5115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 idx="2" hasCustomPrompt="1"/>
          </p:nvPr>
        </p:nvSpPr>
        <p:spPr>
          <a:xfrm>
            <a:off x="6125600" y="1603567"/>
            <a:ext cx="51156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3"/>
          </p:nvPr>
        </p:nvSpPr>
        <p:spPr>
          <a:xfrm>
            <a:off x="6125600" y="2380189"/>
            <a:ext cx="5115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 idx="4" hasCustomPrompt="1"/>
          </p:nvPr>
        </p:nvSpPr>
        <p:spPr>
          <a:xfrm>
            <a:off x="980431" y="3723067"/>
            <a:ext cx="51156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5"/>
          </p:nvPr>
        </p:nvSpPr>
        <p:spPr>
          <a:xfrm>
            <a:off x="980431" y="4499700"/>
            <a:ext cx="5115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6" hasCustomPrompt="1"/>
          </p:nvPr>
        </p:nvSpPr>
        <p:spPr>
          <a:xfrm>
            <a:off x="6125600" y="3723067"/>
            <a:ext cx="51156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7"/>
          </p:nvPr>
        </p:nvSpPr>
        <p:spPr>
          <a:xfrm>
            <a:off x="6125600" y="4499689"/>
            <a:ext cx="5115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210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955400" y="719200"/>
            <a:ext cx="5042000" cy="9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1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1"/>
          </p:nvPr>
        </p:nvSpPr>
        <p:spPr>
          <a:xfrm>
            <a:off x="1254547" y="1903844"/>
            <a:ext cx="44440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/>
          <p:nvPr/>
        </p:nvSpPr>
        <p:spPr>
          <a:xfrm rot="2965583" flipH="1">
            <a:off x="9662098" y="-830112"/>
            <a:ext cx="3852401" cy="2723165"/>
          </a:xfrm>
          <a:custGeom>
            <a:avLst/>
            <a:gdLst/>
            <a:ahLst/>
            <a:cxnLst/>
            <a:rect l="l" t="t" r="r" b="b"/>
            <a:pathLst>
              <a:path w="171623" h="121316" extrusionOk="0">
                <a:moveTo>
                  <a:pt x="112789" y="0"/>
                </a:moveTo>
                <a:cubicBezTo>
                  <a:pt x="111707" y="0"/>
                  <a:pt x="110646" y="51"/>
                  <a:pt x="109612" y="154"/>
                </a:cubicBezTo>
                <a:cubicBezTo>
                  <a:pt x="89398" y="2155"/>
                  <a:pt x="69283" y="21969"/>
                  <a:pt x="49502" y="24404"/>
                </a:cubicBezTo>
                <a:cubicBezTo>
                  <a:pt x="29755" y="26873"/>
                  <a:pt x="0" y="44285"/>
                  <a:pt x="6038" y="77442"/>
                </a:cubicBezTo>
                <a:cubicBezTo>
                  <a:pt x="12042" y="110600"/>
                  <a:pt x="30322" y="113835"/>
                  <a:pt x="59910" y="115069"/>
                </a:cubicBezTo>
                <a:cubicBezTo>
                  <a:pt x="77330" y="115776"/>
                  <a:pt x="98985" y="121316"/>
                  <a:pt x="117423" y="121316"/>
                </a:cubicBezTo>
                <a:cubicBezTo>
                  <a:pt x="130337" y="121316"/>
                  <a:pt x="141674" y="118598"/>
                  <a:pt x="148873" y="109599"/>
                </a:cubicBezTo>
                <a:cubicBezTo>
                  <a:pt x="148873" y="109599"/>
                  <a:pt x="171623" y="83247"/>
                  <a:pt x="165785" y="49522"/>
                </a:cubicBezTo>
                <a:cubicBezTo>
                  <a:pt x="160247" y="17524"/>
                  <a:pt x="132846" y="0"/>
                  <a:pt x="112789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27"/>
          <p:cNvSpPr/>
          <p:nvPr/>
        </p:nvSpPr>
        <p:spPr>
          <a:xfrm rot="2965668" flipH="1">
            <a:off x="-1274829" y="5554796"/>
            <a:ext cx="3788303" cy="2041728"/>
          </a:xfrm>
          <a:custGeom>
            <a:avLst/>
            <a:gdLst/>
            <a:ahLst/>
            <a:cxnLst/>
            <a:rect l="l" t="t" r="r" b="b"/>
            <a:pathLst>
              <a:path w="171623" h="121316" extrusionOk="0">
                <a:moveTo>
                  <a:pt x="112789" y="0"/>
                </a:moveTo>
                <a:cubicBezTo>
                  <a:pt x="111707" y="0"/>
                  <a:pt x="110646" y="51"/>
                  <a:pt x="109612" y="154"/>
                </a:cubicBezTo>
                <a:cubicBezTo>
                  <a:pt x="89398" y="2155"/>
                  <a:pt x="69283" y="21969"/>
                  <a:pt x="49502" y="24404"/>
                </a:cubicBezTo>
                <a:cubicBezTo>
                  <a:pt x="29755" y="26873"/>
                  <a:pt x="0" y="44285"/>
                  <a:pt x="6038" y="77442"/>
                </a:cubicBezTo>
                <a:cubicBezTo>
                  <a:pt x="12042" y="110600"/>
                  <a:pt x="30322" y="113835"/>
                  <a:pt x="59910" y="115069"/>
                </a:cubicBezTo>
                <a:cubicBezTo>
                  <a:pt x="77330" y="115776"/>
                  <a:pt x="98985" y="121316"/>
                  <a:pt x="117423" y="121316"/>
                </a:cubicBezTo>
                <a:cubicBezTo>
                  <a:pt x="130337" y="121316"/>
                  <a:pt x="141674" y="118598"/>
                  <a:pt x="148873" y="109599"/>
                </a:cubicBezTo>
                <a:cubicBezTo>
                  <a:pt x="148873" y="109599"/>
                  <a:pt x="171623" y="83247"/>
                  <a:pt x="165785" y="49522"/>
                </a:cubicBezTo>
                <a:cubicBezTo>
                  <a:pt x="160247" y="17524"/>
                  <a:pt x="132846" y="0"/>
                  <a:pt x="112789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27"/>
          <p:cNvSpPr txBox="1"/>
          <p:nvPr/>
        </p:nvSpPr>
        <p:spPr>
          <a:xfrm>
            <a:off x="1189567" y="4045300"/>
            <a:ext cx="4574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Slidesgo, including icons by Flaticon, infographics &amp; images by Freepik and illustrations by Storyset</a:t>
            </a:r>
            <a:endParaRPr sz="1333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717252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 rot="-5400000" flipH="1">
            <a:off x="9168673" y="-336705"/>
            <a:ext cx="4839196" cy="2723140"/>
          </a:xfrm>
          <a:custGeom>
            <a:avLst/>
            <a:gdLst/>
            <a:ahLst/>
            <a:cxnLst/>
            <a:rect l="l" t="t" r="r" b="b"/>
            <a:pathLst>
              <a:path w="171623" h="121316" extrusionOk="0">
                <a:moveTo>
                  <a:pt x="112789" y="0"/>
                </a:moveTo>
                <a:cubicBezTo>
                  <a:pt x="111707" y="0"/>
                  <a:pt x="110646" y="51"/>
                  <a:pt x="109612" y="154"/>
                </a:cubicBezTo>
                <a:cubicBezTo>
                  <a:pt x="89398" y="2155"/>
                  <a:pt x="69283" y="21969"/>
                  <a:pt x="49502" y="24404"/>
                </a:cubicBezTo>
                <a:cubicBezTo>
                  <a:pt x="29755" y="26873"/>
                  <a:pt x="0" y="44285"/>
                  <a:pt x="6038" y="77442"/>
                </a:cubicBezTo>
                <a:cubicBezTo>
                  <a:pt x="12042" y="110600"/>
                  <a:pt x="30322" y="113835"/>
                  <a:pt x="59910" y="115069"/>
                </a:cubicBezTo>
                <a:cubicBezTo>
                  <a:pt x="77330" y="115776"/>
                  <a:pt x="98985" y="121316"/>
                  <a:pt x="117423" y="121316"/>
                </a:cubicBezTo>
                <a:cubicBezTo>
                  <a:pt x="130337" y="121316"/>
                  <a:pt x="141674" y="118598"/>
                  <a:pt x="148873" y="109599"/>
                </a:cubicBezTo>
                <a:cubicBezTo>
                  <a:pt x="148873" y="109599"/>
                  <a:pt x="171623" y="83247"/>
                  <a:pt x="165785" y="49522"/>
                </a:cubicBezTo>
                <a:cubicBezTo>
                  <a:pt x="160247" y="17524"/>
                  <a:pt x="132846" y="0"/>
                  <a:pt x="112789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8"/>
          <p:cNvSpPr/>
          <p:nvPr/>
        </p:nvSpPr>
        <p:spPr>
          <a:xfrm rot="2965668" flipH="1">
            <a:off x="-978216" y="5324049"/>
            <a:ext cx="3788303" cy="2272616"/>
          </a:xfrm>
          <a:custGeom>
            <a:avLst/>
            <a:gdLst/>
            <a:ahLst/>
            <a:cxnLst/>
            <a:rect l="l" t="t" r="r" b="b"/>
            <a:pathLst>
              <a:path w="171623" h="121316" extrusionOk="0">
                <a:moveTo>
                  <a:pt x="112789" y="0"/>
                </a:moveTo>
                <a:cubicBezTo>
                  <a:pt x="111707" y="0"/>
                  <a:pt x="110646" y="51"/>
                  <a:pt x="109612" y="154"/>
                </a:cubicBezTo>
                <a:cubicBezTo>
                  <a:pt x="89398" y="2155"/>
                  <a:pt x="69283" y="21969"/>
                  <a:pt x="49502" y="24404"/>
                </a:cubicBezTo>
                <a:cubicBezTo>
                  <a:pt x="29755" y="26873"/>
                  <a:pt x="0" y="44285"/>
                  <a:pt x="6038" y="77442"/>
                </a:cubicBezTo>
                <a:cubicBezTo>
                  <a:pt x="12042" y="110600"/>
                  <a:pt x="30322" y="113835"/>
                  <a:pt x="59910" y="115069"/>
                </a:cubicBezTo>
                <a:cubicBezTo>
                  <a:pt x="77330" y="115776"/>
                  <a:pt x="98985" y="121316"/>
                  <a:pt x="117423" y="121316"/>
                </a:cubicBezTo>
                <a:cubicBezTo>
                  <a:pt x="130337" y="121316"/>
                  <a:pt x="141674" y="118598"/>
                  <a:pt x="148873" y="109599"/>
                </a:cubicBezTo>
                <a:cubicBezTo>
                  <a:pt x="148873" y="109599"/>
                  <a:pt x="171623" y="83247"/>
                  <a:pt x="165785" y="49522"/>
                </a:cubicBezTo>
                <a:cubicBezTo>
                  <a:pt x="160247" y="17524"/>
                  <a:pt x="132846" y="0"/>
                  <a:pt x="112789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0219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 rot="-4402810">
            <a:off x="-1955906" y="3141307"/>
            <a:ext cx="5429044" cy="5994996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29"/>
          <p:cNvSpPr/>
          <p:nvPr/>
        </p:nvSpPr>
        <p:spPr>
          <a:xfrm rot="-7929605" flipH="1">
            <a:off x="9624000" y="-78732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2639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3A72-4BFA-FCBB-7E90-AB5B002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87F5-2941-14FE-AABB-E5F2F1A62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8AE75-BBFF-0700-F274-8F2F889A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EB490-3BC2-0943-BBA6-6C7D6127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CAA82-C5B6-CF38-8810-82202E29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BF024-4819-E1F9-1870-C680892C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4307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931043" flipH="1">
            <a:off x="9350536" y="-466626"/>
            <a:ext cx="3781349" cy="237167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-829316" y="1017934"/>
            <a:ext cx="6831567" cy="5995167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887617" y="1428967"/>
            <a:ext cx="5358400" cy="34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80417" y="4767900"/>
            <a:ext cx="3965600" cy="9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58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116515" y="-1153633"/>
            <a:ext cx="6134628" cy="5143817"/>
          </a:xfrm>
          <a:custGeom>
            <a:avLst/>
            <a:gdLst/>
            <a:ahLst/>
            <a:cxnLst/>
            <a:rect l="l" t="t" r="r" b="b"/>
            <a:pathLst>
              <a:path w="180130" h="151037" extrusionOk="0">
                <a:moveTo>
                  <a:pt x="125023" y="0"/>
                </a:moveTo>
                <a:cubicBezTo>
                  <a:pt x="112081" y="0"/>
                  <a:pt x="99170" y="3734"/>
                  <a:pt x="87930" y="10152"/>
                </a:cubicBezTo>
                <a:cubicBezTo>
                  <a:pt x="74220" y="17991"/>
                  <a:pt x="62879" y="29566"/>
                  <a:pt x="49002" y="37072"/>
                </a:cubicBezTo>
                <a:cubicBezTo>
                  <a:pt x="39629" y="42175"/>
                  <a:pt x="28454" y="45111"/>
                  <a:pt x="20515" y="52449"/>
                </a:cubicBezTo>
                <a:cubicBezTo>
                  <a:pt x="13244" y="59221"/>
                  <a:pt x="7973" y="67860"/>
                  <a:pt x="5271" y="77434"/>
                </a:cubicBezTo>
                <a:cubicBezTo>
                  <a:pt x="1" y="96348"/>
                  <a:pt x="5938" y="118830"/>
                  <a:pt x="20148" y="132473"/>
                </a:cubicBezTo>
                <a:cubicBezTo>
                  <a:pt x="29655" y="141547"/>
                  <a:pt x="42364" y="146684"/>
                  <a:pt x="55240" y="149185"/>
                </a:cubicBezTo>
                <a:cubicBezTo>
                  <a:pt x="61644" y="150427"/>
                  <a:pt x="68158" y="151036"/>
                  <a:pt x="74672" y="151036"/>
                </a:cubicBezTo>
                <a:cubicBezTo>
                  <a:pt x="94760" y="151036"/>
                  <a:pt x="114852" y="145240"/>
                  <a:pt x="131728" y="134308"/>
                </a:cubicBezTo>
                <a:cubicBezTo>
                  <a:pt x="154111" y="119864"/>
                  <a:pt x="170522" y="96514"/>
                  <a:pt x="176627" y="70629"/>
                </a:cubicBezTo>
                <a:cubicBezTo>
                  <a:pt x="179729" y="57520"/>
                  <a:pt x="180129" y="42909"/>
                  <a:pt x="175559" y="30033"/>
                </a:cubicBezTo>
                <a:cubicBezTo>
                  <a:pt x="174559" y="27331"/>
                  <a:pt x="173358" y="24663"/>
                  <a:pt x="171957" y="22161"/>
                </a:cubicBezTo>
                <a:cubicBezTo>
                  <a:pt x="164618" y="9252"/>
                  <a:pt x="146439" y="1980"/>
                  <a:pt x="132395" y="412"/>
                </a:cubicBezTo>
                <a:cubicBezTo>
                  <a:pt x="129944" y="135"/>
                  <a:pt x="127483" y="0"/>
                  <a:pt x="125023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 rot="9104338" flipH="1">
            <a:off x="10081143" y="5915174"/>
            <a:ext cx="3781613" cy="2371652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60000" y="2778904"/>
            <a:ext cx="3634400" cy="17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638300"/>
            <a:ext cx="36344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60000" y="4624300"/>
            <a:ext cx="3634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2938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-10285334" flipH="1">
            <a:off x="-2328584" y="-466642"/>
            <a:ext cx="3780899" cy="2371692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/>
          <p:nvPr/>
        </p:nvSpPr>
        <p:spPr>
          <a:xfrm flipH="1">
            <a:off x="7433667" y="2082801"/>
            <a:ext cx="6831567" cy="4930425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3983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-868957">
            <a:off x="9350519" y="5491556"/>
            <a:ext cx="3781349" cy="237167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-2647299" y="-1806899"/>
            <a:ext cx="5474817" cy="5564115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180533" y="2613067"/>
            <a:ext cx="3553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6457933" y="2613067"/>
            <a:ext cx="3553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6457933" y="3466433"/>
            <a:ext cx="35536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2180500" y="3466433"/>
            <a:ext cx="35536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4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7224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-6112781">
            <a:off x="-4599297" y="2511432"/>
            <a:ext cx="8779084" cy="2872992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/>
          <p:nvPr/>
        </p:nvSpPr>
        <p:spPr>
          <a:xfrm rot="7930416">
            <a:off x="8700154" y="5013726"/>
            <a:ext cx="5474113" cy="343309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700499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7929605" flipH="1">
            <a:off x="-1157000" y="495308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/>
          <p:nvPr/>
        </p:nvSpPr>
        <p:spPr>
          <a:xfrm rot="-3462125" flipH="1">
            <a:off x="10610574" y="-1121040"/>
            <a:ext cx="2674119" cy="4160968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60000" y="3200800"/>
            <a:ext cx="5490400" cy="2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5726400" cy="2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1120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230400" y="2223417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686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6937216">
            <a:off x="-4187154" y="1265934"/>
            <a:ext cx="8778812" cy="489467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/>
          <p:nvPr/>
        </p:nvSpPr>
        <p:spPr>
          <a:xfrm rot="7930388">
            <a:off x="6603874" y="3788112"/>
            <a:ext cx="7980133" cy="500476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960000" y="16535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988733" y="296201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805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rot="-4402796">
            <a:off x="5788638" y="-201212"/>
            <a:ext cx="6534823" cy="830927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/>
          <p:nvPr/>
        </p:nvSpPr>
        <p:spPr>
          <a:xfrm rot="338">
            <a:off x="-4315961" y="-4720062"/>
            <a:ext cx="6954535" cy="7969975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6096000" y="2079600"/>
            <a:ext cx="5136000" cy="2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132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rot="-2870669">
            <a:off x="10053170" y="-982008"/>
            <a:ext cx="2786239" cy="273905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1"/>
          <p:cNvSpPr/>
          <p:nvPr/>
        </p:nvSpPr>
        <p:spPr>
          <a:xfrm rot="2154565">
            <a:off x="-1651953" y="4457725"/>
            <a:ext cx="6863664" cy="3954719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849751"/>
            <a:ext cx="7040800" cy="2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7866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950800" y="4345451"/>
            <a:ext cx="7040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12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720A-D1A8-325E-894E-4A843F5C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330B3-6030-4029-EC82-E453237E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3AD65-5189-032F-B02F-CEAB9E98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5AB00-8D43-5466-47D6-581135ABA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D7C4E-2717-D439-5F27-6667955E1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2B86A-E2B8-35EB-3753-9473EAE9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4A8EA-3663-5138-77F6-A00614BF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0A895-32B6-1E91-C2A4-C51E16A7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455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3661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rot="-4402810">
            <a:off x="-1955906" y="3141307"/>
            <a:ext cx="5429044" cy="5994996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/>
          <p:nvPr/>
        </p:nvSpPr>
        <p:spPr>
          <a:xfrm rot="-7929605" flipH="1">
            <a:off x="9624000" y="-78732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950789" y="17491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950804" y="22577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/>
          </p:nvPr>
        </p:nvSpPr>
        <p:spPr>
          <a:xfrm>
            <a:off x="950789" y="33234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3"/>
          </p:nvPr>
        </p:nvSpPr>
        <p:spPr>
          <a:xfrm>
            <a:off x="950804" y="38320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/>
          </p:nvPr>
        </p:nvSpPr>
        <p:spPr>
          <a:xfrm>
            <a:off x="950789" y="48977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950804" y="54063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7077917" y="17491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7077917" y="22577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/>
          </p:nvPr>
        </p:nvSpPr>
        <p:spPr>
          <a:xfrm>
            <a:off x="7077917" y="33234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077917" y="38320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/>
          </p:nvPr>
        </p:nvSpPr>
        <p:spPr>
          <a:xfrm>
            <a:off x="7077917" y="4897733"/>
            <a:ext cx="3399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077917" y="5406333"/>
            <a:ext cx="41448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4754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 rot="-7929381" flipH="1">
            <a:off x="-1818963" y="5106906"/>
            <a:ext cx="4318500" cy="207084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7549466" y="-952400"/>
            <a:ext cx="5875525" cy="457163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213933" y="1204467"/>
            <a:ext cx="602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5820733" y="4572967"/>
            <a:ext cx="54204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2779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rot="-1802013" flipH="1">
            <a:off x="6295081" y="-227238"/>
            <a:ext cx="9397716" cy="731247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/>
          <p:nvPr/>
        </p:nvSpPr>
        <p:spPr>
          <a:xfrm rot="1802199">
            <a:off x="-1889385" y="3644818"/>
            <a:ext cx="5998352" cy="466746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43200" y="4154217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1635200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58721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1_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-7929623" flipH="1">
            <a:off x="-2569785" y="3119234"/>
            <a:ext cx="6696488" cy="419956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6"/>
          <p:cNvSpPr/>
          <p:nvPr/>
        </p:nvSpPr>
        <p:spPr>
          <a:xfrm rot="-3462010" flipH="1">
            <a:off x="9529717" y="-1898033"/>
            <a:ext cx="3867961" cy="601875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60000" y="1300800"/>
            <a:ext cx="4208000" cy="24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960000" y="3870033"/>
            <a:ext cx="38980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5828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rot="10800000">
            <a:off x="-1876335" y="3866481"/>
            <a:ext cx="5875525" cy="457163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7"/>
          <p:cNvSpPr/>
          <p:nvPr/>
        </p:nvSpPr>
        <p:spPr>
          <a:xfrm rot="2870619" flipH="1">
            <a:off x="9491553" y="-244474"/>
            <a:ext cx="4318500" cy="207084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 flipH="1">
            <a:off x="7182800" y="2323133"/>
            <a:ext cx="40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 flipH="1">
            <a:off x="7182800" y="3094467"/>
            <a:ext cx="34340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4203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 rot="7929381">
            <a:off x="8984842" y="4391669"/>
            <a:ext cx="4318500" cy="338479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8"/>
          <p:cNvSpPr/>
          <p:nvPr/>
        </p:nvSpPr>
        <p:spPr>
          <a:xfrm flipH="1">
            <a:off x="-1876335" y="-952400"/>
            <a:ext cx="5875525" cy="457163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 flipH="1">
            <a:off x="1722200" y="2323133"/>
            <a:ext cx="343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 flipH="1">
            <a:off x="1722200" y="3094467"/>
            <a:ext cx="34340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93983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969067" y="1754100"/>
            <a:ext cx="10272000" cy="4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/>
          <p:nvPr/>
        </p:nvSpPr>
        <p:spPr>
          <a:xfrm rot="-4402596">
            <a:off x="-1513481" y="4490461"/>
            <a:ext cx="3608260" cy="3984203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9"/>
          <p:cNvSpPr/>
          <p:nvPr/>
        </p:nvSpPr>
        <p:spPr>
          <a:xfrm rot="-7929605" flipH="1">
            <a:off x="9624000" y="-78732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522261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 rot="-2699761">
            <a:off x="-3984128" y="1501804"/>
            <a:ext cx="6954683" cy="7969739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20"/>
          <p:cNvSpPr/>
          <p:nvPr/>
        </p:nvSpPr>
        <p:spPr>
          <a:xfrm rot="-7929467" flipH="1">
            <a:off x="9302213" y="-947865"/>
            <a:ext cx="4549067" cy="4273220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250267" y="3307667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250267" y="383323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4645892" y="3307667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4645895" y="383323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8041528" y="3307667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8041532" y="383323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85037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 rot="1802199">
            <a:off x="-1889385" y="3644818"/>
            <a:ext cx="5998352" cy="466746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1"/>
          <p:cNvSpPr/>
          <p:nvPr/>
        </p:nvSpPr>
        <p:spPr>
          <a:xfrm rot="-1802013" flipH="1">
            <a:off x="8098481" y="-3738105"/>
            <a:ext cx="9397716" cy="731247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574000" y="5492217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574000" y="4787700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2"/>
          </p:nvPr>
        </p:nvSpPr>
        <p:spPr>
          <a:xfrm>
            <a:off x="4645803" y="5492217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3"/>
          </p:nvPr>
        </p:nvSpPr>
        <p:spPr>
          <a:xfrm>
            <a:off x="4645805" y="4787700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4"/>
          </p:nvPr>
        </p:nvSpPr>
        <p:spPr>
          <a:xfrm>
            <a:off x="7717605" y="5492217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5"/>
          </p:nvPr>
        </p:nvSpPr>
        <p:spPr>
          <a:xfrm>
            <a:off x="7717611" y="4787700"/>
            <a:ext cx="290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6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3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2F37-D01A-AD5D-34C4-40E4E92D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227D7-C29B-E578-E52D-E9697C61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545FA-BAC1-6782-0474-CE0FD486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F6700-2613-4674-6E86-9C8842FD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53671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rot="4071232" flipH="1">
            <a:off x="8762484" y="3110854"/>
            <a:ext cx="5313459" cy="6055879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22"/>
          <p:cNvSpPr/>
          <p:nvPr/>
        </p:nvSpPr>
        <p:spPr>
          <a:xfrm rot="7929467">
            <a:off x="-1625826" y="-765865"/>
            <a:ext cx="4549067" cy="4273220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157041" y="24624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2157041" y="30413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 idx="2"/>
          </p:nvPr>
        </p:nvSpPr>
        <p:spPr>
          <a:xfrm>
            <a:off x="7397359" y="24624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3"/>
          </p:nvPr>
        </p:nvSpPr>
        <p:spPr>
          <a:xfrm>
            <a:off x="7397359" y="30413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4"/>
          </p:nvPr>
        </p:nvSpPr>
        <p:spPr>
          <a:xfrm>
            <a:off x="2157041" y="46727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5"/>
          </p:nvPr>
        </p:nvSpPr>
        <p:spPr>
          <a:xfrm>
            <a:off x="2157041" y="5251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6"/>
          </p:nvPr>
        </p:nvSpPr>
        <p:spPr>
          <a:xfrm>
            <a:off x="7397359" y="46727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7"/>
          </p:nvPr>
        </p:nvSpPr>
        <p:spPr>
          <a:xfrm>
            <a:off x="7397359" y="5251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8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5018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 rot="-6937216">
            <a:off x="-4187154" y="1265934"/>
            <a:ext cx="8778812" cy="489467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3"/>
          <p:cNvSpPr/>
          <p:nvPr/>
        </p:nvSpPr>
        <p:spPr>
          <a:xfrm rot="7930416">
            <a:off x="8700154" y="5013726"/>
            <a:ext cx="5474113" cy="343309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1468233" y="22438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1"/>
          </p:nvPr>
        </p:nvSpPr>
        <p:spPr>
          <a:xfrm>
            <a:off x="1468233" y="28226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2"/>
          </p:nvPr>
        </p:nvSpPr>
        <p:spPr>
          <a:xfrm>
            <a:off x="4771935" y="22438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3"/>
          </p:nvPr>
        </p:nvSpPr>
        <p:spPr>
          <a:xfrm>
            <a:off x="4771935" y="28226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4"/>
          </p:nvPr>
        </p:nvSpPr>
        <p:spPr>
          <a:xfrm>
            <a:off x="1468233" y="415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1468233" y="473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6"/>
          </p:nvPr>
        </p:nvSpPr>
        <p:spPr>
          <a:xfrm>
            <a:off x="4771931" y="415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7"/>
          </p:nvPr>
        </p:nvSpPr>
        <p:spPr>
          <a:xfrm>
            <a:off x="4771997" y="473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8"/>
          </p:nvPr>
        </p:nvSpPr>
        <p:spPr>
          <a:xfrm>
            <a:off x="8075636" y="22438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9"/>
          </p:nvPr>
        </p:nvSpPr>
        <p:spPr>
          <a:xfrm>
            <a:off x="8075636" y="28226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13"/>
          </p:nvPr>
        </p:nvSpPr>
        <p:spPr>
          <a:xfrm>
            <a:off x="8075636" y="415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14"/>
          </p:nvPr>
        </p:nvSpPr>
        <p:spPr>
          <a:xfrm>
            <a:off x="8075769" y="473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15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7255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rot="-9931043" flipH="1">
            <a:off x="-2315864" y="-804826"/>
            <a:ext cx="3781349" cy="237167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4"/>
          <p:cNvSpPr/>
          <p:nvPr/>
        </p:nvSpPr>
        <p:spPr>
          <a:xfrm flipH="1">
            <a:off x="8026657" y="3450068"/>
            <a:ext cx="5959176" cy="4930425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2"/>
          </p:nvPr>
        </p:nvSpPr>
        <p:spPr>
          <a:xfrm>
            <a:off x="922235" y="19523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921933" y="23593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marR="0"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marR="0"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marR="0"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marR="0"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marR="0"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marR="0"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marR="0"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marR="0"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3"/>
          </p:nvPr>
        </p:nvSpPr>
        <p:spPr>
          <a:xfrm>
            <a:off x="922235" y="34250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4"/>
          </p:nvPr>
        </p:nvSpPr>
        <p:spPr>
          <a:xfrm>
            <a:off x="921932" y="38320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marR="0"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marR="0"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marR="0"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marR="0"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marR="0"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marR="0"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marR="0"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marR="0"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 idx="5"/>
          </p:nvPr>
        </p:nvSpPr>
        <p:spPr>
          <a:xfrm>
            <a:off x="922235" y="48977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6"/>
          </p:nvPr>
        </p:nvSpPr>
        <p:spPr>
          <a:xfrm>
            <a:off x="921999" y="53047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marR="0"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marR="0"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marR="0"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marR="0"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marR="0"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marR="0"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marR="0"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marR="0"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 idx="7"/>
          </p:nvPr>
        </p:nvSpPr>
        <p:spPr>
          <a:xfrm>
            <a:off x="7646069" y="19523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8"/>
          </p:nvPr>
        </p:nvSpPr>
        <p:spPr>
          <a:xfrm>
            <a:off x="7646067" y="23593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 idx="9"/>
          </p:nvPr>
        </p:nvSpPr>
        <p:spPr>
          <a:xfrm>
            <a:off x="7646069" y="34250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3"/>
          </p:nvPr>
        </p:nvSpPr>
        <p:spPr>
          <a:xfrm>
            <a:off x="7646067" y="38320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14"/>
          </p:nvPr>
        </p:nvSpPr>
        <p:spPr>
          <a:xfrm>
            <a:off x="7646069" y="4897733"/>
            <a:ext cx="3624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 b="1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5"/>
          </p:nvPr>
        </p:nvSpPr>
        <p:spPr>
          <a:xfrm>
            <a:off x="7646067" y="5304733"/>
            <a:ext cx="36240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9953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 rot="7835114">
            <a:off x="7623867" y="3691667"/>
            <a:ext cx="8778883" cy="489427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5"/>
          <p:cNvSpPr/>
          <p:nvPr/>
        </p:nvSpPr>
        <p:spPr>
          <a:xfrm rot="7930416">
            <a:off x="-3129062" y="-1971274"/>
            <a:ext cx="5474113" cy="343309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960000" y="762000"/>
            <a:ext cx="10272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5149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 rot="-4402810">
            <a:off x="-1955906" y="3141307"/>
            <a:ext cx="5429044" cy="5994996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6"/>
          <p:cNvSpPr/>
          <p:nvPr/>
        </p:nvSpPr>
        <p:spPr>
          <a:xfrm rot="-7929605" flipH="1">
            <a:off x="9624000" y="-78732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 hasCustomPrompt="1"/>
          </p:nvPr>
        </p:nvSpPr>
        <p:spPr>
          <a:xfrm>
            <a:off x="980431" y="1603567"/>
            <a:ext cx="51156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1"/>
          </p:nvPr>
        </p:nvSpPr>
        <p:spPr>
          <a:xfrm>
            <a:off x="980431" y="2380200"/>
            <a:ext cx="5115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 idx="2" hasCustomPrompt="1"/>
          </p:nvPr>
        </p:nvSpPr>
        <p:spPr>
          <a:xfrm>
            <a:off x="6125600" y="1603567"/>
            <a:ext cx="51156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3"/>
          </p:nvPr>
        </p:nvSpPr>
        <p:spPr>
          <a:xfrm>
            <a:off x="6125600" y="2380189"/>
            <a:ext cx="5115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 idx="4" hasCustomPrompt="1"/>
          </p:nvPr>
        </p:nvSpPr>
        <p:spPr>
          <a:xfrm>
            <a:off x="980431" y="3723067"/>
            <a:ext cx="51156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5"/>
          </p:nvPr>
        </p:nvSpPr>
        <p:spPr>
          <a:xfrm>
            <a:off x="980431" y="4499700"/>
            <a:ext cx="5115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6" hasCustomPrompt="1"/>
          </p:nvPr>
        </p:nvSpPr>
        <p:spPr>
          <a:xfrm>
            <a:off x="6125600" y="3723067"/>
            <a:ext cx="51156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7"/>
          </p:nvPr>
        </p:nvSpPr>
        <p:spPr>
          <a:xfrm>
            <a:off x="6125600" y="4499689"/>
            <a:ext cx="5115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8506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955400" y="719200"/>
            <a:ext cx="5042000" cy="9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1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1"/>
          </p:nvPr>
        </p:nvSpPr>
        <p:spPr>
          <a:xfrm>
            <a:off x="1254547" y="1903844"/>
            <a:ext cx="44440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/>
          <p:nvPr/>
        </p:nvSpPr>
        <p:spPr>
          <a:xfrm rot="2965583" flipH="1">
            <a:off x="9662098" y="-830112"/>
            <a:ext cx="3852401" cy="2723165"/>
          </a:xfrm>
          <a:custGeom>
            <a:avLst/>
            <a:gdLst/>
            <a:ahLst/>
            <a:cxnLst/>
            <a:rect l="l" t="t" r="r" b="b"/>
            <a:pathLst>
              <a:path w="171623" h="121316" extrusionOk="0">
                <a:moveTo>
                  <a:pt x="112789" y="0"/>
                </a:moveTo>
                <a:cubicBezTo>
                  <a:pt x="111707" y="0"/>
                  <a:pt x="110646" y="51"/>
                  <a:pt x="109612" y="154"/>
                </a:cubicBezTo>
                <a:cubicBezTo>
                  <a:pt x="89398" y="2155"/>
                  <a:pt x="69283" y="21969"/>
                  <a:pt x="49502" y="24404"/>
                </a:cubicBezTo>
                <a:cubicBezTo>
                  <a:pt x="29755" y="26873"/>
                  <a:pt x="0" y="44285"/>
                  <a:pt x="6038" y="77442"/>
                </a:cubicBezTo>
                <a:cubicBezTo>
                  <a:pt x="12042" y="110600"/>
                  <a:pt x="30322" y="113835"/>
                  <a:pt x="59910" y="115069"/>
                </a:cubicBezTo>
                <a:cubicBezTo>
                  <a:pt x="77330" y="115776"/>
                  <a:pt x="98985" y="121316"/>
                  <a:pt x="117423" y="121316"/>
                </a:cubicBezTo>
                <a:cubicBezTo>
                  <a:pt x="130337" y="121316"/>
                  <a:pt x="141674" y="118598"/>
                  <a:pt x="148873" y="109599"/>
                </a:cubicBezTo>
                <a:cubicBezTo>
                  <a:pt x="148873" y="109599"/>
                  <a:pt x="171623" y="83247"/>
                  <a:pt x="165785" y="49522"/>
                </a:cubicBezTo>
                <a:cubicBezTo>
                  <a:pt x="160247" y="17524"/>
                  <a:pt x="132846" y="0"/>
                  <a:pt x="112789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27"/>
          <p:cNvSpPr/>
          <p:nvPr/>
        </p:nvSpPr>
        <p:spPr>
          <a:xfrm rot="2965668" flipH="1">
            <a:off x="-1274829" y="5554796"/>
            <a:ext cx="3788303" cy="2041728"/>
          </a:xfrm>
          <a:custGeom>
            <a:avLst/>
            <a:gdLst/>
            <a:ahLst/>
            <a:cxnLst/>
            <a:rect l="l" t="t" r="r" b="b"/>
            <a:pathLst>
              <a:path w="171623" h="121316" extrusionOk="0">
                <a:moveTo>
                  <a:pt x="112789" y="0"/>
                </a:moveTo>
                <a:cubicBezTo>
                  <a:pt x="111707" y="0"/>
                  <a:pt x="110646" y="51"/>
                  <a:pt x="109612" y="154"/>
                </a:cubicBezTo>
                <a:cubicBezTo>
                  <a:pt x="89398" y="2155"/>
                  <a:pt x="69283" y="21969"/>
                  <a:pt x="49502" y="24404"/>
                </a:cubicBezTo>
                <a:cubicBezTo>
                  <a:pt x="29755" y="26873"/>
                  <a:pt x="0" y="44285"/>
                  <a:pt x="6038" y="77442"/>
                </a:cubicBezTo>
                <a:cubicBezTo>
                  <a:pt x="12042" y="110600"/>
                  <a:pt x="30322" y="113835"/>
                  <a:pt x="59910" y="115069"/>
                </a:cubicBezTo>
                <a:cubicBezTo>
                  <a:pt x="77330" y="115776"/>
                  <a:pt x="98985" y="121316"/>
                  <a:pt x="117423" y="121316"/>
                </a:cubicBezTo>
                <a:cubicBezTo>
                  <a:pt x="130337" y="121316"/>
                  <a:pt x="141674" y="118598"/>
                  <a:pt x="148873" y="109599"/>
                </a:cubicBezTo>
                <a:cubicBezTo>
                  <a:pt x="148873" y="109599"/>
                  <a:pt x="171623" y="83247"/>
                  <a:pt x="165785" y="49522"/>
                </a:cubicBezTo>
                <a:cubicBezTo>
                  <a:pt x="160247" y="17524"/>
                  <a:pt x="132846" y="0"/>
                  <a:pt x="112789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27"/>
          <p:cNvSpPr txBox="1"/>
          <p:nvPr/>
        </p:nvSpPr>
        <p:spPr>
          <a:xfrm>
            <a:off x="1189567" y="4045300"/>
            <a:ext cx="4574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Slidesgo, including icons by Flaticon, infographics &amp; images by Freepik and illustrations by Storyset</a:t>
            </a:r>
            <a:endParaRPr sz="1333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875477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 rot="-5400000" flipH="1">
            <a:off x="9168673" y="-336705"/>
            <a:ext cx="4839196" cy="2723140"/>
          </a:xfrm>
          <a:custGeom>
            <a:avLst/>
            <a:gdLst/>
            <a:ahLst/>
            <a:cxnLst/>
            <a:rect l="l" t="t" r="r" b="b"/>
            <a:pathLst>
              <a:path w="171623" h="121316" extrusionOk="0">
                <a:moveTo>
                  <a:pt x="112789" y="0"/>
                </a:moveTo>
                <a:cubicBezTo>
                  <a:pt x="111707" y="0"/>
                  <a:pt x="110646" y="51"/>
                  <a:pt x="109612" y="154"/>
                </a:cubicBezTo>
                <a:cubicBezTo>
                  <a:pt x="89398" y="2155"/>
                  <a:pt x="69283" y="21969"/>
                  <a:pt x="49502" y="24404"/>
                </a:cubicBezTo>
                <a:cubicBezTo>
                  <a:pt x="29755" y="26873"/>
                  <a:pt x="0" y="44285"/>
                  <a:pt x="6038" y="77442"/>
                </a:cubicBezTo>
                <a:cubicBezTo>
                  <a:pt x="12042" y="110600"/>
                  <a:pt x="30322" y="113835"/>
                  <a:pt x="59910" y="115069"/>
                </a:cubicBezTo>
                <a:cubicBezTo>
                  <a:pt x="77330" y="115776"/>
                  <a:pt x="98985" y="121316"/>
                  <a:pt x="117423" y="121316"/>
                </a:cubicBezTo>
                <a:cubicBezTo>
                  <a:pt x="130337" y="121316"/>
                  <a:pt x="141674" y="118598"/>
                  <a:pt x="148873" y="109599"/>
                </a:cubicBezTo>
                <a:cubicBezTo>
                  <a:pt x="148873" y="109599"/>
                  <a:pt x="171623" y="83247"/>
                  <a:pt x="165785" y="49522"/>
                </a:cubicBezTo>
                <a:cubicBezTo>
                  <a:pt x="160247" y="17524"/>
                  <a:pt x="132846" y="0"/>
                  <a:pt x="112789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8"/>
          <p:cNvSpPr/>
          <p:nvPr/>
        </p:nvSpPr>
        <p:spPr>
          <a:xfrm rot="2965668" flipH="1">
            <a:off x="-978216" y="5324049"/>
            <a:ext cx="3788303" cy="2272616"/>
          </a:xfrm>
          <a:custGeom>
            <a:avLst/>
            <a:gdLst/>
            <a:ahLst/>
            <a:cxnLst/>
            <a:rect l="l" t="t" r="r" b="b"/>
            <a:pathLst>
              <a:path w="171623" h="121316" extrusionOk="0">
                <a:moveTo>
                  <a:pt x="112789" y="0"/>
                </a:moveTo>
                <a:cubicBezTo>
                  <a:pt x="111707" y="0"/>
                  <a:pt x="110646" y="51"/>
                  <a:pt x="109612" y="154"/>
                </a:cubicBezTo>
                <a:cubicBezTo>
                  <a:pt x="89398" y="2155"/>
                  <a:pt x="69283" y="21969"/>
                  <a:pt x="49502" y="24404"/>
                </a:cubicBezTo>
                <a:cubicBezTo>
                  <a:pt x="29755" y="26873"/>
                  <a:pt x="0" y="44285"/>
                  <a:pt x="6038" y="77442"/>
                </a:cubicBezTo>
                <a:cubicBezTo>
                  <a:pt x="12042" y="110600"/>
                  <a:pt x="30322" y="113835"/>
                  <a:pt x="59910" y="115069"/>
                </a:cubicBezTo>
                <a:cubicBezTo>
                  <a:pt x="77330" y="115776"/>
                  <a:pt x="98985" y="121316"/>
                  <a:pt x="117423" y="121316"/>
                </a:cubicBezTo>
                <a:cubicBezTo>
                  <a:pt x="130337" y="121316"/>
                  <a:pt x="141674" y="118598"/>
                  <a:pt x="148873" y="109599"/>
                </a:cubicBezTo>
                <a:cubicBezTo>
                  <a:pt x="148873" y="109599"/>
                  <a:pt x="171623" y="83247"/>
                  <a:pt x="165785" y="49522"/>
                </a:cubicBezTo>
                <a:cubicBezTo>
                  <a:pt x="160247" y="17524"/>
                  <a:pt x="132846" y="0"/>
                  <a:pt x="112789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72862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 rot="-4402810">
            <a:off x="-1955906" y="3141307"/>
            <a:ext cx="5429044" cy="5994996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29"/>
          <p:cNvSpPr/>
          <p:nvPr/>
        </p:nvSpPr>
        <p:spPr>
          <a:xfrm rot="-7929605" flipH="1">
            <a:off x="9624000" y="-78732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9621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67955-2887-3ED7-BEBD-502C066B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F7E5A-55E5-40E0-CFD1-AD7B771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17FC0-5EA3-B278-0F7D-69AC0D46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976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67DC-1687-578E-D63B-F8FC3E23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208E-74E4-6451-7F2D-D636A07F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17D66-8889-FE7D-2C33-46B1ACE9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BA6AC-9C13-4106-80FF-62BECE36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833E-AA16-8796-E8C7-FC608388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8C8D-1FD1-EDDF-22DE-2272A5D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655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6070-2751-57B9-7DFC-C729ACF3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5D1DC-E758-AB76-2273-B4758E9AE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CBE02-3F67-A96F-9B5A-146A45B89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98E04-553F-D5DC-D34C-B7236D35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DF2FE-C877-D222-012A-C3DA3375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6D133-9144-B9E9-167C-6F271460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051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28718-CC4A-0D7C-B21F-5D70D4EB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5C5E-51EB-1016-6854-21C7135C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5166-5D87-9ACF-4B28-3B9B14B54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4C9B-9BC7-4597-97BB-A96EC2EA10DB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97F3-A084-A61E-0871-3D8573B03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8A3B-1108-9FA8-5E16-C8617FE28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D848-4F15-407C-942F-6E0CD23B02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34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5941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4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ctrTitle"/>
          </p:nvPr>
        </p:nvSpPr>
        <p:spPr>
          <a:xfrm>
            <a:off x="5887617" y="1428967"/>
            <a:ext cx="5358400" cy="340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Media Bazaar software app project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1"/>
          </p:nvPr>
        </p:nvSpPr>
        <p:spPr>
          <a:xfrm>
            <a:off x="7280417" y="4767900"/>
            <a:ext cx="3965600" cy="9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1800" dirty="0"/>
              <a:t>Pavel </a:t>
            </a:r>
            <a:r>
              <a:rPr lang="en-US" sz="1800" dirty="0" err="1"/>
              <a:t>Angelov</a:t>
            </a:r>
            <a:r>
              <a:rPr lang="en-US" sz="1800" dirty="0"/>
              <a:t>,</a:t>
            </a:r>
          </a:p>
          <a:p>
            <a:pPr marL="0" indent="0"/>
            <a:r>
              <a:rPr lang="en-US" sz="1800" dirty="0"/>
              <a:t>Mihai </a:t>
            </a:r>
            <a:r>
              <a:rPr lang="en-US" sz="1800" dirty="0" err="1"/>
              <a:t>Bălan</a:t>
            </a:r>
            <a:r>
              <a:rPr lang="en-US" sz="1800" dirty="0"/>
              <a:t>,</a:t>
            </a:r>
          </a:p>
          <a:p>
            <a:pPr marL="0" indent="0"/>
            <a:r>
              <a:rPr lang="en-US" sz="1800" dirty="0"/>
              <a:t>Ivan </a:t>
            </a:r>
            <a:r>
              <a:rPr lang="en-US" sz="1800" dirty="0" err="1"/>
              <a:t>Bakalov</a:t>
            </a:r>
            <a:r>
              <a:rPr lang="en-US" sz="1800" dirty="0"/>
              <a:t>,</a:t>
            </a:r>
          </a:p>
          <a:p>
            <a:pPr marL="0" indent="0"/>
            <a:r>
              <a:rPr lang="en-US" sz="1800" dirty="0"/>
              <a:t>Dimitar Atanasov</a:t>
            </a:r>
          </a:p>
          <a:p>
            <a:pPr marL="0" indent="0"/>
            <a:endParaRPr dirty="0"/>
          </a:p>
        </p:txBody>
      </p:sp>
      <p:cxnSp>
        <p:nvCxnSpPr>
          <p:cNvPr id="463" name="Google Shape;463;p33"/>
          <p:cNvCxnSpPr/>
          <p:nvPr/>
        </p:nvCxnSpPr>
        <p:spPr>
          <a:xfrm>
            <a:off x="3854051" y="6772633"/>
            <a:ext cx="238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3"/>
          <p:cNvCxnSpPr/>
          <p:nvPr/>
        </p:nvCxnSpPr>
        <p:spPr>
          <a:xfrm>
            <a:off x="11696700" y="1638300"/>
            <a:ext cx="0" cy="393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476;p35">
            <a:extLst>
              <a:ext uri="{FF2B5EF4-FFF2-40B4-BE49-F238E27FC236}">
                <a16:creationId xmlns:a16="http://schemas.microsoft.com/office/drawing/2014/main" id="{1113FE7D-6B79-FB8A-B131-9926470B09A1}"/>
              </a:ext>
            </a:extLst>
          </p:cNvPr>
          <p:cNvGrpSpPr/>
          <p:nvPr/>
        </p:nvGrpSpPr>
        <p:grpSpPr>
          <a:xfrm>
            <a:off x="536088" y="2054714"/>
            <a:ext cx="4116594" cy="4039686"/>
            <a:chOff x="1590475" y="606700"/>
            <a:chExt cx="4565775" cy="4483775"/>
          </a:xfrm>
        </p:grpSpPr>
        <p:sp>
          <p:nvSpPr>
            <p:cNvPr id="3" name="Google Shape;477;p35">
              <a:extLst>
                <a:ext uri="{FF2B5EF4-FFF2-40B4-BE49-F238E27FC236}">
                  <a16:creationId xmlns:a16="http://schemas.microsoft.com/office/drawing/2014/main" id="{E9E0D1DC-F164-3F98-D2A3-1E84939181A7}"/>
                </a:ext>
              </a:extLst>
            </p:cNvPr>
            <p:cNvSpPr/>
            <p:nvPr/>
          </p:nvSpPr>
          <p:spPr>
            <a:xfrm>
              <a:off x="2078325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78;p35">
              <a:extLst>
                <a:ext uri="{FF2B5EF4-FFF2-40B4-BE49-F238E27FC236}">
                  <a16:creationId xmlns:a16="http://schemas.microsoft.com/office/drawing/2014/main" id="{3AA299FD-A23A-EB66-66D3-24147BB49FB7}"/>
                </a:ext>
              </a:extLst>
            </p:cNvPr>
            <p:cNvSpPr/>
            <p:nvPr/>
          </p:nvSpPr>
          <p:spPr>
            <a:xfrm>
              <a:off x="2078325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79;p35">
              <a:extLst>
                <a:ext uri="{FF2B5EF4-FFF2-40B4-BE49-F238E27FC236}">
                  <a16:creationId xmlns:a16="http://schemas.microsoft.com/office/drawing/2014/main" id="{B61498A9-5C35-347B-12F0-D2423467BD12}"/>
                </a:ext>
              </a:extLst>
            </p:cNvPr>
            <p:cNvSpPr/>
            <p:nvPr/>
          </p:nvSpPr>
          <p:spPr>
            <a:xfrm>
              <a:off x="2078325" y="152070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25519" y="32490"/>
                  </a:lnTo>
                  <a:lnTo>
                    <a:pt x="255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80;p35">
              <a:extLst>
                <a:ext uri="{FF2B5EF4-FFF2-40B4-BE49-F238E27FC236}">
                  <a16:creationId xmlns:a16="http://schemas.microsoft.com/office/drawing/2014/main" id="{329ADA84-7796-91E7-5455-24C89A8DD673}"/>
                </a:ext>
              </a:extLst>
            </p:cNvPr>
            <p:cNvSpPr/>
            <p:nvPr/>
          </p:nvSpPr>
          <p:spPr>
            <a:xfrm>
              <a:off x="2324325" y="1520700"/>
              <a:ext cx="137625" cy="226850"/>
            </a:xfrm>
            <a:custGeom>
              <a:avLst/>
              <a:gdLst/>
              <a:ahLst/>
              <a:cxnLst/>
              <a:rect l="l" t="t" r="r" b="b"/>
              <a:pathLst>
                <a:path w="5505" h="9074" extrusionOk="0">
                  <a:moveTo>
                    <a:pt x="1" y="0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1;p35">
              <a:extLst>
                <a:ext uri="{FF2B5EF4-FFF2-40B4-BE49-F238E27FC236}">
                  <a16:creationId xmlns:a16="http://schemas.microsoft.com/office/drawing/2014/main" id="{A13A587A-E15F-5C04-6EDD-ECBB673A906C}"/>
                </a:ext>
              </a:extLst>
            </p:cNvPr>
            <p:cNvSpPr/>
            <p:nvPr/>
          </p:nvSpPr>
          <p:spPr>
            <a:xfrm>
              <a:off x="2496950" y="18134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2;p35">
              <a:extLst>
                <a:ext uri="{FF2B5EF4-FFF2-40B4-BE49-F238E27FC236}">
                  <a16:creationId xmlns:a16="http://schemas.microsoft.com/office/drawing/2014/main" id="{32141CF4-1F6B-2B7A-61A5-DABCF642571A}"/>
                </a:ext>
              </a:extLst>
            </p:cNvPr>
            <p:cNvSpPr/>
            <p:nvPr/>
          </p:nvSpPr>
          <p:spPr>
            <a:xfrm>
              <a:off x="2395225" y="2061925"/>
              <a:ext cx="187650" cy="137625"/>
            </a:xfrm>
            <a:custGeom>
              <a:avLst/>
              <a:gdLst/>
              <a:ahLst/>
              <a:cxnLst/>
              <a:rect l="l" t="t" r="r" b="b"/>
              <a:pathLst>
                <a:path w="7506" h="5505" extrusionOk="0">
                  <a:moveTo>
                    <a:pt x="967" y="0"/>
                  </a:moveTo>
                  <a:lnTo>
                    <a:pt x="0" y="3903"/>
                  </a:lnTo>
                  <a:lnTo>
                    <a:pt x="6538" y="5504"/>
                  </a:lnTo>
                  <a:lnTo>
                    <a:pt x="7505" y="1601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3;p35">
              <a:extLst>
                <a:ext uri="{FF2B5EF4-FFF2-40B4-BE49-F238E27FC236}">
                  <a16:creationId xmlns:a16="http://schemas.microsoft.com/office/drawing/2014/main" id="{7B0F45F4-96F4-B039-7667-9330735DF553}"/>
                </a:ext>
              </a:extLst>
            </p:cNvPr>
            <p:cNvSpPr/>
            <p:nvPr/>
          </p:nvSpPr>
          <p:spPr>
            <a:xfrm>
              <a:off x="2745475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35792" y="32490"/>
                  </a:lnTo>
                  <a:lnTo>
                    <a:pt x="35792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4;p35">
              <a:extLst>
                <a:ext uri="{FF2B5EF4-FFF2-40B4-BE49-F238E27FC236}">
                  <a16:creationId xmlns:a16="http://schemas.microsoft.com/office/drawing/2014/main" id="{7CC9475E-895D-3CA2-8A20-121B15325329}"/>
                </a:ext>
              </a:extLst>
            </p:cNvPr>
            <p:cNvSpPr/>
            <p:nvPr/>
          </p:nvSpPr>
          <p:spPr>
            <a:xfrm>
              <a:off x="2745475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35792" y="32490"/>
                  </a:lnTo>
                  <a:lnTo>
                    <a:pt x="35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5;p35">
              <a:extLst>
                <a:ext uri="{FF2B5EF4-FFF2-40B4-BE49-F238E27FC236}">
                  <a16:creationId xmlns:a16="http://schemas.microsoft.com/office/drawing/2014/main" id="{29471ED3-2F17-6745-A3DC-DE15FA373A35}"/>
                </a:ext>
              </a:extLst>
            </p:cNvPr>
            <p:cNvSpPr/>
            <p:nvPr/>
          </p:nvSpPr>
          <p:spPr>
            <a:xfrm>
              <a:off x="2745475" y="152070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25518" y="32490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6;p35">
              <a:extLst>
                <a:ext uri="{FF2B5EF4-FFF2-40B4-BE49-F238E27FC236}">
                  <a16:creationId xmlns:a16="http://schemas.microsoft.com/office/drawing/2014/main" id="{F2C0CE97-CB73-BF4F-72DC-1BE573DDE2FB}"/>
                </a:ext>
              </a:extLst>
            </p:cNvPr>
            <p:cNvSpPr/>
            <p:nvPr/>
          </p:nvSpPr>
          <p:spPr>
            <a:xfrm>
              <a:off x="2991475" y="1520700"/>
              <a:ext cx="137625" cy="226850"/>
            </a:xfrm>
            <a:custGeom>
              <a:avLst/>
              <a:gdLst/>
              <a:ahLst/>
              <a:cxnLst/>
              <a:rect l="l" t="t" r="r" b="b"/>
              <a:pathLst>
                <a:path w="5505" h="9074" extrusionOk="0">
                  <a:moveTo>
                    <a:pt x="0" y="0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7;p35">
              <a:extLst>
                <a:ext uri="{FF2B5EF4-FFF2-40B4-BE49-F238E27FC236}">
                  <a16:creationId xmlns:a16="http://schemas.microsoft.com/office/drawing/2014/main" id="{F2FF8F6B-B7B9-FD88-3A4D-BE14EDE161EF}"/>
                </a:ext>
              </a:extLst>
            </p:cNvPr>
            <p:cNvSpPr/>
            <p:nvPr/>
          </p:nvSpPr>
          <p:spPr>
            <a:xfrm>
              <a:off x="3164100" y="18134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0" y="1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8;p35">
              <a:extLst>
                <a:ext uri="{FF2B5EF4-FFF2-40B4-BE49-F238E27FC236}">
                  <a16:creationId xmlns:a16="http://schemas.microsoft.com/office/drawing/2014/main" id="{C7BD633A-640A-C41E-8AA8-0E22E4A85104}"/>
                </a:ext>
              </a:extLst>
            </p:cNvPr>
            <p:cNvSpPr/>
            <p:nvPr/>
          </p:nvSpPr>
          <p:spPr>
            <a:xfrm>
              <a:off x="3062350" y="2061925"/>
              <a:ext cx="187675" cy="138450"/>
            </a:xfrm>
            <a:custGeom>
              <a:avLst/>
              <a:gdLst/>
              <a:ahLst/>
              <a:cxnLst/>
              <a:rect l="l" t="t" r="r" b="b"/>
              <a:pathLst>
                <a:path w="7507" h="5538" extrusionOk="0">
                  <a:moveTo>
                    <a:pt x="968" y="0"/>
                  </a:moveTo>
                  <a:lnTo>
                    <a:pt x="1" y="3903"/>
                  </a:lnTo>
                  <a:lnTo>
                    <a:pt x="6539" y="5538"/>
                  </a:lnTo>
                  <a:lnTo>
                    <a:pt x="7506" y="163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9;p35">
              <a:extLst>
                <a:ext uri="{FF2B5EF4-FFF2-40B4-BE49-F238E27FC236}">
                  <a16:creationId xmlns:a16="http://schemas.microsoft.com/office/drawing/2014/main" id="{133C2710-E04B-9B3D-0ACB-E2895AA79AD9}"/>
                </a:ext>
              </a:extLst>
            </p:cNvPr>
            <p:cNvSpPr/>
            <p:nvPr/>
          </p:nvSpPr>
          <p:spPr>
            <a:xfrm>
              <a:off x="3412600" y="1520700"/>
              <a:ext cx="894850" cy="812275"/>
            </a:xfrm>
            <a:custGeom>
              <a:avLst/>
              <a:gdLst/>
              <a:ahLst/>
              <a:cxnLst/>
              <a:rect l="l" t="t" r="r" b="b"/>
              <a:pathLst>
                <a:path w="35794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0;p35">
              <a:extLst>
                <a:ext uri="{FF2B5EF4-FFF2-40B4-BE49-F238E27FC236}">
                  <a16:creationId xmlns:a16="http://schemas.microsoft.com/office/drawing/2014/main" id="{79CFDD9B-CDCA-33C3-1DDE-2C3868D6B342}"/>
                </a:ext>
              </a:extLst>
            </p:cNvPr>
            <p:cNvSpPr/>
            <p:nvPr/>
          </p:nvSpPr>
          <p:spPr>
            <a:xfrm>
              <a:off x="3412600" y="1520700"/>
              <a:ext cx="894850" cy="812275"/>
            </a:xfrm>
            <a:custGeom>
              <a:avLst/>
              <a:gdLst/>
              <a:ahLst/>
              <a:cxnLst/>
              <a:rect l="l" t="t" r="r" b="b"/>
              <a:pathLst>
                <a:path w="35794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1;p35">
              <a:extLst>
                <a:ext uri="{FF2B5EF4-FFF2-40B4-BE49-F238E27FC236}">
                  <a16:creationId xmlns:a16="http://schemas.microsoft.com/office/drawing/2014/main" id="{9735ACA4-5DC8-ACA0-D7C8-47EB53B68453}"/>
                </a:ext>
              </a:extLst>
            </p:cNvPr>
            <p:cNvSpPr/>
            <p:nvPr/>
          </p:nvSpPr>
          <p:spPr>
            <a:xfrm>
              <a:off x="3412600" y="1520700"/>
              <a:ext cx="638000" cy="812275"/>
            </a:xfrm>
            <a:custGeom>
              <a:avLst/>
              <a:gdLst/>
              <a:ahLst/>
              <a:cxnLst/>
              <a:rect l="l" t="t" r="r" b="b"/>
              <a:pathLst>
                <a:path w="25520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25519" y="32490"/>
                  </a:lnTo>
                  <a:lnTo>
                    <a:pt x="255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2;p35">
              <a:extLst>
                <a:ext uri="{FF2B5EF4-FFF2-40B4-BE49-F238E27FC236}">
                  <a16:creationId xmlns:a16="http://schemas.microsoft.com/office/drawing/2014/main" id="{08E51B13-1EFF-BF38-16C3-ED0816F6FF8E}"/>
                </a:ext>
              </a:extLst>
            </p:cNvPr>
            <p:cNvSpPr/>
            <p:nvPr/>
          </p:nvSpPr>
          <p:spPr>
            <a:xfrm>
              <a:off x="3658625" y="1520700"/>
              <a:ext cx="137625" cy="226850"/>
            </a:xfrm>
            <a:custGeom>
              <a:avLst/>
              <a:gdLst/>
              <a:ahLst/>
              <a:cxnLst/>
              <a:rect l="l" t="t" r="r" b="b"/>
              <a:pathLst>
                <a:path w="5505" h="9074" extrusionOk="0">
                  <a:moveTo>
                    <a:pt x="0" y="0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3;p35">
              <a:extLst>
                <a:ext uri="{FF2B5EF4-FFF2-40B4-BE49-F238E27FC236}">
                  <a16:creationId xmlns:a16="http://schemas.microsoft.com/office/drawing/2014/main" id="{A9493EF3-E609-1995-BE66-54114BCDE187}"/>
                </a:ext>
              </a:extLst>
            </p:cNvPr>
            <p:cNvSpPr/>
            <p:nvPr/>
          </p:nvSpPr>
          <p:spPr>
            <a:xfrm>
              <a:off x="3831250" y="1813400"/>
              <a:ext cx="158450" cy="80925"/>
            </a:xfrm>
            <a:custGeom>
              <a:avLst/>
              <a:gdLst/>
              <a:ahLst/>
              <a:cxnLst/>
              <a:rect l="l" t="t" r="r" b="b"/>
              <a:pathLst>
                <a:path w="6338" h="3237" extrusionOk="0">
                  <a:moveTo>
                    <a:pt x="0" y="1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4;p35">
              <a:extLst>
                <a:ext uri="{FF2B5EF4-FFF2-40B4-BE49-F238E27FC236}">
                  <a16:creationId xmlns:a16="http://schemas.microsoft.com/office/drawing/2014/main" id="{1E74928C-9894-AF79-7F09-42F473A8480D}"/>
                </a:ext>
              </a:extLst>
            </p:cNvPr>
            <p:cNvSpPr/>
            <p:nvPr/>
          </p:nvSpPr>
          <p:spPr>
            <a:xfrm>
              <a:off x="3729500" y="2061925"/>
              <a:ext cx="187650" cy="138450"/>
            </a:xfrm>
            <a:custGeom>
              <a:avLst/>
              <a:gdLst/>
              <a:ahLst/>
              <a:cxnLst/>
              <a:rect l="l" t="t" r="r" b="b"/>
              <a:pathLst>
                <a:path w="7506" h="5538" extrusionOk="0">
                  <a:moveTo>
                    <a:pt x="968" y="0"/>
                  </a:moveTo>
                  <a:lnTo>
                    <a:pt x="1" y="3903"/>
                  </a:lnTo>
                  <a:lnTo>
                    <a:pt x="6539" y="5538"/>
                  </a:lnTo>
                  <a:lnTo>
                    <a:pt x="7506" y="163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5;p35">
              <a:extLst>
                <a:ext uri="{FF2B5EF4-FFF2-40B4-BE49-F238E27FC236}">
                  <a16:creationId xmlns:a16="http://schemas.microsoft.com/office/drawing/2014/main" id="{91BAB275-4BB5-DB41-EFFF-715CC56FC045}"/>
                </a:ext>
              </a:extLst>
            </p:cNvPr>
            <p:cNvSpPr/>
            <p:nvPr/>
          </p:nvSpPr>
          <p:spPr>
            <a:xfrm>
              <a:off x="4079750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96;p35">
              <a:extLst>
                <a:ext uri="{FF2B5EF4-FFF2-40B4-BE49-F238E27FC236}">
                  <a16:creationId xmlns:a16="http://schemas.microsoft.com/office/drawing/2014/main" id="{4E6AB78A-00FA-AC8B-0721-18A4571FE652}"/>
                </a:ext>
              </a:extLst>
            </p:cNvPr>
            <p:cNvSpPr/>
            <p:nvPr/>
          </p:nvSpPr>
          <p:spPr>
            <a:xfrm>
              <a:off x="4079750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7;p35">
              <a:extLst>
                <a:ext uri="{FF2B5EF4-FFF2-40B4-BE49-F238E27FC236}">
                  <a16:creationId xmlns:a16="http://schemas.microsoft.com/office/drawing/2014/main" id="{A22BE174-57EE-FA63-D64B-B80EFEEE9FA6}"/>
                </a:ext>
              </a:extLst>
            </p:cNvPr>
            <p:cNvSpPr/>
            <p:nvPr/>
          </p:nvSpPr>
          <p:spPr>
            <a:xfrm>
              <a:off x="4079750" y="152070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25519" y="32490"/>
                  </a:lnTo>
                  <a:lnTo>
                    <a:pt x="255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98;p35">
              <a:extLst>
                <a:ext uri="{FF2B5EF4-FFF2-40B4-BE49-F238E27FC236}">
                  <a16:creationId xmlns:a16="http://schemas.microsoft.com/office/drawing/2014/main" id="{A9FADAFC-2695-1BA4-4F2C-F0352D2920FD}"/>
                </a:ext>
              </a:extLst>
            </p:cNvPr>
            <p:cNvSpPr/>
            <p:nvPr/>
          </p:nvSpPr>
          <p:spPr>
            <a:xfrm>
              <a:off x="4325750" y="1520700"/>
              <a:ext cx="137625" cy="226850"/>
            </a:xfrm>
            <a:custGeom>
              <a:avLst/>
              <a:gdLst/>
              <a:ahLst/>
              <a:cxnLst/>
              <a:rect l="l" t="t" r="r" b="b"/>
              <a:pathLst>
                <a:path w="5505" h="9074" extrusionOk="0">
                  <a:moveTo>
                    <a:pt x="1" y="0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9;p35">
              <a:extLst>
                <a:ext uri="{FF2B5EF4-FFF2-40B4-BE49-F238E27FC236}">
                  <a16:creationId xmlns:a16="http://schemas.microsoft.com/office/drawing/2014/main" id="{DD855191-A70D-3E59-1575-A30A6411CE6D}"/>
                </a:ext>
              </a:extLst>
            </p:cNvPr>
            <p:cNvSpPr/>
            <p:nvPr/>
          </p:nvSpPr>
          <p:spPr>
            <a:xfrm>
              <a:off x="4498375" y="18134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0;p35">
              <a:extLst>
                <a:ext uri="{FF2B5EF4-FFF2-40B4-BE49-F238E27FC236}">
                  <a16:creationId xmlns:a16="http://schemas.microsoft.com/office/drawing/2014/main" id="{87374768-7EDA-8338-14AD-95D140AD811E}"/>
                </a:ext>
              </a:extLst>
            </p:cNvPr>
            <p:cNvSpPr/>
            <p:nvPr/>
          </p:nvSpPr>
          <p:spPr>
            <a:xfrm>
              <a:off x="4396650" y="2061925"/>
              <a:ext cx="187650" cy="138450"/>
            </a:xfrm>
            <a:custGeom>
              <a:avLst/>
              <a:gdLst/>
              <a:ahLst/>
              <a:cxnLst/>
              <a:rect l="l" t="t" r="r" b="b"/>
              <a:pathLst>
                <a:path w="7506" h="5538" extrusionOk="0">
                  <a:moveTo>
                    <a:pt x="968" y="0"/>
                  </a:moveTo>
                  <a:lnTo>
                    <a:pt x="0" y="3903"/>
                  </a:lnTo>
                  <a:lnTo>
                    <a:pt x="6538" y="5538"/>
                  </a:lnTo>
                  <a:lnTo>
                    <a:pt x="7506" y="163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1;p35">
              <a:extLst>
                <a:ext uri="{FF2B5EF4-FFF2-40B4-BE49-F238E27FC236}">
                  <a16:creationId xmlns:a16="http://schemas.microsoft.com/office/drawing/2014/main" id="{6C49F29D-68D3-6990-4807-7F4CCB2D5474}"/>
                </a:ext>
              </a:extLst>
            </p:cNvPr>
            <p:cNvSpPr/>
            <p:nvPr/>
          </p:nvSpPr>
          <p:spPr>
            <a:xfrm>
              <a:off x="2078325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2;p35">
              <a:extLst>
                <a:ext uri="{FF2B5EF4-FFF2-40B4-BE49-F238E27FC236}">
                  <a16:creationId xmlns:a16="http://schemas.microsoft.com/office/drawing/2014/main" id="{95CE368B-D883-97E3-506C-CFA31E99EF7D}"/>
                </a:ext>
              </a:extLst>
            </p:cNvPr>
            <p:cNvSpPr/>
            <p:nvPr/>
          </p:nvSpPr>
          <p:spPr>
            <a:xfrm>
              <a:off x="2078325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3;p35">
              <a:extLst>
                <a:ext uri="{FF2B5EF4-FFF2-40B4-BE49-F238E27FC236}">
                  <a16:creationId xmlns:a16="http://schemas.microsoft.com/office/drawing/2014/main" id="{F82BA9CA-F574-BDB5-6DF8-4319465C72BD}"/>
                </a:ext>
              </a:extLst>
            </p:cNvPr>
            <p:cNvSpPr/>
            <p:nvPr/>
          </p:nvSpPr>
          <p:spPr>
            <a:xfrm>
              <a:off x="2078325" y="2635650"/>
              <a:ext cx="637975" cy="813125"/>
            </a:xfrm>
            <a:custGeom>
              <a:avLst/>
              <a:gdLst/>
              <a:ahLst/>
              <a:cxnLst/>
              <a:rect l="l" t="t" r="r" b="b"/>
              <a:pathLst>
                <a:path w="25519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25519" y="32524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4;p35">
              <a:extLst>
                <a:ext uri="{FF2B5EF4-FFF2-40B4-BE49-F238E27FC236}">
                  <a16:creationId xmlns:a16="http://schemas.microsoft.com/office/drawing/2014/main" id="{3ACE1FEA-C52D-BEC6-9C7D-18DF42A23009}"/>
                </a:ext>
              </a:extLst>
            </p:cNvPr>
            <p:cNvSpPr/>
            <p:nvPr/>
          </p:nvSpPr>
          <p:spPr>
            <a:xfrm>
              <a:off x="2324325" y="26356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1" y="1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5;p35">
              <a:extLst>
                <a:ext uri="{FF2B5EF4-FFF2-40B4-BE49-F238E27FC236}">
                  <a16:creationId xmlns:a16="http://schemas.microsoft.com/office/drawing/2014/main" id="{2C0500B1-9057-0799-7B42-4F169FD5D4AF}"/>
                </a:ext>
              </a:extLst>
            </p:cNvPr>
            <p:cNvSpPr/>
            <p:nvPr/>
          </p:nvSpPr>
          <p:spPr>
            <a:xfrm>
              <a:off x="2496950" y="29292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6;p35">
              <a:extLst>
                <a:ext uri="{FF2B5EF4-FFF2-40B4-BE49-F238E27FC236}">
                  <a16:creationId xmlns:a16="http://schemas.microsoft.com/office/drawing/2014/main" id="{21F31F6E-A69F-A448-DE6C-270C464EBEC4}"/>
                </a:ext>
              </a:extLst>
            </p:cNvPr>
            <p:cNvSpPr/>
            <p:nvPr/>
          </p:nvSpPr>
          <p:spPr>
            <a:xfrm>
              <a:off x="2395225" y="3176875"/>
              <a:ext cx="187650" cy="138475"/>
            </a:xfrm>
            <a:custGeom>
              <a:avLst/>
              <a:gdLst/>
              <a:ahLst/>
              <a:cxnLst/>
              <a:rect l="l" t="t" r="r" b="b"/>
              <a:pathLst>
                <a:path w="7506" h="5539" extrusionOk="0">
                  <a:moveTo>
                    <a:pt x="967" y="1"/>
                  </a:moveTo>
                  <a:lnTo>
                    <a:pt x="0" y="3904"/>
                  </a:lnTo>
                  <a:lnTo>
                    <a:pt x="6538" y="5538"/>
                  </a:lnTo>
                  <a:lnTo>
                    <a:pt x="7505" y="1635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7;p35">
              <a:extLst>
                <a:ext uri="{FF2B5EF4-FFF2-40B4-BE49-F238E27FC236}">
                  <a16:creationId xmlns:a16="http://schemas.microsoft.com/office/drawing/2014/main" id="{6B5D18BA-8F65-307C-CB97-4DDF642F156B}"/>
                </a:ext>
              </a:extLst>
            </p:cNvPr>
            <p:cNvSpPr/>
            <p:nvPr/>
          </p:nvSpPr>
          <p:spPr>
            <a:xfrm>
              <a:off x="2745475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35792" y="32524"/>
                  </a:lnTo>
                  <a:lnTo>
                    <a:pt x="35792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8;p35">
              <a:extLst>
                <a:ext uri="{FF2B5EF4-FFF2-40B4-BE49-F238E27FC236}">
                  <a16:creationId xmlns:a16="http://schemas.microsoft.com/office/drawing/2014/main" id="{EE968EC7-02E8-BBA4-B8D9-BBFED2CA7B21}"/>
                </a:ext>
              </a:extLst>
            </p:cNvPr>
            <p:cNvSpPr/>
            <p:nvPr/>
          </p:nvSpPr>
          <p:spPr>
            <a:xfrm>
              <a:off x="2745475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35792" y="32524"/>
                  </a:lnTo>
                  <a:lnTo>
                    <a:pt x="35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9;p35">
              <a:extLst>
                <a:ext uri="{FF2B5EF4-FFF2-40B4-BE49-F238E27FC236}">
                  <a16:creationId xmlns:a16="http://schemas.microsoft.com/office/drawing/2014/main" id="{61141EAB-8C2F-EF33-C0B1-567BD6CA2D78}"/>
                </a:ext>
              </a:extLst>
            </p:cNvPr>
            <p:cNvSpPr/>
            <p:nvPr/>
          </p:nvSpPr>
          <p:spPr>
            <a:xfrm>
              <a:off x="2745475" y="2635650"/>
              <a:ext cx="637975" cy="813125"/>
            </a:xfrm>
            <a:custGeom>
              <a:avLst/>
              <a:gdLst/>
              <a:ahLst/>
              <a:cxnLst/>
              <a:rect l="l" t="t" r="r" b="b"/>
              <a:pathLst>
                <a:path w="25519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25518" y="32524"/>
                  </a:lnTo>
                  <a:lnTo>
                    <a:pt x="255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0;p35">
              <a:extLst>
                <a:ext uri="{FF2B5EF4-FFF2-40B4-BE49-F238E27FC236}">
                  <a16:creationId xmlns:a16="http://schemas.microsoft.com/office/drawing/2014/main" id="{495FADA5-0FFB-E1FC-5165-3E3FAFE60F58}"/>
                </a:ext>
              </a:extLst>
            </p:cNvPr>
            <p:cNvSpPr/>
            <p:nvPr/>
          </p:nvSpPr>
          <p:spPr>
            <a:xfrm>
              <a:off x="2991475" y="26356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0" y="1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1;p35">
              <a:extLst>
                <a:ext uri="{FF2B5EF4-FFF2-40B4-BE49-F238E27FC236}">
                  <a16:creationId xmlns:a16="http://schemas.microsoft.com/office/drawing/2014/main" id="{E43C9E95-ED43-BBA6-1126-E12332DB9A2B}"/>
                </a:ext>
              </a:extLst>
            </p:cNvPr>
            <p:cNvSpPr/>
            <p:nvPr/>
          </p:nvSpPr>
          <p:spPr>
            <a:xfrm>
              <a:off x="3164100" y="29292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0" y="1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2;p35">
              <a:extLst>
                <a:ext uri="{FF2B5EF4-FFF2-40B4-BE49-F238E27FC236}">
                  <a16:creationId xmlns:a16="http://schemas.microsoft.com/office/drawing/2014/main" id="{D4D70A14-55A3-CF01-5F54-4459B895CF63}"/>
                </a:ext>
              </a:extLst>
            </p:cNvPr>
            <p:cNvSpPr/>
            <p:nvPr/>
          </p:nvSpPr>
          <p:spPr>
            <a:xfrm>
              <a:off x="3062350" y="3176875"/>
              <a:ext cx="187675" cy="138475"/>
            </a:xfrm>
            <a:custGeom>
              <a:avLst/>
              <a:gdLst/>
              <a:ahLst/>
              <a:cxnLst/>
              <a:rect l="l" t="t" r="r" b="b"/>
              <a:pathLst>
                <a:path w="7507" h="5539" extrusionOk="0">
                  <a:moveTo>
                    <a:pt x="968" y="1"/>
                  </a:moveTo>
                  <a:lnTo>
                    <a:pt x="1" y="3904"/>
                  </a:lnTo>
                  <a:lnTo>
                    <a:pt x="6539" y="5538"/>
                  </a:lnTo>
                  <a:lnTo>
                    <a:pt x="7506" y="1635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3;p35">
              <a:extLst>
                <a:ext uri="{FF2B5EF4-FFF2-40B4-BE49-F238E27FC236}">
                  <a16:creationId xmlns:a16="http://schemas.microsoft.com/office/drawing/2014/main" id="{4A238A35-CE70-0D59-BE22-E54BD8DF58AA}"/>
                </a:ext>
              </a:extLst>
            </p:cNvPr>
            <p:cNvSpPr/>
            <p:nvPr/>
          </p:nvSpPr>
          <p:spPr>
            <a:xfrm>
              <a:off x="3412600" y="2635650"/>
              <a:ext cx="894850" cy="813125"/>
            </a:xfrm>
            <a:custGeom>
              <a:avLst/>
              <a:gdLst/>
              <a:ahLst/>
              <a:cxnLst/>
              <a:rect l="l" t="t" r="r" b="b"/>
              <a:pathLst>
                <a:path w="35794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4;p35">
              <a:extLst>
                <a:ext uri="{FF2B5EF4-FFF2-40B4-BE49-F238E27FC236}">
                  <a16:creationId xmlns:a16="http://schemas.microsoft.com/office/drawing/2014/main" id="{7AC29047-1CE8-628D-2022-BF3F9D49273D}"/>
                </a:ext>
              </a:extLst>
            </p:cNvPr>
            <p:cNvSpPr/>
            <p:nvPr/>
          </p:nvSpPr>
          <p:spPr>
            <a:xfrm>
              <a:off x="3412600" y="2635650"/>
              <a:ext cx="894850" cy="813125"/>
            </a:xfrm>
            <a:custGeom>
              <a:avLst/>
              <a:gdLst/>
              <a:ahLst/>
              <a:cxnLst/>
              <a:rect l="l" t="t" r="r" b="b"/>
              <a:pathLst>
                <a:path w="35794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5;p35">
              <a:extLst>
                <a:ext uri="{FF2B5EF4-FFF2-40B4-BE49-F238E27FC236}">
                  <a16:creationId xmlns:a16="http://schemas.microsoft.com/office/drawing/2014/main" id="{5F6DDF31-0FF2-E0AC-13BE-65CC7C12791C}"/>
                </a:ext>
              </a:extLst>
            </p:cNvPr>
            <p:cNvSpPr/>
            <p:nvPr/>
          </p:nvSpPr>
          <p:spPr>
            <a:xfrm>
              <a:off x="3412600" y="2635650"/>
              <a:ext cx="638000" cy="813125"/>
            </a:xfrm>
            <a:custGeom>
              <a:avLst/>
              <a:gdLst/>
              <a:ahLst/>
              <a:cxnLst/>
              <a:rect l="l" t="t" r="r" b="b"/>
              <a:pathLst>
                <a:path w="25520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25519" y="32524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6;p35">
              <a:extLst>
                <a:ext uri="{FF2B5EF4-FFF2-40B4-BE49-F238E27FC236}">
                  <a16:creationId xmlns:a16="http://schemas.microsoft.com/office/drawing/2014/main" id="{5F0D77EF-EB51-0570-CCAC-236EFF880846}"/>
                </a:ext>
              </a:extLst>
            </p:cNvPr>
            <p:cNvSpPr/>
            <p:nvPr/>
          </p:nvSpPr>
          <p:spPr>
            <a:xfrm>
              <a:off x="3658625" y="26356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0" y="1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7;p35">
              <a:extLst>
                <a:ext uri="{FF2B5EF4-FFF2-40B4-BE49-F238E27FC236}">
                  <a16:creationId xmlns:a16="http://schemas.microsoft.com/office/drawing/2014/main" id="{03DCEEF3-2A86-FCEA-BF03-F5D651EA7208}"/>
                </a:ext>
              </a:extLst>
            </p:cNvPr>
            <p:cNvSpPr/>
            <p:nvPr/>
          </p:nvSpPr>
          <p:spPr>
            <a:xfrm>
              <a:off x="3831250" y="2929200"/>
              <a:ext cx="158450" cy="80925"/>
            </a:xfrm>
            <a:custGeom>
              <a:avLst/>
              <a:gdLst/>
              <a:ahLst/>
              <a:cxnLst/>
              <a:rect l="l" t="t" r="r" b="b"/>
              <a:pathLst>
                <a:path w="6338" h="3237" extrusionOk="0">
                  <a:moveTo>
                    <a:pt x="0" y="1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8;p35">
              <a:extLst>
                <a:ext uri="{FF2B5EF4-FFF2-40B4-BE49-F238E27FC236}">
                  <a16:creationId xmlns:a16="http://schemas.microsoft.com/office/drawing/2014/main" id="{E2B469C4-9390-C248-F592-D8A4AC042BA5}"/>
                </a:ext>
              </a:extLst>
            </p:cNvPr>
            <p:cNvSpPr/>
            <p:nvPr/>
          </p:nvSpPr>
          <p:spPr>
            <a:xfrm>
              <a:off x="3729500" y="3176875"/>
              <a:ext cx="187650" cy="138475"/>
            </a:xfrm>
            <a:custGeom>
              <a:avLst/>
              <a:gdLst/>
              <a:ahLst/>
              <a:cxnLst/>
              <a:rect l="l" t="t" r="r" b="b"/>
              <a:pathLst>
                <a:path w="7506" h="5539" extrusionOk="0">
                  <a:moveTo>
                    <a:pt x="968" y="1"/>
                  </a:moveTo>
                  <a:lnTo>
                    <a:pt x="1" y="3904"/>
                  </a:lnTo>
                  <a:lnTo>
                    <a:pt x="6539" y="5538"/>
                  </a:lnTo>
                  <a:lnTo>
                    <a:pt x="7506" y="1635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9;p35">
              <a:extLst>
                <a:ext uri="{FF2B5EF4-FFF2-40B4-BE49-F238E27FC236}">
                  <a16:creationId xmlns:a16="http://schemas.microsoft.com/office/drawing/2014/main" id="{CE16405E-18A0-780A-8723-AD3245FC5293}"/>
                </a:ext>
              </a:extLst>
            </p:cNvPr>
            <p:cNvSpPr/>
            <p:nvPr/>
          </p:nvSpPr>
          <p:spPr>
            <a:xfrm>
              <a:off x="4079750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0;p35">
              <a:extLst>
                <a:ext uri="{FF2B5EF4-FFF2-40B4-BE49-F238E27FC236}">
                  <a16:creationId xmlns:a16="http://schemas.microsoft.com/office/drawing/2014/main" id="{2C3B5275-4C52-F9A7-32C6-11F37BE1A49E}"/>
                </a:ext>
              </a:extLst>
            </p:cNvPr>
            <p:cNvSpPr/>
            <p:nvPr/>
          </p:nvSpPr>
          <p:spPr>
            <a:xfrm>
              <a:off x="4079750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1;p35">
              <a:extLst>
                <a:ext uri="{FF2B5EF4-FFF2-40B4-BE49-F238E27FC236}">
                  <a16:creationId xmlns:a16="http://schemas.microsoft.com/office/drawing/2014/main" id="{DF7C5E4C-5DEC-E659-EB6C-C63A35523294}"/>
                </a:ext>
              </a:extLst>
            </p:cNvPr>
            <p:cNvSpPr/>
            <p:nvPr/>
          </p:nvSpPr>
          <p:spPr>
            <a:xfrm>
              <a:off x="4079750" y="2635650"/>
              <a:ext cx="637975" cy="813125"/>
            </a:xfrm>
            <a:custGeom>
              <a:avLst/>
              <a:gdLst/>
              <a:ahLst/>
              <a:cxnLst/>
              <a:rect l="l" t="t" r="r" b="b"/>
              <a:pathLst>
                <a:path w="25519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25519" y="32524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2;p35">
              <a:extLst>
                <a:ext uri="{FF2B5EF4-FFF2-40B4-BE49-F238E27FC236}">
                  <a16:creationId xmlns:a16="http://schemas.microsoft.com/office/drawing/2014/main" id="{490DE66A-00B9-A580-A5F7-2A77304F3F41}"/>
                </a:ext>
              </a:extLst>
            </p:cNvPr>
            <p:cNvSpPr/>
            <p:nvPr/>
          </p:nvSpPr>
          <p:spPr>
            <a:xfrm>
              <a:off x="4325750" y="26356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1" y="1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3;p35">
              <a:extLst>
                <a:ext uri="{FF2B5EF4-FFF2-40B4-BE49-F238E27FC236}">
                  <a16:creationId xmlns:a16="http://schemas.microsoft.com/office/drawing/2014/main" id="{FF1F03C3-5634-CB74-372D-EA8A2F5A3C5F}"/>
                </a:ext>
              </a:extLst>
            </p:cNvPr>
            <p:cNvSpPr/>
            <p:nvPr/>
          </p:nvSpPr>
          <p:spPr>
            <a:xfrm>
              <a:off x="4498375" y="29292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4;p35">
              <a:extLst>
                <a:ext uri="{FF2B5EF4-FFF2-40B4-BE49-F238E27FC236}">
                  <a16:creationId xmlns:a16="http://schemas.microsoft.com/office/drawing/2014/main" id="{529191B4-B4B8-CE8E-7B7E-19BB7F874768}"/>
                </a:ext>
              </a:extLst>
            </p:cNvPr>
            <p:cNvSpPr/>
            <p:nvPr/>
          </p:nvSpPr>
          <p:spPr>
            <a:xfrm>
              <a:off x="4396650" y="3177725"/>
              <a:ext cx="187650" cy="137625"/>
            </a:xfrm>
            <a:custGeom>
              <a:avLst/>
              <a:gdLst/>
              <a:ahLst/>
              <a:cxnLst/>
              <a:rect l="l" t="t" r="r" b="b"/>
              <a:pathLst>
                <a:path w="7506" h="5505" extrusionOk="0">
                  <a:moveTo>
                    <a:pt x="968" y="0"/>
                  </a:moveTo>
                  <a:lnTo>
                    <a:pt x="0" y="3903"/>
                  </a:lnTo>
                  <a:lnTo>
                    <a:pt x="6538" y="5504"/>
                  </a:lnTo>
                  <a:lnTo>
                    <a:pt x="7506" y="16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5;p35">
              <a:extLst>
                <a:ext uri="{FF2B5EF4-FFF2-40B4-BE49-F238E27FC236}">
                  <a16:creationId xmlns:a16="http://schemas.microsoft.com/office/drawing/2014/main" id="{27347218-0F64-3B36-04AE-77DE8F61DA63}"/>
                </a:ext>
              </a:extLst>
            </p:cNvPr>
            <p:cNvSpPr/>
            <p:nvPr/>
          </p:nvSpPr>
          <p:spPr>
            <a:xfrm>
              <a:off x="2078325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6;p35">
              <a:extLst>
                <a:ext uri="{FF2B5EF4-FFF2-40B4-BE49-F238E27FC236}">
                  <a16:creationId xmlns:a16="http://schemas.microsoft.com/office/drawing/2014/main" id="{8C123B0E-2D23-CB17-1127-EE6155730147}"/>
                </a:ext>
              </a:extLst>
            </p:cNvPr>
            <p:cNvSpPr/>
            <p:nvPr/>
          </p:nvSpPr>
          <p:spPr>
            <a:xfrm>
              <a:off x="2078325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27;p35">
              <a:extLst>
                <a:ext uri="{FF2B5EF4-FFF2-40B4-BE49-F238E27FC236}">
                  <a16:creationId xmlns:a16="http://schemas.microsoft.com/office/drawing/2014/main" id="{66BB6341-23B3-0A9F-A824-685F488AEFB4}"/>
                </a:ext>
              </a:extLst>
            </p:cNvPr>
            <p:cNvSpPr/>
            <p:nvPr/>
          </p:nvSpPr>
          <p:spPr>
            <a:xfrm>
              <a:off x="2078325" y="375145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25519" y="32491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8;p35">
              <a:extLst>
                <a:ext uri="{FF2B5EF4-FFF2-40B4-BE49-F238E27FC236}">
                  <a16:creationId xmlns:a16="http://schemas.microsoft.com/office/drawing/2014/main" id="{76A72972-642F-1021-E67C-CF9F38BA7800}"/>
                </a:ext>
              </a:extLst>
            </p:cNvPr>
            <p:cNvSpPr/>
            <p:nvPr/>
          </p:nvSpPr>
          <p:spPr>
            <a:xfrm>
              <a:off x="2324325" y="37514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1" y="1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9;p35">
              <a:extLst>
                <a:ext uri="{FF2B5EF4-FFF2-40B4-BE49-F238E27FC236}">
                  <a16:creationId xmlns:a16="http://schemas.microsoft.com/office/drawing/2014/main" id="{586F3D43-A73E-F4E1-E46A-F49532201ECC}"/>
                </a:ext>
              </a:extLst>
            </p:cNvPr>
            <p:cNvSpPr/>
            <p:nvPr/>
          </p:nvSpPr>
          <p:spPr>
            <a:xfrm>
              <a:off x="2496950" y="4044175"/>
              <a:ext cx="158475" cy="80900"/>
            </a:xfrm>
            <a:custGeom>
              <a:avLst/>
              <a:gdLst/>
              <a:ahLst/>
              <a:cxnLst/>
              <a:rect l="l" t="t" r="r" b="b"/>
              <a:pathLst>
                <a:path w="6339" h="3236" extrusionOk="0">
                  <a:moveTo>
                    <a:pt x="1" y="0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0;p35">
              <a:extLst>
                <a:ext uri="{FF2B5EF4-FFF2-40B4-BE49-F238E27FC236}">
                  <a16:creationId xmlns:a16="http://schemas.microsoft.com/office/drawing/2014/main" id="{F9FCA085-0DAD-FE53-A562-B3824207DC5A}"/>
                </a:ext>
              </a:extLst>
            </p:cNvPr>
            <p:cNvSpPr/>
            <p:nvPr/>
          </p:nvSpPr>
          <p:spPr>
            <a:xfrm>
              <a:off x="2395225" y="4292675"/>
              <a:ext cx="187650" cy="137625"/>
            </a:xfrm>
            <a:custGeom>
              <a:avLst/>
              <a:gdLst/>
              <a:ahLst/>
              <a:cxnLst/>
              <a:rect l="l" t="t" r="r" b="b"/>
              <a:pathLst>
                <a:path w="7506" h="5505" extrusionOk="0">
                  <a:moveTo>
                    <a:pt x="934" y="1"/>
                  </a:moveTo>
                  <a:lnTo>
                    <a:pt x="0" y="3904"/>
                  </a:lnTo>
                  <a:lnTo>
                    <a:pt x="6538" y="5505"/>
                  </a:lnTo>
                  <a:lnTo>
                    <a:pt x="7505" y="160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1;p35">
              <a:extLst>
                <a:ext uri="{FF2B5EF4-FFF2-40B4-BE49-F238E27FC236}">
                  <a16:creationId xmlns:a16="http://schemas.microsoft.com/office/drawing/2014/main" id="{284AD28F-C5EB-E3C3-1E5E-AD180F1958B5}"/>
                </a:ext>
              </a:extLst>
            </p:cNvPr>
            <p:cNvSpPr/>
            <p:nvPr/>
          </p:nvSpPr>
          <p:spPr>
            <a:xfrm>
              <a:off x="2745475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35792" y="32491"/>
                  </a:lnTo>
                  <a:lnTo>
                    <a:pt x="35792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2;p35">
              <a:extLst>
                <a:ext uri="{FF2B5EF4-FFF2-40B4-BE49-F238E27FC236}">
                  <a16:creationId xmlns:a16="http://schemas.microsoft.com/office/drawing/2014/main" id="{650A7C25-4479-B92C-E19B-0F2A836AE338}"/>
                </a:ext>
              </a:extLst>
            </p:cNvPr>
            <p:cNvSpPr/>
            <p:nvPr/>
          </p:nvSpPr>
          <p:spPr>
            <a:xfrm>
              <a:off x="2745475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35792" y="32491"/>
                  </a:lnTo>
                  <a:lnTo>
                    <a:pt x="35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3;p35">
              <a:extLst>
                <a:ext uri="{FF2B5EF4-FFF2-40B4-BE49-F238E27FC236}">
                  <a16:creationId xmlns:a16="http://schemas.microsoft.com/office/drawing/2014/main" id="{0A89305A-D601-E888-A9A1-F546CC7BAC1B}"/>
                </a:ext>
              </a:extLst>
            </p:cNvPr>
            <p:cNvSpPr/>
            <p:nvPr/>
          </p:nvSpPr>
          <p:spPr>
            <a:xfrm>
              <a:off x="2745475" y="375145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25518" y="32491"/>
                  </a:lnTo>
                  <a:lnTo>
                    <a:pt x="255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4;p35">
              <a:extLst>
                <a:ext uri="{FF2B5EF4-FFF2-40B4-BE49-F238E27FC236}">
                  <a16:creationId xmlns:a16="http://schemas.microsoft.com/office/drawing/2014/main" id="{83571B40-2ECB-7827-008A-51DA0881A321}"/>
                </a:ext>
              </a:extLst>
            </p:cNvPr>
            <p:cNvSpPr/>
            <p:nvPr/>
          </p:nvSpPr>
          <p:spPr>
            <a:xfrm>
              <a:off x="2991475" y="37514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0" y="1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5;p35">
              <a:extLst>
                <a:ext uri="{FF2B5EF4-FFF2-40B4-BE49-F238E27FC236}">
                  <a16:creationId xmlns:a16="http://schemas.microsoft.com/office/drawing/2014/main" id="{0B3FF5B5-BEDB-204B-8926-C3CD90EF9BAB}"/>
                </a:ext>
              </a:extLst>
            </p:cNvPr>
            <p:cNvSpPr/>
            <p:nvPr/>
          </p:nvSpPr>
          <p:spPr>
            <a:xfrm>
              <a:off x="3164100" y="4044175"/>
              <a:ext cx="158475" cy="80900"/>
            </a:xfrm>
            <a:custGeom>
              <a:avLst/>
              <a:gdLst/>
              <a:ahLst/>
              <a:cxnLst/>
              <a:rect l="l" t="t" r="r" b="b"/>
              <a:pathLst>
                <a:path w="6339" h="3236" extrusionOk="0">
                  <a:moveTo>
                    <a:pt x="0" y="0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6;p35">
              <a:extLst>
                <a:ext uri="{FF2B5EF4-FFF2-40B4-BE49-F238E27FC236}">
                  <a16:creationId xmlns:a16="http://schemas.microsoft.com/office/drawing/2014/main" id="{AF46BA27-DC7C-41A3-D7E8-26DA2613D8A8}"/>
                </a:ext>
              </a:extLst>
            </p:cNvPr>
            <p:cNvSpPr/>
            <p:nvPr/>
          </p:nvSpPr>
          <p:spPr>
            <a:xfrm>
              <a:off x="3062350" y="4292675"/>
              <a:ext cx="187675" cy="137625"/>
            </a:xfrm>
            <a:custGeom>
              <a:avLst/>
              <a:gdLst/>
              <a:ahLst/>
              <a:cxnLst/>
              <a:rect l="l" t="t" r="r" b="b"/>
              <a:pathLst>
                <a:path w="7507" h="5505" extrusionOk="0">
                  <a:moveTo>
                    <a:pt x="968" y="1"/>
                  </a:moveTo>
                  <a:lnTo>
                    <a:pt x="1" y="3904"/>
                  </a:lnTo>
                  <a:lnTo>
                    <a:pt x="6539" y="5505"/>
                  </a:lnTo>
                  <a:lnTo>
                    <a:pt x="7506" y="1602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7;p35">
              <a:extLst>
                <a:ext uri="{FF2B5EF4-FFF2-40B4-BE49-F238E27FC236}">
                  <a16:creationId xmlns:a16="http://schemas.microsoft.com/office/drawing/2014/main" id="{C96C8879-C591-5BC6-C1C5-5EDEAF3F0B02}"/>
                </a:ext>
              </a:extLst>
            </p:cNvPr>
            <p:cNvSpPr/>
            <p:nvPr/>
          </p:nvSpPr>
          <p:spPr>
            <a:xfrm>
              <a:off x="3412600" y="3751450"/>
              <a:ext cx="894850" cy="812275"/>
            </a:xfrm>
            <a:custGeom>
              <a:avLst/>
              <a:gdLst/>
              <a:ahLst/>
              <a:cxnLst/>
              <a:rect l="l" t="t" r="r" b="b"/>
              <a:pathLst>
                <a:path w="35794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538;p35">
              <a:extLst>
                <a:ext uri="{FF2B5EF4-FFF2-40B4-BE49-F238E27FC236}">
                  <a16:creationId xmlns:a16="http://schemas.microsoft.com/office/drawing/2014/main" id="{77BCD2C7-A705-4DE6-C487-43C9C3FACBDF}"/>
                </a:ext>
              </a:extLst>
            </p:cNvPr>
            <p:cNvSpPr/>
            <p:nvPr/>
          </p:nvSpPr>
          <p:spPr>
            <a:xfrm>
              <a:off x="3412600" y="3751450"/>
              <a:ext cx="894850" cy="812275"/>
            </a:xfrm>
            <a:custGeom>
              <a:avLst/>
              <a:gdLst/>
              <a:ahLst/>
              <a:cxnLst/>
              <a:rect l="l" t="t" r="r" b="b"/>
              <a:pathLst>
                <a:path w="35794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539;p35">
              <a:extLst>
                <a:ext uri="{FF2B5EF4-FFF2-40B4-BE49-F238E27FC236}">
                  <a16:creationId xmlns:a16="http://schemas.microsoft.com/office/drawing/2014/main" id="{1235C893-906A-6794-F328-FA19ECFACFEB}"/>
                </a:ext>
              </a:extLst>
            </p:cNvPr>
            <p:cNvSpPr/>
            <p:nvPr/>
          </p:nvSpPr>
          <p:spPr>
            <a:xfrm>
              <a:off x="3412600" y="3751450"/>
              <a:ext cx="638000" cy="812275"/>
            </a:xfrm>
            <a:custGeom>
              <a:avLst/>
              <a:gdLst/>
              <a:ahLst/>
              <a:cxnLst/>
              <a:rect l="l" t="t" r="r" b="b"/>
              <a:pathLst>
                <a:path w="25520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25519" y="32491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540;p35">
              <a:extLst>
                <a:ext uri="{FF2B5EF4-FFF2-40B4-BE49-F238E27FC236}">
                  <a16:creationId xmlns:a16="http://schemas.microsoft.com/office/drawing/2014/main" id="{AE4B8262-90ED-04BB-391A-E4B6FA60EA0F}"/>
                </a:ext>
              </a:extLst>
            </p:cNvPr>
            <p:cNvSpPr/>
            <p:nvPr/>
          </p:nvSpPr>
          <p:spPr>
            <a:xfrm>
              <a:off x="3658625" y="37514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0" y="1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541;p35">
              <a:extLst>
                <a:ext uri="{FF2B5EF4-FFF2-40B4-BE49-F238E27FC236}">
                  <a16:creationId xmlns:a16="http://schemas.microsoft.com/office/drawing/2014/main" id="{9644FEC8-BC5D-8F7C-BA3D-FC28B320D2D9}"/>
                </a:ext>
              </a:extLst>
            </p:cNvPr>
            <p:cNvSpPr/>
            <p:nvPr/>
          </p:nvSpPr>
          <p:spPr>
            <a:xfrm>
              <a:off x="3831250" y="4044175"/>
              <a:ext cx="158450" cy="80900"/>
            </a:xfrm>
            <a:custGeom>
              <a:avLst/>
              <a:gdLst/>
              <a:ahLst/>
              <a:cxnLst/>
              <a:rect l="l" t="t" r="r" b="b"/>
              <a:pathLst>
                <a:path w="6338" h="3236" extrusionOk="0">
                  <a:moveTo>
                    <a:pt x="0" y="0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542;p35">
              <a:extLst>
                <a:ext uri="{FF2B5EF4-FFF2-40B4-BE49-F238E27FC236}">
                  <a16:creationId xmlns:a16="http://schemas.microsoft.com/office/drawing/2014/main" id="{DCCB7CAF-C688-0D1C-8335-511991B01098}"/>
                </a:ext>
              </a:extLst>
            </p:cNvPr>
            <p:cNvSpPr/>
            <p:nvPr/>
          </p:nvSpPr>
          <p:spPr>
            <a:xfrm>
              <a:off x="3729500" y="4292675"/>
              <a:ext cx="187650" cy="138475"/>
            </a:xfrm>
            <a:custGeom>
              <a:avLst/>
              <a:gdLst/>
              <a:ahLst/>
              <a:cxnLst/>
              <a:rect l="l" t="t" r="r" b="b"/>
              <a:pathLst>
                <a:path w="7506" h="5539" extrusionOk="0">
                  <a:moveTo>
                    <a:pt x="968" y="1"/>
                  </a:moveTo>
                  <a:lnTo>
                    <a:pt x="1" y="3904"/>
                  </a:lnTo>
                  <a:lnTo>
                    <a:pt x="6539" y="5538"/>
                  </a:lnTo>
                  <a:lnTo>
                    <a:pt x="7506" y="1635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543;p35">
              <a:extLst>
                <a:ext uri="{FF2B5EF4-FFF2-40B4-BE49-F238E27FC236}">
                  <a16:creationId xmlns:a16="http://schemas.microsoft.com/office/drawing/2014/main" id="{940039B4-B904-255D-BAFF-BB1857BFF139}"/>
                </a:ext>
              </a:extLst>
            </p:cNvPr>
            <p:cNvSpPr/>
            <p:nvPr/>
          </p:nvSpPr>
          <p:spPr>
            <a:xfrm>
              <a:off x="4079750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544;p35">
              <a:extLst>
                <a:ext uri="{FF2B5EF4-FFF2-40B4-BE49-F238E27FC236}">
                  <a16:creationId xmlns:a16="http://schemas.microsoft.com/office/drawing/2014/main" id="{E3C0E7CC-6C88-CA40-BE3C-A466047F8836}"/>
                </a:ext>
              </a:extLst>
            </p:cNvPr>
            <p:cNvSpPr/>
            <p:nvPr/>
          </p:nvSpPr>
          <p:spPr>
            <a:xfrm>
              <a:off x="4079750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545;p35">
              <a:extLst>
                <a:ext uri="{FF2B5EF4-FFF2-40B4-BE49-F238E27FC236}">
                  <a16:creationId xmlns:a16="http://schemas.microsoft.com/office/drawing/2014/main" id="{D291623B-D4E4-B63C-2B63-C0662884A23C}"/>
                </a:ext>
              </a:extLst>
            </p:cNvPr>
            <p:cNvSpPr/>
            <p:nvPr/>
          </p:nvSpPr>
          <p:spPr>
            <a:xfrm>
              <a:off x="4079750" y="375145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25519" y="32491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46;p35">
              <a:extLst>
                <a:ext uri="{FF2B5EF4-FFF2-40B4-BE49-F238E27FC236}">
                  <a16:creationId xmlns:a16="http://schemas.microsoft.com/office/drawing/2014/main" id="{FDBEDAE2-55DE-4744-E58A-DD96E8CDD223}"/>
                </a:ext>
              </a:extLst>
            </p:cNvPr>
            <p:cNvSpPr/>
            <p:nvPr/>
          </p:nvSpPr>
          <p:spPr>
            <a:xfrm>
              <a:off x="4325750" y="37514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1" y="1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47;p35">
              <a:extLst>
                <a:ext uri="{FF2B5EF4-FFF2-40B4-BE49-F238E27FC236}">
                  <a16:creationId xmlns:a16="http://schemas.microsoft.com/office/drawing/2014/main" id="{42897E1D-29EF-21A0-2AE8-7F35CA821A46}"/>
                </a:ext>
              </a:extLst>
            </p:cNvPr>
            <p:cNvSpPr/>
            <p:nvPr/>
          </p:nvSpPr>
          <p:spPr>
            <a:xfrm>
              <a:off x="4498375" y="4044175"/>
              <a:ext cx="158475" cy="80900"/>
            </a:xfrm>
            <a:custGeom>
              <a:avLst/>
              <a:gdLst/>
              <a:ahLst/>
              <a:cxnLst/>
              <a:rect l="l" t="t" r="r" b="b"/>
              <a:pathLst>
                <a:path w="6339" h="3236" extrusionOk="0">
                  <a:moveTo>
                    <a:pt x="1" y="0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48;p35">
              <a:extLst>
                <a:ext uri="{FF2B5EF4-FFF2-40B4-BE49-F238E27FC236}">
                  <a16:creationId xmlns:a16="http://schemas.microsoft.com/office/drawing/2014/main" id="{62D34F2C-11F2-6DF4-83C2-F68B336EC53C}"/>
                </a:ext>
              </a:extLst>
            </p:cNvPr>
            <p:cNvSpPr/>
            <p:nvPr/>
          </p:nvSpPr>
          <p:spPr>
            <a:xfrm>
              <a:off x="4396650" y="4292675"/>
              <a:ext cx="187650" cy="138475"/>
            </a:xfrm>
            <a:custGeom>
              <a:avLst/>
              <a:gdLst/>
              <a:ahLst/>
              <a:cxnLst/>
              <a:rect l="l" t="t" r="r" b="b"/>
              <a:pathLst>
                <a:path w="7506" h="5539" extrusionOk="0">
                  <a:moveTo>
                    <a:pt x="934" y="1"/>
                  </a:moveTo>
                  <a:lnTo>
                    <a:pt x="0" y="3904"/>
                  </a:lnTo>
                  <a:lnTo>
                    <a:pt x="6538" y="5538"/>
                  </a:lnTo>
                  <a:lnTo>
                    <a:pt x="7506" y="1635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49;p35">
              <a:extLst>
                <a:ext uri="{FF2B5EF4-FFF2-40B4-BE49-F238E27FC236}">
                  <a16:creationId xmlns:a16="http://schemas.microsoft.com/office/drawing/2014/main" id="{980A6ADF-7EED-FC80-D08E-B3044FA96EC0}"/>
                </a:ext>
              </a:extLst>
            </p:cNvPr>
            <p:cNvSpPr/>
            <p:nvPr/>
          </p:nvSpPr>
          <p:spPr>
            <a:xfrm>
              <a:off x="1930725" y="1221325"/>
              <a:ext cx="3127250" cy="145950"/>
            </a:xfrm>
            <a:custGeom>
              <a:avLst/>
              <a:gdLst/>
              <a:ahLst/>
              <a:cxnLst/>
              <a:rect l="l" t="t" r="r" b="b"/>
              <a:pathLst>
                <a:path w="125090" h="5838" extrusionOk="0">
                  <a:moveTo>
                    <a:pt x="0" y="0"/>
                  </a:moveTo>
                  <a:lnTo>
                    <a:pt x="0" y="5838"/>
                  </a:lnTo>
                  <a:lnTo>
                    <a:pt x="125089" y="5838"/>
                  </a:lnTo>
                  <a:lnTo>
                    <a:pt x="125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550;p35">
              <a:extLst>
                <a:ext uri="{FF2B5EF4-FFF2-40B4-BE49-F238E27FC236}">
                  <a16:creationId xmlns:a16="http://schemas.microsoft.com/office/drawing/2014/main" id="{DEB45534-2F0F-701E-F50C-DE825B1A97EB}"/>
                </a:ext>
              </a:extLst>
            </p:cNvPr>
            <p:cNvSpPr/>
            <p:nvPr/>
          </p:nvSpPr>
          <p:spPr>
            <a:xfrm>
              <a:off x="1930725" y="2305425"/>
              <a:ext cx="3127250" cy="145975"/>
            </a:xfrm>
            <a:custGeom>
              <a:avLst/>
              <a:gdLst/>
              <a:ahLst/>
              <a:cxnLst/>
              <a:rect l="l" t="t" r="r" b="b"/>
              <a:pathLst>
                <a:path w="125090" h="5839" extrusionOk="0">
                  <a:moveTo>
                    <a:pt x="0" y="1"/>
                  </a:moveTo>
                  <a:lnTo>
                    <a:pt x="0" y="5838"/>
                  </a:lnTo>
                  <a:lnTo>
                    <a:pt x="125089" y="5838"/>
                  </a:lnTo>
                  <a:lnTo>
                    <a:pt x="125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51;p35">
              <a:extLst>
                <a:ext uri="{FF2B5EF4-FFF2-40B4-BE49-F238E27FC236}">
                  <a16:creationId xmlns:a16="http://schemas.microsoft.com/office/drawing/2014/main" id="{1A7E79BB-4EAE-D3BC-A6D8-EAFAE3750489}"/>
                </a:ext>
              </a:extLst>
            </p:cNvPr>
            <p:cNvSpPr/>
            <p:nvPr/>
          </p:nvSpPr>
          <p:spPr>
            <a:xfrm>
              <a:off x="1930725" y="3389525"/>
              <a:ext cx="3127250" cy="145975"/>
            </a:xfrm>
            <a:custGeom>
              <a:avLst/>
              <a:gdLst/>
              <a:ahLst/>
              <a:cxnLst/>
              <a:rect l="l" t="t" r="r" b="b"/>
              <a:pathLst>
                <a:path w="125090" h="5839" extrusionOk="0">
                  <a:moveTo>
                    <a:pt x="0" y="1"/>
                  </a:moveTo>
                  <a:lnTo>
                    <a:pt x="0" y="5838"/>
                  </a:lnTo>
                  <a:lnTo>
                    <a:pt x="125089" y="5838"/>
                  </a:lnTo>
                  <a:lnTo>
                    <a:pt x="125089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52;p35">
              <a:extLst>
                <a:ext uri="{FF2B5EF4-FFF2-40B4-BE49-F238E27FC236}">
                  <a16:creationId xmlns:a16="http://schemas.microsoft.com/office/drawing/2014/main" id="{032B3F77-BACC-ED13-151A-125D0D343D6F}"/>
                </a:ext>
              </a:extLst>
            </p:cNvPr>
            <p:cNvSpPr/>
            <p:nvPr/>
          </p:nvSpPr>
          <p:spPr>
            <a:xfrm>
              <a:off x="1930725" y="4473650"/>
              <a:ext cx="3127250" cy="145950"/>
            </a:xfrm>
            <a:custGeom>
              <a:avLst/>
              <a:gdLst/>
              <a:ahLst/>
              <a:cxnLst/>
              <a:rect l="l" t="t" r="r" b="b"/>
              <a:pathLst>
                <a:path w="125090" h="5838" extrusionOk="0">
                  <a:moveTo>
                    <a:pt x="0" y="0"/>
                  </a:moveTo>
                  <a:lnTo>
                    <a:pt x="0" y="5838"/>
                  </a:lnTo>
                  <a:lnTo>
                    <a:pt x="125089" y="5838"/>
                  </a:lnTo>
                  <a:lnTo>
                    <a:pt x="125089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553;p35">
              <a:extLst>
                <a:ext uri="{FF2B5EF4-FFF2-40B4-BE49-F238E27FC236}">
                  <a16:creationId xmlns:a16="http://schemas.microsoft.com/office/drawing/2014/main" id="{7CA5F96A-600F-1428-508E-47E4E34F812D}"/>
                </a:ext>
              </a:extLst>
            </p:cNvPr>
            <p:cNvSpPr/>
            <p:nvPr/>
          </p:nvSpPr>
          <p:spPr>
            <a:xfrm>
              <a:off x="5516600" y="606700"/>
              <a:ext cx="135125" cy="4429875"/>
            </a:xfrm>
            <a:custGeom>
              <a:avLst/>
              <a:gdLst/>
              <a:ahLst/>
              <a:cxnLst/>
              <a:rect l="l" t="t" r="r" b="b"/>
              <a:pathLst>
                <a:path w="5405" h="177195" extrusionOk="0">
                  <a:moveTo>
                    <a:pt x="1" y="1"/>
                  </a:moveTo>
                  <a:lnTo>
                    <a:pt x="1" y="177194"/>
                  </a:lnTo>
                  <a:lnTo>
                    <a:pt x="5405" y="177194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554;p35">
              <a:extLst>
                <a:ext uri="{FF2B5EF4-FFF2-40B4-BE49-F238E27FC236}">
                  <a16:creationId xmlns:a16="http://schemas.microsoft.com/office/drawing/2014/main" id="{0C99A81A-6A72-DFCC-A7BA-BCDDE31F95C4}"/>
                </a:ext>
              </a:extLst>
            </p:cNvPr>
            <p:cNvSpPr/>
            <p:nvPr/>
          </p:nvSpPr>
          <p:spPr>
            <a:xfrm>
              <a:off x="2628725" y="606700"/>
              <a:ext cx="135950" cy="4429875"/>
            </a:xfrm>
            <a:custGeom>
              <a:avLst/>
              <a:gdLst/>
              <a:ahLst/>
              <a:cxnLst/>
              <a:rect l="l" t="t" r="r" b="b"/>
              <a:pathLst>
                <a:path w="5438" h="177195" extrusionOk="0">
                  <a:moveTo>
                    <a:pt x="0" y="1"/>
                  </a:moveTo>
                  <a:lnTo>
                    <a:pt x="0" y="177194"/>
                  </a:lnTo>
                  <a:lnTo>
                    <a:pt x="5437" y="177194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555;p35">
              <a:extLst>
                <a:ext uri="{FF2B5EF4-FFF2-40B4-BE49-F238E27FC236}">
                  <a16:creationId xmlns:a16="http://schemas.microsoft.com/office/drawing/2014/main" id="{A90DC6DD-89B9-0946-D220-11FC3DA940C0}"/>
                </a:ext>
              </a:extLst>
            </p:cNvPr>
            <p:cNvSpPr/>
            <p:nvPr/>
          </p:nvSpPr>
          <p:spPr>
            <a:xfrm>
              <a:off x="4984575" y="1221325"/>
              <a:ext cx="636300" cy="145950"/>
            </a:xfrm>
            <a:custGeom>
              <a:avLst/>
              <a:gdLst/>
              <a:ahLst/>
              <a:cxnLst/>
              <a:rect l="l" t="t" r="r" b="b"/>
              <a:pathLst>
                <a:path w="25452" h="5838" extrusionOk="0">
                  <a:moveTo>
                    <a:pt x="0" y="0"/>
                  </a:moveTo>
                  <a:lnTo>
                    <a:pt x="0" y="5838"/>
                  </a:lnTo>
                  <a:lnTo>
                    <a:pt x="25452" y="5838"/>
                  </a:lnTo>
                  <a:lnTo>
                    <a:pt x="25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556;p35">
              <a:extLst>
                <a:ext uri="{FF2B5EF4-FFF2-40B4-BE49-F238E27FC236}">
                  <a16:creationId xmlns:a16="http://schemas.microsoft.com/office/drawing/2014/main" id="{4511AC26-84C0-E04F-2A01-0F8FD901008A}"/>
                </a:ext>
              </a:extLst>
            </p:cNvPr>
            <p:cNvSpPr/>
            <p:nvPr/>
          </p:nvSpPr>
          <p:spPr>
            <a:xfrm>
              <a:off x="4984575" y="2305425"/>
              <a:ext cx="636300" cy="145975"/>
            </a:xfrm>
            <a:custGeom>
              <a:avLst/>
              <a:gdLst/>
              <a:ahLst/>
              <a:cxnLst/>
              <a:rect l="l" t="t" r="r" b="b"/>
              <a:pathLst>
                <a:path w="25452" h="5839" extrusionOk="0">
                  <a:moveTo>
                    <a:pt x="0" y="1"/>
                  </a:moveTo>
                  <a:lnTo>
                    <a:pt x="0" y="5838"/>
                  </a:lnTo>
                  <a:lnTo>
                    <a:pt x="25452" y="5838"/>
                  </a:lnTo>
                  <a:lnTo>
                    <a:pt x="25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557;p35">
              <a:extLst>
                <a:ext uri="{FF2B5EF4-FFF2-40B4-BE49-F238E27FC236}">
                  <a16:creationId xmlns:a16="http://schemas.microsoft.com/office/drawing/2014/main" id="{43BEA762-E04B-0BA8-6377-1F929D37D113}"/>
                </a:ext>
              </a:extLst>
            </p:cNvPr>
            <p:cNvSpPr/>
            <p:nvPr/>
          </p:nvSpPr>
          <p:spPr>
            <a:xfrm>
              <a:off x="4984575" y="3389525"/>
              <a:ext cx="636300" cy="145975"/>
            </a:xfrm>
            <a:custGeom>
              <a:avLst/>
              <a:gdLst/>
              <a:ahLst/>
              <a:cxnLst/>
              <a:rect l="l" t="t" r="r" b="b"/>
              <a:pathLst>
                <a:path w="25452" h="5839" extrusionOk="0">
                  <a:moveTo>
                    <a:pt x="0" y="1"/>
                  </a:moveTo>
                  <a:lnTo>
                    <a:pt x="0" y="5838"/>
                  </a:lnTo>
                  <a:lnTo>
                    <a:pt x="25452" y="5838"/>
                  </a:lnTo>
                  <a:lnTo>
                    <a:pt x="25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558;p35">
              <a:extLst>
                <a:ext uri="{FF2B5EF4-FFF2-40B4-BE49-F238E27FC236}">
                  <a16:creationId xmlns:a16="http://schemas.microsoft.com/office/drawing/2014/main" id="{AB53AA83-1EA3-2387-444D-2407E636EB9D}"/>
                </a:ext>
              </a:extLst>
            </p:cNvPr>
            <p:cNvSpPr/>
            <p:nvPr/>
          </p:nvSpPr>
          <p:spPr>
            <a:xfrm>
              <a:off x="4984575" y="4473650"/>
              <a:ext cx="636300" cy="145950"/>
            </a:xfrm>
            <a:custGeom>
              <a:avLst/>
              <a:gdLst/>
              <a:ahLst/>
              <a:cxnLst/>
              <a:rect l="l" t="t" r="r" b="b"/>
              <a:pathLst>
                <a:path w="25452" h="5838" extrusionOk="0">
                  <a:moveTo>
                    <a:pt x="0" y="0"/>
                  </a:moveTo>
                  <a:lnTo>
                    <a:pt x="0" y="5838"/>
                  </a:lnTo>
                  <a:lnTo>
                    <a:pt x="25452" y="5838"/>
                  </a:lnTo>
                  <a:lnTo>
                    <a:pt x="25452" y="0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559;p35">
              <a:extLst>
                <a:ext uri="{FF2B5EF4-FFF2-40B4-BE49-F238E27FC236}">
                  <a16:creationId xmlns:a16="http://schemas.microsoft.com/office/drawing/2014/main" id="{258F8E4E-216B-2915-CF4F-244CFA03A56B}"/>
                </a:ext>
              </a:extLst>
            </p:cNvPr>
            <p:cNvSpPr/>
            <p:nvPr/>
          </p:nvSpPr>
          <p:spPr>
            <a:xfrm>
              <a:off x="1919875" y="606700"/>
              <a:ext cx="135950" cy="4429875"/>
            </a:xfrm>
            <a:custGeom>
              <a:avLst/>
              <a:gdLst/>
              <a:ahLst/>
              <a:cxnLst/>
              <a:rect l="l" t="t" r="r" b="b"/>
              <a:pathLst>
                <a:path w="5438" h="177195" extrusionOk="0">
                  <a:moveTo>
                    <a:pt x="1" y="1"/>
                  </a:moveTo>
                  <a:lnTo>
                    <a:pt x="1" y="177194"/>
                  </a:lnTo>
                  <a:lnTo>
                    <a:pt x="5438" y="177194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560;p35">
              <a:extLst>
                <a:ext uri="{FF2B5EF4-FFF2-40B4-BE49-F238E27FC236}">
                  <a16:creationId xmlns:a16="http://schemas.microsoft.com/office/drawing/2014/main" id="{37A4C3FE-06B1-16CB-78C5-BA42BB04E393}"/>
                </a:ext>
              </a:extLst>
            </p:cNvPr>
            <p:cNvSpPr/>
            <p:nvPr/>
          </p:nvSpPr>
          <p:spPr>
            <a:xfrm>
              <a:off x="3420950" y="606700"/>
              <a:ext cx="135950" cy="4429875"/>
            </a:xfrm>
            <a:custGeom>
              <a:avLst/>
              <a:gdLst/>
              <a:ahLst/>
              <a:cxnLst/>
              <a:rect l="l" t="t" r="r" b="b"/>
              <a:pathLst>
                <a:path w="5438" h="177195" extrusionOk="0">
                  <a:moveTo>
                    <a:pt x="0" y="1"/>
                  </a:moveTo>
                  <a:lnTo>
                    <a:pt x="0" y="177194"/>
                  </a:lnTo>
                  <a:lnTo>
                    <a:pt x="5438" y="177194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561;p35">
              <a:extLst>
                <a:ext uri="{FF2B5EF4-FFF2-40B4-BE49-F238E27FC236}">
                  <a16:creationId xmlns:a16="http://schemas.microsoft.com/office/drawing/2014/main" id="{8FF50D9F-1DFC-8FAD-32E0-7496496D447E}"/>
                </a:ext>
              </a:extLst>
            </p:cNvPr>
            <p:cNvSpPr/>
            <p:nvPr/>
          </p:nvSpPr>
          <p:spPr>
            <a:xfrm>
              <a:off x="4922025" y="606700"/>
              <a:ext cx="135950" cy="4429875"/>
            </a:xfrm>
            <a:custGeom>
              <a:avLst/>
              <a:gdLst/>
              <a:ahLst/>
              <a:cxnLst/>
              <a:rect l="l" t="t" r="r" b="b"/>
              <a:pathLst>
                <a:path w="5438" h="177195" extrusionOk="0">
                  <a:moveTo>
                    <a:pt x="0" y="1"/>
                  </a:moveTo>
                  <a:lnTo>
                    <a:pt x="0" y="177194"/>
                  </a:lnTo>
                  <a:lnTo>
                    <a:pt x="5437" y="177194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562;p35">
              <a:extLst>
                <a:ext uri="{FF2B5EF4-FFF2-40B4-BE49-F238E27FC236}">
                  <a16:creationId xmlns:a16="http://schemas.microsoft.com/office/drawing/2014/main" id="{3BF5DBAC-5AFA-036B-EF5A-FC5CED75AF0A}"/>
                </a:ext>
              </a:extLst>
            </p:cNvPr>
            <p:cNvSpPr/>
            <p:nvPr/>
          </p:nvSpPr>
          <p:spPr>
            <a:xfrm>
              <a:off x="3720325" y="2146150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563;p35">
              <a:extLst>
                <a:ext uri="{FF2B5EF4-FFF2-40B4-BE49-F238E27FC236}">
                  <a16:creationId xmlns:a16="http://schemas.microsoft.com/office/drawing/2014/main" id="{AF1CED70-4388-4EC5-074B-D830635E11D7}"/>
                </a:ext>
              </a:extLst>
            </p:cNvPr>
            <p:cNvSpPr/>
            <p:nvPr/>
          </p:nvSpPr>
          <p:spPr>
            <a:xfrm>
              <a:off x="3720325" y="2146150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564;p35">
              <a:extLst>
                <a:ext uri="{FF2B5EF4-FFF2-40B4-BE49-F238E27FC236}">
                  <a16:creationId xmlns:a16="http://schemas.microsoft.com/office/drawing/2014/main" id="{B310B2C3-7F61-43D3-DC3C-A558458CF441}"/>
                </a:ext>
              </a:extLst>
            </p:cNvPr>
            <p:cNvSpPr/>
            <p:nvPr/>
          </p:nvSpPr>
          <p:spPr>
            <a:xfrm>
              <a:off x="3720325" y="2146150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fill="none" extrusionOk="0">
                  <a:moveTo>
                    <a:pt x="1" y="0"/>
                  </a:moveTo>
                  <a:lnTo>
                    <a:pt x="42531" y="0"/>
                  </a:lnTo>
                  <a:lnTo>
                    <a:pt x="42531" y="38628"/>
                  </a:lnTo>
                  <a:lnTo>
                    <a:pt x="1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565;p35">
              <a:extLst>
                <a:ext uri="{FF2B5EF4-FFF2-40B4-BE49-F238E27FC236}">
                  <a16:creationId xmlns:a16="http://schemas.microsoft.com/office/drawing/2014/main" id="{4D8169D3-90A9-492C-6CD7-58EA1A145987}"/>
                </a:ext>
              </a:extLst>
            </p:cNvPr>
            <p:cNvSpPr/>
            <p:nvPr/>
          </p:nvSpPr>
          <p:spPr>
            <a:xfrm>
              <a:off x="3720325" y="2146150"/>
              <a:ext cx="758075" cy="965700"/>
            </a:xfrm>
            <a:custGeom>
              <a:avLst/>
              <a:gdLst/>
              <a:ahLst/>
              <a:cxnLst/>
              <a:rect l="l" t="t" r="r" b="b"/>
              <a:pathLst>
                <a:path w="30323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30322" y="38628"/>
                  </a:lnTo>
                  <a:lnTo>
                    <a:pt x="30322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566;p35">
              <a:extLst>
                <a:ext uri="{FF2B5EF4-FFF2-40B4-BE49-F238E27FC236}">
                  <a16:creationId xmlns:a16="http://schemas.microsoft.com/office/drawing/2014/main" id="{B87F9DC2-C96B-D1AE-A43D-C631FF35CE78}"/>
                </a:ext>
              </a:extLst>
            </p:cNvPr>
            <p:cNvSpPr/>
            <p:nvPr/>
          </p:nvSpPr>
          <p:spPr>
            <a:xfrm>
              <a:off x="4013025" y="2146150"/>
              <a:ext cx="162650" cy="269375"/>
            </a:xfrm>
            <a:custGeom>
              <a:avLst/>
              <a:gdLst/>
              <a:ahLst/>
              <a:cxnLst/>
              <a:rect l="l" t="t" r="r" b="b"/>
              <a:pathLst>
                <a:path w="6506" h="10775" extrusionOk="0">
                  <a:moveTo>
                    <a:pt x="1" y="0"/>
                  </a:moveTo>
                  <a:lnTo>
                    <a:pt x="1" y="10775"/>
                  </a:lnTo>
                  <a:lnTo>
                    <a:pt x="6506" y="10775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567;p35">
              <a:extLst>
                <a:ext uri="{FF2B5EF4-FFF2-40B4-BE49-F238E27FC236}">
                  <a16:creationId xmlns:a16="http://schemas.microsoft.com/office/drawing/2014/main" id="{524243A4-F5CB-7608-AA99-0516752B807E}"/>
                </a:ext>
              </a:extLst>
            </p:cNvPr>
            <p:cNvSpPr/>
            <p:nvPr/>
          </p:nvSpPr>
          <p:spPr>
            <a:xfrm>
              <a:off x="4217350" y="2494725"/>
              <a:ext cx="189325" cy="95925"/>
            </a:xfrm>
            <a:custGeom>
              <a:avLst/>
              <a:gdLst/>
              <a:ahLst/>
              <a:cxnLst/>
              <a:rect l="l" t="t" r="r" b="b"/>
              <a:pathLst>
                <a:path w="7573" h="3837" extrusionOk="0">
                  <a:moveTo>
                    <a:pt x="0" y="1"/>
                  </a:moveTo>
                  <a:lnTo>
                    <a:pt x="0" y="3837"/>
                  </a:lnTo>
                  <a:lnTo>
                    <a:pt x="7573" y="3837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568;p35">
              <a:extLst>
                <a:ext uri="{FF2B5EF4-FFF2-40B4-BE49-F238E27FC236}">
                  <a16:creationId xmlns:a16="http://schemas.microsoft.com/office/drawing/2014/main" id="{8B2B580F-8828-FA2B-1344-3239AF6E883E}"/>
                </a:ext>
              </a:extLst>
            </p:cNvPr>
            <p:cNvSpPr/>
            <p:nvPr/>
          </p:nvSpPr>
          <p:spPr>
            <a:xfrm>
              <a:off x="4096425" y="2789950"/>
              <a:ext cx="223525" cy="163475"/>
            </a:xfrm>
            <a:custGeom>
              <a:avLst/>
              <a:gdLst/>
              <a:ahLst/>
              <a:cxnLst/>
              <a:rect l="l" t="t" r="r" b="b"/>
              <a:pathLst>
                <a:path w="8941" h="6539" extrusionOk="0">
                  <a:moveTo>
                    <a:pt x="1168" y="0"/>
                  </a:moveTo>
                  <a:lnTo>
                    <a:pt x="1" y="4637"/>
                  </a:lnTo>
                  <a:lnTo>
                    <a:pt x="7773" y="6538"/>
                  </a:lnTo>
                  <a:lnTo>
                    <a:pt x="8940" y="1901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569;p35">
              <a:extLst>
                <a:ext uri="{FF2B5EF4-FFF2-40B4-BE49-F238E27FC236}">
                  <a16:creationId xmlns:a16="http://schemas.microsoft.com/office/drawing/2014/main" id="{A57D390A-416B-85DB-A232-CFEF2752D9B8}"/>
                </a:ext>
              </a:extLst>
            </p:cNvPr>
            <p:cNvSpPr/>
            <p:nvPr/>
          </p:nvSpPr>
          <p:spPr>
            <a:xfrm>
              <a:off x="308070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570;p35">
              <a:extLst>
                <a:ext uri="{FF2B5EF4-FFF2-40B4-BE49-F238E27FC236}">
                  <a16:creationId xmlns:a16="http://schemas.microsoft.com/office/drawing/2014/main" id="{B9FB89B4-72BE-40BA-BFAC-425F13A67D60}"/>
                </a:ext>
              </a:extLst>
            </p:cNvPr>
            <p:cNvSpPr/>
            <p:nvPr/>
          </p:nvSpPr>
          <p:spPr>
            <a:xfrm>
              <a:off x="308070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571;p35">
              <a:extLst>
                <a:ext uri="{FF2B5EF4-FFF2-40B4-BE49-F238E27FC236}">
                  <a16:creationId xmlns:a16="http://schemas.microsoft.com/office/drawing/2014/main" id="{E815012E-45A5-E35A-1338-6A600DA7BC31}"/>
                </a:ext>
              </a:extLst>
            </p:cNvPr>
            <p:cNvSpPr/>
            <p:nvPr/>
          </p:nvSpPr>
          <p:spPr>
            <a:xfrm>
              <a:off x="308070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fill="none" extrusionOk="0">
                  <a:moveTo>
                    <a:pt x="1" y="1"/>
                  </a:moveTo>
                  <a:lnTo>
                    <a:pt x="42531" y="1"/>
                  </a:lnTo>
                  <a:lnTo>
                    <a:pt x="42531" y="38628"/>
                  </a:lnTo>
                  <a:lnTo>
                    <a:pt x="1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572;p35">
              <a:extLst>
                <a:ext uri="{FF2B5EF4-FFF2-40B4-BE49-F238E27FC236}">
                  <a16:creationId xmlns:a16="http://schemas.microsoft.com/office/drawing/2014/main" id="{1226C28D-F68E-5A35-E5B4-9C66802CD82B}"/>
                </a:ext>
              </a:extLst>
            </p:cNvPr>
            <p:cNvSpPr/>
            <p:nvPr/>
          </p:nvSpPr>
          <p:spPr>
            <a:xfrm>
              <a:off x="3080700" y="4070850"/>
              <a:ext cx="758075" cy="965725"/>
            </a:xfrm>
            <a:custGeom>
              <a:avLst/>
              <a:gdLst/>
              <a:ahLst/>
              <a:cxnLst/>
              <a:rect l="l" t="t" r="r" b="b"/>
              <a:pathLst>
                <a:path w="30323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30322" y="38628"/>
                  </a:lnTo>
                  <a:lnTo>
                    <a:pt x="30322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73;p35">
              <a:extLst>
                <a:ext uri="{FF2B5EF4-FFF2-40B4-BE49-F238E27FC236}">
                  <a16:creationId xmlns:a16="http://schemas.microsoft.com/office/drawing/2014/main" id="{5E0D0A8B-A8C2-6CDC-0947-DD29DCD76723}"/>
                </a:ext>
              </a:extLst>
            </p:cNvPr>
            <p:cNvSpPr/>
            <p:nvPr/>
          </p:nvSpPr>
          <p:spPr>
            <a:xfrm>
              <a:off x="3373425" y="4070850"/>
              <a:ext cx="162625" cy="269400"/>
            </a:xfrm>
            <a:custGeom>
              <a:avLst/>
              <a:gdLst/>
              <a:ahLst/>
              <a:cxnLst/>
              <a:rect l="l" t="t" r="r" b="b"/>
              <a:pathLst>
                <a:path w="6505" h="10776" extrusionOk="0">
                  <a:moveTo>
                    <a:pt x="0" y="1"/>
                  </a:moveTo>
                  <a:lnTo>
                    <a:pt x="0" y="10775"/>
                  </a:lnTo>
                  <a:lnTo>
                    <a:pt x="6505" y="10775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74;p35">
              <a:extLst>
                <a:ext uri="{FF2B5EF4-FFF2-40B4-BE49-F238E27FC236}">
                  <a16:creationId xmlns:a16="http://schemas.microsoft.com/office/drawing/2014/main" id="{9B22C94D-0FC1-0B9C-B8B4-EFA11438EF34}"/>
                </a:ext>
              </a:extLst>
            </p:cNvPr>
            <p:cNvSpPr/>
            <p:nvPr/>
          </p:nvSpPr>
          <p:spPr>
            <a:xfrm>
              <a:off x="3154100" y="4862250"/>
              <a:ext cx="189325" cy="96775"/>
            </a:xfrm>
            <a:custGeom>
              <a:avLst/>
              <a:gdLst/>
              <a:ahLst/>
              <a:cxnLst/>
              <a:rect l="l" t="t" r="r" b="b"/>
              <a:pathLst>
                <a:path w="7573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7572" y="3870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75;p35">
              <a:extLst>
                <a:ext uri="{FF2B5EF4-FFF2-40B4-BE49-F238E27FC236}">
                  <a16:creationId xmlns:a16="http://schemas.microsoft.com/office/drawing/2014/main" id="{379C9B19-1D48-4422-EC85-D8937B7D8AE9}"/>
                </a:ext>
              </a:extLst>
            </p:cNvPr>
            <p:cNvSpPr/>
            <p:nvPr/>
          </p:nvSpPr>
          <p:spPr>
            <a:xfrm>
              <a:off x="3516025" y="4370225"/>
              <a:ext cx="223500" cy="164325"/>
            </a:xfrm>
            <a:custGeom>
              <a:avLst/>
              <a:gdLst/>
              <a:ahLst/>
              <a:cxnLst/>
              <a:rect l="l" t="t" r="r" b="b"/>
              <a:pathLst>
                <a:path w="8940" h="6573" extrusionOk="0">
                  <a:moveTo>
                    <a:pt x="1168" y="1"/>
                  </a:moveTo>
                  <a:lnTo>
                    <a:pt x="0" y="4638"/>
                  </a:lnTo>
                  <a:lnTo>
                    <a:pt x="7806" y="6572"/>
                  </a:lnTo>
                  <a:lnTo>
                    <a:pt x="8940" y="1936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76;p35">
              <a:extLst>
                <a:ext uri="{FF2B5EF4-FFF2-40B4-BE49-F238E27FC236}">
                  <a16:creationId xmlns:a16="http://schemas.microsoft.com/office/drawing/2014/main" id="{4E64A260-3D55-CB6C-FB23-CA5E1E6C9472}"/>
                </a:ext>
              </a:extLst>
            </p:cNvPr>
            <p:cNvSpPr/>
            <p:nvPr/>
          </p:nvSpPr>
          <p:spPr>
            <a:xfrm>
              <a:off x="3862925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77;p35">
              <a:extLst>
                <a:ext uri="{FF2B5EF4-FFF2-40B4-BE49-F238E27FC236}">
                  <a16:creationId xmlns:a16="http://schemas.microsoft.com/office/drawing/2014/main" id="{DB20054C-2E14-01F0-0C7C-F60003E8811B}"/>
                </a:ext>
              </a:extLst>
            </p:cNvPr>
            <p:cNvSpPr/>
            <p:nvPr/>
          </p:nvSpPr>
          <p:spPr>
            <a:xfrm>
              <a:off x="3862925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78;p35">
              <a:extLst>
                <a:ext uri="{FF2B5EF4-FFF2-40B4-BE49-F238E27FC236}">
                  <a16:creationId xmlns:a16="http://schemas.microsoft.com/office/drawing/2014/main" id="{F88F0ED5-63DB-6EFC-0F9D-170B90CE822B}"/>
                </a:ext>
              </a:extLst>
            </p:cNvPr>
            <p:cNvSpPr/>
            <p:nvPr/>
          </p:nvSpPr>
          <p:spPr>
            <a:xfrm>
              <a:off x="3862925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fill="none" extrusionOk="0">
                  <a:moveTo>
                    <a:pt x="1" y="1"/>
                  </a:moveTo>
                  <a:lnTo>
                    <a:pt x="42531" y="1"/>
                  </a:lnTo>
                  <a:lnTo>
                    <a:pt x="42531" y="38628"/>
                  </a:lnTo>
                  <a:lnTo>
                    <a:pt x="1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79;p35">
              <a:extLst>
                <a:ext uri="{FF2B5EF4-FFF2-40B4-BE49-F238E27FC236}">
                  <a16:creationId xmlns:a16="http://schemas.microsoft.com/office/drawing/2014/main" id="{B9232F4C-22A3-AE6D-15D5-7E47A72E6FCA}"/>
                </a:ext>
              </a:extLst>
            </p:cNvPr>
            <p:cNvSpPr/>
            <p:nvPr/>
          </p:nvSpPr>
          <p:spPr>
            <a:xfrm>
              <a:off x="3862925" y="4070850"/>
              <a:ext cx="757225" cy="965725"/>
            </a:xfrm>
            <a:custGeom>
              <a:avLst/>
              <a:gdLst/>
              <a:ahLst/>
              <a:cxnLst/>
              <a:rect l="l" t="t" r="r" b="b"/>
              <a:pathLst>
                <a:path w="30289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30289" y="38628"/>
                  </a:lnTo>
                  <a:lnTo>
                    <a:pt x="30289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80;p35">
              <a:extLst>
                <a:ext uri="{FF2B5EF4-FFF2-40B4-BE49-F238E27FC236}">
                  <a16:creationId xmlns:a16="http://schemas.microsoft.com/office/drawing/2014/main" id="{65A23794-7B73-3C09-44F6-DFC966FFC9DF}"/>
                </a:ext>
              </a:extLst>
            </p:cNvPr>
            <p:cNvSpPr/>
            <p:nvPr/>
          </p:nvSpPr>
          <p:spPr>
            <a:xfrm>
              <a:off x="4155650" y="4070850"/>
              <a:ext cx="162625" cy="269400"/>
            </a:xfrm>
            <a:custGeom>
              <a:avLst/>
              <a:gdLst/>
              <a:ahLst/>
              <a:cxnLst/>
              <a:rect l="l" t="t" r="r" b="b"/>
              <a:pathLst>
                <a:path w="6505" h="10776" extrusionOk="0">
                  <a:moveTo>
                    <a:pt x="0" y="1"/>
                  </a:moveTo>
                  <a:lnTo>
                    <a:pt x="0" y="10775"/>
                  </a:lnTo>
                  <a:lnTo>
                    <a:pt x="6505" y="10775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81;p35">
              <a:extLst>
                <a:ext uri="{FF2B5EF4-FFF2-40B4-BE49-F238E27FC236}">
                  <a16:creationId xmlns:a16="http://schemas.microsoft.com/office/drawing/2014/main" id="{AB38860F-76F8-40C3-E43A-5D42E0833B02}"/>
                </a:ext>
              </a:extLst>
            </p:cNvPr>
            <p:cNvSpPr/>
            <p:nvPr/>
          </p:nvSpPr>
          <p:spPr>
            <a:xfrm>
              <a:off x="4359950" y="4419450"/>
              <a:ext cx="188500" cy="95925"/>
            </a:xfrm>
            <a:custGeom>
              <a:avLst/>
              <a:gdLst/>
              <a:ahLst/>
              <a:cxnLst/>
              <a:rect l="l" t="t" r="r" b="b"/>
              <a:pathLst>
                <a:path w="7540" h="3837" extrusionOk="0">
                  <a:moveTo>
                    <a:pt x="1" y="0"/>
                  </a:moveTo>
                  <a:lnTo>
                    <a:pt x="1" y="3836"/>
                  </a:lnTo>
                  <a:lnTo>
                    <a:pt x="7539" y="3836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82;p35">
              <a:extLst>
                <a:ext uri="{FF2B5EF4-FFF2-40B4-BE49-F238E27FC236}">
                  <a16:creationId xmlns:a16="http://schemas.microsoft.com/office/drawing/2014/main" id="{1AC9BB62-9A4A-5EFA-840D-36FAAEB04849}"/>
                </a:ext>
              </a:extLst>
            </p:cNvPr>
            <p:cNvSpPr/>
            <p:nvPr/>
          </p:nvSpPr>
          <p:spPr>
            <a:xfrm>
              <a:off x="3905450" y="4304350"/>
              <a:ext cx="222700" cy="164325"/>
            </a:xfrm>
            <a:custGeom>
              <a:avLst/>
              <a:gdLst/>
              <a:ahLst/>
              <a:cxnLst/>
              <a:rect l="l" t="t" r="r" b="b"/>
              <a:pathLst>
                <a:path w="8908" h="6573" extrusionOk="0">
                  <a:moveTo>
                    <a:pt x="1135" y="1"/>
                  </a:moveTo>
                  <a:lnTo>
                    <a:pt x="1" y="4637"/>
                  </a:lnTo>
                  <a:lnTo>
                    <a:pt x="7773" y="6572"/>
                  </a:lnTo>
                  <a:lnTo>
                    <a:pt x="8907" y="1935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83;p35">
              <a:extLst>
                <a:ext uri="{FF2B5EF4-FFF2-40B4-BE49-F238E27FC236}">
                  <a16:creationId xmlns:a16="http://schemas.microsoft.com/office/drawing/2014/main" id="{1D0F0E03-51B6-9019-47D1-F6C33A997A43}"/>
                </a:ext>
              </a:extLst>
            </p:cNvPr>
            <p:cNvSpPr/>
            <p:nvPr/>
          </p:nvSpPr>
          <p:spPr>
            <a:xfrm>
              <a:off x="465515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84;p35">
              <a:extLst>
                <a:ext uri="{FF2B5EF4-FFF2-40B4-BE49-F238E27FC236}">
                  <a16:creationId xmlns:a16="http://schemas.microsoft.com/office/drawing/2014/main" id="{F3758AE9-1B5E-64BB-FA0F-404DB62C1073}"/>
                </a:ext>
              </a:extLst>
            </p:cNvPr>
            <p:cNvSpPr/>
            <p:nvPr/>
          </p:nvSpPr>
          <p:spPr>
            <a:xfrm>
              <a:off x="465515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85;p35">
              <a:extLst>
                <a:ext uri="{FF2B5EF4-FFF2-40B4-BE49-F238E27FC236}">
                  <a16:creationId xmlns:a16="http://schemas.microsoft.com/office/drawing/2014/main" id="{D0705D8E-EDF1-EBD4-D12B-8C7EFDB95937}"/>
                </a:ext>
              </a:extLst>
            </p:cNvPr>
            <p:cNvSpPr/>
            <p:nvPr/>
          </p:nvSpPr>
          <p:spPr>
            <a:xfrm>
              <a:off x="465515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fill="none" extrusionOk="0">
                  <a:moveTo>
                    <a:pt x="1" y="1"/>
                  </a:moveTo>
                  <a:lnTo>
                    <a:pt x="42531" y="1"/>
                  </a:lnTo>
                  <a:lnTo>
                    <a:pt x="42531" y="38628"/>
                  </a:lnTo>
                  <a:lnTo>
                    <a:pt x="1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86;p35">
              <a:extLst>
                <a:ext uri="{FF2B5EF4-FFF2-40B4-BE49-F238E27FC236}">
                  <a16:creationId xmlns:a16="http://schemas.microsoft.com/office/drawing/2014/main" id="{D60B3EE7-CE1C-C583-925C-27C5E2957640}"/>
                </a:ext>
              </a:extLst>
            </p:cNvPr>
            <p:cNvSpPr/>
            <p:nvPr/>
          </p:nvSpPr>
          <p:spPr>
            <a:xfrm>
              <a:off x="4655150" y="4070850"/>
              <a:ext cx="757250" cy="965725"/>
            </a:xfrm>
            <a:custGeom>
              <a:avLst/>
              <a:gdLst/>
              <a:ahLst/>
              <a:cxnLst/>
              <a:rect l="l" t="t" r="r" b="b"/>
              <a:pathLst>
                <a:path w="30290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30289" y="38628"/>
                  </a:lnTo>
                  <a:lnTo>
                    <a:pt x="30289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87;p35">
              <a:extLst>
                <a:ext uri="{FF2B5EF4-FFF2-40B4-BE49-F238E27FC236}">
                  <a16:creationId xmlns:a16="http://schemas.microsoft.com/office/drawing/2014/main" id="{019356D7-D77B-99A1-D8EB-370C1B3E9FAF}"/>
                </a:ext>
              </a:extLst>
            </p:cNvPr>
            <p:cNvSpPr/>
            <p:nvPr/>
          </p:nvSpPr>
          <p:spPr>
            <a:xfrm>
              <a:off x="4947875" y="4070850"/>
              <a:ext cx="162625" cy="269400"/>
            </a:xfrm>
            <a:custGeom>
              <a:avLst/>
              <a:gdLst/>
              <a:ahLst/>
              <a:cxnLst/>
              <a:rect l="l" t="t" r="r" b="b"/>
              <a:pathLst>
                <a:path w="6505" h="10776" extrusionOk="0">
                  <a:moveTo>
                    <a:pt x="0" y="1"/>
                  </a:moveTo>
                  <a:lnTo>
                    <a:pt x="0" y="10775"/>
                  </a:lnTo>
                  <a:lnTo>
                    <a:pt x="6505" y="10775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88;p35">
              <a:extLst>
                <a:ext uri="{FF2B5EF4-FFF2-40B4-BE49-F238E27FC236}">
                  <a16:creationId xmlns:a16="http://schemas.microsoft.com/office/drawing/2014/main" id="{1DAEA120-BEE2-7AFF-36A2-5AC9A63A137B}"/>
                </a:ext>
              </a:extLst>
            </p:cNvPr>
            <p:cNvSpPr/>
            <p:nvPr/>
          </p:nvSpPr>
          <p:spPr>
            <a:xfrm>
              <a:off x="5152175" y="4419450"/>
              <a:ext cx="188500" cy="95925"/>
            </a:xfrm>
            <a:custGeom>
              <a:avLst/>
              <a:gdLst/>
              <a:ahLst/>
              <a:cxnLst/>
              <a:rect l="l" t="t" r="r" b="b"/>
              <a:pathLst>
                <a:path w="7540" h="3837" extrusionOk="0">
                  <a:moveTo>
                    <a:pt x="1" y="0"/>
                  </a:moveTo>
                  <a:lnTo>
                    <a:pt x="1" y="3836"/>
                  </a:lnTo>
                  <a:lnTo>
                    <a:pt x="7540" y="3836"/>
                  </a:lnTo>
                  <a:lnTo>
                    <a:pt x="7540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89;p35">
              <a:extLst>
                <a:ext uri="{FF2B5EF4-FFF2-40B4-BE49-F238E27FC236}">
                  <a16:creationId xmlns:a16="http://schemas.microsoft.com/office/drawing/2014/main" id="{893D64F2-AB78-C285-6C7C-5A12087BF077}"/>
                </a:ext>
              </a:extLst>
            </p:cNvPr>
            <p:cNvSpPr/>
            <p:nvPr/>
          </p:nvSpPr>
          <p:spPr>
            <a:xfrm>
              <a:off x="4697700" y="4304350"/>
              <a:ext cx="222675" cy="164325"/>
            </a:xfrm>
            <a:custGeom>
              <a:avLst/>
              <a:gdLst/>
              <a:ahLst/>
              <a:cxnLst/>
              <a:rect l="l" t="t" r="r" b="b"/>
              <a:pathLst>
                <a:path w="8907" h="6573" extrusionOk="0">
                  <a:moveTo>
                    <a:pt x="1134" y="1"/>
                  </a:moveTo>
                  <a:lnTo>
                    <a:pt x="0" y="4637"/>
                  </a:lnTo>
                  <a:lnTo>
                    <a:pt x="7772" y="6572"/>
                  </a:lnTo>
                  <a:lnTo>
                    <a:pt x="8907" y="1935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0;p35">
              <a:extLst>
                <a:ext uri="{FF2B5EF4-FFF2-40B4-BE49-F238E27FC236}">
                  <a16:creationId xmlns:a16="http://schemas.microsoft.com/office/drawing/2014/main" id="{913CF925-47FF-B6F7-4152-A21BBC04FFB7}"/>
                </a:ext>
              </a:extLst>
            </p:cNvPr>
            <p:cNvSpPr/>
            <p:nvPr/>
          </p:nvSpPr>
          <p:spPr>
            <a:xfrm>
              <a:off x="3447625" y="3107675"/>
              <a:ext cx="1063300" cy="965700"/>
            </a:xfrm>
            <a:custGeom>
              <a:avLst/>
              <a:gdLst/>
              <a:ahLst/>
              <a:cxnLst/>
              <a:rect l="l" t="t" r="r" b="b"/>
              <a:pathLst>
                <a:path w="42532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1;p35">
              <a:extLst>
                <a:ext uri="{FF2B5EF4-FFF2-40B4-BE49-F238E27FC236}">
                  <a16:creationId xmlns:a16="http://schemas.microsoft.com/office/drawing/2014/main" id="{59EBD919-CD88-BA5E-28C2-1661D684DBD4}"/>
                </a:ext>
              </a:extLst>
            </p:cNvPr>
            <p:cNvSpPr/>
            <p:nvPr/>
          </p:nvSpPr>
          <p:spPr>
            <a:xfrm>
              <a:off x="3447625" y="3107675"/>
              <a:ext cx="1063300" cy="965700"/>
            </a:xfrm>
            <a:custGeom>
              <a:avLst/>
              <a:gdLst/>
              <a:ahLst/>
              <a:cxnLst/>
              <a:rect l="l" t="t" r="r" b="b"/>
              <a:pathLst>
                <a:path w="42532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92;p35">
              <a:extLst>
                <a:ext uri="{FF2B5EF4-FFF2-40B4-BE49-F238E27FC236}">
                  <a16:creationId xmlns:a16="http://schemas.microsoft.com/office/drawing/2014/main" id="{D8C3F773-CC55-2191-AB52-B1F5D3152368}"/>
                </a:ext>
              </a:extLst>
            </p:cNvPr>
            <p:cNvSpPr/>
            <p:nvPr/>
          </p:nvSpPr>
          <p:spPr>
            <a:xfrm>
              <a:off x="3447625" y="3107675"/>
              <a:ext cx="1063300" cy="965700"/>
            </a:xfrm>
            <a:custGeom>
              <a:avLst/>
              <a:gdLst/>
              <a:ahLst/>
              <a:cxnLst/>
              <a:rect l="l" t="t" r="r" b="b"/>
              <a:pathLst>
                <a:path w="42532" h="38628" fill="none" extrusionOk="0">
                  <a:moveTo>
                    <a:pt x="1" y="0"/>
                  </a:moveTo>
                  <a:lnTo>
                    <a:pt x="42531" y="0"/>
                  </a:lnTo>
                  <a:lnTo>
                    <a:pt x="42531" y="38628"/>
                  </a:lnTo>
                  <a:lnTo>
                    <a:pt x="1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93;p35">
              <a:extLst>
                <a:ext uri="{FF2B5EF4-FFF2-40B4-BE49-F238E27FC236}">
                  <a16:creationId xmlns:a16="http://schemas.microsoft.com/office/drawing/2014/main" id="{A4B40B20-CA82-6F4D-B028-35AA5A95CBA1}"/>
                </a:ext>
              </a:extLst>
            </p:cNvPr>
            <p:cNvSpPr/>
            <p:nvPr/>
          </p:nvSpPr>
          <p:spPr>
            <a:xfrm>
              <a:off x="3447625" y="3107675"/>
              <a:ext cx="757250" cy="965700"/>
            </a:xfrm>
            <a:custGeom>
              <a:avLst/>
              <a:gdLst/>
              <a:ahLst/>
              <a:cxnLst/>
              <a:rect l="l" t="t" r="r" b="b"/>
              <a:pathLst>
                <a:path w="30290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30289" y="38628"/>
                  </a:lnTo>
                  <a:lnTo>
                    <a:pt x="30289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94;p35">
              <a:extLst>
                <a:ext uri="{FF2B5EF4-FFF2-40B4-BE49-F238E27FC236}">
                  <a16:creationId xmlns:a16="http://schemas.microsoft.com/office/drawing/2014/main" id="{406049E0-3FF8-C12A-7D77-D76F1201BE3E}"/>
                </a:ext>
              </a:extLst>
            </p:cNvPr>
            <p:cNvSpPr/>
            <p:nvPr/>
          </p:nvSpPr>
          <p:spPr>
            <a:xfrm>
              <a:off x="3740350" y="3107675"/>
              <a:ext cx="162625" cy="269375"/>
            </a:xfrm>
            <a:custGeom>
              <a:avLst/>
              <a:gdLst/>
              <a:ahLst/>
              <a:cxnLst/>
              <a:rect l="l" t="t" r="r" b="b"/>
              <a:pathLst>
                <a:path w="6505" h="10775" extrusionOk="0">
                  <a:moveTo>
                    <a:pt x="0" y="0"/>
                  </a:moveTo>
                  <a:lnTo>
                    <a:pt x="0" y="10775"/>
                  </a:lnTo>
                  <a:lnTo>
                    <a:pt x="6505" y="10775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95;p35">
              <a:extLst>
                <a:ext uri="{FF2B5EF4-FFF2-40B4-BE49-F238E27FC236}">
                  <a16:creationId xmlns:a16="http://schemas.microsoft.com/office/drawing/2014/main" id="{060C9D77-E48B-1D31-4C05-C0DA0E2C622D}"/>
                </a:ext>
              </a:extLst>
            </p:cNvPr>
            <p:cNvSpPr/>
            <p:nvPr/>
          </p:nvSpPr>
          <p:spPr>
            <a:xfrm>
              <a:off x="3944650" y="3456250"/>
              <a:ext cx="189325" cy="96750"/>
            </a:xfrm>
            <a:custGeom>
              <a:avLst/>
              <a:gdLst/>
              <a:ahLst/>
              <a:cxnLst/>
              <a:rect l="l" t="t" r="r" b="b"/>
              <a:pathLst>
                <a:path w="757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7573" y="3870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96;p35">
              <a:extLst>
                <a:ext uri="{FF2B5EF4-FFF2-40B4-BE49-F238E27FC236}">
                  <a16:creationId xmlns:a16="http://schemas.microsoft.com/office/drawing/2014/main" id="{9FD04A5D-423C-9AE2-2DA0-0B8DCEF31356}"/>
                </a:ext>
              </a:extLst>
            </p:cNvPr>
            <p:cNvSpPr/>
            <p:nvPr/>
          </p:nvSpPr>
          <p:spPr>
            <a:xfrm>
              <a:off x="3490175" y="3341175"/>
              <a:ext cx="222675" cy="164300"/>
            </a:xfrm>
            <a:custGeom>
              <a:avLst/>
              <a:gdLst/>
              <a:ahLst/>
              <a:cxnLst/>
              <a:rect l="l" t="t" r="r" b="b"/>
              <a:pathLst>
                <a:path w="8907" h="6572" extrusionOk="0">
                  <a:moveTo>
                    <a:pt x="1134" y="0"/>
                  </a:moveTo>
                  <a:lnTo>
                    <a:pt x="0" y="4670"/>
                  </a:lnTo>
                  <a:lnTo>
                    <a:pt x="7772" y="6572"/>
                  </a:lnTo>
                  <a:lnTo>
                    <a:pt x="8906" y="1935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97;p35">
              <a:extLst>
                <a:ext uri="{FF2B5EF4-FFF2-40B4-BE49-F238E27FC236}">
                  <a16:creationId xmlns:a16="http://schemas.microsoft.com/office/drawing/2014/main" id="{DD5D4537-847D-E147-8184-2DD0FCFD1DF3}"/>
                </a:ext>
              </a:extLst>
            </p:cNvPr>
            <p:cNvSpPr/>
            <p:nvPr/>
          </p:nvSpPr>
          <p:spPr>
            <a:xfrm>
              <a:off x="4291575" y="3107675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extrusionOk="0">
                  <a:moveTo>
                    <a:pt x="0" y="0"/>
                  </a:moveTo>
                  <a:lnTo>
                    <a:pt x="0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98;p35">
              <a:extLst>
                <a:ext uri="{FF2B5EF4-FFF2-40B4-BE49-F238E27FC236}">
                  <a16:creationId xmlns:a16="http://schemas.microsoft.com/office/drawing/2014/main" id="{5F024B3D-96F5-A688-47B7-8F1A38009BDC}"/>
                </a:ext>
              </a:extLst>
            </p:cNvPr>
            <p:cNvSpPr/>
            <p:nvPr/>
          </p:nvSpPr>
          <p:spPr>
            <a:xfrm>
              <a:off x="4291575" y="3107675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extrusionOk="0">
                  <a:moveTo>
                    <a:pt x="0" y="0"/>
                  </a:moveTo>
                  <a:lnTo>
                    <a:pt x="0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99;p35">
              <a:extLst>
                <a:ext uri="{FF2B5EF4-FFF2-40B4-BE49-F238E27FC236}">
                  <a16:creationId xmlns:a16="http://schemas.microsoft.com/office/drawing/2014/main" id="{43F2172D-2021-CC29-4816-B6CE2C24C439}"/>
                </a:ext>
              </a:extLst>
            </p:cNvPr>
            <p:cNvSpPr/>
            <p:nvPr/>
          </p:nvSpPr>
          <p:spPr>
            <a:xfrm>
              <a:off x="4291575" y="3107675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fill="none" extrusionOk="0">
                  <a:moveTo>
                    <a:pt x="0" y="0"/>
                  </a:moveTo>
                  <a:lnTo>
                    <a:pt x="42531" y="0"/>
                  </a:lnTo>
                  <a:lnTo>
                    <a:pt x="42531" y="38628"/>
                  </a:lnTo>
                  <a:lnTo>
                    <a:pt x="0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600;p35">
              <a:extLst>
                <a:ext uri="{FF2B5EF4-FFF2-40B4-BE49-F238E27FC236}">
                  <a16:creationId xmlns:a16="http://schemas.microsoft.com/office/drawing/2014/main" id="{1F5F29E7-2A74-1E37-79A0-9F77D47D1F3A}"/>
                </a:ext>
              </a:extLst>
            </p:cNvPr>
            <p:cNvSpPr/>
            <p:nvPr/>
          </p:nvSpPr>
          <p:spPr>
            <a:xfrm>
              <a:off x="4291575" y="3107675"/>
              <a:ext cx="758050" cy="965700"/>
            </a:xfrm>
            <a:custGeom>
              <a:avLst/>
              <a:gdLst/>
              <a:ahLst/>
              <a:cxnLst/>
              <a:rect l="l" t="t" r="r" b="b"/>
              <a:pathLst>
                <a:path w="30322" h="38628" extrusionOk="0">
                  <a:moveTo>
                    <a:pt x="0" y="0"/>
                  </a:moveTo>
                  <a:lnTo>
                    <a:pt x="0" y="38628"/>
                  </a:lnTo>
                  <a:lnTo>
                    <a:pt x="30322" y="38628"/>
                  </a:lnTo>
                  <a:lnTo>
                    <a:pt x="30322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601;p35">
              <a:extLst>
                <a:ext uri="{FF2B5EF4-FFF2-40B4-BE49-F238E27FC236}">
                  <a16:creationId xmlns:a16="http://schemas.microsoft.com/office/drawing/2014/main" id="{93DD4035-9422-488F-7C4E-5670128CF178}"/>
                </a:ext>
              </a:extLst>
            </p:cNvPr>
            <p:cNvSpPr/>
            <p:nvPr/>
          </p:nvSpPr>
          <p:spPr>
            <a:xfrm>
              <a:off x="4584275" y="3107675"/>
              <a:ext cx="162650" cy="269375"/>
            </a:xfrm>
            <a:custGeom>
              <a:avLst/>
              <a:gdLst/>
              <a:ahLst/>
              <a:cxnLst/>
              <a:rect l="l" t="t" r="r" b="b"/>
              <a:pathLst>
                <a:path w="6506" h="10775" extrusionOk="0">
                  <a:moveTo>
                    <a:pt x="1" y="0"/>
                  </a:moveTo>
                  <a:lnTo>
                    <a:pt x="1" y="10775"/>
                  </a:lnTo>
                  <a:lnTo>
                    <a:pt x="6505" y="10775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602;p35">
              <a:extLst>
                <a:ext uri="{FF2B5EF4-FFF2-40B4-BE49-F238E27FC236}">
                  <a16:creationId xmlns:a16="http://schemas.microsoft.com/office/drawing/2014/main" id="{762FBAB9-78EA-922E-362A-FFDDD4802F69}"/>
                </a:ext>
              </a:extLst>
            </p:cNvPr>
            <p:cNvSpPr/>
            <p:nvPr/>
          </p:nvSpPr>
          <p:spPr>
            <a:xfrm>
              <a:off x="4789425" y="3456250"/>
              <a:ext cx="188500" cy="96750"/>
            </a:xfrm>
            <a:custGeom>
              <a:avLst/>
              <a:gdLst/>
              <a:ahLst/>
              <a:cxnLst/>
              <a:rect l="l" t="t" r="r" b="b"/>
              <a:pathLst>
                <a:path w="7540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7539" y="3870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603;p35">
              <a:extLst>
                <a:ext uri="{FF2B5EF4-FFF2-40B4-BE49-F238E27FC236}">
                  <a16:creationId xmlns:a16="http://schemas.microsoft.com/office/drawing/2014/main" id="{9BF2D172-3E25-AF11-8A4C-72677391A0C9}"/>
                </a:ext>
              </a:extLst>
            </p:cNvPr>
            <p:cNvSpPr/>
            <p:nvPr/>
          </p:nvSpPr>
          <p:spPr>
            <a:xfrm>
              <a:off x="4380800" y="3569675"/>
              <a:ext cx="223525" cy="164300"/>
            </a:xfrm>
            <a:custGeom>
              <a:avLst/>
              <a:gdLst/>
              <a:ahLst/>
              <a:cxnLst/>
              <a:rect l="l" t="t" r="r" b="b"/>
              <a:pathLst>
                <a:path w="8941" h="6572" extrusionOk="0">
                  <a:moveTo>
                    <a:pt x="1168" y="0"/>
                  </a:moveTo>
                  <a:lnTo>
                    <a:pt x="0" y="4637"/>
                  </a:lnTo>
                  <a:lnTo>
                    <a:pt x="7806" y="6571"/>
                  </a:lnTo>
                  <a:lnTo>
                    <a:pt x="8940" y="1935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604;p35">
              <a:extLst>
                <a:ext uri="{FF2B5EF4-FFF2-40B4-BE49-F238E27FC236}">
                  <a16:creationId xmlns:a16="http://schemas.microsoft.com/office/drawing/2014/main" id="{4B77C619-C2EB-9E11-A431-3164B61490B8}"/>
                </a:ext>
              </a:extLst>
            </p:cNvPr>
            <p:cNvSpPr/>
            <p:nvPr/>
          </p:nvSpPr>
          <p:spPr>
            <a:xfrm>
              <a:off x="1590475" y="5036550"/>
              <a:ext cx="4565775" cy="25"/>
            </a:xfrm>
            <a:custGeom>
              <a:avLst/>
              <a:gdLst/>
              <a:ahLst/>
              <a:cxnLst/>
              <a:rect l="l" t="t" r="r" b="b"/>
              <a:pathLst>
                <a:path w="182631" h="1" fill="none" extrusionOk="0">
                  <a:moveTo>
                    <a:pt x="0" y="0"/>
                  </a:moveTo>
                  <a:lnTo>
                    <a:pt x="18263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605;p35">
              <a:extLst>
                <a:ext uri="{FF2B5EF4-FFF2-40B4-BE49-F238E27FC236}">
                  <a16:creationId xmlns:a16="http://schemas.microsoft.com/office/drawing/2014/main" id="{7C5D49E0-01E0-3281-891E-43889E5F9A14}"/>
                </a:ext>
              </a:extLst>
            </p:cNvPr>
            <p:cNvSpPr/>
            <p:nvPr/>
          </p:nvSpPr>
          <p:spPr>
            <a:xfrm>
              <a:off x="2236775" y="4699350"/>
              <a:ext cx="341100" cy="391125"/>
            </a:xfrm>
            <a:custGeom>
              <a:avLst/>
              <a:gdLst/>
              <a:ahLst/>
              <a:cxnLst/>
              <a:rect l="l" t="t" r="r" b="b"/>
              <a:pathLst>
                <a:path w="13644" h="15645" extrusionOk="0">
                  <a:moveTo>
                    <a:pt x="10284" y="1"/>
                  </a:moveTo>
                  <a:cubicBezTo>
                    <a:pt x="8783" y="1"/>
                    <a:pt x="7073" y="227"/>
                    <a:pt x="6605" y="1046"/>
                  </a:cubicBezTo>
                  <a:cubicBezTo>
                    <a:pt x="6605" y="1046"/>
                    <a:pt x="4837" y="4615"/>
                    <a:pt x="3603" y="6617"/>
                  </a:cubicBezTo>
                  <a:cubicBezTo>
                    <a:pt x="2335" y="8618"/>
                    <a:pt x="0" y="11253"/>
                    <a:pt x="267" y="13588"/>
                  </a:cubicBezTo>
                  <a:cubicBezTo>
                    <a:pt x="408" y="15001"/>
                    <a:pt x="1343" y="15644"/>
                    <a:pt x="2613" y="15644"/>
                  </a:cubicBezTo>
                  <a:cubicBezTo>
                    <a:pt x="3443" y="15644"/>
                    <a:pt x="4416" y="15370"/>
                    <a:pt x="5404" y="14856"/>
                  </a:cubicBezTo>
                  <a:cubicBezTo>
                    <a:pt x="7906" y="13522"/>
                    <a:pt x="10141" y="10853"/>
                    <a:pt x="10841" y="8852"/>
                  </a:cubicBezTo>
                  <a:cubicBezTo>
                    <a:pt x="11508" y="6850"/>
                    <a:pt x="13643" y="5216"/>
                    <a:pt x="13643" y="2948"/>
                  </a:cubicBezTo>
                  <a:cubicBezTo>
                    <a:pt x="13643" y="713"/>
                    <a:pt x="13477" y="446"/>
                    <a:pt x="12643" y="212"/>
                  </a:cubicBezTo>
                  <a:cubicBezTo>
                    <a:pt x="12310" y="115"/>
                    <a:pt x="11350" y="1"/>
                    <a:pt x="1028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606;p35">
              <a:extLst>
                <a:ext uri="{FF2B5EF4-FFF2-40B4-BE49-F238E27FC236}">
                  <a16:creationId xmlns:a16="http://schemas.microsoft.com/office/drawing/2014/main" id="{EEABABE2-C6C1-AE86-80DB-B0F683FC0F81}"/>
                </a:ext>
              </a:extLst>
            </p:cNvPr>
            <p:cNvSpPr/>
            <p:nvPr/>
          </p:nvSpPr>
          <p:spPr>
            <a:xfrm>
              <a:off x="2242600" y="4751350"/>
              <a:ext cx="335275" cy="339125"/>
            </a:xfrm>
            <a:custGeom>
              <a:avLst/>
              <a:gdLst/>
              <a:ahLst/>
              <a:cxnLst/>
              <a:rect l="l" t="t" r="r" b="b"/>
              <a:pathLst>
                <a:path w="13411" h="13565" extrusionOk="0">
                  <a:moveTo>
                    <a:pt x="13410" y="0"/>
                  </a:moveTo>
                  <a:cubicBezTo>
                    <a:pt x="13177" y="701"/>
                    <a:pt x="12910" y="1368"/>
                    <a:pt x="12576" y="2035"/>
                  </a:cubicBezTo>
                  <a:cubicBezTo>
                    <a:pt x="11676" y="3870"/>
                    <a:pt x="10341" y="4970"/>
                    <a:pt x="9841" y="7205"/>
                  </a:cubicBezTo>
                  <a:cubicBezTo>
                    <a:pt x="9341" y="9440"/>
                    <a:pt x="6172" y="12009"/>
                    <a:pt x="3437" y="12676"/>
                  </a:cubicBezTo>
                  <a:cubicBezTo>
                    <a:pt x="3081" y="12763"/>
                    <a:pt x="2762" y="12800"/>
                    <a:pt x="2475" y="12800"/>
                  </a:cubicBezTo>
                  <a:cubicBezTo>
                    <a:pt x="555" y="12800"/>
                    <a:pt x="101" y="11108"/>
                    <a:pt x="101" y="11108"/>
                  </a:cubicBezTo>
                  <a:lnTo>
                    <a:pt x="1" y="11108"/>
                  </a:lnTo>
                  <a:cubicBezTo>
                    <a:pt x="1" y="11242"/>
                    <a:pt x="1" y="11375"/>
                    <a:pt x="1" y="11508"/>
                  </a:cubicBezTo>
                  <a:cubicBezTo>
                    <a:pt x="162" y="12921"/>
                    <a:pt x="1105" y="13564"/>
                    <a:pt x="2378" y="13564"/>
                  </a:cubicBezTo>
                  <a:cubicBezTo>
                    <a:pt x="3210" y="13564"/>
                    <a:pt x="4183" y="13290"/>
                    <a:pt x="5171" y="12776"/>
                  </a:cubicBezTo>
                  <a:cubicBezTo>
                    <a:pt x="7640" y="11442"/>
                    <a:pt x="9908" y="8773"/>
                    <a:pt x="10575" y="6772"/>
                  </a:cubicBezTo>
                  <a:cubicBezTo>
                    <a:pt x="11275" y="4770"/>
                    <a:pt x="13410" y="3102"/>
                    <a:pt x="13410" y="868"/>
                  </a:cubicBezTo>
                  <a:lnTo>
                    <a:pt x="1341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607;p35">
              <a:extLst>
                <a:ext uri="{FF2B5EF4-FFF2-40B4-BE49-F238E27FC236}">
                  <a16:creationId xmlns:a16="http://schemas.microsoft.com/office/drawing/2014/main" id="{CE6D00E1-88CF-0571-C600-01306D871893}"/>
                </a:ext>
              </a:extLst>
            </p:cNvPr>
            <p:cNvSpPr/>
            <p:nvPr/>
          </p:nvSpPr>
          <p:spPr>
            <a:xfrm>
              <a:off x="2410225" y="4763025"/>
              <a:ext cx="107600" cy="35050"/>
            </a:xfrm>
            <a:custGeom>
              <a:avLst/>
              <a:gdLst/>
              <a:ahLst/>
              <a:cxnLst/>
              <a:rect l="l" t="t" r="r" b="b"/>
              <a:pathLst>
                <a:path w="4304" h="1402" fill="none" extrusionOk="0">
                  <a:moveTo>
                    <a:pt x="1" y="0"/>
                  </a:moveTo>
                  <a:cubicBezTo>
                    <a:pt x="1" y="0"/>
                    <a:pt x="1001" y="1401"/>
                    <a:pt x="4304" y="10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608;p35">
              <a:extLst>
                <a:ext uri="{FF2B5EF4-FFF2-40B4-BE49-F238E27FC236}">
                  <a16:creationId xmlns:a16="http://schemas.microsoft.com/office/drawing/2014/main" id="{10F3F409-D0FE-6C89-56F2-350104ED7861}"/>
                </a:ext>
              </a:extLst>
            </p:cNvPr>
            <p:cNvSpPr/>
            <p:nvPr/>
          </p:nvSpPr>
          <p:spPr>
            <a:xfrm>
              <a:off x="2407725" y="4792200"/>
              <a:ext cx="87575" cy="28375"/>
            </a:xfrm>
            <a:custGeom>
              <a:avLst/>
              <a:gdLst/>
              <a:ahLst/>
              <a:cxnLst/>
              <a:rect l="l" t="t" r="r" b="b"/>
              <a:pathLst>
                <a:path w="3503" h="1135" fill="none" extrusionOk="0">
                  <a:moveTo>
                    <a:pt x="0" y="1"/>
                  </a:moveTo>
                  <a:cubicBezTo>
                    <a:pt x="1001" y="768"/>
                    <a:pt x="2235" y="1135"/>
                    <a:pt x="3503" y="10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609;p35">
              <a:extLst>
                <a:ext uri="{FF2B5EF4-FFF2-40B4-BE49-F238E27FC236}">
                  <a16:creationId xmlns:a16="http://schemas.microsoft.com/office/drawing/2014/main" id="{02DD95FC-28A1-2778-AFB8-B425D0843776}"/>
                </a:ext>
              </a:extLst>
            </p:cNvPr>
            <p:cNvSpPr/>
            <p:nvPr/>
          </p:nvSpPr>
          <p:spPr>
            <a:xfrm>
              <a:off x="2399375" y="4817225"/>
              <a:ext cx="73425" cy="30050"/>
            </a:xfrm>
            <a:custGeom>
              <a:avLst/>
              <a:gdLst/>
              <a:ahLst/>
              <a:cxnLst/>
              <a:rect l="l" t="t" r="r" b="b"/>
              <a:pathLst>
                <a:path w="2937" h="1202" fill="none" extrusionOk="0">
                  <a:moveTo>
                    <a:pt x="1" y="0"/>
                  </a:moveTo>
                  <a:cubicBezTo>
                    <a:pt x="735" y="801"/>
                    <a:pt x="1836" y="1201"/>
                    <a:pt x="2936" y="10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610;p35">
              <a:extLst>
                <a:ext uri="{FF2B5EF4-FFF2-40B4-BE49-F238E27FC236}">
                  <a16:creationId xmlns:a16="http://schemas.microsoft.com/office/drawing/2014/main" id="{AD7796D6-06D3-C569-2732-A1A732D0EF5C}"/>
                </a:ext>
              </a:extLst>
            </p:cNvPr>
            <p:cNvSpPr/>
            <p:nvPr/>
          </p:nvSpPr>
          <p:spPr>
            <a:xfrm>
              <a:off x="2391050" y="4852250"/>
              <a:ext cx="70900" cy="29200"/>
            </a:xfrm>
            <a:custGeom>
              <a:avLst/>
              <a:gdLst/>
              <a:ahLst/>
              <a:cxnLst/>
              <a:rect l="l" t="t" r="r" b="b"/>
              <a:pathLst>
                <a:path w="2836" h="1168" fill="none" extrusionOk="0">
                  <a:moveTo>
                    <a:pt x="0" y="0"/>
                  </a:moveTo>
                  <a:cubicBezTo>
                    <a:pt x="0" y="0"/>
                    <a:pt x="601" y="1168"/>
                    <a:pt x="2836" y="9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611;p35">
              <a:extLst>
                <a:ext uri="{FF2B5EF4-FFF2-40B4-BE49-F238E27FC236}">
                  <a16:creationId xmlns:a16="http://schemas.microsoft.com/office/drawing/2014/main" id="{367B4E0C-4CA8-4A11-09D9-30204238FA18}"/>
                </a:ext>
              </a:extLst>
            </p:cNvPr>
            <p:cNvSpPr/>
            <p:nvPr/>
          </p:nvSpPr>
          <p:spPr>
            <a:xfrm>
              <a:off x="2715450" y="4795550"/>
              <a:ext cx="542900" cy="269800"/>
            </a:xfrm>
            <a:custGeom>
              <a:avLst/>
              <a:gdLst/>
              <a:ahLst/>
              <a:cxnLst/>
              <a:rect l="l" t="t" r="r" b="b"/>
              <a:pathLst>
                <a:path w="21716" h="10792" extrusionOk="0">
                  <a:moveTo>
                    <a:pt x="1068" y="0"/>
                  </a:moveTo>
                  <a:cubicBezTo>
                    <a:pt x="1068" y="0"/>
                    <a:pt x="0" y="6672"/>
                    <a:pt x="434" y="8506"/>
                  </a:cubicBezTo>
                  <a:cubicBezTo>
                    <a:pt x="711" y="9753"/>
                    <a:pt x="2347" y="9945"/>
                    <a:pt x="3826" y="9945"/>
                  </a:cubicBezTo>
                  <a:cubicBezTo>
                    <a:pt x="4483" y="9945"/>
                    <a:pt x="5109" y="9907"/>
                    <a:pt x="5571" y="9907"/>
                  </a:cubicBezTo>
                  <a:cubicBezTo>
                    <a:pt x="5838" y="9898"/>
                    <a:pt x="6105" y="9893"/>
                    <a:pt x="6371" y="9893"/>
                  </a:cubicBezTo>
                  <a:cubicBezTo>
                    <a:pt x="7972" y="9893"/>
                    <a:pt x="9569" y="10065"/>
                    <a:pt x="11142" y="10408"/>
                  </a:cubicBezTo>
                  <a:cubicBezTo>
                    <a:pt x="12759" y="10691"/>
                    <a:pt x="15111" y="10791"/>
                    <a:pt x="17108" y="10791"/>
                  </a:cubicBezTo>
                  <a:cubicBezTo>
                    <a:pt x="19106" y="10791"/>
                    <a:pt x="20748" y="10691"/>
                    <a:pt x="20949" y="10574"/>
                  </a:cubicBezTo>
                  <a:cubicBezTo>
                    <a:pt x="21516" y="10174"/>
                    <a:pt x="21716" y="9440"/>
                    <a:pt x="21449" y="8840"/>
                  </a:cubicBezTo>
                  <a:cubicBezTo>
                    <a:pt x="21115" y="8006"/>
                    <a:pt x="16946" y="6805"/>
                    <a:pt x="13710" y="5070"/>
                  </a:cubicBezTo>
                  <a:cubicBezTo>
                    <a:pt x="11675" y="3936"/>
                    <a:pt x="9974" y="2302"/>
                    <a:pt x="8706" y="334"/>
                  </a:cubicBezTo>
                  <a:cubicBezTo>
                    <a:pt x="7948" y="639"/>
                    <a:pt x="7023" y="749"/>
                    <a:pt x="6081" y="749"/>
                  </a:cubicBezTo>
                  <a:cubicBezTo>
                    <a:pt x="3629" y="749"/>
                    <a:pt x="1068" y="0"/>
                    <a:pt x="106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612;p35">
              <a:extLst>
                <a:ext uri="{FF2B5EF4-FFF2-40B4-BE49-F238E27FC236}">
                  <a16:creationId xmlns:a16="http://schemas.microsoft.com/office/drawing/2014/main" id="{84C37431-9855-FF47-4D3C-07E628FF8914}"/>
                </a:ext>
              </a:extLst>
            </p:cNvPr>
            <p:cNvSpPr/>
            <p:nvPr/>
          </p:nvSpPr>
          <p:spPr>
            <a:xfrm>
              <a:off x="2723775" y="4992350"/>
              <a:ext cx="532075" cy="73000"/>
            </a:xfrm>
            <a:custGeom>
              <a:avLst/>
              <a:gdLst/>
              <a:ahLst/>
              <a:cxnLst/>
              <a:rect l="l" t="t" r="r" b="b"/>
              <a:pathLst>
                <a:path w="21283" h="2920" extrusionOk="0">
                  <a:moveTo>
                    <a:pt x="1" y="0"/>
                  </a:moveTo>
                  <a:cubicBezTo>
                    <a:pt x="1" y="201"/>
                    <a:pt x="34" y="401"/>
                    <a:pt x="68" y="634"/>
                  </a:cubicBezTo>
                  <a:cubicBezTo>
                    <a:pt x="362" y="1880"/>
                    <a:pt x="1948" y="2080"/>
                    <a:pt x="3406" y="2080"/>
                  </a:cubicBezTo>
                  <a:cubicBezTo>
                    <a:pt x="4096" y="2080"/>
                    <a:pt x="4756" y="2035"/>
                    <a:pt x="5238" y="2035"/>
                  </a:cubicBezTo>
                  <a:cubicBezTo>
                    <a:pt x="5505" y="2026"/>
                    <a:pt x="5772" y="2021"/>
                    <a:pt x="6038" y="2021"/>
                  </a:cubicBezTo>
                  <a:cubicBezTo>
                    <a:pt x="7638" y="2021"/>
                    <a:pt x="9231" y="2193"/>
                    <a:pt x="10775" y="2536"/>
                  </a:cubicBezTo>
                  <a:cubicBezTo>
                    <a:pt x="12410" y="2819"/>
                    <a:pt x="14761" y="2919"/>
                    <a:pt x="16759" y="2919"/>
                  </a:cubicBezTo>
                  <a:cubicBezTo>
                    <a:pt x="18756" y="2919"/>
                    <a:pt x="20399" y="2819"/>
                    <a:pt x="20616" y="2702"/>
                  </a:cubicBezTo>
                  <a:cubicBezTo>
                    <a:pt x="21049" y="2402"/>
                    <a:pt x="21283" y="1902"/>
                    <a:pt x="21216" y="1368"/>
                  </a:cubicBezTo>
                  <a:lnTo>
                    <a:pt x="21216" y="1368"/>
                  </a:lnTo>
                  <a:cubicBezTo>
                    <a:pt x="19915" y="1702"/>
                    <a:pt x="18614" y="1902"/>
                    <a:pt x="17280" y="2035"/>
                  </a:cubicBezTo>
                  <a:cubicBezTo>
                    <a:pt x="16834" y="2080"/>
                    <a:pt x="16358" y="2099"/>
                    <a:pt x="15860" y="2099"/>
                  </a:cubicBezTo>
                  <a:cubicBezTo>
                    <a:pt x="12634" y="2099"/>
                    <a:pt x="8452" y="1279"/>
                    <a:pt x="5071" y="1135"/>
                  </a:cubicBezTo>
                  <a:cubicBezTo>
                    <a:pt x="2202" y="1001"/>
                    <a:pt x="635" y="3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613;p35">
              <a:extLst>
                <a:ext uri="{FF2B5EF4-FFF2-40B4-BE49-F238E27FC236}">
                  <a16:creationId xmlns:a16="http://schemas.microsoft.com/office/drawing/2014/main" id="{3D01AB7C-78E4-AC4B-88C5-612E028522B4}"/>
                </a:ext>
              </a:extLst>
            </p:cNvPr>
            <p:cNvSpPr/>
            <p:nvPr/>
          </p:nvSpPr>
          <p:spPr>
            <a:xfrm>
              <a:off x="2927250" y="4852250"/>
              <a:ext cx="37575" cy="47550"/>
            </a:xfrm>
            <a:custGeom>
              <a:avLst/>
              <a:gdLst/>
              <a:ahLst/>
              <a:cxnLst/>
              <a:rect l="l" t="t" r="r" b="b"/>
              <a:pathLst>
                <a:path w="1503" h="1902" fill="none" extrusionOk="0">
                  <a:moveTo>
                    <a:pt x="1502" y="0"/>
                  </a:moveTo>
                  <a:cubicBezTo>
                    <a:pt x="835" y="501"/>
                    <a:pt x="335" y="1168"/>
                    <a:pt x="1" y="1902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614;p35">
              <a:extLst>
                <a:ext uri="{FF2B5EF4-FFF2-40B4-BE49-F238E27FC236}">
                  <a16:creationId xmlns:a16="http://schemas.microsoft.com/office/drawing/2014/main" id="{8EB1156B-6269-5C1C-1326-AD629A4042BB}"/>
                </a:ext>
              </a:extLst>
            </p:cNvPr>
            <p:cNvSpPr/>
            <p:nvPr/>
          </p:nvSpPr>
          <p:spPr>
            <a:xfrm>
              <a:off x="2962275" y="4883100"/>
              <a:ext cx="27550" cy="37550"/>
            </a:xfrm>
            <a:custGeom>
              <a:avLst/>
              <a:gdLst/>
              <a:ahLst/>
              <a:cxnLst/>
              <a:rect l="l" t="t" r="r" b="b"/>
              <a:pathLst>
                <a:path w="1102" h="1502" fill="none" extrusionOk="0">
                  <a:moveTo>
                    <a:pt x="1102" y="1"/>
                  </a:moveTo>
                  <a:cubicBezTo>
                    <a:pt x="1102" y="1"/>
                    <a:pt x="1" y="935"/>
                    <a:pt x="1" y="1502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615;p35">
              <a:extLst>
                <a:ext uri="{FF2B5EF4-FFF2-40B4-BE49-F238E27FC236}">
                  <a16:creationId xmlns:a16="http://schemas.microsoft.com/office/drawing/2014/main" id="{C5CAFFE8-D6DE-A63E-4414-C3418E232577}"/>
                </a:ext>
              </a:extLst>
            </p:cNvPr>
            <p:cNvSpPr/>
            <p:nvPr/>
          </p:nvSpPr>
          <p:spPr>
            <a:xfrm>
              <a:off x="2999825" y="4903950"/>
              <a:ext cx="16700" cy="37550"/>
            </a:xfrm>
            <a:custGeom>
              <a:avLst/>
              <a:gdLst/>
              <a:ahLst/>
              <a:cxnLst/>
              <a:rect l="l" t="t" r="r" b="b"/>
              <a:pathLst>
                <a:path w="668" h="1502" fill="none" extrusionOk="0">
                  <a:moveTo>
                    <a:pt x="667" y="1"/>
                  </a:moveTo>
                  <a:cubicBezTo>
                    <a:pt x="367" y="468"/>
                    <a:pt x="167" y="968"/>
                    <a:pt x="0" y="1502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616;p35">
              <a:extLst>
                <a:ext uri="{FF2B5EF4-FFF2-40B4-BE49-F238E27FC236}">
                  <a16:creationId xmlns:a16="http://schemas.microsoft.com/office/drawing/2014/main" id="{8B0B0836-9875-CB9E-8FD1-E48A318BAF16}"/>
                </a:ext>
              </a:extLst>
            </p:cNvPr>
            <p:cNvSpPr/>
            <p:nvPr/>
          </p:nvSpPr>
          <p:spPr>
            <a:xfrm>
              <a:off x="3041500" y="4923125"/>
              <a:ext cx="16725" cy="28375"/>
            </a:xfrm>
            <a:custGeom>
              <a:avLst/>
              <a:gdLst/>
              <a:ahLst/>
              <a:cxnLst/>
              <a:rect l="l" t="t" r="r" b="b"/>
              <a:pathLst>
                <a:path w="669" h="1135" fill="none" extrusionOk="0">
                  <a:moveTo>
                    <a:pt x="668" y="1"/>
                  </a:moveTo>
                  <a:cubicBezTo>
                    <a:pt x="668" y="1"/>
                    <a:pt x="1" y="568"/>
                    <a:pt x="1" y="1135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617;p35">
              <a:extLst>
                <a:ext uri="{FF2B5EF4-FFF2-40B4-BE49-F238E27FC236}">
                  <a16:creationId xmlns:a16="http://schemas.microsoft.com/office/drawing/2014/main" id="{27C5887D-CD22-3B0E-E0D3-FEC6B9F4FE72}"/>
                </a:ext>
              </a:extLst>
            </p:cNvPr>
            <p:cNvSpPr/>
            <p:nvPr/>
          </p:nvSpPr>
          <p:spPr>
            <a:xfrm>
              <a:off x="2280125" y="2577275"/>
              <a:ext cx="959050" cy="2257475"/>
            </a:xfrm>
            <a:custGeom>
              <a:avLst/>
              <a:gdLst/>
              <a:ahLst/>
              <a:cxnLst/>
              <a:rect l="l" t="t" r="r" b="b"/>
              <a:pathLst>
                <a:path w="38362" h="90299" extrusionOk="0">
                  <a:moveTo>
                    <a:pt x="14326" y="1"/>
                  </a:moveTo>
                  <a:cubicBezTo>
                    <a:pt x="10432" y="1"/>
                    <a:pt x="6528" y="274"/>
                    <a:pt x="2669" y="802"/>
                  </a:cubicBezTo>
                  <a:cubicBezTo>
                    <a:pt x="2669" y="802"/>
                    <a:pt x="1" y="13377"/>
                    <a:pt x="234" y="20282"/>
                  </a:cubicBezTo>
                  <a:cubicBezTo>
                    <a:pt x="434" y="27154"/>
                    <a:pt x="9808" y="44233"/>
                    <a:pt x="9808" y="44233"/>
                  </a:cubicBezTo>
                  <a:cubicBezTo>
                    <a:pt x="9808" y="44233"/>
                    <a:pt x="4804" y="56541"/>
                    <a:pt x="4604" y="61979"/>
                  </a:cubicBezTo>
                  <a:cubicBezTo>
                    <a:pt x="4404" y="67383"/>
                    <a:pt x="4804" y="84828"/>
                    <a:pt x="4804" y="84828"/>
                  </a:cubicBezTo>
                  <a:cubicBezTo>
                    <a:pt x="4804" y="84828"/>
                    <a:pt x="6906" y="86029"/>
                    <a:pt x="8807" y="86029"/>
                  </a:cubicBezTo>
                  <a:cubicBezTo>
                    <a:pt x="10675" y="86029"/>
                    <a:pt x="12943" y="85095"/>
                    <a:pt x="12943" y="85095"/>
                  </a:cubicBezTo>
                  <a:lnTo>
                    <a:pt x="17747" y="66315"/>
                  </a:lnTo>
                  <a:lnTo>
                    <a:pt x="17947" y="89065"/>
                  </a:lnTo>
                  <a:cubicBezTo>
                    <a:pt x="19315" y="89865"/>
                    <a:pt x="20916" y="90299"/>
                    <a:pt x="22517" y="90299"/>
                  </a:cubicBezTo>
                  <a:cubicBezTo>
                    <a:pt x="24185" y="90299"/>
                    <a:pt x="25786" y="89799"/>
                    <a:pt x="27120" y="88831"/>
                  </a:cubicBezTo>
                  <a:cubicBezTo>
                    <a:pt x="27120" y="88831"/>
                    <a:pt x="30456" y="64881"/>
                    <a:pt x="30856" y="60911"/>
                  </a:cubicBezTo>
                  <a:cubicBezTo>
                    <a:pt x="31290" y="56942"/>
                    <a:pt x="33992" y="45067"/>
                    <a:pt x="34192" y="44233"/>
                  </a:cubicBezTo>
                  <a:cubicBezTo>
                    <a:pt x="34425" y="43399"/>
                    <a:pt x="38362" y="30256"/>
                    <a:pt x="38362" y="19615"/>
                  </a:cubicBezTo>
                  <a:cubicBezTo>
                    <a:pt x="38362" y="9007"/>
                    <a:pt x="35326" y="2603"/>
                    <a:pt x="35326" y="2603"/>
                  </a:cubicBezTo>
                  <a:cubicBezTo>
                    <a:pt x="35326" y="2603"/>
                    <a:pt x="24618" y="234"/>
                    <a:pt x="16679" y="34"/>
                  </a:cubicBezTo>
                  <a:cubicBezTo>
                    <a:pt x="15896" y="12"/>
                    <a:pt x="15111" y="1"/>
                    <a:pt x="1432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618;p35">
              <a:extLst>
                <a:ext uri="{FF2B5EF4-FFF2-40B4-BE49-F238E27FC236}">
                  <a16:creationId xmlns:a16="http://schemas.microsoft.com/office/drawing/2014/main" id="{EDCB1F9F-62CC-B040-87D9-625B6B09C086}"/>
                </a:ext>
              </a:extLst>
            </p:cNvPr>
            <p:cNvSpPr/>
            <p:nvPr/>
          </p:nvSpPr>
          <p:spPr>
            <a:xfrm>
              <a:off x="2759650" y="3000925"/>
              <a:ext cx="135950" cy="1156675"/>
            </a:xfrm>
            <a:custGeom>
              <a:avLst/>
              <a:gdLst/>
              <a:ahLst/>
              <a:cxnLst/>
              <a:rect l="l" t="t" r="r" b="b"/>
              <a:pathLst>
                <a:path w="5438" h="46267" fill="none" extrusionOk="0">
                  <a:moveTo>
                    <a:pt x="0" y="46267"/>
                  </a:moveTo>
                  <a:cubicBezTo>
                    <a:pt x="0" y="46267"/>
                    <a:pt x="5437" y="30856"/>
                    <a:pt x="5437" y="27087"/>
                  </a:cubicBezTo>
                  <a:cubicBezTo>
                    <a:pt x="5437" y="23350"/>
                    <a:pt x="1902" y="0"/>
                    <a:pt x="1902" y="0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619;p35">
              <a:extLst>
                <a:ext uri="{FF2B5EF4-FFF2-40B4-BE49-F238E27FC236}">
                  <a16:creationId xmlns:a16="http://schemas.microsoft.com/office/drawing/2014/main" id="{E2AA18DB-4A28-4478-9353-57607D724B09}"/>
                </a:ext>
              </a:extLst>
            </p:cNvPr>
            <p:cNvSpPr/>
            <p:nvPr/>
          </p:nvSpPr>
          <p:spPr>
            <a:xfrm>
              <a:off x="2843025" y="3036775"/>
              <a:ext cx="104275" cy="140975"/>
            </a:xfrm>
            <a:custGeom>
              <a:avLst/>
              <a:gdLst/>
              <a:ahLst/>
              <a:cxnLst/>
              <a:rect l="l" t="t" r="r" b="b"/>
              <a:pathLst>
                <a:path w="4171" h="5639" fill="none" extrusionOk="0">
                  <a:moveTo>
                    <a:pt x="1" y="5638"/>
                  </a:moveTo>
                  <a:cubicBezTo>
                    <a:pt x="1" y="5638"/>
                    <a:pt x="3136" y="2102"/>
                    <a:pt x="4171" y="1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620;p35">
              <a:extLst>
                <a:ext uri="{FF2B5EF4-FFF2-40B4-BE49-F238E27FC236}">
                  <a16:creationId xmlns:a16="http://schemas.microsoft.com/office/drawing/2014/main" id="{737D2746-B8CF-F260-8C07-2F417373AEF1}"/>
                </a:ext>
              </a:extLst>
            </p:cNvPr>
            <p:cNvSpPr/>
            <p:nvPr/>
          </p:nvSpPr>
          <p:spPr>
            <a:xfrm>
              <a:off x="3118225" y="1795050"/>
              <a:ext cx="388650" cy="866325"/>
            </a:xfrm>
            <a:custGeom>
              <a:avLst/>
              <a:gdLst/>
              <a:ahLst/>
              <a:cxnLst/>
              <a:rect l="l" t="t" r="r" b="b"/>
              <a:pathLst>
                <a:path w="15546" h="34653" extrusionOk="0">
                  <a:moveTo>
                    <a:pt x="1" y="1"/>
                  </a:moveTo>
                  <a:lnTo>
                    <a:pt x="134" y="1936"/>
                  </a:lnTo>
                  <a:cubicBezTo>
                    <a:pt x="134" y="1936"/>
                    <a:pt x="4571" y="23051"/>
                    <a:pt x="5405" y="26386"/>
                  </a:cubicBezTo>
                  <a:cubicBezTo>
                    <a:pt x="6239" y="29722"/>
                    <a:pt x="6505" y="33758"/>
                    <a:pt x="10141" y="34459"/>
                  </a:cubicBezTo>
                  <a:cubicBezTo>
                    <a:pt x="10796" y="34586"/>
                    <a:pt x="11372" y="34653"/>
                    <a:pt x="11878" y="34653"/>
                  </a:cubicBezTo>
                  <a:cubicBezTo>
                    <a:pt x="14161" y="34653"/>
                    <a:pt x="15033" y="33298"/>
                    <a:pt x="15278" y="30022"/>
                  </a:cubicBezTo>
                  <a:cubicBezTo>
                    <a:pt x="15545" y="25986"/>
                    <a:pt x="10408" y="10142"/>
                    <a:pt x="8040" y="6372"/>
                  </a:cubicBezTo>
                  <a:cubicBezTo>
                    <a:pt x="5671" y="2636"/>
                    <a:pt x="1368" y="134"/>
                    <a:pt x="1368" y="1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621;p35">
              <a:extLst>
                <a:ext uri="{FF2B5EF4-FFF2-40B4-BE49-F238E27FC236}">
                  <a16:creationId xmlns:a16="http://schemas.microsoft.com/office/drawing/2014/main" id="{232F732E-189C-82E4-F296-0F573372760A}"/>
                </a:ext>
              </a:extLst>
            </p:cNvPr>
            <p:cNvSpPr/>
            <p:nvPr/>
          </p:nvSpPr>
          <p:spPr>
            <a:xfrm>
              <a:off x="3212475" y="2240375"/>
              <a:ext cx="291050" cy="420775"/>
            </a:xfrm>
            <a:custGeom>
              <a:avLst/>
              <a:gdLst/>
              <a:ahLst/>
              <a:cxnLst/>
              <a:rect l="l" t="t" r="r" b="b"/>
              <a:pathLst>
                <a:path w="11642" h="16831" extrusionOk="0">
                  <a:moveTo>
                    <a:pt x="8806" y="1"/>
                  </a:moveTo>
                  <a:lnTo>
                    <a:pt x="0" y="1235"/>
                  </a:lnTo>
                  <a:cubicBezTo>
                    <a:pt x="734" y="4637"/>
                    <a:pt x="1368" y="7506"/>
                    <a:pt x="1635" y="8573"/>
                  </a:cubicBezTo>
                  <a:cubicBezTo>
                    <a:pt x="2469" y="11909"/>
                    <a:pt x="2735" y="15945"/>
                    <a:pt x="6371" y="16646"/>
                  </a:cubicBezTo>
                  <a:cubicBezTo>
                    <a:pt x="7022" y="16766"/>
                    <a:pt x="7597" y="16830"/>
                    <a:pt x="8103" y="16830"/>
                  </a:cubicBezTo>
                  <a:cubicBezTo>
                    <a:pt x="10399" y="16830"/>
                    <a:pt x="11290" y="15516"/>
                    <a:pt x="11508" y="12209"/>
                  </a:cubicBezTo>
                  <a:cubicBezTo>
                    <a:pt x="11642" y="10141"/>
                    <a:pt x="10374" y="5038"/>
                    <a:pt x="8806" y="1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622;p35">
              <a:extLst>
                <a:ext uri="{FF2B5EF4-FFF2-40B4-BE49-F238E27FC236}">
                  <a16:creationId xmlns:a16="http://schemas.microsoft.com/office/drawing/2014/main" id="{DABBC87D-8115-B926-90A8-04748EF5C3C1}"/>
                </a:ext>
              </a:extLst>
            </p:cNvPr>
            <p:cNvSpPr/>
            <p:nvPr/>
          </p:nvSpPr>
          <p:spPr>
            <a:xfrm>
              <a:off x="2308475" y="1696275"/>
              <a:ext cx="854825" cy="991125"/>
            </a:xfrm>
            <a:custGeom>
              <a:avLst/>
              <a:gdLst/>
              <a:ahLst/>
              <a:cxnLst/>
              <a:rect l="l" t="t" r="r" b="b"/>
              <a:pathLst>
                <a:path w="34193" h="39645" extrusionOk="0">
                  <a:moveTo>
                    <a:pt x="20062" y="1"/>
                  </a:moveTo>
                  <a:cubicBezTo>
                    <a:pt x="18255" y="1"/>
                    <a:pt x="16397" y="236"/>
                    <a:pt x="15012" y="616"/>
                  </a:cubicBezTo>
                  <a:cubicBezTo>
                    <a:pt x="11943" y="1450"/>
                    <a:pt x="7640" y="3118"/>
                    <a:pt x="7640" y="3118"/>
                  </a:cubicBezTo>
                  <a:lnTo>
                    <a:pt x="5005" y="2818"/>
                  </a:lnTo>
                  <a:cubicBezTo>
                    <a:pt x="5005" y="2818"/>
                    <a:pt x="1669" y="3518"/>
                    <a:pt x="835" y="9356"/>
                  </a:cubicBezTo>
                  <a:cubicBezTo>
                    <a:pt x="1" y="15193"/>
                    <a:pt x="1936" y="24800"/>
                    <a:pt x="1936" y="24800"/>
                  </a:cubicBezTo>
                  <a:lnTo>
                    <a:pt x="1535" y="36042"/>
                  </a:lnTo>
                  <a:cubicBezTo>
                    <a:pt x="1535" y="36042"/>
                    <a:pt x="15412" y="39644"/>
                    <a:pt x="21116" y="39644"/>
                  </a:cubicBezTo>
                  <a:cubicBezTo>
                    <a:pt x="26820" y="39644"/>
                    <a:pt x="34192" y="37843"/>
                    <a:pt x="34192" y="37843"/>
                  </a:cubicBezTo>
                  <a:cubicBezTo>
                    <a:pt x="34192" y="37843"/>
                    <a:pt x="31123" y="9789"/>
                    <a:pt x="30556" y="7421"/>
                  </a:cubicBezTo>
                  <a:cubicBezTo>
                    <a:pt x="30022" y="5053"/>
                    <a:pt x="27521" y="2684"/>
                    <a:pt x="25419" y="1150"/>
                  </a:cubicBezTo>
                  <a:cubicBezTo>
                    <a:pt x="24295" y="334"/>
                    <a:pt x="22214" y="1"/>
                    <a:pt x="2006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623;p35">
              <a:extLst>
                <a:ext uri="{FF2B5EF4-FFF2-40B4-BE49-F238E27FC236}">
                  <a16:creationId xmlns:a16="http://schemas.microsoft.com/office/drawing/2014/main" id="{E678EA5F-1289-B2D9-291B-32EF83C9B8FE}"/>
                </a:ext>
              </a:extLst>
            </p:cNvPr>
            <p:cNvSpPr/>
            <p:nvPr/>
          </p:nvSpPr>
          <p:spPr>
            <a:xfrm>
              <a:off x="2249275" y="1669975"/>
              <a:ext cx="521225" cy="1324775"/>
            </a:xfrm>
            <a:custGeom>
              <a:avLst/>
              <a:gdLst/>
              <a:ahLst/>
              <a:cxnLst/>
              <a:rect l="l" t="t" r="r" b="b"/>
              <a:pathLst>
                <a:path w="20849" h="52991" extrusionOk="0">
                  <a:moveTo>
                    <a:pt x="17380" y="0"/>
                  </a:moveTo>
                  <a:lnTo>
                    <a:pt x="7373" y="3870"/>
                  </a:lnTo>
                  <a:cubicBezTo>
                    <a:pt x="7373" y="3870"/>
                    <a:pt x="7639" y="4437"/>
                    <a:pt x="9174" y="6939"/>
                  </a:cubicBezTo>
                  <a:cubicBezTo>
                    <a:pt x="10708" y="9440"/>
                    <a:pt x="12376" y="17513"/>
                    <a:pt x="11109" y="21549"/>
                  </a:cubicBezTo>
                  <a:cubicBezTo>
                    <a:pt x="10080" y="24885"/>
                    <a:pt x="5947" y="25163"/>
                    <a:pt x="4598" y="25163"/>
                  </a:cubicBezTo>
                  <a:cubicBezTo>
                    <a:pt x="4329" y="25163"/>
                    <a:pt x="4170" y="25152"/>
                    <a:pt x="4170" y="25152"/>
                  </a:cubicBezTo>
                  <a:lnTo>
                    <a:pt x="1" y="51137"/>
                  </a:lnTo>
                  <a:cubicBezTo>
                    <a:pt x="1" y="51137"/>
                    <a:pt x="3336" y="51571"/>
                    <a:pt x="8073" y="52405"/>
                  </a:cubicBezTo>
                  <a:cubicBezTo>
                    <a:pt x="10808" y="52889"/>
                    <a:pt x="14162" y="52991"/>
                    <a:pt x="16492" y="52991"/>
                  </a:cubicBezTo>
                  <a:cubicBezTo>
                    <a:pt x="18169" y="52991"/>
                    <a:pt x="19314" y="52938"/>
                    <a:pt x="19314" y="52938"/>
                  </a:cubicBezTo>
                  <a:cubicBezTo>
                    <a:pt x="19314" y="52938"/>
                    <a:pt x="20849" y="27920"/>
                    <a:pt x="20582" y="19881"/>
                  </a:cubicBezTo>
                  <a:cubicBezTo>
                    <a:pt x="20282" y="11809"/>
                    <a:pt x="17380" y="0"/>
                    <a:pt x="17380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624;p35">
              <a:extLst>
                <a:ext uri="{FF2B5EF4-FFF2-40B4-BE49-F238E27FC236}">
                  <a16:creationId xmlns:a16="http://schemas.microsoft.com/office/drawing/2014/main" id="{C2A7E4FD-43CD-EE54-E5FD-506A726966AE}"/>
                </a:ext>
              </a:extLst>
            </p:cNvPr>
            <p:cNvSpPr/>
            <p:nvPr/>
          </p:nvSpPr>
          <p:spPr>
            <a:xfrm>
              <a:off x="2958125" y="1718350"/>
              <a:ext cx="361100" cy="1257575"/>
            </a:xfrm>
            <a:custGeom>
              <a:avLst/>
              <a:gdLst/>
              <a:ahLst/>
              <a:cxnLst/>
              <a:rect l="l" t="t" r="r" b="b"/>
              <a:pathLst>
                <a:path w="14444" h="50303" extrusionOk="0">
                  <a:moveTo>
                    <a:pt x="0" y="0"/>
                  </a:moveTo>
                  <a:lnTo>
                    <a:pt x="1668" y="9040"/>
                  </a:lnTo>
                  <a:cubicBezTo>
                    <a:pt x="1668" y="9040"/>
                    <a:pt x="4737" y="20715"/>
                    <a:pt x="4437" y="32390"/>
                  </a:cubicBezTo>
                  <a:cubicBezTo>
                    <a:pt x="4170" y="44065"/>
                    <a:pt x="4036" y="50303"/>
                    <a:pt x="4036" y="50303"/>
                  </a:cubicBezTo>
                  <a:cubicBezTo>
                    <a:pt x="4036" y="50303"/>
                    <a:pt x="10708" y="49902"/>
                    <a:pt x="14444" y="48368"/>
                  </a:cubicBezTo>
                  <a:cubicBezTo>
                    <a:pt x="14444" y="48368"/>
                    <a:pt x="12376" y="21115"/>
                    <a:pt x="10408" y="13076"/>
                  </a:cubicBezTo>
                  <a:cubicBezTo>
                    <a:pt x="8473" y="5004"/>
                    <a:pt x="7772" y="3202"/>
                    <a:pt x="7772" y="32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625;p35">
              <a:extLst>
                <a:ext uri="{FF2B5EF4-FFF2-40B4-BE49-F238E27FC236}">
                  <a16:creationId xmlns:a16="http://schemas.microsoft.com/office/drawing/2014/main" id="{59E285F1-447C-8C30-AAC2-690661283803}"/>
                </a:ext>
              </a:extLst>
            </p:cNvPr>
            <p:cNvSpPr/>
            <p:nvPr/>
          </p:nvSpPr>
          <p:spPr>
            <a:xfrm>
              <a:off x="2647050" y="1612325"/>
              <a:ext cx="404500" cy="402075"/>
            </a:xfrm>
            <a:custGeom>
              <a:avLst/>
              <a:gdLst/>
              <a:ahLst/>
              <a:cxnLst/>
              <a:rect l="l" t="t" r="r" b="b"/>
              <a:pathLst>
                <a:path w="16180" h="16083" extrusionOk="0">
                  <a:moveTo>
                    <a:pt x="5305" y="0"/>
                  </a:moveTo>
                  <a:cubicBezTo>
                    <a:pt x="4787" y="0"/>
                    <a:pt x="4471" y="38"/>
                    <a:pt x="4471" y="38"/>
                  </a:cubicBezTo>
                  <a:cubicBezTo>
                    <a:pt x="4471" y="38"/>
                    <a:pt x="1535" y="572"/>
                    <a:pt x="768" y="2073"/>
                  </a:cubicBezTo>
                  <a:cubicBezTo>
                    <a:pt x="1" y="3607"/>
                    <a:pt x="3804" y="16083"/>
                    <a:pt x="3804" y="16083"/>
                  </a:cubicBezTo>
                  <a:lnTo>
                    <a:pt x="9341" y="11513"/>
                  </a:lnTo>
                  <a:lnTo>
                    <a:pt x="16179" y="15416"/>
                  </a:lnTo>
                  <a:cubicBezTo>
                    <a:pt x="16179" y="15416"/>
                    <a:pt x="14845" y="5976"/>
                    <a:pt x="12043" y="2740"/>
                  </a:cubicBezTo>
                  <a:cubicBezTo>
                    <a:pt x="9963" y="313"/>
                    <a:pt x="6798" y="0"/>
                    <a:pt x="530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626;p35">
              <a:extLst>
                <a:ext uri="{FF2B5EF4-FFF2-40B4-BE49-F238E27FC236}">
                  <a16:creationId xmlns:a16="http://schemas.microsoft.com/office/drawing/2014/main" id="{D1788A75-4519-1B45-3934-2A552332CC18}"/>
                </a:ext>
              </a:extLst>
            </p:cNvPr>
            <p:cNvSpPr/>
            <p:nvPr/>
          </p:nvSpPr>
          <p:spPr>
            <a:xfrm>
              <a:off x="2726275" y="1415625"/>
              <a:ext cx="238550" cy="502850"/>
            </a:xfrm>
            <a:custGeom>
              <a:avLst/>
              <a:gdLst/>
              <a:ahLst/>
              <a:cxnLst/>
              <a:rect l="l" t="t" r="r" b="b"/>
              <a:pathLst>
                <a:path w="9542" h="20114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01" y="1"/>
                    <a:pt x="1" y="10942"/>
                    <a:pt x="1168" y="13744"/>
                  </a:cubicBezTo>
                  <a:cubicBezTo>
                    <a:pt x="2286" y="16351"/>
                    <a:pt x="5078" y="20113"/>
                    <a:pt x="6428" y="20113"/>
                  </a:cubicBezTo>
                  <a:cubicBezTo>
                    <a:pt x="6529" y="20113"/>
                    <a:pt x="6622" y="20092"/>
                    <a:pt x="6706" y="20048"/>
                  </a:cubicBezTo>
                  <a:cubicBezTo>
                    <a:pt x="7907" y="19381"/>
                    <a:pt x="8240" y="11475"/>
                    <a:pt x="8440" y="10942"/>
                  </a:cubicBezTo>
                  <a:cubicBezTo>
                    <a:pt x="8674" y="10374"/>
                    <a:pt x="9541" y="5938"/>
                    <a:pt x="9541" y="5938"/>
                  </a:cubicBezTo>
                  <a:cubicBezTo>
                    <a:pt x="9541" y="5938"/>
                    <a:pt x="1702" y="377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627;p35">
              <a:extLst>
                <a:ext uri="{FF2B5EF4-FFF2-40B4-BE49-F238E27FC236}">
                  <a16:creationId xmlns:a16="http://schemas.microsoft.com/office/drawing/2014/main" id="{65DF684E-4D9A-CEB5-A8D2-EC34A3AADC07}"/>
                </a:ext>
              </a:extLst>
            </p:cNvPr>
            <p:cNvSpPr/>
            <p:nvPr/>
          </p:nvSpPr>
          <p:spPr>
            <a:xfrm>
              <a:off x="2888900" y="2153625"/>
              <a:ext cx="144300" cy="216050"/>
            </a:xfrm>
            <a:custGeom>
              <a:avLst/>
              <a:gdLst/>
              <a:ahLst/>
              <a:cxnLst/>
              <a:rect l="l" t="t" r="r" b="b"/>
              <a:pathLst>
                <a:path w="5772" h="8642" extrusionOk="0">
                  <a:moveTo>
                    <a:pt x="533" y="0"/>
                  </a:moveTo>
                  <a:cubicBezTo>
                    <a:pt x="450" y="0"/>
                    <a:pt x="369" y="22"/>
                    <a:pt x="301" y="68"/>
                  </a:cubicBezTo>
                  <a:cubicBezTo>
                    <a:pt x="67" y="235"/>
                    <a:pt x="1" y="502"/>
                    <a:pt x="134" y="735"/>
                  </a:cubicBezTo>
                  <a:lnTo>
                    <a:pt x="4937" y="8641"/>
                  </a:lnTo>
                  <a:lnTo>
                    <a:pt x="5771" y="8141"/>
                  </a:lnTo>
                  <a:lnTo>
                    <a:pt x="968" y="235"/>
                  </a:lnTo>
                  <a:cubicBezTo>
                    <a:pt x="858" y="82"/>
                    <a:pt x="691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628;p35">
              <a:extLst>
                <a:ext uri="{FF2B5EF4-FFF2-40B4-BE49-F238E27FC236}">
                  <a16:creationId xmlns:a16="http://schemas.microsoft.com/office/drawing/2014/main" id="{14ACF928-4D6E-3C2D-0FA1-C8ABD6675D53}"/>
                </a:ext>
              </a:extLst>
            </p:cNvPr>
            <p:cNvSpPr/>
            <p:nvPr/>
          </p:nvSpPr>
          <p:spPr>
            <a:xfrm>
              <a:off x="2153625" y="1766700"/>
              <a:ext cx="912100" cy="883350"/>
            </a:xfrm>
            <a:custGeom>
              <a:avLst/>
              <a:gdLst/>
              <a:ahLst/>
              <a:cxnLst/>
              <a:rect l="l" t="t" r="r" b="b"/>
              <a:pathLst>
                <a:path w="36484" h="35334" extrusionOk="0">
                  <a:moveTo>
                    <a:pt x="11199" y="1"/>
                  </a:moveTo>
                  <a:cubicBezTo>
                    <a:pt x="11199" y="1"/>
                    <a:pt x="7996" y="301"/>
                    <a:pt x="6062" y="4037"/>
                  </a:cubicBezTo>
                  <a:cubicBezTo>
                    <a:pt x="4093" y="7806"/>
                    <a:pt x="1058" y="25452"/>
                    <a:pt x="491" y="30589"/>
                  </a:cubicBezTo>
                  <a:cubicBezTo>
                    <a:pt x="0" y="35034"/>
                    <a:pt x="2231" y="35333"/>
                    <a:pt x="3101" y="35333"/>
                  </a:cubicBezTo>
                  <a:cubicBezTo>
                    <a:pt x="3236" y="35333"/>
                    <a:pt x="3339" y="35326"/>
                    <a:pt x="3393" y="35326"/>
                  </a:cubicBezTo>
                  <a:cubicBezTo>
                    <a:pt x="3827" y="35326"/>
                    <a:pt x="25909" y="27954"/>
                    <a:pt x="25909" y="27954"/>
                  </a:cubicBezTo>
                  <a:lnTo>
                    <a:pt x="33414" y="27120"/>
                  </a:lnTo>
                  <a:lnTo>
                    <a:pt x="33414" y="27120"/>
                  </a:lnTo>
                  <a:cubicBezTo>
                    <a:pt x="33414" y="27120"/>
                    <a:pt x="32580" y="27821"/>
                    <a:pt x="33281" y="27821"/>
                  </a:cubicBezTo>
                  <a:cubicBezTo>
                    <a:pt x="33981" y="27821"/>
                    <a:pt x="35382" y="26420"/>
                    <a:pt x="35916" y="25586"/>
                  </a:cubicBezTo>
                  <a:cubicBezTo>
                    <a:pt x="36483" y="24752"/>
                    <a:pt x="34248" y="20182"/>
                    <a:pt x="33414" y="19615"/>
                  </a:cubicBezTo>
                  <a:cubicBezTo>
                    <a:pt x="33374" y="19587"/>
                    <a:pt x="33318" y="19574"/>
                    <a:pt x="33248" y="19574"/>
                  </a:cubicBezTo>
                  <a:cubicBezTo>
                    <a:pt x="31871" y="19574"/>
                    <a:pt x="25075" y="24618"/>
                    <a:pt x="25075" y="24618"/>
                  </a:cubicBezTo>
                  <a:lnTo>
                    <a:pt x="10498" y="25586"/>
                  </a:lnTo>
                  <a:lnTo>
                    <a:pt x="14234" y="12810"/>
                  </a:lnTo>
                  <a:lnTo>
                    <a:pt x="11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629;p35">
              <a:extLst>
                <a:ext uri="{FF2B5EF4-FFF2-40B4-BE49-F238E27FC236}">
                  <a16:creationId xmlns:a16="http://schemas.microsoft.com/office/drawing/2014/main" id="{3EA84398-D283-C3A6-7831-898090CB9B62}"/>
                </a:ext>
              </a:extLst>
            </p:cNvPr>
            <p:cNvSpPr/>
            <p:nvPr/>
          </p:nvSpPr>
          <p:spPr>
            <a:xfrm>
              <a:off x="2151700" y="1766700"/>
              <a:ext cx="914025" cy="893175"/>
            </a:xfrm>
            <a:custGeom>
              <a:avLst/>
              <a:gdLst/>
              <a:ahLst/>
              <a:cxnLst/>
              <a:rect l="l" t="t" r="r" b="b"/>
              <a:pathLst>
                <a:path w="36561" h="35727" fill="none" extrusionOk="0">
                  <a:moveTo>
                    <a:pt x="11276" y="1"/>
                  </a:moveTo>
                  <a:cubicBezTo>
                    <a:pt x="11276" y="1"/>
                    <a:pt x="8073" y="301"/>
                    <a:pt x="6139" y="4037"/>
                  </a:cubicBezTo>
                  <a:cubicBezTo>
                    <a:pt x="4170" y="7806"/>
                    <a:pt x="1135" y="25452"/>
                    <a:pt x="568" y="30589"/>
                  </a:cubicBezTo>
                  <a:cubicBezTo>
                    <a:pt x="1" y="35726"/>
                    <a:pt x="3070" y="35326"/>
                    <a:pt x="3470" y="35326"/>
                  </a:cubicBezTo>
                  <a:cubicBezTo>
                    <a:pt x="3904" y="35326"/>
                    <a:pt x="25986" y="27954"/>
                    <a:pt x="25986" y="27954"/>
                  </a:cubicBezTo>
                  <a:lnTo>
                    <a:pt x="33491" y="27120"/>
                  </a:lnTo>
                  <a:cubicBezTo>
                    <a:pt x="33491" y="27120"/>
                    <a:pt x="32657" y="27821"/>
                    <a:pt x="33358" y="27821"/>
                  </a:cubicBezTo>
                  <a:cubicBezTo>
                    <a:pt x="34058" y="27821"/>
                    <a:pt x="35459" y="26420"/>
                    <a:pt x="35993" y="25586"/>
                  </a:cubicBezTo>
                  <a:cubicBezTo>
                    <a:pt x="36560" y="24752"/>
                    <a:pt x="34325" y="20182"/>
                    <a:pt x="33491" y="19615"/>
                  </a:cubicBezTo>
                  <a:cubicBezTo>
                    <a:pt x="32657" y="19048"/>
                    <a:pt x="25152" y="24618"/>
                    <a:pt x="25152" y="24618"/>
                  </a:cubicBezTo>
                  <a:lnTo>
                    <a:pt x="10575" y="25586"/>
                  </a:lnTo>
                  <a:lnTo>
                    <a:pt x="14311" y="1281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630;p35">
              <a:extLst>
                <a:ext uri="{FF2B5EF4-FFF2-40B4-BE49-F238E27FC236}">
                  <a16:creationId xmlns:a16="http://schemas.microsoft.com/office/drawing/2014/main" id="{1C50A3F1-437D-551F-8298-C22F70C08902}"/>
                </a:ext>
              </a:extLst>
            </p:cNvPr>
            <p:cNvSpPr/>
            <p:nvPr/>
          </p:nvSpPr>
          <p:spPr>
            <a:xfrm>
              <a:off x="2153625" y="2256050"/>
              <a:ext cx="912100" cy="394000"/>
            </a:xfrm>
            <a:custGeom>
              <a:avLst/>
              <a:gdLst/>
              <a:ahLst/>
              <a:cxnLst/>
              <a:rect l="l" t="t" r="r" b="b"/>
              <a:pathLst>
                <a:path w="36484" h="15760" extrusionOk="0">
                  <a:moveTo>
                    <a:pt x="33248" y="0"/>
                  </a:moveTo>
                  <a:cubicBezTo>
                    <a:pt x="31871" y="0"/>
                    <a:pt x="25075" y="5044"/>
                    <a:pt x="25075" y="5044"/>
                  </a:cubicBezTo>
                  <a:lnTo>
                    <a:pt x="10498" y="6012"/>
                  </a:lnTo>
                  <a:lnTo>
                    <a:pt x="11432" y="2876"/>
                  </a:lnTo>
                  <a:lnTo>
                    <a:pt x="2092" y="741"/>
                  </a:lnTo>
                  <a:cubicBezTo>
                    <a:pt x="1325" y="5044"/>
                    <a:pt x="724" y="8981"/>
                    <a:pt x="491" y="11015"/>
                  </a:cubicBezTo>
                  <a:cubicBezTo>
                    <a:pt x="0" y="15460"/>
                    <a:pt x="2231" y="15759"/>
                    <a:pt x="3101" y="15759"/>
                  </a:cubicBezTo>
                  <a:cubicBezTo>
                    <a:pt x="3236" y="15759"/>
                    <a:pt x="3339" y="15752"/>
                    <a:pt x="3393" y="15752"/>
                  </a:cubicBezTo>
                  <a:cubicBezTo>
                    <a:pt x="3827" y="15752"/>
                    <a:pt x="25909" y="8380"/>
                    <a:pt x="25909" y="8380"/>
                  </a:cubicBezTo>
                  <a:lnTo>
                    <a:pt x="33414" y="7546"/>
                  </a:lnTo>
                  <a:lnTo>
                    <a:pt x="33414" y="7546"/>
                  </a:lnTo>
                  <a:cubicBezTo>
                    <a:pt x="33414" y="7546"/>
                    <a:pt x="32580" y="8247"/>
                    <a:pt x="33281" y="8247"/>
                  </a:cubicBezTo>
                  <a:cubicBezTo>
                    <a:pt x="33981" y="8247"/>
                    <a:pt x="35382" y="6846"/>
                    <a:pt x="35916" y="6012"/>
                  </a:cubicBezTo>
                  <a:cubicBezTo>
                    <a:pt x="36483" y="5178"/>
                    <a:pt x="34248" y="608"/>
                    <a:pt x="33414" y="41"/>
                  </a:cubicBezTo>
                  <a:cubicBezTo>
                    <a:pt x="33374" y="13"/>
                    <a:pt x="33318" y="0"/>
                    <a:pt x="33248" y="0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631;p35">
              <a:extLst>
                <a:ext uri="{FF2B5EF4-FFF2-40B4-BE49-F238E27FC236}">
                  <a16:creationId xmlns:a16="http://schemas.microsoft.com/office/drawing/2014/main" id="{6DFEA34C-24CB-C5AF-E63E-AD9BAC0ACEFA}"/>
                </a:ext>
              </a:extLst>
            </p:cNvPr>
            <p:cNvSpPr/>
            <p:nvPr/>
          </p:nvSpPr>
          <p:spPr>
            <a:xfrm>
              <a:off x="2727125" y="2256050"/>
              <a:ext cx="338600" cy="226200"/>
            </a:xfrm>
            <a:custGeom>
              <a:avLst/>
              <a:gdLst/>
              <a:ahLst/>
              <a:cxnLst/>
              <a:rect l="l" t="t" r="r" b="b"/>
              <a:pathLst>
                <a:path w="13544" h="9048" extrusionOk="0">
                  <a:moveTo>
                    <a:pt x="10308" y="0"/>
                  </a:moveTo>
                  <a:cubicBezTo>
                    <a:pt x="8931" y="0"/>
                    <a:pt x="2135" y="5044"/>
                    <a:pt x="2135" y="5044"/>
                  </a:cubicBezTo>
                  <a:lnTo>
                    <a:pt x="34" y="5178"/>
                  </a:lnTo>
                  <a:cubicBezTo>
                    <a:pt x="0" y="6512"/>
                    <a:pt x="334" y="7846"/>
                    <a:pt x="1001" y="9047"/>
                  </a:cubicBezTo>
                  <a:lnTo>
                    <a:pt x="2969" y="8380"/>
                  </a:lnTo>
                  <a:lnTo>
                    <a:pt x="10474" y="7546"/>
                  </a:lnTo>
                  <a:lnTo>
                    <a:pt x="10474" y="7546"/>
                  </a:lnTo>
                  <a:cubicBezTo>
                    <a:pt x="10474" y="7546"/>
                    <a:pt x="9640" y="8247"/>
                    <a:pt x="10341" y="8247"/>
                  </a:cubicBezTo>
                  <a:cubicBezTo>
                    <a:pt x="11041" y="8247"/>
                    <a:pt x="12442" y="6846"/>
                    <a:pt x="12976" y="6012"/>
                  </a:cubicBezTo>
                  <a:cubicBezTo>
                    <a:pt x="13543" y="5178"/>
                    <a:pt x="11308" y="608"/>
                    <a:pt x="10474" y="41"/>
                  </a:cubicBezTo>
                  <a:cubicBezTo>
                    <a:pt x="10434" y="13"/>
                    <a:pt x="10378" y="0"/>
                    <a:pt x="10308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632;p35">
              <a:extLst>
                <a:ext uri="{FF2B5EF4-FFF2-40B4-BE49-F238E27FC236}">
                  <a16:creationId xmlns:a16="http://schemas.microsoft.com/office/drawing/2014/main" id="{661F000A-D64E-8F1F-E29A-1F9F0B8FC8D4}"/>
                </a:ext>
              </a:extLst>
            </p:cNvPr>
            <p:cNvSpPr/>
            <p:nvPr/>
          </p:nvSpPr>
          <p:spPr>
            <a:xfrm>
              <a:off x="2818850" y="2093600"/>
              <a:ext cx="803100" cy="497050"/>
            </a:xfrm>
            <a:custGeom>
              <a:avLst/>
              <a:gdLst/>
              <a:ahLst/>
              <a:cxnLst/>
              <a:rect l="l" t="t" r="r" b="b"/>
              <a:pathLst>
                <a:path w="32124" h="19882" extrusionOk="0">
                  <a:moveTo>
                    <a:pt x="14177" y="1"/>
                  </a:moveTo>
                  <a:lnTo>
                    <a:pt x="1" y="19882"/>
                  </a:lnTo>
                  <a:lnTo>
                    <a:pt x="18647" y="19181"/>
                  </a:lnTo>
                  <a:lnTo>
                    <a:pt x="32123" y="835"/>
                  </a:lnTo>
                  <a:lnTo>
                    <a:pt x="14177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633;p35">
              <a:extLst>
                <a:ext uri="{FF2B5EF4-FFF2-40B4-BE49-F238E27FC236}">
                  <a16:creationId xmlns:a16="http://schemas.microsoft.com/office/drawing/2014/main" id="{C04AEEFD-0DDC-B5A2-7224-3B05FB70839E}"/>
                </a:ext>
              </a:extLst>
            </p:cNvPr>
            <p:cNvSpPr/>
            <p:nvPr/>
          </p:nvSpPr>
          <p:spPr>
            <a:xfrm>
              <a:off x="3302525" y="2079425"/>
              <a:ext cx="231025" cy="49225"/>
            </a:xfrm>
            <a:custGeom>
              <a:avLst/>
              <a:gdLst/>
              <a:ahLst/>
              <a:cxnLst/>
              <a:rect l="l" t="t" r="r" b="b"/>
              <a:pathLst>
                <a:path w="9241" h="1969" extrusionOk="0">
                  <a:moveTo>
                    <a:pt x="1101" y="1"/>
                  </a:moveTo>
                  <a:lnTo>
                    <a:pt x="1" y="1802"/>
                  </a:lnTo>
                  <a:lnTo>
                    <a:pt x="8173" y="1969"/>
                  </a:lnTo>
                  <a:lnTo>
                    <a:pt x="9241" y="168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634;p35">
              <a:extLst>
                <a:ext uri="{FF2B5EF4-FFF2-40B4-BE49-F238E27FC236}">
                  <a16:creationId xmlns:a16="http://schemas.microsoft.com/office/drawing/2014/main" id="{0606B445-E606-0BD1-A0D3-AA0A8BA8B807}"/>
                </a:ext>
              </a:extLst>
            </p:cNvPr>
            <p:cNvSpPr/>
            <p:nvPr/>
          </p:nvSpPr>
          <p:spPr>
            <a:xfrm>
              <a:off x="3378425" y="2372700"/>
              <a:ext cx="119225" cy="48675"/>
            </a:xfrm>
            <a:custGeom>
              <a:avLst/>
              <a:gdLst/>
              <a:ahLst/>
              <a:cxnLst/>
              <a:rect l="l" t="t" r="r" b="b"/>
              <a:pathLst>
                <a:path w="4769" h="1947" extrusionOk="0">
                  <a:moveTo>
                    <a:pt x="4100" y="0"/>
                  </a:moveTo>
                  <a:cubicBezTo>
                    <a:pt x="3955" y="0"/>
                    <a:pt x="3779" y="35"/>
                    <a:pt x="3569" y="112"/>
                  </a:cubicBezTo>
                  <a:cubicBezTo>
                    <a:pt x="2936" y="345"/>
                    <a:pt x="2268" y="512"/>
                    <a:pt x="1601" y="579"/>
                  </a:cubicBezTo>
                  <a:cubicBezTo>
                    <a:pt x="767" y="612"/>
                    <a:pt x="0" y="1046"/>
                    <a:pt x="0" y="1446"/>
                  </a:cubicBezTo>
                  <a:cubicBezTo>
                    <a:pt x="0" y="1879"/>
                    <a:pt x="1468" y="1946"/>
                    <a:pt x="2535" y="1946"/>
                  </a:cubicBezTo>
                  <a:cubicBezTo>
                    <a:pt x="3603" y="1946"/>
                    <a:pt x="4437" y="1713"/>
                    <a:pt x="4637" y="1046"/>
                  </a:cubicBezTo>
                  <a:cubicBezTo>
                    <a:pt x="4769" y="492"/>
                    <a:pt x="4650" y="0"/>
                    <a:pt x="4100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635;p35">
              <a:extLst>
                <a:ext uri="{FF2B5EF4-FFF2-40B4-BE49-F238E27FC236}">
                  <a16:creationId xmlns:a16="http://schemas.microsoft.com/office/drawing/2014/main" id="{DCD578EA-A173-71D4-FA0A-356D75801D6E}"/>
                </a:ext>
              </a:extLst>
            </p:cNvPr>
            <p:cNvSpPr/>
            <p:nvPr/>
          </p:nvSpPr>
          <p:spPr>
            <a:xfrm>
              <a:off x="3378425" y="2325250"/>
              <a:ext cx="152250" cy="61925"/>
            </a:xfrm>
            <a:custGeom>
              <a:avLst/>
              <a:gdLst/>
              <a:ahLst/>
              <a:cxnLst/>
              <a:rect l="l" t="t" r="r" b="b"/>
              <a:pathLst>
                <a:path w="6090" h="2477" extrusionOk="0">
                  <a:moveTo>
                    <a:pt x="5213" y="0"/>
                  </a:moveTo>
                  <a:cubicBezTo>
                    <a:pt x="5026" y="0"/>
                    <a:pt x="4802" y="44"/>
                    <a:pt x="4537" y="142"/>
                  </a:cubicBezTo>
                  <a:cubicBezTo>
                    <a:pt x="3736" y="442"/>
                    <a:pt x="2869" y="642"/>
                    <a:pt x="2035" y="742"/>
                  </a:cubicBezTo>
                  <a:cubicBezTo>
                    <a:pt x="968" y="775"/>
                    <a:pt x="0" y="1309"/>
                    <a:pt x="0" y="1843"/>
                  </a:cubicBezTo>
                  <a:cubicBezTo>
                    <a:pt x="0" y="2376"/>
                    <a:pt x="1868" y="2477"/>
                    <a:pt x="3236" y="2477"/>
                  </a:cubicBezTo>
                  <a:cubicBezTo>
                    <a:pt x="4603" y="2477"/>
                    <a:pt x="5671" y="2176"/>
                    <a:pt x="5904" y="1309"/>
                  </a:cubicBezTo>
                  <a:cubicBezTo>
                    <a:pt x="6089" y="623"/>
                    <a:pt x="5919" y="0"/>
                    <a:pt x="5213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636;p35">
              <a:extLst>
                <a:ext uri="{FF2B5EF4-FFF2-40B4-BE49-F238E27FC236}">
                  <a16:creationId xmlns:a16="http://schemas.microsoft.com/office/drawing/2014/main" id="{BF024037-12E7-32B5-1618-B2B3AE396C8C}"/>
                </a:ext>
              </a:extLst>
            </p:cNvPr>
            <p:cNvSpPr/>
            <p:nvPr/>
          </p:nvSpPr>
          <p:spPr>
            <a:xfrm>
              <a:off x="3397600" y="2285625"/>
              <a:ext cx="152175" cy="61525"/>
            </a:xfrm>
            <a:custGeom>
              <a:avLst/>
              <a:gdLst/>
              <a:ahLst/>
              <a:cxnLst/>
              <a:rect l="l" t="t" r="r" b="b"/>
              <a:pathLst>
                <a:path w="6087" h="2461" extrusionOk="0">
                  <a:moveTo>
                    <a:pt x="5241" y="0"/>
                  </a:moveTo>
                  <a:cubicBezTo>
                    <a:pt x="5049" y="0"/>
                    <a:pt x="4815" y="49"/>
                    <a:pt x="4537" y="159"/>
                  </a:cubicBezTo>
                  <a:cubicBezTo>
                    <a:pt x="3736" y="426"/>
                    <a:pt x="2869" y="626"/>
                    <a:pt x="2035" y="726"/>
                  </a:cubicBezTo>
                  <a:cubicBezTo>
                    <a:pt x="968" y="759"/>
                    <a:pt x="0" y="1293"/>
                    <a:pt x="0" y="1827"/>
                  </a:cubicBezTo>
                  <a:cubicBezTo>
                    <a:pt x="0" y="2360"/>
                    <a:pt x="1902" y="2460"/>
                    <a:pt x="3236" y="2460"/>
                  </a:cubicBezTo>
                  <a:cubicBezTo>
                    <a:pt x="4604" y="2460"/>
                    <a:pt x="5671" y="2194"/>
                    <a:pt x="5905" y="1293"/>
                  </a:cubicBezTo>
                  <a:cubicBezTo>
                    <a:pt x="6087" y="616"/>
                    <a:pt x="5924" y="0"/>
                    <a:pt x="5241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637;p35">
              <a:extLst>
                <a:ext uri="{FF2B5EF4-FFF2-40B4-BE49-F238E27FC236}">
                  <a16:creationId xmlns:a16="http://schemas.microsoft.com/office/drawing/2014/main" id="{B25C5CF8-1BF2-F71C-1532-B5B1DA3C3AA0}"/>
                </a:ext>
              </a:extLst>
            </p:cNvPr>
            <p:cNvSpPr/>
            <p:nvPr/>
          </p:nvSpPr>
          <p:spPr>
            <a:xfrm>
              <a:off x="3410950" y="2240575"/>
              <a:ext cx="152175" cy="61550"/>
            </a:xfrm>
            <a:custGeom>
              <a:avLst/>
              <a:gdLst/>
              <a:ahLst/>
              <a:cxnLst/>
              <a:rect l="l" t="t" r="r" b="b"/>
              <a:pathLst>
                <a:path w="6087" h="2462" extrusionOk="0">
                  <a:moveTo>
                    <a:pt x="5227" y="1"/>
                  </a:moveTo>
                  <a:cubicBezTo>
                    <a:pt x="5037" y="1"/>
                    <a:pt x="4808" y="50"/>
                    <a:pt x="4537" y="159"/>
                  </a:cubicBezTo>
                  <a:cubicBezTo>
                    <a:pt x="3703" y="426"/>
                    <a:pt x="2869" y="626"/>
                    <a:pt x="2035" y="727"/>
                  </a:cubicBezTo>
                  <a:cubicBezTo>
                    <a:pt x="967" y="760"/>
                    <a:pt x="0" y="1294"/>
                    <a:pt x="0" y="1827"/>
                  </a:cubicBezTo>
                  <a:cubicBezTo>
                    <a:pt x="0" y="2361"/>
                    <a:pt x="1868" y="2461"/>
                    <a:pt x="3236" y="2461"/>
                  </a:cubicBezTo>
                  <a:cubicBezTo>
                    <a:pt x="4570" y="2461"/>
                    <a:pt x="5637" y="2161"/>
                    <a:pt x="5904" y="1294"/>
                  </a:cubicBezTo>
                  <a:cubicBezTo>
                    <a:pt x="6087" y="617"/>
                    <a:pt x="5903" y="1"/>
                    <a:pt x="5227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638;p35">
              <a:extLst>
                <a:ext uri="{FF2B5EF4-FFF2-40B4-BE49-F238E27FC236}">
                  <a16:creationId xmlns:a16="http://schemas.microsoft.com/office/drawing/2014/main" id="{2A25091A-0BD4-AF16-E760-5DAC5AD14903}"/>
                </a:ext>
              </a:extLst>
            </p:cNvPr>
            <p:cNvSpPr/>
            <p:nvPr/>
          </p:nvSpPr>
          <p:spPr>
            <a:xfrm>
              <a:off x="2387700" y="4598725"/>
              <a:ext cx="241875" cy="164325"/>
            </a:xfrm>
            <a:custGeom>
              <a:avLst/>
              <a:gdLst/>
              <a:ahLst/>
              <a:cxnLst/>
              <a:rect l="l" t="t" r="r" b="b"/>
              <a:pathLst>
                <a:path w="9675" h="6573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01" y="1"/>
                    <a:pt x="1" y="4337"/>
                    <a:pt x="168" y="5004"/>
                  </a:cubicBezTo>
                  <a:cubicBezTo>
                    <a:pt x="334" y="5705"/>
                    <a:pt x="3370" y="6572"/>
                    <a:pt x="5271" y="6572"/>
                  </a:cubicBezTo>
                  <a:cubicBezTo>
                    <a:pt x="7173" y="6572"/>
                    <a:pt x="8374" y="6139"/>
                    <a:pt x="8707" y="5605"/>
                  </a:cubicBezTo>
                  <a:cubicBezTo>
                    <a:pt x="9074" y="5071"/>
                    <a:pt x="9674" y="1535"/>
                    <a:pt x="9674" y="1535"/>
                  </a:cubicBezTo>
                  <a:lnTo>
                    <a:pt x="9674" y="1535"/>
                  </a:lnTo>
                  <a:cubicBezTo>
                    <a:pt x="9674" y="1535"/>
                    <a:pt x="8067" y="1869"/>
                    <a:pt x="6093" y="1869"/>
                  </a:cubicBezTo>
                  <a:cubicBezTo>
                    <a:pt x="4024" y="1869"/>
                    <a:pt x="1552" y="1503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639;p35">
              <a:extLst>
                <a:ext uri="{FF2B5EF4-FFF2-40B4-BE49-F238E27FC236}">
                  <a16:creationId xmlns:a16="http://schemas.microsoft.com/office/drawing/2014/main" id="{00266BEA-A94A-1554-CEA8-74F255605957}"/>
                </a:ext>
              </a:extLst>
            </p:cNvPr>
            <p:cNvSpPr/>
            <p:nvPr/>
          </p:nvSpPr>
          <p:spPr>
            <a:xfrm>
              <a:off x="2333500" y="1316925"/>
              <a:ext cx="381725" cy="296450"/>
            </a:xfrm>
            <a:custGeom>
              <a:avLst/>
              <a:gdLst/>
              <a:ahLst/>
              <a:cxnLst/>
              <a:rect l="l" t="t" r="r" b="b"/>
              <a:pathLst>
                <a:path w="15269" h="11858" extrusionOk="0">
                  <a:moveTo>
                    <a:pt x="9101" y="1"/>
                  </a:moveTo>
                  <a:cubicBezTo>
                    <a:pt x="7186" y="1"/>
                    <a:pt x="5296" y="692"/>
                    <a:pt x="3803" y="1980"/>
                  </a:cubicBezTo>
                  <a:cubicBezTo>
                    <a:pt x="1" y="5249"/>
                    <a:pt x="3370" y="11087"/>
                    <a:pt x="7373" y="11721"/>
                  </a:cubicBezTo>
                  <a:cubicBezTo>
                    <a:pt x="7928" y="11813"/>
                    <a:pt x="8456" y="11858"/>
                    <a:pt x="8956" y="11858"/>
                  </a:cubicBezTo>
                  <a:cubicBezTo>
                    <a:pt x="12060" y="11858"/>
                    <a:pt x="14070" y="10146"/>
                    <a:pt x="14644" y="7618"/>
                  </a:cubicBezTo>
                  <a:cubicBezTo>
                    <a:pt x="15269" y="4726"/>
                    <a:pt x="14243" y="476"/>
                    <a:pt x="11917" y="476"/>
                  </a:cubicBezTo>
                  <a:cubicBezTo>
                    <a:pt x="11881" y="476"/>
                    <a:pt x="11845" y="477"/>
                    <a:pt x="11809" y="479"/>
                  </a:cubicBezTo>
                  <a:cubicBezTo>
                    <a:pt x="10928" y="157"/>
                    <a:pt x="10012" y="1"/>
                    <a:pt x="910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640;p35">
              <a:extLst>
                <a:ext uri="{FF2B5EF4-FFF2-40B4-BE49-F238E27FC236}">
                  <a16:creationId xmlns:a16="http://schemas.microsoft.com/office/drawing/2014/main" id="{9499AE2D-7AB7-28EB-BC87-C02F308A9C73}"/>
                </a:ext>
              </a:extLst>
            </p:cNvPr>
            <p:cNvSpPr/>
            <p:nvPr/>
          </p:nvSpPr>
          <p:spPr>
            <a:xfrm>
              <a:off x="2644550" y="1236325"/>
              <a:ext cx="463700" cy="417475"/>
            </a:xfrm>
            <a:custGeom>
              <a:avLst/>
              <a:gdLst/>
              <a:ahLst/>
              <a:cxnLst/>
              <a:rect l="l" t="t" r="r" b="b"/>
              <a:pathLst>
                <a:path w="18548" h="166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01" y="5204"/>
                    <a:pt x="1402" y="9007"/>
                  </a:cubicBezTo>
                  <a:cubicBezTo>
                    <a:pt x="2703" y="12810"/>
                    <a:pt x="4971" y="16045"/>
                    <a:pt x="9007" y="16579"/>
                  </a:cubicBezTo>
                  <a:cubicBezTo>
                    <a:pt x="9568" y="16659"/>
                    <a:pt x="10105" y="16699"/>
                    <a:pt x="10619" y="16699"/>
                  </a:cubicBezTo>
                  <a:cubicBezTo>
                    <a:pt x="13770" y="16699"/>
                    <a:pt x="15995" y="15184"/>
                    <a:pt x="16913" y="11942"/>
                  </a:cubicBezTo>
                  <a:cubicBezTo>
                    <a:pt x="18014" y="8140"/>
                    <a:pt x="18547" y="2703"/>
                    <a:pt x="18547" y="27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641;p35">
              <a:extLst>
                <a:ext uri="{FF2B5EF4-FFF2-40B4-BE49-F238E27FC236}">
                  <a16:creationId xmlns:a16="http://schemas.microsoft.com/office/drawing/2014/main" id="{85BF4A7A-2003-9BD0-30C7-0AD52B0ACDD6}"/>
                </a:ext>
              </a:extLst>
            </p:cNvPr>
            <p:cNvSpPr/>
            <p:nvPr/>
          </p:nvSpPr>
          <p:spPr>
            <a:xfrm>
              <a:off x="2628725" y="1203800"/>
              <a:ext cx="208500" cy="106275"/>
            </a:xfrm>
            <a:custGeom>
              <a:avLst/>
              <a:gdLst/>
              <a:ahLst/>
              <a:cxnLst/>
              <a:rect l="l" t="t" r="r" b="b"/>
              <a:pathLst>
                <a:path w="8340" h="4251" extrusionOk="0">
                  <a:moveTo>
                    <a:pt x="6938" y="1"/>
                  </a:moveTo>
                  <a:lnTo>
                    <a:pt x="0" y="434"/>
                  </a:lnTo>
                  <a:lnTo>
                    <a:pt x="1201" y="3903"/>
                  </a:lnTo>
                  <a:cubicBezTo>
                    <a:pt x="1201" y="3903"/>
                    <a:pt x="1577" y="4250"/>
                    <a:pt x="2379" y="4250"/>
                  </a:cubicBezTo>
                  <a:cubicBezTo>
                    <a:pt x="3071" y="4250"/>
                    <a:pt x="4079" y="3993"/>
                    <a:pt x="5437" y="3036"/>
                  </a:cubicBezTo>
                  <a:cubicBezTo>
                    <a:pt x="8339" y="968"/>
                    <a:pt x="6938" y="1"/>
                    <a:pt x="6938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642;p35">
              <a:extLst>
                <a:ext uri="{FF2B5EF4-FFF2-40B4-BE49-F238E27FC236}">
                  <a16:creationId xmlns:a16="http://schemas.microsoft.com/office/drawing/2014/main" id="{118A189B-83AB-92C8-8CD1-E516A99185AC}"/>
                </a:ext>
              </a:extLst>
            </p:cNvPr>
            <p:cNvSpPr/>
            <p:nvPr/>
          </p:nvSpPr>
          <p:spPr>
            <a:xfrm>
              <a:off x="2938100" y="1336400"/>
              <a:ext cx="86750" cy="127625"/>
            </a:xfrm>
            <a:custGeom>
              <a:avLst/>
              <a:gdLst/>
              <a:ahLst/>
              <a:cxnLst/>
              <a:rect l="l" t="t" r="r" b="b"/>
              <a:pathLst>
                <a:path w="3470" h="5105" fill="none" extrusionOk="0">
                  <a:moveTo>
                    <a:pt x="2502" y="0"/>
                  </a:moveTo>
                  <a:cubicBezTo>
                    <a:pt x="2502" y="0"/>
                    <a:pt x="1935" y="1635"/>
                    <a:pt x="2269" y="2169"/>
                  </a:cubicBezTo>
                  <a:cubicBezTo>
                    <a:pt x="2602" y="2736"/>
                    <a:pt x="3470" y="3470"/>
                    <a:pt x="2502" y="4337"/>
                  </a:cubicBezTo>
                  <a:cubicBezTo>
                    <a:pt x="1735" y="5104"/>
                    <a:pt x="468" y="4871"/>
                    <a:pt x="1" y="393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643;p35">
              <a:extLst>
                <a:ext uri="{FF2B5EF4-FFF2-40B4-BE49-F238E27FC236}">
                  <a16:creationId xmlns:a16="http://schemas.microsoft.com/office/drawing/2014/main" id="{51F33004-965C-1171-AC0C-7BC20714A2C8}"/>
                </a:ext>
              </a:extLst>
            </p:cNvPr>
            <p:cNvSpPr/>
            <p:nvPr/>
          </p:nvSpPr>
          <p:spPr>
            <a:xfrm>
              <a:off x="2848875" y="1458150"/>
              <a:ext cx="120950" cy="53400"/>
            </a:xfrm>
            <a:custGeom>
              <a:avLst/>
              <a:gdLst/>
              <a:ahLst/>
              <a:cxnLst/>
              <a:rect l="l" t="t" r="r" b="b"/>
              <a:pathLst>
                <a:path w="4838" h="2136" fill="none" extrusionOk="0">
                  <a:moveTo>
                    <a:pt x="0" y="1"/>
                  </a:moveTo>
                  <a:cubicBezTo>
                    <a:pt x="0" y="1"/>
                    <a:pt x="1668" y="2135"/>
                    <a:pt x="4837" y="11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644;p35">
              <a:extLst>
                <a:ext uri="{FF2B5EF4-FFF2-40B4-BE49-F238E27FC236}">
                  <a16:creationId xmlns:a16="http://schemas.microsoft.com/office/drawing/2014/main" id="{49D51602-3CB0-E800-982A-368BF122BCDB}"/>
                </a:ext>
              </a:extLst>
            </p:cNvPr>
            <p:cNvSpPr/>
            <p:nvPr/>
          </p:nvSpPr>
          <p:spPr>
            <a:xfrm>
              <a:off x="2880550" y="1325550"/>
              <a:ext cx="27550" cy="54250"/>
            </a:xfrm>
            <a:custGeom>
              <a:avLst/>
              <a:gdLst/>
              <a:ahLst/>
              <a:cxnLst/>
              <a:rect l="l" t="t" r="r" b="b"/>
              <a:pathLst>
                <a:path w="1102" h="2170" extrusionOk="0">
                  <a:moveTo>
                    <a:pt x="568" y="1"/>
                  </a:moveTo>
                  <a:cubicBezTo>
                    <a:pt x="268" y="1"/>
                    <a:pt x="1" y="501"/>
                    <a:pt x="1" y="1102"/>
                  </a:cubicBezTo>
                  <a:cubicBezTo>
                    <a:pt x="1" y="1702"/>
                    <a:pt x="268" y="2169"/>
                    <a:pt x="568" y="2169"/>
                  </a:cubicBezTo>
                  <a:cubicBezTo>
                    <a:pt x="868" y="2169"/>
                    <a:pt x="1102" y="1702"/>
                    <a:pt x="1102" y="1102"/>
                  </a:cubicBezTo>
                  <a:cubicBezTo>
                    <a:pt x="1102" y="501"/>
                    <a:pt x="868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645;p35">
              <a:extLst>
                <a:ext uri="{FF2B5EF4-FFF2-40B4-BE49-F238E27FC236}">
                  <a16:creationId xmlns:a16="http://schemas.microsoft.com/office/drawing/2014/main" id="{31FB5972-E5B4-FADB-92E2-2F4B0A173BFD}"/>
                </a:ext>
              </a:extLst>
            </p:cNvPr>
            <p:cNvSpPr/>
            <p:nvPr/>
          </p:nvSpPr>
          <p:spPr>
            <a:xfrm>
              <a:off x="3029825" y="1347250"/>
              <a:ext cx="27550" cy="54225"/>
            </a:xfrm>
            <a:custGeom>
              <a:avLst/>
              <a:gdLst/>
              <a:ahLst/>
              <a:cxnLst/>
              <a:rect l="l" t="t" r="r" b="b"/>
              <a:pathLst>
                <a:path w="1102" h="2169" extrusionOk="0">
                  <a:moveTo>
                    <a:pt x="568" y="0"/>
                  </a:moveTo>
                  <a:cubicBezTo>
                    <a:pt x="268" y="0"/>
                    <a:pt x="1" y="500"/>
                    <a:pt x="1" y="1101"/>
                  </a:cubicBezTo>
                  <a:cubicBezTo>
                    <a:pt x="1" y="1701"/>
                    <a:pt x="268" y="2168"/>
                    <a:pt x="568" y="2168"/>
                  </a:cubicBezTo>
                  <a:cubicBezTo>
                    <a:pt x="868" y="2168"/>
                    <a:pt x="1102" y="1701"/>
                    <a:pt x="1102" y="1101"/>
                  </a:cubicBezTo>
                  <a:cubicBezTo>
                    <a:pt x="1102" y="500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646;p35">
              <a:extLst>
                <a:ext uri="{FF2B5EF4-FFF2-40B4-BE49-F238E27FC236}">
                  <a16:creationId xmlns:a16="http://schemas.microsoft.com/office/drawing/2014/main" id="{E8D53152-220F-6540-7FE5-C2EE0D73958C}"/>
                </a:ext>
              </a:extLst>
            </p:cNvPr>
            <p:cNvSpPr/>
            <p:nvPr/>
          </p:nvSpPr>
          <p:spPr>
            <a:xfrm>
              <a:off x="2851375" y="1249675"/>
              <a:ext cx="86750" cy="43375"/>
            </a:xfrm>
            <a:custGeom>
              <a:avLst/>
              <a:gdLst/>
              <a:ahLst/>
              <a:cxnLst/>
              <a:rect l="l" t="t" r="r" b="b"/>
              <a:pathLst>
                <a:path w="3470" h="1735" fill="none" extrusionOk="0">
                  <a:moveTo>
                    <a:pt x="0" y="1735"/>
                  </a:moveTo>
                  <a:cubicBezTo>
                    <a:pt x="0" y="1735"/>
                    <a:pt x="1502" y="0"/>
                    <a:pt x="3470" y="17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647;p35">
              <a:extLst>
                <a:ext uri="{FF2B5EF4-FFF2-40B4-BE49-F238E27FC236}">
                  <a16:creationId xmlns:a16="http://schemas.microsoft.com/office/drawing/2014/main" id="{42AEAEE9-CF4A-913A-5E26-531829E858D0}"/>
                </a:ext>
              </a:extLst>
            </p:cNvPr>
            <p:cNvSpPr/>
            <p:nvPr/>
          </p:nvSpPr>
          <p:spPr>
            <a:xfrm>
              <a:off x="3024825" y="1302200"/>
              <a:ext cx="56750" cy="15875"/>
            </a:xfrm>
            <a:custGeom>
              <a:avLst/>
              <a:gdLst/>
              <a:ahLst/>
              <a:cxnLst/>
              <a:rect l="l" t="t" r="r" b="b"/>
              <a:pathLst>
                <a:path w="2270" h="635" fill="none" extrusionOk="0">
                  <a:moveTo>
                    <a:pt x="1" y="501"/>
                  </a:moveTo>
                  <a:cubicBezTo>
                    <a:pt x="701" y="1"/>
                    <a:pt x="1635" y="34"/>
                    <a:pt x="2269" y="6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648;p35">
              <a:extLst>
                <a:ext uri="{FF2B5EF4-FFF2-40B4-BE49-F238E27FC236}">
                  <a16:creationId xmlns:a16="http://schemas.microsoft.com/office/drawing/2014/main" id="{2776A207-A7F3-339C-7A00-8EBD32C476E7}"/>
                </a:ext>
              </a:extLst>
            </p:cNvPr>
            <p:cNvSpPr/>
            <p:nvPr/>
          </p:nvSpPr>
          <p:spPr>
            <a:xfrm>
              <a:off x="2618700" y="905700"/>
              <a:ext cx="503725" cy="395700"/>
            </a:xfrm>
            <a:custGeom>
              <a:avLst/>
              <a:gdLst/>
              <a:ahLst/>
              <a:cxnLst/>
              <a:rect l="l" t="t" r="r" b="b"/>
              <a:pathLst>
                <a:path w="20149" h="15828" extrusionOk="0">
                  <a:moveTo>
                    <a:pt x="9032" y="0"/>
                  </a:moveTo>
                  <a:cubicBezTo>
                    <a:pt x="8870" y="0"/>
                    <a:pt x="8717" y="5"/>
                    <a:pt x="8574" y="16"/>
                  </a:cubicBezTo>
                  <a:cubicBezTo>
                    <a:pt x="5438" y="216"/>
                    <a:pt x="1535" y="2051"/>
                    <a:pt x="868" y="2918"/>
                  </a:cubicBezTo>
                  <a:cubicBezTo>
                    <a:pt x="234" y="3785"/>
                    <a:pt x="1" y="13659"/>
                    <a:pt x="1" y="13659"/>
                  </a:cubicBezTo>
                  <a:lnTo>
                    <a:pt x="20149" y="15827"/>
                  </a:lnTo>
                  <a:cubicBezTo>
                    <a:pt x="20149" y="15827"/>
                    <a:pt x="19948" y="5653"/>
                    <a:pt x="19815" y="3919"/>
                  </a:cubicBezTo>
                  <a:cubicBezTo>
                    <a:pt x="19719" y="2263"/>
                    <a:pt x="12423" y="0"/>
                    <a:pt x="9032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649;p35">
              <a:extLst>
                <a:ext uri="{FF2B5EF4-FFF2-40B4-BE49-F238E27FC236}">
                  <a16:creationId xmlns:a16="http://schemas.microsoft.com/office/drawing/2014/main" id="{4C11E862-CB66-45F7-53C7-E960CB0AEFC9}"/>
                </a:ext>
              </a:extLst>
            </p:cNvPr>
            <p:cNvSpPr/>
            <p:nvPr/>
          </p:nvSpPr>
          <p:spPr>
            <a:xfrm>
              <a:off x="2834700" y="1222200"/>
              <a:ext cx="447000" cy="111725"/>
            </a:xfrm>
            <a:custGeom>
              <a:avLst/>
              <a:gdLst/>
              <a:ahLst/>
              <a:cxnLst/>
              <a:rect l="l" t="t" r="r" b="b"/>
              <a:pathLst>
                <a:path w="17880" h="4469" extrusionOk="0">
                  <a:moveTo>
                    <a:pt x="8580" y="0"/>
                  </a:moveTo>
                  <a:cubicBezTo>
                    <a:pt x="4842" y="0"/>
                    <a:pt x="0" y="2100"/>
                    <a:pt x="0" y="2100"/>
                  </a:cubicBezTo>
                  <a:lnTo>
                    <a:pt x="17880" y="4468"/>
                  </a:lnTo>
                  <a:cubicBezTo>
                    <a:pt x="17880" y="4468"/>
                    <a:pt x="13143" y="365"/>
                    <a:pt x="9340" y="32"/>
                  </a:cubicBezTo>
                  <a:cubicBezTo>
                    <a:pt x="9093" y="10"/>
                    <a:pt x="8839" y="0"/>
                    <a:pt x="8580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650;p35">
              <a:extLst>
                <a:ext uri="{FF2B5EF4-FFF2-40B4-BE49-F238E27FC236}">
                  <a16:creationId xmlns:a16="http://schemas.microsoft.com/office/drawing/2014/main" id="{2406113C-9086-28F2-C135-DB43E7679BC4}"/>
                </a:ext>
              </a:extLst>
            </p:cNvPr>
            <p:cNvSpPr/>
            <p:nvPr/>
          </p:nvSpPr>
          <p:spPr>
            <a:xfrm>
              <a:off x="2574500" y="1236325"/>
              <a:ext cx="103450" cy="156200"/>
            </a:xfrm>
            <a:custGeom>
              <a:avLst/>
              <a:gdLst/>
              <a:ahLst/>
              <a:cxnLst/>
              <a:rect l="l" t="t" r="r" b="b"/>
              <a:pathLst>
                <a:path w="4138" h="6248" extrusionOk="0">
                  <a:moveTo>
                    <a:pt x="1836" y="1"/>
                  </a:moveTo>
                  <a:cubicBezTo>
                    <a:pt x="1" y="1"/>
                    <a:pt x="868" y="2703"/>
                    <a:pt x="1102" y="4437"/>
                  </a:cubicBezTo>
                  <a:cubicBezTo>
                    <a:pt x="1244" y="5672"/>
                    <a:pt x="2334" y="6248"/>
                    <a:pt x="3227" y="6248"/>
                  </a:cubicBezTo>
                  <a:cubicBezTo>
                    <a:pt x="3588" y="6248"/>
                    <a:pt x="3916" y="6154"/>
                    <a:pt x="4137" y="5972"/>
                  </a:cubicBezTo>
                  <a:lnTo>
                    <a:pt x="4137" y="3370"/>
                  </a:lnTo>
                  <a:cubicBezTo>
                    <a:pt x="4137" y="3370"/>
                    <a:pt x="3704" y="1"/>
                    <a:pt x="1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651;p35">
              <a:extLst>
                <a:ext uri="{FF2B5EF4-FFF2-40B4-BE49-F238E27FC236}">
                  <a16:creationId xmlns:a16="http://schemas.microsoft.com/office/drawing/2014/main" id="{5B3A629D-07EB-519B-17BC-FFB0A4926DDC}"/>
                </a:ext>
              </a:extLst>
            </p:cNvPr>
            <p:cNvSpPr/>
            <p:nvPr/>
          </p:nvSpPr>
          <p:spPr>
            <a:xfrm>
              <a:off x="2574500" y="1236325"/>
              <a:ext cx="103450" cy="165150"/>
            </a:xfrm>
            <a:custGeom>
              <a:avLst/>
              <a:gdLst/>
              <a:ahLst/>
              <a:cxnLst/>
              <a:rect l="l" t="t" r="r" b="b"/>
              <a:pathLst>
                <a:path w="4138" h="6606" fill="none" extrusionOk="0">
                  <a:moveTo>
                    <a:pt x="4137" y="3370"/>
                  </a:moveTo>
                  <a:cubicBezTo>
                    <a:pt x="4137" y="3370"/>
                    <a:pt x="3704" y="1"/>
                    <a:pt x="1836" y="1"/>
                  </a:cubicBezTo>
                  <a:cubicBezTo>
                    <a:pt x="1" y="1"/>
                    <a:pt x="868" y="2703"/>
                    <a:pt x="1102" y="4437"/>
                  </a:cubicBezTo>
                  <a:cubicBezTo>
                    <a:pt x="1302" y="6172"/>
                    <a:pt x="3370" y="6605"/>
                    <a:pt x="4137" y="59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652;p35">
              <a:extLst>
                <a:ext uri="{FF2B5EF4-FFF2-40B4-BE49-F238E27FC236}">
                  <a16:creationId xmlns:a16="http://schemas.microsoft.com/office/drawing/2014/main" id="{DE207FA0-8E65-A852-71F8-E5F58DC23A62}"/>
                </a:ext>
              </a:extLst>
            </p:cNvPr>
            <p:cNvSpPr/>
            <p:nvPr/>
          </p:nvSpPr>
          <p:spPr>
            <a:xfrm>
              <a:off x="2724625" y="4689625"/>
              <a:ext cx="250200" cy="145975"/>
            </a:xfrm>
            <a:custGeom>
              <a:avLst/>
              <a:gdLst/>
              <a:ahLst/>
              <a:cxnLst/>
              <a:rect l="l" t="t" r="r" b="b"/>
              <a:pathLst>
                <a:path w="10008" h="5839" extrusionOk="0">
                  <a:moveTo>
                    <a:pt x="10007" y="1"/>
                  </a:moveTo>
                  <a:lnTo>
                    <a:pt x="10007" y="1"/>
                  </a:lnTo>
                  <a:cubicBezTo>
                    <a:pt x="10007" y="1"/>
                    <a:pt x="6614" y="1606"/>
                    <a:pt x="3309" y="1606"/>
                  </a:cubicBezTo>
                  <a:cubicBezTo>
                    <a:pt x="2144" y="1606"/>
                    <a:pt x="991" y="1407"/>
                    <a:pt x="0" y="868"/>
                  </a:cubicBezTo>
                  <a:lnTo>
                    <a:pt x="0" y="868"/>
                  </a:lnTo>
                  <a:lnTo>
                    <a:pt x="267" y="4904"/>
                  </a:lnTo>
                  <a:cubicBezTo>
                    <a:pt x="267" y="4904"/>
                    <a:pt x="1401" y="5772"/>
                    <a:pt x="4737" y="5838"/>
                  </a:cubicBezTo>
                  <a:cubicBezTo>
                    <a:pt x="4774" y="5839"/>
                    <a:pt x="4811" y="5839"/>
                    <a:pt x="4847" y="5839"/>
                  </a:cubicBezTo>
                  <a:cubicBezTo>
                    <a:pt x="8133" y="5839"/>
                    <a:pt x="9340" y="4371"/>
                    <a:pt x="9340" y="4371"/>
                  </a:cubicBezTo>
                  <a:lnTo>
                    <a:pt x="10007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8;p49">
            <a:extLst>
              <a:ext uri="{FF2B5EF4-FFF2-40B4-BE49-F238E27FC236}">
                <a16:creationId xmlns:a16="http://schemas.microsoft.com/office/drawing/2014/main" id="{D9FA3C6E-3E0E-FB0F-77E9-EC4E6E65A77E}"/>
              </a:ext>
            </a:extLst>
          </p:cNvPr>
          <p:cNvSpPr txBox="1">
            <a:spLocks/>
          </p:cNvSpPr>
          <p:nvPr/>
        </p:nvSpPr>
        <p:spPr>
          <a:xfrm>
            <a:off x="950549" y="1384381"/>
            <a:ext cx="4208000" cy="160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0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4800" kern="0" dirty="0"/>
              <a:t>How are we addressing them?</a:t>
            </a:r>
          </a:p>
        </p:txBody>
      </p:sp>
      <p:sp>
        <p:nvSpPr>
          <p:cNvPr id="3" name="Google Shape;1179;p49">
            <a:extLst>
              <a:ext uri="{FF2B5EF4-FFF2-40B4-BE49-F238E27FC236}">
                <a16:creationId xmlns:a16="http://schemas.microsoft.com/office/drawing/2014/main" id="{EC9F8B6F-B6D8-7343-4E52-28D02C6F9BC9}"/>
              </a:ext>
            </a:extLst>
          </p:cNvPr>
          <p:cNvSpPr txBox="1">
            <a:spLocks/>
          </p:cNvSpPr>
          <p:nvPr/>
        </p:nvSpPr>
        <p:spPr>
          <a:xfrm>
            <a:off x="950549" y="3316405"/>
            <a:ext cx="3898000" cy="142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Admins can add new employees!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4D75-6370-967D-444F-946B3D805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63" y="1635319"/>
            <a:ext cx="6541828" cy="37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11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8"/>
          <p:cNvSpPr txBox="1">
            <a:spLocks noGrp="1"/>
          </p:cNvSpPr>
          <p:nvPr>
            <p:ph type="title"/>
          </p:nvPr>
        </p:nvSpPr>
        <p:spPr>
          <a:xfrm>
            <a:off x="959999" y="2778904"/>
            <a:ext cx="4901761" cy="175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Our reflections</a:t>
            </a:r>
            <a:endParaRPr dirty="0"/>
          </a:p>
        </p:txBody>
      </p:sp>
      <p:sp>
        <p:nvSpPr>
          <p:cNvPr id="749" name="Google Shape;749;p38"/>
          <p:cNvSpPr txBox="1">
            <a:spLocks noGrp="1"/>
          </p:cNvSpPr>
          <p:nvPr>
            <p:ph type="title" idx="2"/>
          </p:nvPr>
        </p:nvSpPr>
        <p:spPr>
          <a:xfrm>
            <a:off x="960000" y="2170804"/>
            <a:ext cx="36344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02.</a:t>
            </a:r>
            <a:endParaRPr dirty="0"/>
          </a:p>
        </p:txBody>
      </p:sp>
      <p:cxnSp>
        <p:nvCxnSpPr>
          <p:cNvPr id="751" name="Google Shape;751;p38"/>
          <p:cNvCxnSpPr/>
          <p:nvPr/>
        </p:nvCxnSpPr>
        <p:spPr>
          <a:xfrm>
            <a:off x="742967" y="1681300"/>
            <a:ext cx="0" cy="372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2" name="Google Shape;752;p38"/>
          <p:cNvGrpSpPr/>
          <p:nvPr/>
        </p:nvGrpSpPr>
        <p:grpSpPr>
          <a:xfrm>
            <a:off x="6367513" y="1547937"/>
            <a:ext cx="5038788" cy="4484564"/>
            <a:chOff x="4775634" y="1160952"/>
            <a:chExt cx="3779091" cy="3363423"/>
          </a:xfrm>
        </p:grpSpPr>
        <p:cxnSp>
          <p:nvCxnSpPr>
            <p:cNvPr id="753" name="Google Shape;753;p38"/>
            <p:cNvCxnSpPr/>
            <p:nvPr/>
          </p:nvCxnSpPr>
          <p:spPr>
            <a:xfrm flipH="1">
              <a:off x="5753025" y="3776775"/>
              <a:ext cx="2801700" cy="74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4" name="Google Shape;754;p38"/>
            <p:cNvGrpSpPr/>
            <p:nvPr/>
          </p:nvGrpSpPr>
          <p:grpSpPr>
            <a:xfrm>
              <a:off x="4775634" y="1160952"/>
              <a:ext cx="3525621" cy="3245276"/>
              <a:chOff x="4690875" y="694600"/>
              <a:chExt cx="4247225" cy="3909500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7117600" y="1130400"/>
                <a:ext cx="1077450" cy="1808350"/>
              </a:xfrm>
              <a:custGeom>
                <a:avLst/>
                <a:gdLst/>
                <a:ahLst/>
                <a:cxnLst/>
                <a:rect l="l" t="t" r="r" b="b"/>
                <a:pathLst>
                  <a:path w="43098" h="72334" extrusionOk="0">
                    <a:moveTo>
                      <a:pt x="24991" y="1"/>
                    </a:moveTo>
                    <a:cubicBezTo>
                      <a:pt x="24864" y="1"/>
                      <a:pt x="24739" y="5"/>
                      <a:pt x="24618" y="15"/>
                    </a:cubicBezTo>
                    <a:cubicBezTo>
                      <a:pt x="24551" y="48"/>
                      <a:pt x="24451" y="48"/>
                      <a:pt x="24351" y="82"/>
                    </a:cubicBezTo>
                    <a:cubicBezTo>
                      <a:pt x="19981" y="2083"/>
                      <a:pt x="8740" y="40644"/>
                      <a:pt x="3203" y="60592"/>
                    </a:cubicBezTo>
                    <a:cubicBezTo>
                      <a:pt x="1235" y="67597"/>
                      <a:pt x="0" y="72333"/>
                      <a:pt x="0" y="72333"/>
                    </a:cubicBezTo>
                    <a:lnTo>
                      <a:pt x="2736" y="71833"/>
                    </a:lnTo>
                    <a:cubicBezTo>
                      <a:pt x="2736" y="71833"/>
                      <a:pt x="4003" y="67530"/>
                      <a:pt x="5905" y="61059"/>
                    </a:cubicBezTo>
                    <a:cubicBezTo>
                      <a:pt x="11609" y="41878"/>
                      <a:pt x="23250" y="3751"/>
                      <a:pt x="25852" y="2617"/>
                    </a:cubicBezTo>
                    <a:cubicBezTo>
                      <a:pt x="26098" y="2512"/>
                      <a:pt x="26382" y="2463"/>
                      <a:pt x="26700" y="2463"/>
                    </a:cubicBezTo>
                    <a:cubicBezTo>
                      <a:pt x="30007" y="2463"/>
                      <a:pt x="36865" y="7773"/>
                      <a:pt x="39695" y="10055"/>
                    </a:cubicBezTo>
                    <a:cubicBezTo>
                      <a:pt x="40496" y="10722"/>
                      <a:pt x="40963" y="11723"/>
                      <a:pt x="40963" y="12757"/>
                    </a:cubicBezTo>
                    <a:lnTo>
                      <a:pt x="40963" y="66362"/>
                    </a:lnTo>
                    <a:lnTo>
                      <a:pt x="43098" y="66629"/>
                    </a:lnTo>
                    <a:lnTo>
                      <a:pt x="43098" y="10989"/>
                    </a:lnTo>
                    <a:cubicBezTo>
                      <a:pt x="43098" y="10956"/>
                      <a:pt x="43064" y="10923"/>
                      <a:pt x="43064" y="10889"/>
                    </a:cubicBezTo>
                    <a:cubicBezTo>
                      <a:pt x="43031" y="10389"/>
                      <a:pt x="42798" y="9889"/>
                      <a:pt x="42364" y="9588"/>
                    </a:cubicBezTo>
                    <a:lnTo>
                      <a:pt x="41764" y="9088"/>
                    </a:lnTo>
                    <a:cubicBezTo>
                      <a:pt x="41330" y="8754"/>
                      <a:pt x="40830" y="8387"/>
                      <a:pt x="40162" y="7887"/>
                    </a:cubicBezTo>
                    <a:cubicBezTo>
                      <a:pt x="39495" y="7387"/>
                      <a:pt x="38761" y="6820"/>
                      <a:pt x="37927" y="6219"/>
                    </a:cubicBezTo>
                    <a:lnTo>
                      <a:pt x="37060" y="5619"/>
                    </a:lnTo>
                    <a:cubicBezTo>
                      <a:pt x="36293" y="5085"/>
                      <a:pt x="35492" y="4551"/>
                      <a:pt x="34658" y="4018"/>
                    </a:cubicBezTo>
                    <a:cubicBezTo>
                      <a:pt x="34191" y="3751"/>
                      <a:pt x="33758" y="3484"/>
                      <a:pt x="33291" y="3184"/>
                    </a:cubicBezTo>
                    <a:cubicBezTo>
                      <a:pt x="32424" y="2683"/>
                      <a:pt x="31556" y="2216"/>
                      <a:pt x="30722" y="1783"/>
                    </a:cubicBezTo>
                    <a:cubicBezTo>
                      <a:pt x="30222" y="1516"/>
                      <a:pt x="29722" y="1282"/>
                      <a:pt x="29221" y="1082"/>
                    </a:cubicBezTo>
                    <a:cubicBezTo>
                      <a:pt x="27653" y="419"/>
                      <a:pt x="26193" y="1"/>
                      <a:pt x="24991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7713850" y="1046925"/>
                <a:ext cx="558775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5089" extrusionOk="0">
                    <a:moveTo>
                      <a:pt x="21296" y="0"/>
                    </a:moveTo>
                    <a:cubicBezTo>
                      <a:pt x="21236" y="0"/>
                      <a:pt x="21176" y="6"/>
                      <a:pt x="21116" y="18"/>
                    </a:cubicBezTo>
                    <a:lnTo>
                      <a:pt x="868" y="3287"/>
                    </a:lnTo>
                    <a:cubicBezTo>
                      <a:pt x="735" y="3320"/>
                      <a:pt x="601" y="3354"/>
                      <a:pt x="501" y="3421"/>
                    </a:cubicBezTo>
                    <a:cubicBezTo>
                      <a:pt x="168" y="3587"/>
                      <a:pt x="1" y="3954"/>
                      <a:pt x="67" y="4355"/>
                    </a:cubicBezTo>
                    <a:cubicBezTo>
                      <a:pt x="168" y="4788"/>
                      <a:pt x="568" y="5088"/>
                      <a:pt x="1035" y="5088"/>
                    </a:cubicBezTo>
                    <a:lnTo>
                      <a:pt x="1235" y="5088"/>
                    </a:lnTo>
                    <a:lnTo>
                      <a:pt x="5405" y="4421"/>
                    </a:lnTo>
                    <a:lnTo>
                      <a:pt x="21483" y="1819"/>
                    </a:lnTo>
                    <a:cubicBezTo>
                      <a:pt x="22016" y="1753"/>
                      <a:pt x="22350" y="1286"/>
                      <a:pt x="22283" y="752"/>
                    </a:cubicBezTo>
                    <a:cubicBezTo>
                      <a:pt x="22166" y="312"/>
                      <a:pt x="21738" y="0"/>
                      <a:pt x="2129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7872300" y="1088625"/>
                <a:ext cx="537075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5189" extrusionOk="0">
                    <a:moveTo>
                      <a:pt x="20460" y="0"/>
                    </a:moveTo>
                    <a:cubicBezTo>
                      <a:pt x="20401" y="0"/>
                      <a:pt x="20341" y="6"/>
                      <a:pt x="20282" y="18"/>
                    </a:cubicBezTo>
                    <a:lnTo>
                      <a:pt x="835" y="3354"/>
                    </a:lnTo>
                    <a:cubicBezTo>
                      <a:pt x="734" y="3387"/>
                      <a:pt x="668" y="3420"/>
                      <a:pt x="568" y="3454"/>
                    </a:cubicBezTo>
                    <a:cubicBezTo>
                      <a:pt x="201" y="3621"/>
                      <a:pt x="1" y="4021"/>
                      <a:pt x="67" y="4454"/>
                    </a:cubicBezTo>
                    <a:cubicBezTo>
                      <a:pt x="167" y="4888"/>
                      <a:pt x="534" y="5188"/>
                      <a:pt x="1001" y="5188"/>
                    </a:cubicBezTo>
                    <a:lnTo>
                      <a:pt x="1168" y="5188"/>
                    </a:lnTo>
                    <a:lnTo>
                      <a:pt x="3103" y="4855"/>
                    </a:lnTo>
                    <a:lnTo>
                      <a:pt x="20615" y="1853"/>
                    </a:lnTo>
                    <a:cubicBezTo>
                      <a:pt x="21149" y="1753"/>
                      <a:pt x="21483" y="1286"/>
                      <a:pt x="21416" y="785"/>
                    </a:cubicBezTo>
                    <a:cubicBezTo>
                      <a:pt x="21298" y="315"/>
                      <a:pt x="20896" y="0"/>
                      <a:pt x="20460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7964025" y="1138900"/>
                <a:ext cx="549600" cy="141150"/>
              </a:xfrm>
              <a:custGeom>
                <a:avLst/>
                <a:gdLst/>
                <a:ahLst/>
                <a:cxnLst/>
                <a:rect l="l" t="t" r="r" b="b"/>
                <a:pathLst>
                  <a:path w="21984" h="5646" extrusionOk="0">
                    <a:moveTo>
                      <a:pt x="20874" y="1"/>
                    </a:moveTo>
                    <a:cubicBezTo>
                      <a:pt x="20833" y="1"/>
                      <a:pt x="20791" y="3"/>
                      <a:pt x="20749" y="8"/>
                    </a:cubicBezTo>
                    <a:lnTo>
                      <a:pt x="868" y="3644"/>
                    </a:lnTo>
                    <a:lnTo>
                      <a:pt x="835" y="3644"/>
                    </a:lnTo>
                    <a:cubicBezTo>
                      <a:pt x="301" y="3778"/>
                      <a:pt x="1" y="4278"/>
                      <a:pt x="101" y="4812"/>
                    </a:cubicBezTo>
                    <a:cubicBezTo>
                      <a:pt x="168" y="5279"/>
                      <a:pt x="568" y="5646"/>
                      <a:pt x="1068" y="5646"/>
                    </a:cubicBezTo>
                    <a:lnTo>
                      <a:pt x="1235" y="5646"/>
                    </a:lnTo>
                    <a:lnTo>
                      <a:pt x="3237" y="5279"/>
                    </a:lnTo>
                    <a:lnTo>
                      <a:pt x="21083" y="2010"/>
                    </a:lnTo>
                    <a:cubicBezTo>
                      <a:pt x="21616" y="1910"/>
                      <a:pt x="21983" y="1376"/>
                      <a:pt x="21883" y="842"/>
                    </a:cubicBezTo>
                    <a:cubicBezTo>
                      <a:pt x="21791" y="351"/>
                      <a:pt x="21359" y="1"/>
                      <a:pt x="20874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8039925" y="1193250"/>
                <a:ext cx="579550" cy="141850"/>
              </a:xfrm>
              <a:custGeom>
                <a:avLst/>
                <a:gdLst/>
                <a:ahLst/>
                <a:cxnLst/>
                <a:rect l="l" t="t" r="r" b="b"/>
                <a:pathLst>
                  <a:path w="23182" h="5674" extrusionOk="0">
                    <a:moveTo>
                      <a:pt x="21807" y="0"/>
                    </a:moveTo>
                    <a:cubicBezTo>
                      <a:pt x="21716" y="0"/>
                      <a:pt x="21618" y="12"/>
                      <a:pt x="21516" y="36"/>
                    </a:cubicBezTo>
                    <a:lnTo>
                      <a:pt x="1201" y="3672"/>
                    </a:lnTo>
                    <a:cubicBezTo>
                      <a:pt x="1135" y="3672"/>
                      <a:pt x="1101" y="3672"/>
                      <a:pt x="1068" y="3705"/>
                    </a:cubicBezTo>
                    <a:cubicBezTo>
                      <a:pt x="0" y="4039"/>
                      <a:pt x="234" y="5640"/>
                      <a:pt x="1368" y="5673"/>
                    </a:cubicBezTo>
                    <a:lnTo>
                      <a:pt x="1535" y="5673"/>
                    </a:lnTo>
                    <a:lnTo>
                      <a:pt x="3303" y="5340"/>
                    </a:lnTo>
                    <a:lnTo>
                      <a:pt x="21883" y="2004"/>
                    </a:lnTo>
                    <a:cubicBezTo>
                      <a:pt x="23181" y="1819"/>
                      <a:pt x="22961" y="0"/>
                      <a:pt x="21807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8137500" y="1263850"/>
                <a:ext cx="573750" cy="142125"/>
              </a:xfrm>
              <a:custGeom>
                <a:avLst/>
                <a:gdLst/>
                <a:ahLst/>
                <a:cxnLst/>
                <a:rect l="l" t="t" r="r" b="b"/>
                <a:pathLst>
                  <a:path w="22950" h="5685" extrusionOk="0">
                    <a:moveTo>
                      <a:pt x="21709" y="1"/>
                    </a:moveTo>
                    <a:cubicBezTo>
                      <a:pt x="21656" y="1"/>
                      <a:pt x="21603" y="5"/>
                      <a:pt x="21549" y="14"/>
                    </a:cubicBezTo>
                    <a:lnTo>
                      <a:pt x="1201" y="3683"/>
                    </a:lnTo>
                    <a:cubicBezTo>
                      <a:pt x="1134" y="3683"/>
                      <a:pt x="1068" y="3717"/>
                      <a:pt x="1001" y="3750"/>
                    </a:cubicBezTo>
                    <a:cubicBezTo>
                      <a:pt x="0" y="4150"/>
                      <a:pt x="300" y="5651"/>
                      <a:pt x="1401" y="5685"/>
                    </a:cubicBezTo>
                    <a:lnTo>
                      <a:pt x="1568" y="5685"/>
                    </a:lnTo>
                    <a:lnTo>
                      <a:pt x="2302" y="5551"/>
                    </a:lnTo>
                    <a:lnTo>
                      <a:pt x="21882" y="2015"/>
                    </a:lnTo>
                    <a:cubicBezTo>
                      <a:pt x="22049" y="1982"/>
                      <a:pt x="22216" y="1915"/>
                      <a:pt x="22349" y="1815"/>
                    </a:cubicBezTo>
                    <a:cubicBezTo>
                      <a:pt x="22950" y="1315"/>
                      <a:pt x="22816" y="381"/>
                      <a:pt x="22116" y="81"/>
                    </a:cubicBezTo>
                    <a:cubicBezTo>
                      <a:pt x="21994" y="32"/>
                      <a:pt x="21854" y="1"/>
                      <a:pt x="21709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7197650" y="1047475"/>
                <a:ext cx="1497775" cy="1619400"/>
              </a:xfrm>
              <a:custGeom>
                <a:avLst/>
                <a:gdLst/>
                <a:ahLst/>
                <a:cxnLst/>
                <a:rect l="l" t="t" r="r" b="b"/>
                <a:pathLst>
                  <a:path w="59911" h="64776" extrusionOk="0">
                    <a:moveTo>
                      <a:pt x="41999" y="0"/>
                    </a:moveTo>
                    <a:cubicBezTo>
                      <a:pt x="41922" y="0"/>
                      <a:pt x="41843" y="10"/>
                      <a:pt x="41764" y="29"/>
                    </a:cubicBezTo>
                    <a:lnTo>
                      <a:pt x="21516" y="3265"/>
                    </a:lnTo>
                    <a:cubicBezTo>
                      <a:pt x="21383" y="3298"/>
                      <a:pt x="21283" y="3332"/>
                      <a:pt x="21149" y="3399"/>
                    </a:cubicBezTo>
                    <a:cubicBezTo>
                      <a:pt x="16779" y="5400"/>
                      <a:pt x="5538" y="43961"/>
                      <a:pt x="1" y="63909"/>
                    </a:cubicBezTo>
                    <a:lnTo>
                      <a:pt x="334" y="64776"/>
                    </a:lnTo>
                    <a:lnTo>
                      <a:pt x="2703" y="64376"/>
                    </a:lnTo>
                    <a:cubicBezTo>
                      <a:pt x="8407" y="45195"/>
                      <a:pt x="20048" y="7068"/>
                      <a:pt x="22650" y="5934"/>
                    </a:cubicBezTo>
                    <a:cubicBezTo>
                      <a:pt x="22896" y="5829"/>
                      <a:pt x="23180" y="5780"/>
                      <a:pt x="23498" y="5780"/>
                    </a:cubicBezTo>
                    <a:cubicBezTo>
                      <a:pt x="26805" y="5780"/>
                      <a:pt x="33663" y="11090"/>
                      <a:pt x="36493" y="13372"/>
                    </a:cubicBezTo>
                    <a:cubicBezTo>
                      <a:pt x="37294" y="14039"/>
                      <a:pt x="37761" y="15040"/>
                      <a:pt x="37761" y="16074"/>
                    </a:cubicBezTo>
                    <a:lnTo>
                      <a:pt x="37761" y="46896"/>
                    </a:lnTo>
                    <a:lnTo>
                      <a:pt x="39896" y="43928"/>
                    </a:lnTo>
                    <a:lnTo>
                      <a:pt x="39896" y="14306"/>
                    </a:lnTo>
                    <a:cubicBezTo>
                      <a:pt x="39896" y="14273"/>
                      <a:pt x="39896" y="14240"/>
                      <a:pt x="39896" y="14206"/>
                    </a:cubicBezTo>
                    <a:lnTo>
                      <a:pt x="59476" y="10670"/>
                    </a:lnTo>
                    <a:cubicBezTo>
                      <a:pt x="59643" y="10637"/>
                      <a:pt x="59777" y="10604"/>
                      <a:pt x="59910" y="10504"/>
                    </a:cubicBezTo>
                    <a:cubicBezTo>
                      <a:pt x="59843" y="9970"/>
                      <a:pt x="59777" y="9369"/>
                      <a:pt x="59677" y="8802"/>
                    </a:cubicBezTo>
                    <a:cubicBezTo>
                      <a:pt x="59571" y="8739"/>
                      <a:pt x="59452" y="8716"/>
                      <a:pt x="59328" y="8716"/>
                    </a:cubicBezTo>
                    <a:cubicBezTo>
                      <a:pt x="59256" y="8716"/>
                      <a:pt x="59183" y="8723"/>
                      <a:pt x="59110" y="8736"/>
                    </a:cubicBezTo>
                    <a:lnTo>
                      <a:pt x="38762" y="12372"/>
                    </a:lnTo>
                    <a:cubicBezTo>
                      <a:pt x="38695" y="12372"/>
                      <a:pt x="38628" y="12405"/>
                      <a:pt x="38562" y="12438"/>
                    </a:cubicBezTo>
                    <a:cubicBezTo>
                      <a:pt x="38128" y="12105"/>
                      <a:pt x="37594" y="11671"/>
                      <a:pt x="36960" y="11204"/>
                    </a:cubicBezTo>
                    <a:lnTo>
                      <a:pt x="55540" y="7868"/>
                    </a:lnTo>
                    <a:cubicBezTo>
                      <a:pt x="56848" y="7713"/>
                      <a:pt x="56615" y="5871"/>
                      <a:pt x="55466" y="5871"/>
                    </a:cubicBezTo>
                    <a:cubicBezTo>
                      <a:pt x="55384" y="5871"/>
                      <a:pt x="55298" y="5880"/>
                      <a:pt x="55207" y="5900"/>
                    </a:cubicBezTo>
                    <a:lnTo>
                      <a:pt x="34859" y="9536"/>
                    </a:lnTo>
                    <a:cubicBezTo>
                      <a:pt x="34826" y="9536"/>
                      <a:pt x="34759" y="9570"/>
                      <a:pt x="34725" y="9570"/>
                    </a:cubicBezTo>
                    <a:lnTo>
                      <a:pt x="33858" y="8969"/>
                    </a:lnTo>
                    <a:lnTo>
                      <a:pt x="51704" y="5700"/>
                    </a:lnTo>
                    <a:cubicBezTo>
                      <a:pt x="52238" y="5600"/>
                      <a:pt x="52605" y="5066"/>
                      <a:pt x="52505" y="4533"/>
                    </a:cubicBezTo>
                    <a:cubicBezTo>
                      <a:pt x="52416" y="4058"/>
                      <a:pt x="52011" y="3716"/>
                      <a:pt x="51547" y="3716"/>
                    </a:cubicBezTo>
                    <a:cubicBezTo>
                      <a:pt x="51489" y="3716"/>
                      <a:pt x="51430" y="3721"/>
                      <a:pt x="51371" y="3732"/>
                    </a:cubicBezTo>
                    <a:lnTo>
                      <a:pt x="31490" y="7368"/>
                    </a:lnTo>
                    <a:lnTo>
                      <a:pt x="31456" y="7368"/>
                    </a:lnTo>
                    <a:cubicBezTo>
                      <a:pt x="30989" y="7068"/>
                      <a:pt x="30556" y="6801"/>
                      <a:pt x="30089" y="6534"/>
                    </a:cubicBezTo>
                    <a:lnTo>
                      <a:pt x="47601" y="3499"/>
                    </a:lnTo>
                    <a:cubicBezTo>
                      <a:pt x="48102" y="3432"/>
                      <a:pt x="48469" y="2932"/>
                      <a:pt x="48369" y="2431"/>
                    </a:cubicBezTo>
                    <a:cubicBezTo>
                      <a:pt x="48280" y="1961"/>
                      <a:pt x="47882" y="1646"/>
                      <a:pt x="47446" y="1646"/>
                    </a:cubicBezTo>
                    <a:cubicBezTo>
                      <a:pt x="47387" y="1646"/>
                      <a:pt x="47327" y="1652"/>
                      <a:pt x="47268" y="1664"/>
                    </a:cubicBezTo>
                    <a:lnTo>
                      <a:pt x="27821" y="5000"/>
                    </a:lnTo>
                    <a:cubicBezTo>
                      <a:pt x="27720" y="5033"/>
                      <a:pt x="27620" y="5066"/>
                      <a:pt x="27554" y="5100"/>
                    </a:cubicBezTo>
                    <a:cubicBezTo>
                      <a:pt x="27020" y="4833"/>
                      <a:pt x="26520" y="4599"/>
                      <a:pt x="26019" y="4399"/>
                    </a:cubicBezTo>
                    <a:lnTo>
                      <a:pt x="42131" y="1797"/>
                    </a:lnTo>
                    <a:cubicBezTo>
                      <a:pt x="42631" y="1731"/>
                      <a:pt x="42998" y="1264"/>
                      <a:pt x="42931" y="763"/>
                    </a:cubicBezTo>
                    <a:cubicBezTo>
                      <a:pt x="42818" y="309"/>
                      <a:pt x="42439" y="0"/>
                      <a:pt x="41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8482750" y="3239650"/>
                <a:ext cx="449500" cy="69990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27996" extrusionOk="0">
                    <a:moveTo>
                      <a:pt x="8320" y="1"/>
                    </a:moveTo>
                    <a:cubicBezTo>
                      <a:pt x="7463" y="1"/>
                      <a:pt x="6525" y="112"/>
                      <a:pt x="5504" y="372"/>
                    </a:cubicBezTo>
                    <a:cubicBezTo>
                      <a:pt x="2435" y="772"/>
                      <a:pt x="0" y="6710"/>
                      <a:pt x="0" y="13982"/>
                    </a:cubicBezTo>
                    <a:cubicBezTo>
                      <a:pt x="0" y="21487"/>
                      <a:pt x="2602" y="27592"/>
                      <a:pt x="5838" y="27592"/>
                    </a:cubicBezTo>
                    <a:lnTo>
                      <a:pt x="5838" y="27725"/>
                    </a:lnTo>
                    <a:cubicBezTo>
                      <a:pt x="5838" y="27725"/>
                      <a:pt x="7060" y="27996"/>
                      <a:pt x="8695" y="27996"/>
                    </a:cubicBezTo>
                    <a:cubicBezTo>
                      <a:pt x="10551" y="27996"/>
                      <a:pt x="12939" y="27647"/>
                      <a:pt x="14677" y="26157"/>
                    </a:cubicBezTo>
                    <a:cubicBezTo>
                      <a:pt x="17980" y="23355"/>
                      <a:pt x="15645" y="3908"/>
                      <a:pt x="15645" y="3908"/>
                    </a:cubicBezTo>
                    <a:cubicBezTo>
                      <a:pt x="15645" y="3908"/>
                      <a:pt x="13398" y="1"/>
                      <a:pt x="83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8673700" y="3293975"/>
                <a:ext cx="264400" cy="613800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24552" extrusionOk="0">
                    <a:moveTo>
                      <a:pt x="5305" y="0"/>
                    </a:moveTo>
                    <a:cubicBezTo>
                      <a:pt x="2369" y="0"/>
                      <a:pt x="1" y="5504"/>
                      <a:pt x="1" y="12276"/>
                    </a:cubicBezTo>
                    <a:cubicBezTo>
                      <a:pt x="1" y="19081"/>
                      <a:pt x="2369" y="24551"/>
                      <a:pt x="5305" y="24551"/>
                    </a:cubicBezTo>
                    <a:cubicBezTo>
                      <a:pt x="8207" y="24551"/>
                      <a:pt x="10575" y="19081"/>
                      <a:pt x="10575" y="12276"/>
                    </a:cubicBezTo>
                    <a:cubicBezTo>
                      <a:pt x="10575" y="5504"/>
                      <a:pt x="8207" y="0"/>
                      <a:pt x="53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8673700" y="3293975"/>
                <a:ext cx="264400" cy="613800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24552" extrusionOk="0">
                    <a:moveTo>
                      <a:pt x="5305" y="0"/>
                    </a:moveTo>
                    <a:cubicBezTo>
                      <a:pt x="2369" y="0"/>
                      <a:pt x="1" y="5504"/>
                      <a:pt x="1" y="12276"/>
                    </a:cubicBezTo>
                    <a:cubicBezTo>
                      <a:pt x="1" y="19081"/>
                      <a:pt x="2369" y="24551"/>
                      <a:pt x="5305" y="24551"/>
                    </a:cubicBezTo>
                    <a:cubicBezTo>
                      <a:pt x="8207" y="24551"/>
                      <a:pt x="10575" y="19081"/>
                      <a:pt x="10575" y="12276"/>
                    </a:cubicBezTo>
                    <a:cubicBezTo>
                      <a:pt x="10575" y="5504"/>
                      <a:pt x="8207" y="0"/>
                      <a:pt x="5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8688725" y="3405725"/>
                <a:ext cx="14680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4044" extrusionOk="0">
                    <a:moveTo>
                      <a:pt x="2936" y="0"/>
                    </a:moveTo>
                    <a:cubicBezTo>
                      <a:pt x="2736" y="0"/>
                      <a:pt x="2535" y="67"/>
                      <a:pt x="2335" y="134"/>
                    </a:cubicBezTo>
                    <a:cubicBezTo>
                      <a:pt x="1001" y="801"/>
                      <a:pt x="0" y="3636"/>
                      <a:pt x="0" y="7039"/>
                    </a:cubicBezTo>
                    <a:cubicBezTo>
                      <a:pt x="0" y="10408"/>
                      <a:pt x="1001" y="13243"/>
                      <a:pt x="2335" y="13910"/>
                    </a:cubicBezTo>
                    <a:cubicBezTo>
                      <a:pt x="2535" y="13977"/>
                      <a:pt x="2736" y="14044"/>
                      <a:pt x="2936" y="14044"/>
                    </a:cubicBezTo>
                    <a:cubicBezTo>
                      <a:pt x="4570" y="14044"/>
                      <a:pt x="5871" y="10908"/>
                      <a:pt x="5871" y="7039"/>
                    </a:cubicBezTo>
                    <a:cubicBezTo>
                      <a:pt x="5871" y="3136"/>
                      <a:pt x="4570" y="0"/>
                      <a:pt x="29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8688725" y="3409050"/>
                <a:ext cx="117600" cy="3444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3778" extrusionOk="0">
                    <a:moveTo>
                      <a:pt x="2335" y="1"/>
                    </a:moveTo>
                    <a:cubicBezTo>
                      <a:pt x="1001" y="668"/>
                      <a:pt x="0" y="3503"/>
                      <a:pt x="0" y="6906"/>
                    </a:cubicBezTo>
                    <a:cubicBezTo>
                      <a:pt x="0" y="10275"/>
                      <a:pt x="1001" y="13110"/>
                      <a:pt x="2335" y="13777"/>
                    </a:cubicBezTo>
                    <a:cubicBezTo>
                      <a:pt x="3703" y="13110"/>
                      <a:pt x="4704" y="10275"/>
                      <a:pt x="4704" y="6906"/>
                    </a:cubicBezTo>
                    <a:cubicBezTo>
                      <a:pt x="4704" y="3503"/>
                      <a:pt x="3703" y="668"/>
                      <a:pt x="2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7583775" y="2691875"/>
                <a:ext cx="1335125" cy="1238400"/>
              </a:xfrm>
              <a:custGeom>
                <a:avLst/>
                <a:gdLst/>
                <a:ahLst/>
                <a:cxnLst/>
                <a:rect l="l" t="t" r="r" b="b"/>
                <a:pathLst>
                  <a:path w="53405" h="49536" extrusionOk="0">
                    <a:moveTo>
                      <a:pt x="30322" y="1"/>
                    </a:moveTo>
                    <a:lnTo>
                      <a:pt x="23650" y="4070"/>
                    </a:lnTo>
                    <a:lnTo>
                      <a:pt x="9907" y="17913"/>
                    </a:lnTo>
                    <a:lnTo>
                      <a:pt x="1901" y="29155"/>
                    </a:lnTo>
                    <a:lnTo>
                      <a:pt x="1701" y="30055"/>
                    </a:lnTo>
                    <a:lnTo>
                      <a:pt x="0" y="37961"/>
                    </a:lnTo>
                    <a:lnTo>
                      <a:pt x="1701" y="39095"/>
                    </a:lnTo>
                    <a:lnTo>
                      <a:pt x="2068" y="39329"/>
                    </a:lnTo>
                    <a:lnTo>
                      <a:pt x="17279" y="49536"/>
                    </a:lnTo>
                    <a:lnTo>
                      <a:pt x="20081" y="48835"/>
                    </a:lnTo>
                    <a:cubicBezTo>
                      <a:pt x="26185" y="47368"/>
                      <a:pt x="40295" y="43932"/>
                      <a:pt x="42130" y="43432"/>
                    </a:cubicBezTo>
                    <a:cubicBezTo>
                      <a:pt x="44532" y="42764"/>
                      <a:pt x="42931" y="40396"/>
                      <a:pt x="44332" y="33324"/>
                    </a:cubicBezTo>
                    <a:cubicBezTo>
                      <a:pt x="45899" y="25385"/>
                      <a:pt x="49435" y="23717"/>
                      <a:pt x="51437" y="22683"/>
                    </a:cubicBezTo>
                    <a:cubicBezTo>
                      <a:pt x="53405" y="21616"/>
                      <a:pt x="53138" y="19448"/>
                      <a:pt x="53138" y="16913"/>
                    </a:cubicBezTo>
                    <a:cubicBezTo>
                      <a:pt x="53138" y="16546"/>
                      <a:pt x="53171" y="16245"/>
                      <a:pt x="53171" y="15979"/>
                    </a:cubicBezTo>
                    <a:cubicBezTo>
                      <a:pt x="53205" y="14044"/>
                      <a:pt x="53171" y="13077"/>
                      <a:pt x="50936" y="12443"/>
                    </a:cubicBezTo>
                    <a:cubicBezTo>
                      <a:pt x="48368" y="11709"/>
                      <a:pt x="48868" y="10174"/>
                      <a:pt x="48435" y="6372"/>
                    </a:cubicBezTo>
                    <a:cubicBezTo>
                      <a:pt x="48034" y="2569"/>
                      <a:pt x="47834" y="2069"/>
                      <a:pt x="46967" y="1135"/>
                    </a:cubicBezTo>
                    <a:cubicBezTo>
                      <a:pt x="46133" y="201"/>
                      <a:pt x="30322" y="1"/>
                      <a:pt x="30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7626300" y="2691050"/>
                <a:ext cx="1062450" cy="984050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39362" extrusionOk="0">
                    <a:moveTo>
                      <a:pt x="28621" y="0"/>
                    </a:moveTo>
                    <a:lnTo>
                      <a:pt x="21949" y="4070"/>
                    </a:lnTo>
                    <a:lnTo>
                      <a:pt x="8206" y="17946"/>
                    </a:lnTo>
                    <a:lnTo>
                      <a:pt x="200" y="29188"/>
                    </a:lnTo>
                    <a:lnTo>
                      <a:pt x="0" y="29455"/>
                    </a:lnTo>
                    <a:lnTo>
                      <a:pt x="0" y="39362"/>
                    </a:lnTo>
                    <a:lnTo>
                      <a:pt x="367" y="39362"/>
                    </a:lnTo>
                    <a:lnTo>
                      <a:pt x="15945" y="38594"/>
                    </a:lnTo>
                    <a:cubicBezTo>
                      <a:pt x="15945" y="38594"/>
                      <a:pt x="20448" y="33591"/>
                      <a:pt x="26786" y="27853"/>
                    </a:cubicBezTo>
                    <a:lnTo>
                      <a:pt x="26786" y="25418"/>
                    </a:lnTo>
                    <a:cubicBezTo>
                      <a:pt x="26619" y="24684"/>
                      <a:pt x="26186" y="24084"/>
                      <a:pt x="25585" y="23684"/>
                    </a:cubicBezTo>
                    <a:cubicBezTo>
                      <a:pt x="25518" y="20048"/>
                      <a:pt x="28854" y="13910"/>
                      <a:pt x="32223" y="9140"/>
                    </a:cubicBezTo>
                    <a:cubicBezTo>
                      <a:pt x="35592" y="4337"/>
                      <a:pt x="41196" y="1635"/>
                      <a:pt x="42330" y="701"/>
                    </a:cubicBezTo>
                    <a:cubicBezTo>
                      <a:pt x="42364" y="701"/>
                      <a:pt x="42497" y="601"/>
                      <a:pt x="42497" y="601"/>
                    </a:cubicBezTo>
                    <a:cubicBezTo>
                      <a:pt x="37727" y="134"/>
                      <a:pt x="28621" y="0"/>
                      <a:pt x="28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8068275" y="2683525"/>
                <a:ext cx="843950" cy="1232575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49303" fill="none" extrusionOk="0">
                    <a:moveTo>
                      <a:pt x="1" y="49303"/>
                    </a:moveTo>
                    <a:lnTo>
                      <a:pt x="22216" y="43966"/>
                    </a:lnTo>
                    <a:cubicBezTo>
                      <a:pt x="23317" y="43699"/>
                      <a:pt x="24118" y="42698"/>
                      <a:pt x="24151" y="41564"/>
                    </a:cubicBezTo>
                    <a:cubicBezTo>
                      <a:pt x="24318" y="37961"/>
                      <a:pt x="24885" y="30189"/>
                      <a:pt x="27287" y="26887"/>
                    </a:cubicBezTo>
                    <a:cubicBezTo>
                      <a:pt x="29021" y="24485"/>
                      <a:pt x="30789" y="23451"/>
                      <a:pt x="32057" y="23017"/>
                    </a:cubicBezTo>
                    <a:cubicBezTo>
                      <a:pt x="33091" y="22650"/>
                      <a:pt x="33758" y="21683"/>
                      <a:pt x="33758" y="20582"/>
                    </a:cubicBezTo>
                    <a:lnTo>
                      <a:pt x="33758" y="15312"/>
                    </a:lnTo>
                    <a:cubicBezTo>
                      <a:pt x="33758" y="14078"/>
                      <a:pt x="32891" y="13010"/>
                      <a:pt x="31690" y="12777"/>
                    </a:cubicBezTo>
                    <a:lnTo>
                      <a:pt x="31590" y="12777"/>
                    </a:lnTo>
                    <a:cubicBezTo>
                      <a:pt x="30489" y="12577"/>
                      <a:pt x="29622" y="11643"/>
                      <a:pt x="29522" y="10542"/>
                    </a:cubicBezTo>
                    <a:lnTo>
                      <a:pt x="28721" y="3303"/>
                    </a:lnTo>
                    <a:cubicBezTo>
                      <a:pt x="28588" y="2069"/>
                      <a:pt x="27587" y="1102"/>
                      <a:pt x="26353" y="1002"/>
                    </a:cubicBezTo>
                    <a:cubicBezTo>
                      <a:pt x="21816" y="668"/>
                      <a:pt x="10942" y="1"/>
                      <a:pt x="4037" y="1202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8607825" y="3041300"/>
                <a:ext cx="1559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937" fill="none" extrusionOk="0">
                    <a:moveTo>
                      <a:pt x="1" y="3936"/>
                    </a:moveTo>
                    <a:cubicBezTo>
                      <a:pt x="2002" y="2535"/>
                      <a:pt x="4104" y="1201"/>
                      <a:pt x="6238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8038250" y="3213925"/>
                <a:ext cx="468700" cy="420325"/>
              </a:xfrm>
              <a:custGeom>
                <a:avLst/>
                <a:gdLst/>
                <a:ahLst/>
                <a:cxnLst/>
                <a:rect l="l" t="t" r="r" b="b"/>
                <a:pathLst>
                  <a:path w="18748" h="16813" fill="none" extrusionOk="0">
                    <a:moveTo>
                      <a:pt x="1" y="16812"/>
                    </a:moveTo>
                    <a:cubicBezTo>
                      <a:pt x="5872" y="10808"/>
                      <a:pt x="12143" y="5204"/>
                      <a:pt x="18747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7649650" y="3219750"/>
                <a:ext cx="427000" cy="284400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11376" fill="none" extrusionOk="0">
                    <a:moveTo>
                      <a:pt x="17079" y="11375"/>
                    </a:moveTo>
                    <a:cubicBezTo>
                      <a:pt x="17079" y="11375"/>
                      <a:pt x="10941" y="1"/>
                      <a:pt x="0" y="770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863125" y="3235600"/>
                <a:ext cx="4453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72" fill="none" extrusionOk="0">
                    <a:moveTo>
                      <a:pt x="17280" y="6172"/>
                    </a:moveTo>
                    <a:cubicBezTo>
                      <a:pt x="17280" y="6172"/>
                      <a:pt x="17813" y="2169"/>
                      <a:pt x="14845" y="1068"/>
                    </a:cubicBezTo>
                    <a:cubicBezTo>
                      <a:pt x="11842" y="0"/>
                      <a:pt x="1" y="434"/>
                      <a:pt x="1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8265925" y="2745250"/>
                <a:ext cx="371125" cy="537900"/>
              </a:xfrm>
              <a:custGeom>
                <a:avLst/>
                <a:gdLst/>
                <a:ahLst/>
                <a:cxnLst/>
                <a:rect l="l" t="t" r="r" b="b"/>
                <a:pathLst>
                  <a:path w="14845" h="21516" fill="none" extrusionOk="0">
                    <a:moveTo>
                      <a:pt x="0" y="21516"/>
                    </a:moveTo>
                    <a:cubicBezTo>
                      <a:pt x="0" y="21516"/>
                      <a:pt x="534" y="9007"/>
                      <a:pt x="14844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7593775" y="3485475"/>
                <a:ext cx="502875" cy="782025"/>
              </a:xfrm>
              <a:custGeom>
                <a:avLst/>
                <a:gdLst/>
                <a:ahLst/>
                <a:cxnLst/>
                <a:rect l="l" t="t" r="r" b="b"/>
                <a:pathLst>
                  <a:path w="20115" h="31281" extrusionOk="0">
                    <a:moveTo>
                      <a:pt x="9293" y="1"/>
                    </a:moveTo>
                    <a:cubicBezTo>
                      <a:pt x="8334" y="1"/>
                      <a:pt x="7283" y="124"/>
                      <a:pt x="6138" y="413"/>
                    </a:cubicBezTo>
                    <a:cubicBezTo>
                      <a:pt x="2702" y="880"/>
                      <a:pt x="0" y="7485"/>
                      <a:pt x="0" y="15624"/>
                    </a:cubicBezTo>
                    <a:cubicBezTo>
                      <a:pt x="0" y="23996"/>
                      <a:pt x="2902" y="30835"/>
                      <a:pt x="6538" y="30835"/>
                    </a:cubicBezTo>
                    <a:lnTo>
                      <a:pt x="6572" y="30968"/>
                    </a:lnTo>
                    <a:cubicBezTo>
                      <a:pt x="6572" y="30968"/>
                      <a:pt x="7953" y="31280"/>
                      <a:pt x="9798" y="31280"/>
                    </a:cubicBezTo>
                    <a:cubicBezTo>
                      <a:pt x="11863" y="31280"/>
                      <a:pt x="14508" y="30889"/>
                      <a:pt x="16445" y="29234"/>
                    </a:cubicBezTo>
                    <a:cubicBezTo>
                      <a:pt x="20115" y="26065"/>
                      <a:pt x="17479" y="4349"/>
                      <a:pt x="17479" y="4349"/>
                    </a:cubicBezTo>
                    <a:cubicBezTo>
                      <a:pt x="17479" y="4349"/>
                      <a:pt x="14988" y="1"/>
                      <a:pt x="9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7808100" y="3546650"/>
                <a:ext cx="295225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27421" extrusionOk="0">
                    <a:moveTo>
                      <a:pt x="5904" y="1"/>
                    </a:moveTo>
                    <a:cubicBezTo>
                      <a:pt x="2635" y="1"/>
                      <a:pt x="0" y="6138"/>
                      <a:pt x="0" y="13710"/>
                    </a:cubicBezTo>
                    <a:cubicBezTo>
                      <a:pt x="0" y="21283"/>
                      <a:pt x="2635" y="27420"/>
                      <a:pt x="5904" y="27420"/>
                    </a:cubicBezTo>
                    <a:cubicBezTo>
                      <a:pt x="9140" y="27420"/>
                      <a:pt x="11809" y="21283"/>
                      <a:pt x="11809" y="13710"/>
                    </a:cubicBezTo>
                    <a:cubicBezTo>
                      <a:pt x="11809" y="6138"/>
                      <a:pt x="9140" y="1"/>
                      <a:pt x="5904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7808100" y="3546650"/>
                <a:ext cx="295225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27421" extrusionOk="0">
                    <a:moveTo>
                      <a:pt x="5904" y="1"/>
                    </a:moveTo>
                    <a:cubicBezTo>
                      <a:pt x="2635" y="1"/>
                      <a:pt x="0" y="6138"/>
                      <a:pt x="0" y="13710"/>
                    </a:cubicBezTo>
                    <a:cubicBezTo>
                      <a:pt x="0" y="21283"/>
                      <a:pt x="2635" y="27420"/>
                      <a:pt x="5904" y="27420"/>
                    </a:cubicBezTo>
                    <a:cubicBezTo>
                      <a:pt x="9140" y="27420"/>
                      <a:pt x="11809" y="21283"/>
                      <a:pt x="11809" y="13710"/>
                    </a:cubicBezTo>
                    <a:cubicBezTo>
                      <a:pt x="11809" y="6138"/>
                      <a:pt x="9140" y="1"/>
                      <a:pt x="59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7823925" y="3670900"/>
                <a:ext cx="164325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15713" extrusionOk="0">
                    <a:moveTo>
                      <a:pt x="3270" y="1"/>
                    </a:moveTo>
                    <a:cubicBezTo>
                      <a:pt x="3036" y="1"/>
                      <a:pt x="2836" y="68"/>
                      <a:pt x="2636" y="168"/>
                    </a:cubicBezTo>
                    <a:cubicBezTo>
                      <a:pt x="1135" y="902"/>
                      <a:pt x="1" y="4070"/>
                      <a:pt x="1" y="7873"/>
                    </a:cubicBezTo>
                    <a:cubicBezTo>
                      <a:pt x="1" y="11643"/>
                      <a:pt x="1135" y="14811"/>
                      <a:pt x="2636" y="15545"/>
                    </a:cubicBezTo>
                    <a:cubicBezTo>
                      <a:pt x="2836" y="15645"/>
                      <a:pt x="3036" y="15712"/>
                      <a:pt x="3270" y="15712"/>
                    </a:cubicBezTo>
                    <a:cubicBezTo>
                      <a:pt x="5105" y="15712"/>
                      <a:pt x="6572" y="12176"/>
                      <a:pt x="6572" y="7873"/>
                    </a:cubicBezTo>
                    <a:cubicBezTo>
                      <a:pt x="6572" y="3537"/>
                      <a:pt x="5138" y="1"/>
                      <a:pt x="3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7823925" y="3675075"/>
                <a:ext cx="131800" cy="38447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15379" extrusionOk="0">
                    <a:moveTo>
                      <a:pt x="2636" y="1"/>
                    </a:moveTo>
                    <a:cubicBezTo>
                      <a:pt x="1135" y="735"/>
                      <a:pt x="1" y="3903"/>
                      <a:pt x="1" y="7706"/>
                    </a:cubicBezTo>
                    <a:cubicBezTo>
                      <a:pt x="1" y="11476"/>
                      <a:pt x="1135" y="14644"/>
                      <a:pt x="2636" y="15378"/>
                    </a:cubicBezTo>
                    <a:cubicBezTo>
                      <a:pt x="4137" y="14644"/>
                      <a:pt x="5271" y="11476"/>
                      <a:pt x="5271" y="7706"/>
                    </a:cubicBezTo>
                    <a:cubicBezTo>
                      <a:pt x="5271" y="3903"/>
                      <a:pt x="4137" y="735"/>
                      <a:pt x="2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8076625" y="3090500"/>
                <a:ext cx="842275" cy="822275"/>
              </a:xfrm>
              <a:custGeom>
                <a:avLst/>
                <a:gdLst/>
                <a:ahLst/>
                <a:cxnLst/>
                <a:rect l="l" t="t" r="r" b="b"/>
                <a:pathLst>
                  <a:path w="33691" h="32891" extrusionOk="0">
                    <a:moveTo>
                      <a:pt x="33457" y="0"/>
                    </a:moveTo>
                    <a:cubicBezTo>
                      <a:pt x="19180" y="2402"/>
                      <a:pt x="19914" y="25452"/>
                      <a:pt x="19914" y="25452"/>
                    </a:cubicBezTo>
                    <a:lnTo>
                      <a:pt x="0" y="29755"/>
                    </a:lnTo>
                    <a:lnTo>
                      <a:pt x="367" y="32890"/>
                    </a:lnTo>
                    <a:cubicBezTo>
                      <a:pt x="6471" y="31423"/>
                      <a:pt x="20548" y="27987"/>
                      <a:pt x="22416" y="27487"/>
                    </a:cubicBezTo>
                    <a:cubicBezTo>
                      <a:pt x="24818" y="26819"/>
                      <a:pt x="23217" y="24451"/>
                      <a:pt x="24618" y="17379"/>
                    </a:cubicBezTo>
                    <a:cubicBezTo>
                      <a:pt x="26185" y="9440"/>
                      <a:pt x="29721" y="7806"/>
                      <a:pt x="31723" y="6738"/>
                    </a:cubicBezTo>
                    <a:cubicBezTo>
                      <a:pt x="33691" y="5671"/>
                      <a:pt x="33424" y="3503"/>
                      <a:pt x="33457" y="934"/>
                    </a:cubicBezTo>
                    <a:lnTo>
                      <a:pt x="334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8265925" y="3050475"/>
                <a:ext cx="4812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9248" h="14311" extrusionOk="0">
                    <a:moveTo>
                      <a:pt x="19247" y="0"/>
                    </a:moveTo>
                    <a:lnTo>
                      <a:pt x="19247" y="0"/>
                    </a:lnTo>
                    <a:cubicBezTo>
                      <a:pt x="14877" y="1034"/>
                      <a:pt x="5404" y="7505"/>
                      <a:pt x="4036" y="8906"/>
                    </a:cubicBezTo>
                    <a:cubicBezTo>
                      <a:pt x="3651" y="9283"/>
                      <a:pt x="3172" y="9419"/>
                      <a:pt x="2680" y="9419"/>
                    </a:cubicBezTo>
                    <a:cubicBezTo>
                      <a:pt x="1385" y="9419"/>
                      <a:pt x="0" y="8473"/>
                      <a:pt x="0" y="8473"/>
                    </a:cubicBezTo>
                    <a:lnTo>
                      <a:pt x="0" y="8473"/>
                    </a:lnTo>
                    <a:lnTo>
                      <a:pt x="267" y="9740"/>
                    </a:lnTo>
                    <a:cubicBezTo>
                      <a:pt x="1778" y="11818"/>
                      <a:pt x="1388" y="13090"/>
                      <a:pt x="890" y="13748"/>
                    </a:cubicBezTo>
                    <a:lnTo>
                      <a:pt x="890" y="13748"/>
                    </a:lnTo>
                    <a:cubicBezTo>
                      <a:pt x="6066" y="9197"/>
                      <a:pt x="19247" y="0"/>
                      <a:pt x="19247" y="0"/>
                    </a:cubicBezTo>
                    <a:close/>
                    <a:moveTo>
                      <a:pt x="890" y="13748"/>
                    </a:moveTo>
                    <a:cubicBezTo>
                      <a:pt x="667" y="13945"/>
                      <a:pt x="459" y="14132"/>
                      <a:pt x="267" y="14310"/>
                    </a:cubicBezTo>
                    <a:cubicBezTo>
                      <a:pt x="267" y="14310"/>
                      <a:pt x="597" y="14136"/>
                      <a:pt x="890" y="1374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7571250" y="2203475"/>
                <a:ext cx="464525" cy="399050"/>
              </a:xfrm>
              <a:custGeom>
                <a:avLst/>
                <a:gdLst/>
                <a:ahLst/>
                <a:cxnLst/>
                <a:rect l="l" t="t" r="r" b="b"/>
                <a:pathLst>
                  <a:path w="18581" h="15962" extrusionOk="0">
                    <a:moveTo>
                      <a:pt x="2122" y="1"/>
                    </a:moveTo>
                    <a:cubicBezTo>
                      <a:pt x="1026" y="1"/>
                      <a:pt x="1" y="2858"/>
                      <a:pt x="1" y="2858"/>
                    </a:cubicBezTo>
                    <a:cubicBezTo>
                      <a:pt x="1" y="2858"/>
                      <a:pt x="935" y="13332"/>
                      <a:pt x="5838" y="15934"/>
                    </a:cubicBezTo>
                    <a:cubicBezTo>
                      <a:pt x="6118" y="15952"/>
                      <a:pt x="6397" y="15961"/>
                      <a:pt x="6676" y="15961"/>
                    </a:cubicBezTo>
                    <a:cubicBezTo>
                      <a:pt x="8955" y="15961"/>
                      <a:pt x="11182" y="15355"/>
                      <a:pt x="13143" y="14166"/>
                    </a:cubicBezTo>
                    <a:cubicBezTo>
                      <a:pt x="14845" y="13132"/>
                      <a:pt x="18247" y="3125"/>
                      <a:pt x="18581" y="2157"/>
                    </a:cubicBezTo>
                    <a:lnTo>
                      <a:pt x="11175" y="1057"/>
                    </a:lnTo>
                    <a:lnTo>
                      <a:pt x="9741" y="11030"/>
                    </a:lnTo>
                    <a:cubicBezTo>
                      <a:pt x="9741" y="11030"/>
                      <a:pt x="6505" y="7861"/>
                      <a:pt x="4637" y="4693"/>
                    </a:cubicBezTo>
                    <a:cubicBezTo>
                      <a:pt x="4871" y="3525"/>
                      <a:pt x="3770" y="2825"/>
                      <a:pt x="3436" y="1824"/>
                    </a:cubicBezTo>
                    <a:cubicBezTo>
                      <a:pt x="3030" y="478"/>
                      <a:pt x="2570" y="1"/>
                      <a:pt x="21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7848950" y="1887125"/>
                <a:ext cx="752225" cy="777250"/>
              </a:xfrm>
              <a:custGeom>
                <a:avLst/>
                <a:gdLst/>
                <a:ahLst/>
                <a:cxnLst/>
                <a:rect l="l" t="t" r="r" b="b"/>
                <a:pathLst>
                  <a:path w="30089" h="31090" extrusionOk="0">
                    <a:moveTo>
                      <a:pt x="16212" y="1"/>
                    </a:moveTo>
                    <a:cubicBezTo>
                      <a:pt x="16212" y="1"/>
                      <a:pt x="12043" y="535"/>
                      <a:pt x="11209" y="868"/>
                    </a:cubicBezTo>
                    <a:cubicBezTo>
                      <a:pt x="10375" y="1235"/>
                      <a:pt x="9974" y="2469"/>
                      <a:pt x="9974" y="2469"/>
                    </a:cubicBezTo>
                    <a:cubicBezTo>
                      <a:pt x="9974" y="2469"/>
                      <a:pt x="3803" y="5004"/>
                      <a:pt x="2369" y="5705"/>
                    </a:cubicBezTo>
                    <a:cubicBezTo>
                      <a:pt x="968" y="6439"/>
                      <a:pt x="1" y="13977"/>
                      <a:pt x="1" y="13977"/>
                    </a:cubicBezTo>
                    <a:lnTo>
                      <a:pt x="3303" y="15812"/>
                    </a:lnTo>
                    <a:lnTo>
                      <a:pt x="3236" y="20649"/>
                    </a:lnTo>
                    <a:lnTo>
                      <a:pt x="4837" y="30923"/>
                    </a:lnTo>
                    <a:lnTo>
                      <a:pt x="21216" y="31090"/>
                    </a:lnTo>
                    <a:lnTo>
                      <a:pt x="21983" y="27687"/>
                    </a:lnTo>
                    <a:cubicBezTo>
                      <a:pt x="24385" y="26653"/>
                      <a:pt x="26319" y="24785"/>
                      <a:pt x="27520" y="22417"/>
                    </a:cubicBezTo>
                    <a:cubicBezTo>
                      <a:pt x="29388" y="18581"/>
                      <a:pt x="30089" y="9608"/>
                      <a:pt x="28554" y="7339"/>
                    </a:cubicBezTo>
                    <a:cubicBezTo>
                      <a:pt x="27053" y="5104"/>
                      <a:pt x="19181" y="1869"/>
                      <a:pt x="19181" y="1869"/>
                    </a:cubicBezTo>
                    <a:cubicBezTo>
                      <a:pt x="18314" y="1"/>
                      <a:pt x="16212" y="1"/>
                      <a:pt x="16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7899000" y="2362550"/>
                <a:ext cx="650475" cy="26015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0406" extrusionOk="0">
                    <a:moveTo>
                      <a:pt x="21029" y="0"/>
                    </a:moveTo>
                    <a:cubicBezTo>
                      <a:pt x="20480" y="0"/>
                      <a:pt x="19928" y="55"/>
                      <a:pt x="19381" y="164"/>
                    </a:cubicBezTo>
                    <a:lnTo>
                      <a:pt x="18113" y="4134"/>
                    </a:lnTo>
                    <a:cubicBezTo>
                      <a:pt x="16545" y="3200"/>
                      <a:pt x="11041" y="2699"/>
                      <a:pt x="7872" y="1965"/>
                    </a:cubicBezTo>
                    <a:cubicBezTo>
                      <a:pt x="6071" y="1532"/>
                      <a:pt x="4270" y="998"/>
                      <a:pt x="2502" y="398"/>
                    </a:cubicBezTo>
                    <a:cubicBezTo>
                      <a:pt x="2502" y="398"/>
                      <a:pt x="0" y="2066"/>
                      <a:pt x="1334" y="3433"/>
                    </a:cubicBezTo>
                    <a:cubicBezTo>
                      <a:pt x="2669" y="4834"/>
                      <a:pt x="13743" y="9304"/>
                      <a:pt x="16445" y="9971"/>
                    </a:cubicBezTo>
                    <a:cubicBezTo>
                      <a:pt x="17850" y="10322"/>
                      <a:pt x="19504" y="10406"/>
                      <a:pt x="20755" y="10406"/>
                    </a:cubicBezTo>
                    <a:cubicBezTo>
                      <a:pt x="21882" y="10406"/>
                      <a:pt x="22683" y="10338"/>
                      <a:pt x="22683" y="10338"/>
                    </a:cubicBezTo>
                    <a:cubicBezTo>
                      <a:pt x="24017" y="8937"/>
                      <a:pt x="26019" y="1732"/>
                      <a:pt x="26019" y="1732"/>
                    </a:cubicBezTo>
                    <a:cubicBezTo>
                      <a:pt x="24588" y="583"/>
                      <a:pt x="22825" y="0"/>
                      <a:pt x="210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8028250" y="1564050"/>
                <a:ext cx="312750" cy="526925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21077" extrusionOk="0">
                    <a:moveTo>
                      <a:pt x="5700" y="1"/>
                    </a:moveTo>
                    <a:cubicBezTo>
                      <a:pt x="3878" y="1"/>
                      <a:pt x="1835" y="283"/>
                      <a:pt x="301" y="1282"/>
                    </a:cubicBezTo>
                    <a:cubicBezTo>
                      <a:pt x="301" y="1282"/>
                      <a:pt x="0" y="3517"/>
                      <a:pt x="868" y="7720"/>
                    </a:cubicBezTo>
                    <a:cubicBezTo>
                      <a:pt x="1690" y="11705"/>
                      <a:pt x="2332" y="12901"/>
                      <a:pt x="3420" y="12901"/>
                    </a:cubicBezTo>
                    <a:cubicBezTo>
                      <a:pt x="3480" y="12901"/>
                      <a:pt x="3541" y="12897"/>
                      <a:pt x="3603" y="12890"/>
                    </a:cubicBezTo>
                    <a:cubicBezTo>
                      <a:pt x="3707" y="12879"/>
                      <a:pt x="3803" y="12874"/>
                      <a:pt x="3890" y="12874"/>
                    </a:cubicBezTo>
                    <a:cubicBezTo>
                      <a:pt x="4804" y="12874"/>
                      <a:pt x="4804" y="13458"/>
                      <a:pt x="4804" y="13458"/>
                    </a:cubicBezTo>
                    <a:lnTo>
                      <a:pt x="4804" y="16059"/>
                    </a:lnTo>
                    <a:cubicBezTo>
                      <a:pt x="4804" y="16059"/>
                      <a:pt x="6005" y="20796"/>
                      <a:pt x="6739" y="21063"/>
                    </a:cubicBezTo>
                    <a:cubicBezTo>
                      <a:pt x="6763" y="21072"/>
                      <a:pt x="6789" y="21076"/>
                      <a:pt x="6816" y="21076"/>
                    </a:cubicBezTo>
                    <a:cubicBezTo>
                      <a:pt x="7612" y="21076"/>
                      <a:pt x="9625" y="17424"/>
                      <a:pt x="10141" y="16360"/>
                    </a:cubicBezTo>
                    <a:cubicBezTo>
                      <a:pt x="10641" y="15259"/>
                      <a:pt x="10675" y="10389"/>
                      <a:pt x="10675" y="10389"/>
                    </a:cubicBezTo>
                    <a:lnTo>
                      <a:pt x="10908" y="6553"/>
                    </a:lnTo>
                    <a:cubicBezTo>
                      <a:pt x="11876" y="6352"/>
                      <a:pt x="12509" y="5452"/>
                      <a:pt x="12343" y="4484"/>
                    </a:cubicBezTo>
                    <a:cubicBezTo>
                      <a:pt x="12076" y="2750"/>
                      <a:pt x="10074" y="482"/>
                      <a:pt x="10074" y="482"/>
                    </a:cubicBezTo>
                    <a:cubicBezTo>
                      <a:pt x="10074" y="482"/>
                      <a:pt x="8076" y="1"/>
                      <a:pt x="5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7626300" y="2601800"/>
                <a:ext cx="317750" cy="860650"/>
              </a:xfrm>
              <a:custGeom>
                <a:avLst/>
                <a:gdLst/>
                <a:ahLst/>
                <a:cxnLst/>
                <a:rect l="l" t="t" r="r" b="b"/>
                <a:pathLst>
                  <a:path w="12710" h="34426" extrusionOk="0">
                    <a:moveTo>
                      <a:pt x="0" y="1"/>
                    </a:moveTo>
                    <a:lnTo>
                      <a:pt x="0" y="34426"/>
                    </a:lnTo>
                    <a:cubicBezTo>
                      <a:pt x="2287" y="30274"/>
                      <a:pt x="5725" y="29580"/>
                      <a:pt x="7770" y="29580"/>
                    </a:cubicBezTo>
                    <a:cubicBezTo>
                      <a:pt x="8798" y="29580"/>
                      <a:pt x="9474" y="29756"/>
                      <a:pt x="9474" y="29756"/>
                    </a:cubicBezTo>
                    <a:lnTo>
                      <a:pt x="12709" y="6472"/>
                    </a:lnTo>
                    <a:lnTo>
                      <a:pt x="10841" y="5105"/>
                    </a:lnTo>
                    <a:cubicBezTo>
                      <a:pt x="10841" y="5105"/>
                      <a:pt x="11041" y="2636"/>
                      <a:pt x="10107" y="1602"/>
                    </a:cubicBezTo>
                    <a:cubicBezTo>
                      <a:pt x="9173" y="56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8069950" y="1666975"/>
                <a:ext cx="383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3737" fill="none" extrusionOk="0">
                    <a:moveTo>
                      <a:pt x="934" y="1"/>
                    </a:moveTo>
                    <a:cubicBezTo>
                      <a:pt x="1101" y="968"/>
                      <a:pt x="834" y="2002"/>
                      <a:pt x="167" y="2736"/>
                    </a:cubicBezTo>
                    <a:cubicBezTo>
                      <a:pt x="134" y="2769"/>
                      <a:pt x="67" y="2836"/>
                      <a:pt x="67" y="2869"/>
                    </a:cubicBezTo>
                    <a:cubicBezTo>
                      <a:pt x="0" y="3069"/>
                      <a:pt x="67" y="3270"/>
                      <a:pt x="200" y="3370"/>
                    </a:cubicBezTo>
                    <a:cubicBezTo>
                      <a:pt x="634" y="3737"/>
                      <a:pt x="1268" y="3636"/>
                      <a:pt x="1535" y="316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8053275" y="1630275"/>
                <a:ext cx="36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02" fill="none" extrusionOk="0">
                    <a:moveTo>
                      <a:pt x="1468" y="334"/>
                    </a:moveTo>
                    <a:cubicBezTo>
                      <a:pt x="1001" y="1"/>
                      <a:pt x="367" y="67"/>
                      <a:pt x="0" y="50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8135825" y="1626100"/>
                <a:ext cx="434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835" fill="none" extrusionOk="0">
                    <a:moveTo>
                      <a:pt x="0" y="301"/>
                    </a:moveTo>
                    <a:cubicBezTo>
                      <a:pt x="634" y="1"/>
                      <a:pt x="1401" y="234"/>
                      <a:pt x="1735" y="835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8062450" y="1661975"/>
                <a:ext cx="1752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302" extrusionOk="0">
                    <a:moveTo>
                      <a:pt x="334" y="0"/>
                    </a:moveTo>
                    <a:cubicBezTo>
                      <a:pt x="133" y="0"/>
                      <a:pt x="0" y="301"/>
                      <a:pt x="0" y="668"/>
                    </a:cubicBezTo>
                    <a:cubicBezTo>
                      <a:pt x="0" y="1034"/>
                      <a:pt x="133" y="1301"/>
                      <a:pt x="334" y="1301"/>
                    </a:cubicBezTo>
                    <a:cubicBezTo>
                      <a:pt x="534" y="1301"/>
                      <a:pt x="701" y="1034"/>
                      <a:pt x="701" y="668"/>
                    </a:cubicBezTo>
                    <a:cubicBezTo>
                      <a:pt x="701" y="301"/>
                      <a:pt x="534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8137500" y="1661975"/>
                <a:ext cx="183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02" extrusionOk="0">
                    <a:moveTo>
                      <a:pt x="367" y="0"/>
                    </a:moveTo>
                    <a:cubicBezTo>
                      <a:pt x="167" y="0"/>
                      <a:pt x="0" y="301"/>
                      <a:pt x="0" y="668"/>
                    </a:cubicBezTo>
                    <a:cubicBezTo>
                      <a:pt x="0" y="1034"/>
                      <a:pt x="167" y="1301"/>
                      <a:pt x="367" y="1301"/>
                    </a:cubicBezTo>
                    <a:cubicBezTo>
                      <a:pt x="567" y="1301"/>
                      <a:pt x="734" y="1034"/>
                      <a:pt x="734" y="668"/>
                    </a:cubicBezTo>
                    <a:cubicBezTo>
                      <a:pt x="734" y="301"/>
                      <a:pt x="567" y="0"/>
                      <a:pt x="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8100800" y="1767875"/>
                <a:ext cx="6675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1169" fill="none" extrusionOk="0">
                    <a:moveTo>
                      <a:pt x="0" y="801"/>
                    </a:moveTo>
                    <a:cubicBezTo>
                      <a:pt x="0" y="801"/>
                      <a:pt x="2102" y="1168"/>
                      <a:pt x="2669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8020750" y="1533550"/>
                <a:ext cx="280225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4378" fill="none" extrusionOk="0">
                    <a:moveTo>
                      <a:pt x="1668" y="0"/>
                    </a:moveTo>
                    <a:cubicBezTo>
                      <a:pt x="1668" y="0"/>
                      <a:pt x="0" y="2602"/>
                      <a:pt x="834" y="7139"/>
                    </a:cubicBezTo>
                    <a:cubicBezTo>
                      <a:pt x="1635" y="11675"/>
                      <a:pt x="2502" y="13810"/>
                      <a:pt x="3936" y="14110"/>
                    </a:cubicBezTo>
                    <a:cubicBezTo>
                      <a:pt x="5337" y="14377"/>
                      <a:pt x="9340" y="12109"/>
                      <a:pt x="10274" y="11142"/>
                    </a:cubicBezTo>
                    <a:cubicBezTo>
                      <a:pt x="11208" y="10141"/>
                      <a:pt x="11208" y="7739"/>
                      <a:pt x="11208" y="773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8271750" y="1622775"/>
                <a:ext cx="6507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4404" fill="none" extrusionOk="0">
                    <a:moveTo>
                      <a:pt x="1" y="2135"/>
                    </a:moveTo>
                    <a:cubicBezTo>
                      <a:pt x="1" y="2135"/>
                      <a:pt x="301" y="534"/>
                      <a:pt x="1068" y="267"/>
                    </a:cubicBezTo>
                    <a:cubicBezTo>
                      <a:pt x="1835" y="1"/>
                      <a:pt x="2603" y="1302"/>
                      <a:pt x="2603" y="2135"/>
                    </a:cubicBezTo>
                    <a:cubicBezTo>
                      <a:pt x="2603" y="2969"/>
                      <a:pt x="1869" y="4404"/>
                      <a:pt x="901" y="420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7993225" y="1428650"/>
                <a:ext cx="351100" cy="219175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8767" extrusionOk="0">
                    <a:moveTo>
                      <a:pt x="7383" y="0"/>
                    </a:moveTo>
                    <a:cubicBezTo>
                      <a:pt x="7135" y="0"/>
                      <a:pt x="6876" y="9"/>
                      <a:pt x="6605" y="27"/>
                    </a:cubicBezTo>
                    <a:cubicBezTo>
                      <a:pt x="3069" y="227"/>
                      <a:pt x="1368" y="1861"/>
                      <a:pt x="1368" y="2929"/>
                    </a:cubicBezTo>
                    <a:cubicBezTo>
                      <a:pt x="1368" y="3996"/>
                      <a:pt x="1501" y="5264"/>
                      <a:pt x="1501" y="5264"/>
                    </a:cubicBezTo>
                    <a:lnTo>
                      <a:pt x="1034" y="5864"/>
                    </a:lnTo>
                    <a:cubicBezTo>
                      <a:pt x="1034" y="5864"/>
                      <a:pt x="0" y="7365"/>
                      <a:pt x="701" y="7932"/>
                    </a:cubicBezTo>
                    <a:cubicBezTo>
                      <a:pt x="812" y="8027"/>
                      <a:pt x="953" y="8067"/>
                      <a:pt x="1120" y="8067"/>
                    </a:cubicBezTo>
                    <a:cubicBezTo>
                      <a:pt x="1955" y="8067"/>
                      <a:pt x="3442" y="7071"/>
                      <a:pt x="5137" y="6932"/>
                    </a:cubicBezTo>
                    <a:cubicBezTo>
                      <a:pt x="5226" y="6925"/>
                      <a:pt x="5313" y="6921"/>
                      <a:pt x="5399" y="6921"/>
                    </a:cubicBezTo>
                    <a:cubicBezTo>
                      <a:pt x="7330" y="6921"/>
                      <a:pt x="8719" y="8637"/>
                      <a:pt x="9741" y="8733"/>
                    </a:cubicBezTo>
                    <a:cubicBezTo>
                      <a:pt x="9796" y="8735"/>
                      <a:pt x="9851" y="8737"/>
                      <a:pt x="9906" y="8737"/>
                    </a:cubicBezTo>
                    <a:cubicBezTo>
                      <a:pt x="10622" y="8737"/>
                      <a:pt x="11356" y="8537"/>
                      <a:pt x="11976" y="8166"/>
                    </a:cubicBezTo>
                    <a:cubicBezTo>
                      <a:pt x="11976" y="8166"/>
                      <a:pt x="12180" y="8052"/>
                      <a:pt x="12451" y="8052"/>
                    </a:cubicBezTo>
                    <a:cubicBezTo>
                      <a:pt x="12750" y="8052"/>
                      <a:pt x="13130" y="8190"/>
                      <a:pt x="13410" y="8766"/>
                    </a:cubicBezTo>
                    <a:cubicBezTo>
                      <a:pt x="13543" y="7665"/>
                      <a:pt x="14044" y="5731"/>
                      <a:pt x="13744" y="4363"/>
                    </a:cubicBezTo>
                    <a:cubicBezTo>
                      <a:pt x="13477" y="3196"/>
                      <a:pt x="12376" y="1928"/>
                      <a:pt x="12242" y="1795"/>
                    </a:cubicBezTo>
                    <a:cubicBezTo>
                      <a:pt x="11719" y="1210"/>
                      <a:pt x="10344" y="0"/>
                      <a:pt x="7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8062450" y="1518525"/>
                <a:ext cx="15595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2470" fill="none" extrusionOk="0">
                    <a:moveTo>
                      <a:pt x="0" y="1735"/>
                    </a:moveTo>
                    <a:cubicBezTo>
                      <a:pt x="0" y="1735"/>
                      <a:pt x="2902" y="1"/>
                      <a:pt x="6238" y="2469"/>
                    </a:cubicBez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8149175" y="1727850"/>
                <a:ext cx="152625" cy="37030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4812" fill="none" extrusionOk="0">
                    <a:moveTo>
                      <a:pt x="0" y="6205"/>
                    </a:moveTo>
                    <a:lnTo>
                      <a:pt x="0" y="9507"/>
                    </a:lnTo>
                    <a:cubicBezTo>
                      <a:pt x="0" y="9507"/>
                      <a:pt x="1068" y="14177"/>
                      <a:pt x="1935" y="14511"/>
                    </a:cubicBezTo>
                    <a:cubicBezTo>
                      <a:pt x="2769" y="14811"/>
                      <a:pt x="4804" y="11008"/>
                      <a:pt x="5271" y="10008"/>
                    </a:cubicBezTo>
                    <a:cubicBezTo>
                      <a:pt x="5471" y="9441"/>
                      <a:pt x="5604" y="8173"/>
                      <a:pt x="5638" y="7106"/>
                    </a:cubicBezTo>
                    <a:lnTo>
                      <a:pt x="6105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8074950" y="1905475"/>
                <a:ext cx="103425" cy="20767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8307" fill="none" extrusionOk="0">
                    <a:moveTo>
                      <a:pt x="2869" y="1"/>
                    </a:moveTo>
                    <a:cubicBezTo>
                      <a:pt x="2869" y="1"/>
                      <a:pt x="1401" y="67"/>
                      <a:pt x="1235" y="1035"/>
                    </a:cubicBezTo>
                    <a:cubicBezTo>
                      <a:pt x="1068" y="1969"/>
                      <a:pt x="1201" y="6172"/>
                      <a:pt x="868" y="6806"/>
                    </a:cubicBezTo>
                    <a:cubicBezTo>
                      <a:pt x="567" y="7439"/>
                      <a:pt x="0" y="7873"/>
                      <a:pt x="234" y="8106"/>
                    </a:cubicBezTo>
                    <a:cubicBezTo>
                      <a:pt x="434" y="8307"/>
                      <a:pt x="3369" y="5872"/>
                      <a:pt x="4137" y="62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8232550" y="1890475"/>
                <a:ext cx="100950" cy="231850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9274" fill="none" extrusionOk="0">
                    <a:moveTo>
                      <a:pt x="1" y="6838"/>
                    </a:moveTo>
                    <a:cubicBezTo>
                      <a:pt x="868" y="7172"/>
                      <a:pt x="1669" y="7672"/>
                      <a:pt x="2336" y="8306"/>
                    </a:cubicBezTo>
                    <a:cubicBezTo>
                      <a:pt x="3303" y="9274"/>
                      <a:pt x="4037" y="8239"/>
                      <a:pt x="3770" y="8006"/>
                    </a:cubicBezTo>
                    <a:cubicBezTo>
                      <a:pt x="3503" y="7772"/>
                      <a:pt x="3136" y="7139"/>
                      <a:pt x="3570" y="5437"/>
                    </a:cubicBezTo>
                    <a:cubicBezTo>
                      <a:pt x="4004" y="3703"/>
                      <a:pt x="3904" y="601"/>
                      <a:pt x="2303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7848125" y="1948850"/>
                <a:ext cx="256875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1676" fill="none" extrusionOk="0">
                    <a:moveTo>
                      <a:pt x="0" y="11675"/>
                    </a:moveTo>
                    <a:cubicBezTo>
                      <a:pt x="601" y="8306"/>
                      <a:pt x="1501" y="3836"/>
                      <a:pt x="2402" y="3236"/>
                    </a:cubicBezTo>
                    <a:cubicBezTo>
                      <a:pt x="3736" y="2402"/>
                      <a:pt x="10274" y="0"/>
                      <a:pt x="10274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7914000" y="2294100"/>
                <a:ext cx="479525" cy="370275"/>
              </a:xfrm>
              <a:custGeom>
                <a:avLst/>
                <a:gdLst/>
                <a:ahLst/>
                <a:cxnLst/>
                <a:rect l="l" t="t" r="r" b="b"/>
                <a:pathLst>
                  <a:path w="19181" h="14811" fill="none" extrusionOk="0">
                    <a:moveTo>
                      <a:pt x="0" y="0"/>
                    </a:moveTo>
                    <a:lnTo>
                      <a:pt x="2002" y="13877"/>
                    </a:lnTo>
                    <a:lnTo>
                      <a:pt x="18580" y="14811"/>
                    </a:lnTo>
                    <a:lnTo>
                      <a:pt x="19181" y="1321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7828950" y="2339125"/>
                <a:ext cx="12427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2236" fill="none" extrusionOk="0">
                    <a:moveTo>
                      <a:pt x="4970" y="2235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222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7400300" y="2214950"/>
                <a:ext cx="523725" cy="617050"/>
              </a:xfrm>
              <a:custGeom>
                <a:avLst/>
                <a:gdLst/>
                <a:ahLst/>
                <a:cxnLst/>
                <a:rect l="l" t="t" r="r" b="b"/>
                <a:pathLst>
                  <a:path w="20949" h="24682" extrusionOk="0">
                    <a:moveTo>
                      <a:pt x="8959" y="0"/>
                    </a:moveTo>
                    <a:cubicBezTo>
                      <a:pt x="7954" y="0"/>
                      <a:pt x="6961" y="175"/>
                      <a:pt x="6005" y="531"/>
                    </a:cubicBezTo>
                    <a:cubicBezTo>
                      <a:pt x="3403" y="1498"/>
                      <a:pt x="1468" y="3666"/>
                      <a:pt x="501" y="6635"/>
                    </a:cubicBezTo>
                    <a:cubicBezTo>
                      <a:pt x="267" y="7369"/>
                      <a:pt x="101" y="8103"/>
                      <a:pt x="0" y="8870"/>
                    </a:cubicBezTo>
                    <a:lnTo>
                      <a:pt x="2002" y="9137"/>
                    </a:lnTo>
                    <a:cubicBezTo>
                      <a:pt x="2102" y="8503"/>
                      <a:pt x="2235" y="7869"/>
                      <a:pt x="2436" y="7236"/>
                    </a:cubicBezTo>
                    <a:cubicBezTo>
                      <a:pt x="3203" y="4901"/>
                      <a:pt x="4704" y="3166"/>
                      <a:pt x="6705" y="2432"/>
                    </a:cubicBezTo>
                    <a:cubicBezTo>
                      <a:pt x="7439" y="2132"/>
                      <a:pt x="8206" y="1999"/>
                      <a:pt x="8974" y="1999"/>
                    </a:cubicBezTo>
                    <a:cubicBezTo>
                      <a:pt x="10441" y="2032"/>
                      <a:pt x="11876" y="2466"/>
                      <a:pt x="13110" y="3233"/>
                    </a:cubicBezTo>
                    <a:cubicBezTo>
                      <a:pt x="14211" y="3933"/>
                      <a:pt x="15211" y="4801"/>
                      <a:pt x="16012" y="5835"/>
                    </a:cubicBezTo>
                    <a:cubicBezTo>
                      <a:pt x="16879" y="6935"/>
                      <a:pt x="17580" y="8136"/>
                      <a:pt x="18047" y="9471"/>
                    </a:cubicBezTo>
                    <a:cubicBezTo>
                      <a:pt x="19047" y="12006"/>
                      <a:pt x="19181" y="14808"/>
                      <a:pt x="18414" y="17443"/>
                    </a:cubicBezTo>
                    <a:cubicBezTo>
                      <a:pt x="17646" y="19778"/>
                      <a:pt x="16145" y="21513"/>
                      <a:pt x="14144" y="22246"/>
                    </a:cubicBezTo>
                    <a:cubicBezTo>
                      <a:pt x="13378" y="22517"/>
                      <a:pt x="12586" y="22652"/>
                      <a:pt x="11797" y="22652"/>
                    </a:cubicBezTo>
                    <a:cubicBezTo>
                      <a:pt x="10832" y="22652"/>
                      <a:pt x="9873" y="22450"/>
                      <a:pt x="8974" y="22046"/>
                    </a:cubicBezTo>
                    <a:lnTo>
                      <a:pt x="8974" y="24215"/>
                    </a:lnTo>
                    <a:cubicBezTo>
                      <a:pt x="9908" y="24515"/>
                      <a:pt x="10875" y="24682"/>
                      <a:pt x="11842" y="24682"/>
                    </a:cubicBezTo>
                    <a:cubicBezTo>
                      <a:pt x="12876" y="24682"/>
                      <a:pt x="13877" y="24481"/>
                      <a:pt x="14844" y="24148"/>
                    </a:cubicBezTo>
                    <a:cubicBezTo>
                      <a:pt x="17413" y="23147"/>
                      <a:pt x="19381" y="21012"/>
                      <a:pt x="20315" y="18043"/>
                    </a:cubicBezTo>
                    <a:cubicBezTo>
                      <a:pt x="20749" y="16743"/>
                      <a:pt x="20949" y="15408"/>
                      <a:pt x="20949" y="14074"/>
                    </a:cubicBezTo>
                    <a:cubicBezTo>
                      <a:pt x="20949" y="12239"/>
                      <a:pt x="20615" y="10471"/>
                      <a:pt x="19981" y="8770"/>
                    </a:cubicBezTo>
                    <a:cubicBezTo>
                      <a:pt x="18914" y="5768"/>
                      <a:pt x="16846" y="3199"/>
                      <a:pt x="14144" y="1532"/>
                    </a:cubicBezTo>
                    <a:cubicBezTo>
                      <a:pt x="12456" y="519"/>
                      <a:pt x="10688" y="0"/>
                      <a:pt x="8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7475350" y="2239875"/>
                <a:ext cx="420325" cy="517075"/>
              </a:xfrm>
              <a:custGeom>
                <a:avLst/>
                <a:gdLst/>
                <a:ahLst/>
                <a:cxnLst/>
                <a:rect l="l" t="t" r="r" b="b"/>
                <a:pathLst>
                  <a:path w="16813" h="20683" extrusionOk="0">
                    <a:moveTo>
                      <a:pt x="5938" y="1"/>
                    </a:moveTo>
                    <a:lnTo>
                      <a:pt x="5938" y="1"/>
                    </a:lnTo>
                    <a:cubicBezTo>
                      <a:pt x="3737" y="535"/>
                      <a:pt x="1735" y="1569"/>
                      <a:pt x="1" y="3003"/>
                    </a:cubicBezTo>
                    <a:cubicBezTo>
                      <a:pt x="2502" y="4971"/>
                      <a:pt x="2302" y="8574"/>
                      <a:pt x="2302" y="8574"/>
                    </a:cubicBezTo>
                    <a:lnTo>
                      <a:pt x="5838" y="9007"/>
                    </a:lnTo>
                    <a:lnTo>
                      <a:pt x="5838" y="20682"/>
                    </a:lnTo>
                    <a:lnTo>
                      <a:pt x="10141" y="20115"/>
                    </a:lnTo>
                    <a:cubicBezTo>
                      <a:pt x="9241" y="12477"/>
                      <a:pt x="16813" y="11209"/>
                      <a:pt x="16813" y="11209"/>
                    </a:cubicBezTo>
                    <a:lnTo>
                      <a:pt x="15912" y="8540"/>
                    </a:lnTo>
                    <a:cubicBezTo>
                      <a:pt x="15912" y="8540"/>
                      <a:pt x="12675" y="10314"/>
                      <a:pt x="9952" y="10314"/>
                    </a:cubicBezTo>
                    <a:cubicBezTo>
                      <a:pt x="8997" y="10314"/>
                      <a:pt x="8106" y="10096"/>
                      <a:pt x="7439" y="9508"/>
                    </a:cubicBezTo>
                    <a:cubicBezTo>
                      <a:pt x="4871" y="7273"/>
                      <a:pt x="5938" y="1"/>
                      <a:pt x="59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7937350" y="1933000"/>
                <a:ext cx="668825" cy="696350"/>
              </a:xfrm>
              <a:custGeom>
                <a:avLst/>
                <a:gdLst/>
                <a:ahLst/>
                <a:cxnLst/>
                <a:rect l="l" t="t" r="r" b="b"/>
                <a:pathLst>
                  <a:path w="26753" h="27854" fill="none" extrusionOk="0">
                    <a:moveTo>
                      <a:pt x="0" y="21015"/>
                    </a:moveTo>
                    <a:cubicBezTo>
                      <a:pt x="4170" y="22483"/>
                      <a:pt x="8440" y="25352"/>
                      <a:pt x="12243" y="26486"/>
                    </a:cubicBezTo>
                    <a:cubicBezTo>
                      <a:pt x="16646" y="27854"/>
                      <a:pt x="20882" y="27720"/>
                      <a:pt x="21149" y="27520"/>
                    </a:cubicBezTo>
                    <a:cubicBezTo>
                      <a:pt x="22350" y="25118"/>
                      <a:pt x="23384" y="22617"/>
                      <a:pt x="24151" y="20015"/>
                    </a:cubicBezTo>
                    <a:cubicBezTo>
                      <a:pt x="25819" y="14344"/>
                      <a:pt x="26753" y="7472"/>
                      <a:pt x="25052" y="5504"/>
                    </a:cubicBezTo>
                    <a:cubicBezTo>
                      <a:pt x="22783" y="2936"/>
                      <a:pt x="15645" y="0"/>
                      <a:pt x="15645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7796425" y="2289075"/>
                <a:ext cx="158450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7607" extrusionOk="0">
                    <a:moveTo>
                      <a:pt x="4136" y="1"/>
                    </a:moveTo>
                    <a:cubicBezTo>
                      <a:pt x="2669" y="34"/>
                      <a:pt x="1101" y="568"/>
                      <a:pt x="234" y="1769"/>
                    </a:cubicBezTo>
                    <a:cubicBezTo>
                      <a:pt x="100" y="1936"/>
                      <a:pt x="33" y="2136"/>
                      <a:pt x="0" y="2369"/>
                    </a:cubicBezTo>
                    <a:cubicBezTo>
                      <a:pt x="0" y="2569"/>
                      <a:pt x="134" y="2770"/>
                      <a:pt x="334" y="2836"/>
                    </a:cubicBezTo>
                    <a:cubicBezTo>
                      <a:pt x="500" y="2836"/>
                      <a:pt x="634" y="2803"/>
                      <a:pt x="767" y="2703"/>
                    </a:cubicBezTo>
                    <a:cubicBezTo>
                      <a:pt x="1334" y="2369"/>
                      <a:pt x="1935" y="2069"/>
                      <a:pt x="2569" y="1869"/>
                    </a:cubicBezTo>
                    <a:cubicBezTo>
                      <a:pt x="2752" y="1819"/>
                      <a:pt x="2944" y="1794"/>
                      <a:pt x="3136" y="1794"/>
                    </a:cubicBezTo>
                    <a:cubicBezTo>
                      <a:pt x="3328" y="1794"/>
                      <a:pt x="3519" y="1819"/>
                      <a:pt x="3703" y="1869"/>
                    </a:cubicBezTo>
                    <a:cubicBezTo>
                      <a:pt x="3769" y="1969"/>
                      <a:pt x="3870" y="2236"/>
                      <a:pt x="3936" y="2336"/>
                    </a:cubicBezTo>
                    <a:cubicBezTo>
                      <a:pt x="2769" y="2403"/>
                      <a:pt x="734" y="3137"/>
                      <a:pt x="267" y="4337"/>
                    </a:cubicBezTo>
                    <a:cubicBezTo>
                      <a:pt x="234" y="4437"/>
                      <a:pt x="234" y="4538"/>
                      <a:pt x="234" y="4638"/>
                    </a:cubicBezTo>
                    <a:cubicBezTo>
                      <a:pt x="300" y="4816"/>
                      <a:pt x="500" y="4875"/>
                      <a:pt x="706" y="4875"/>
                    </a:cubicBezTo>
                    <a:cubicBezTo>
                      <a:pt x="808" y="4875"/>
                      <a:pt x="912" y="4860"/>
                      <a:pt x="1001" y="4838"/>
                    </a:cubicBezTo>
                    <a:cubicBezTo>
                      <a:pt x="2002" y="4571"/>
                      <a:pt x="3036" y="4404"/>
                      <a:pt x="4070" y="4304"/>
                    </a:cubicBezTo>
                    <a:lnTo>
                      <a:pt x="4070" y="4304"/>
                    </a:lnTo>
                    <a:cubicBezTo>
                      <a:pt x="3703" y="4371"/>
                      <a:pt x="3336" y="4538"/>
                      <a:pt x="2936" y="4604"/>
                    </a:cubicBezTo>
                    <a:cubicBezTo>
                      <a:pt x="2268" y="4704"/>
                      <a:pt x="1501" y="4838"/>
                      <a:pt x="1134" y="5438"/>
                    </a:cubicBezTo>
                    <a:cubicBezTo>
                      <a:pt x="1068" y="5538"/>
                      <a:pt x="1034" y="5638"/>
                      <a:pt x="1068" y="5772"/>
                    </a:cubicBezTo>
                    <a:cubicBezTo>
                      <a:pt x="1134" y="5905"/>
                      <a:pt x="1301" y="5972"/>
                      <a:pt x="1468" y="6005"/>
                    </a:cubicBezTo>
                    <a:cubicBezTo>
                      <a:pt x="2002" y="6005"/>
                      <a:pt x="2502" y="5972"/>
                      <a:pt x="3036" y="5905"/>
                    </a:cubicBezTo>
                    <a:cubicBezTo>
                      <a:pt x="3137" y="5886"/>
                      <a:pt x="3238" y="5877"/>
                      <a:pt x="3338" y="5877"/>
                    </a:cubicBezTo>
                    <a:cubicBezTo>
                      <a:pt x="3766" y="5877"/>
                      <a:pt x="4173" y="6048"/>
                      <a:pt x="4470" y="6372"/>
                    </a:cubicBezTo>
                    <a:cubicBezTo>
                      <a:pt x="4503" y="6806"/>
                      <a:pt x="4470" y="7173"/>
                      <a:pt x="4503" y="7606"/>
                    </a:cubicBezTo>
                    <a:cubicBezTo>
                      <a:pt x="5237" y="7306"/>
                      <a:pt x="5771" y="6672"/>
                      <a:pt x="6004" y="5939"/>
                    </a:cubicBezTo>
                    <a:cubicBezTo>
                      <a:pt x="6305" y="4871"/>
                      <a:pt x="6338" y="3737"/>
                      <a:pt x="6138" y="2670"/>
                    </a:cubicBezTo>
                    <a:cubicBezTo>
                      <a:pt x="6104" y="2469"/>
                      <a:pt x="6038" y="2203"/>
                      <a:pt x="5971" y="1969"/>
                    </a:cubicBezTo>
                    <a:cubicBezTo>
                      <a:pt x="5771" y="1168"/>
                      <a:pt x="5404" y="234"/>
                      <a:pt x="4670" y="68"/>
                    </a:cubicBezTo>
                    <a:cubicBezTo>
                      <a:pt x="4470" y="1"/>
                      <a:pt x="4303" y="1"/>
                      <a:pt x="4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8351800" y="2279075"/>
                <a:ext cx="442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7473" fill="none" extrusionOk="0">
                    <a:moveTo>
                      <a:pt x="1" y="7473"/>
                    </a:moveTo>
                    <a:cubicBezTo>
                      <a:pt x="1" y="7473"/>
                      <a:pt x="1769" y="3503"/>
                      <a:pt x="1669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7703850" y="2641000"/>
                <a:ext cx="748050" cy="704700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28188" extrusionOk="0">
                    <a:moveTo>
                      <a:pt x="10408" y="1"/>
                    </a:moveTo>
                    <a:lnTo>
                      <a:pt x="0" y="5805"/>
                    </a:lnTo>
                    <a:lnTo>
                      <a:pt x="6372" y="28188"/>
                    </a:lnTo>
                    <a:lnTo>
                      <a:pt x="12009" y="16012"/>
                    </a:lnTo>
                    <a:cubicBezTo>
                      <a:pt x="12009" y="16012"/>
                      <a:pt x="25552" y="15779"/>
                      <a:pt x="26753" y="13744"/>
                    </a:cubicBezTo>
                    <a:cubicBezTo>
                      <a:pt x="29922" y="8407"/>
                      <a:pt x="27253" y="835"/>
                      <a:pt x="27253" y="835"/>
                    </a:cubicBezTo>
                    <a:lnTo>
                      <a:pt x="104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7992400" y="3024625"/>
                <a:ext cx="321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2876" h="668" fill="none" extrusionOk="0">
                    <a:moveTo>
                      <a:pt x="0" y="0"/>
                    </a:moveTo>
                    <a:lnTo>
                      <a:pt x="12876" y="667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7956525" y="2367475"/>
                <a:ext cx="4578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8314" h="6239" fill="none" extrusionOk="0">
                    <a:moveTo>
                      <a:pt x="1" y="1"/>
                    </a:moveTo>
                    <a:cubicBezTo>
                      <a:pt x="2769" y="1201"/>
                      <a:pt x="8974" y="2669"/>
                      <a:pt x="10708" y="2836"/>
                    </a:cubicBezTo>
                    <a:cubicBezTo>
                      <a:pt x="13510" y="3069"/>
                      <a:pt x="16846" y="3470"/>
                      <a:pt x="18314" y="62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1" name="Google Shape;811;p38"/>
              <p:cNvSpPr/>
              <p:nvPr/>
            </p:nvSpPr>
            <p:spPr>
              <a:xfrm>
                <a:off x="8383500" y="2347450"/>
                <a:ext cx="16597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2336" fill="none" extrusionOk="0">
                    <a:moveTo>
                      <a:pt x="1" y="802"/>
                    </a:moveTo>
                    <a:cubicBezTo>
                      <a:pt x="1" y="802"/>
                      <a:pt x="3003" y="1"/>
                      <a:pt x="6639" y="233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2" name="Google Shape;812;p38"/>
              <p:cNvSpPr/>
              <p:nvPr/>
            </p:nvSpPr>
            <p:spPr>
              <a:xfrm>
                <a:off x="7877300" y="2706875"/>
                <a:ext cx="227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3170" fill="none" extrusionOk="0">
                    <a:moveTo>
                      <a:pt x="9107" y="1"/>
                    </a:moveTo>
                    <a:cubicBezTo>
                      <a:pt x="6806" y="701"/>
                      <a:pt x="3470" y="1769"/>
                      <a:pt x="1" y="31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3" name="Google Shape;813;p38"/>
              <p:cNvSpPr/>
              <p:nvPr/>
            </p:nvSpPr>
            <p:spPr>
              <a:xfrm>
                <a:off x="8027425" y="2685200"/>
                <a:ext cx="142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69" fill="none" extrusionOk="0">
                    <a:moveTo>
                      <a:pt x="567" y="1368"/>
                    </a:move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4" name="Google Shape;814;p38"/>
              <p:cNvSpPr/>
              <p:nvPr/>
            </p:nvSpPr>
            <p:spPr>
              <a:xfrm>
                <a:off x="7924850" y="2191525"/>
                <a:ext cx="125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04" fill="none" extrusionOk="0">
                    <a:moveTo>
                      <a:pt x="500" y="49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5" name="Google Shape;815;p38"/>
              <p:cNvSpPr/>
              <p:nvPr/>
            </p:nvSpPr>
            <p:spPr>
              <a:xfrm>
                <a:off x="7482025" y="2230550"/>
                <a:ext cx="42875" cy="683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735" extrusionOk="0">
                    <a:moveTo>
                      <a:pt x="1374" y="0"/>
                    </a:moveTo>
                    <a:cubicBezTo>
                      <a:pt x="1302" y="0"/>
                      <a:pt x="1202" y="61"/>
                      <a:pt x="1068" y="207"/>
                    </a:cubicBezTo>
                    <a:cubicBezTo>
                      <a:pt x="501" y="808"/>
                      <a:pt x="0" y="1508"/>
                      <a:pt x="67" y="2309"/>
                    </a:cubicBezTo>
                    <a:cubicBezTo>
                      <a:pt x="67" y="2442"/>
                      <a:pt x="134" y="2609"/>
                      <a:pt x="267" y="2709"/>
                    </a:cubicBezTo>
                    <a:cubicBezTo>
                      <a:pt x="328" y="2726"/>
                      <a:pt x="386" y="2734"/>
                      <a:pt x="441" y="2734"/>
                    </a:cubicBezTo>
                    <a:cubicBezTo>
                      <a:pt x="600" y="2734"/>
                      <a:pt x="735" y="2666"/>
                      <a:pt x="834" y="2542"/>
                    </a:cubicBezTo>
                    <a:cubicBezTo>
                      <a:pt x="1101" y="2275"/>
                      <a:pt x="1301" y="1975"/>
                      <a:pt x="1368" y="1608"/>
                    </a:cubicBezTo>
                    <a:cubicBezTo>
                      <a:pt x="1451" y="1360"/>
                      <a:pt x="1715" y="0"/>
                      <a:pt x="1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6" name="Google Shape;816;p38"/>
              <p:cNvSpPr/>
              <p:nvPr/>
            </p:nvSpPr>
            <p:spPr>
              <a:xfrm>
                <a:off x="7516225" y="2203200"/>
                <a:ext cx="55050" cy="82575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303" extrusionOk="0">
                    <a:moveTo>
                      <a:pt x="1368" y="0"/>
                    </a:moveTo>
                    <a:cubicBezTo>
                      <a:pt x="1268" y="34"/>
                      <a:pt x="1168" y="67"/>
                      <a:pt x="1068" y="134"/>
                    </a:cubicBezTo>
                    <a:cubicBezTo>
                      <a:pt x="601" y="534"/>
                      <a:pt x="267" y="1068"/>
                      <a:pt x="134" y="1668"/>
                    </a:cubicBezTo>
                    <a:cubicBezTo>
                      <a:pt x="33" y="1935"/>
                      <a:pt x="0" y="2235"/>
                      <a:pt x="33" y="2535"/>
                    </a:cubicBezTo>
                    <a:cubicBezTo>
                      <a:pt x="33" y="2836"/>
                      <a:pt x="167" y="3102"/>
                      <a:pt x="400" y="3303"/>
                    </a:cubicBezTo>
                    <a:lnTo>
                      <a:pt x="467" y="3303"/>
                    </a:lnTo>
                    <a:cubicBezTo>
                      <a:pt x="500" y="3303"/>
                      <a:pt x="500" y="3303"/>
                      <a:pt x="534" y="3269"/>
                    </a:cubicBezTo>
                    <a:cubicBezTo>
                      <a:pt x="901" y="2869"/>
                      <a:pt x="1234" y="2435"/>
                      <a:pt x="1535" y="1968"/>
                    </a:cubicBezTo>
                    <a:cubicBezTo>
                      <a:pt x="1801" y="1435"/>
                      <a:pt x="2035" y="901"/>
                      <a:pt x="2202" y="367"/>
                    </a:cubicBezTo>
                    <a:cubicBezTo>
                      <a:pt x="2035" y="234"/>
                      <a:pt x="1868" y="167"/>
                      <a:pt x="1701" y="100"/>
                    </a:cubicBezTo>
                    <a:cubicBezTo>
                      <a:pt x="1601" y="34"/>
                      <a:pt x="1501" y="0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7" name="Google Shape;817;p38"/>
              <p:cNvSpPr/>
              <p:nvPr/>
            </p:nvSpPr>
            <p:spPr>
              <a:xfrm>
                <a:off x="7549575" y="2180700"/>
                <a:ext cx="89200" cy="9850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3940" extrusionOk="0">
                    <a:moveTo>
                      <a:pt x="2385" y="1"/>
                    </a:moveTo>
                    <a:cubicBezTo>
                      <a:pt x="2093" y="1"/>
                      <a:pt x="1816" y="53"/>
                      <a:pt x="1668" y="133"/>
                    </a:cubicBezTo>
                    <a:cubicBezTo>
                      <a:pt x="701" y="633"/>
                      <a:pt x="134" y="2101"/>
                      <a:pt x="34" y="3102"/>
                    </a:cubicBezTo>
                    <a:cubicBezTo>
                      <a:pt x="0" y="3469"/>
                      <a:pt x="34" y="3836"/>
                      <a:pt x="434" y="3936"/>
                    </a:cubicBezTo>
                    <a:cubicBezTo>
                      <a:pt x="465" y="3938"/>
                      <a:pt x="496" y="3939"/>
                      <a:pt x="527" y="3939"/>
                    </a:cubicBezTo>
                    <a:cubicBezTo>
                      <a:pt x="920" y="3939"/>
                      <a:pt x="1249" y="3742"/>
                      <a:pt x="1435" y="3402"/>
                    </a:cubicBezTo>
                    <a:cubicBezTo>
                      <a:pt x="1635" y="3035"/>
                      <a:pt x="1768" y="2668"/>
                      <a:pt x="1868" y="2301"/>
                    </a:cubicBezTo>
                    <a:cubicBezTo>
                      <a:pt x="1968" y="1901"/>
                      <a:pt x="2202" y="1567"/>
                      <a:pt x="2536" y="1334"/>
                    </a:cubicBezTo>
                    <a:cubicBezTo>
                      <a:pt x="2836" y="1134"/>
                      <a:pt x="3369" y="1200"/>
                      <a:pt x="3436" y="767"/>
                    </a:cubicBezTo>
                    <a:cubicBezTo>
                      <a:pt x="3568" y="196"/>
                      <a:pt x="2948" y="1"/>
                      <a:pt x="2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7848125" y="2236550"/>
                <a:ext cx="8592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836" fill="none" extrusionOk="0">
                    <a:moveTo>
                      <a:pt x="3436" y="1835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>
                <a:off x="6681450" y="694600"/>
                <a:ext cx="909850" cy="1778800"/>
              </a:xfrm>
              <a:custGeom>
                <a:avLst/>
                <a:gdLst/>
                <a:ahLst/>
                <a:cxnLst/>
                <a:rect l="l" t="t" r="r" b="b"/>
                <a:pathLst>
                  <a:path w="36394" h="71152" extrusionOk="0">
                    <a:moveTo>
                      <a:pt x="28454" y="1"/>
                    </a:moveTo>
                    <a:lnTo>
                      <a:pt x="25586" y="902"/>
                    </a:lnTo>
                    <a:lnTo>
                      <a:pt x="25552" y="1235"/>
                    </a:lnTo>
                    <a:lnTo>
                      <a:pt x="25385" y="5038"/>
                    </a:lnTo>
                    <a:lnTo>
                      <a:pt x="25352" y="5038"/>
                    </a:lnTo>
                    <a:lnTo>
                      <a:pt x="8140" y="9074"/>
                    </a:lnTo>
                    <a:lnTo>
                      <a:pt x="8106" y="9108"/>
                    </a:lnTo>
                    <a:lnTo>
                      <a:pt x="2169" y="7907"/>
                    </a:lnTo>
                    <a:lnTo>
                      <a:pt x="1" y="8641"/>
                    </a:lnTo>
                    <a:lnTo>
                      <a:pt x="1" y="66749"/>
                    </a:lnTo>
                    <a:lnTo>
                      <a:pt x="8407" y="67616"/>
                    </a:lnTo>
                    <a:lnTo>
                      <a:pt x="8407" y="67616"/>
                    </a:lnTo>
                    <a:lnTo>
                      <a:pt x="8106" y="21016"/>
                    </a:lnTo>
                    <a:lnTo>
                      <a:pt x="8307" y="20983"/>
                    </a:lnTo>
                    <a:lnTo>
                      <a:pt x="25552" y="18014"/>
                    </a:lnTo>
                    <a:lnTo>
                      <a:pt x="25586" y="18014"/>
                    </a:lnTo>
                    <a:lnTo>
                      <a:pt x="25586" y="71152"/>
                    </a:lnTo>
                    <a:lnTo>
                      <a:pt x="28454" y="70551"/>
                    </a:lnTo>
                    <a:lnTo>
                      <a:pt x="36393" y="70518"/>
                    </a:lnTo>
                    <a:lnTo>
                      <a:pt x="36393" y="1435"/>
                    </a:lnTo>
                    <a:lnTo>
                      <a:pt x="284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0" name="Google Shape;820;p38"/>
              <p:cNvSpPr/>
              <p:nvPr/>
            </p:nvSpPr>
            <p:spPr>
              <a:xfrm>
                <a:off x="6884925" y="820525"/>
                <a:ext cx="435350" cy="398650"/>
              </a:xfrm>
              <a:custGeom>
                <a:avLst/>
                <a:gdLst/>
                <a:ahLst/>
                <a:cxnLst/>
                <a:rect l="l" t="t" r="r" b="b"/>
                <a:pathLst>
                  <a:path w="17414" h="15946" extrusionOk="0">
                    <a:moveTo>
                      <a:pt x="17213" y="1"/>
                    </a:moveTo>
                    <a:lnTo>
                      <a:pt x="1" y="4037"/>
                    </a:lnTo>
                    <a:lnTo>
                      <a:pt x="168" y="15946"/>
                    </a:lnTo>
                    <a:lnTo>
                      <a:pt x="434" y="15879"/>
                    </a:lnTo>
                    <a:lnTo>
                      <a:pt x="17413" y="12977"/>
                    </a:lnTo>
                    <a:lnTo>
                      <a:pt x="17413" y="11442"/>
                    </a:lnTo>
                    <a:lnTo>
                      <a:pt x="172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1" name="Google Shape;821;p38"/>
              <p:cNvSpPr/>
              <p:nvPr/>
            </p:nvSpPr>
            <p:spPr>
              <a:xfrm>
                <a:off x="6889100" y="1106575"/>
                <a:ext cx="431175" cy="11260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4504" extrusionOk="0">
                    <a:moveTo>
                      <a:pt x="17246" y="0"/>
                    </a:moveTo>
                    <a:lnTo>
                      <a:pt x="34" y="3136"/>
                    </a:lnTo>
                    <a:lnTo>
                      <a:pt x="1" y="4504"/>
                    </a:lnTo>
                    <a:lnTo>
                      <a:pt x="17246" y="1535"/>
                    </a:lnTo>
                    <a:lnTo>
                      <a:pt x="172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2" name="Google Shape;822;p38"/>
              <p:cNvSpPr/>
              <p:nvPr/>
            </p:nvSpPr>
            <p:spPr>
              <a:xfrm>
                <a:off x="6681450" y="892250"/>
                <a:ext cx="54225" cy="147607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59043" extrusionOk="0">
                    <a:moveTo>
                      <a:pt x="2169" y="1"/>
                    </a:moveTo>
                    <a:lnTo>
                      <a:pt x="1" y="735"/>
                    </a:lnTo>
                    <a:lnTo>
                      <a:pt x="1" y="58843"/>
                    </a:lnTo>
                    <a:lnTo>
                      <a:pt x="2169" y="59043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7320250" y="694600"/>
                <a:ext cx="72575" cy="17788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71152" extrusionOk="0">
                    <a:moveTo>
                      <a:pt x="2902" y="1"/>
                    </a:moveTo>
                    <a:lnTo>
                      <a:pt x="34" y="902"/>
                    </a:lnTo>
                    <a:lnTo>
                      <a:pt x="0" y="1235"/>
                    </a:lnTo>
                    <a:lnTo>
                      <a:pt x="0" y="18014"/>
                    </a:lnTo>
                    <a:lnTo>
                      <a:pt x="34" y="71152"/>
                    </a:lnTo>
                    <a:lnTo>
                      <a:pt x="2902" y="70551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7321075" y="694600"/>
                <a:ext cx="270225" cy="1789650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71586" fill="none" extrusionOk="0">
                    <a:moveTo>
                      <a:pt x="10808" y="70918"/>
                    </a:moveTo>
                    <a:lnTo>
                      <a:pt x="10808" y="1435"/>
                    </a:lnTo>
                    <a:lnTo>
                      <a:pt x="2869" y="1"/>
                    </a:lnTo>
                    <a:lnTo>
                      <a:pt x="1" y="902"/>
                    </a:lnTo>
                    <a:lnTo>
                      <a:pt x="1" y="7158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7392800" y="694600"/>
                <a:ext cx="25" cy="1778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71152" fill="none" extrusionOk="0">
                    <a:moveTo>
                      <a:pt x="0" y="1"/>
                    </a:moveTo>
                    <a:lnTo>
                      <a:pt x="0" y="71152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6681450" y="892250"/>
                <a:ext cx="210175" cy="15094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60378" fill="none" extrusionOk="0">
                    <a:moveTo>
                      <a:pt x="8407" y="60377"/>
                    </a:moveTo>
                    <a:lnTo>
                      <a:pt x="8106" y="1202"/>
                    </a:lnTo>
                    <a:lnTo>
                      <a:pt x="2169" y="1"/>
                    </a:lnTo>
                    <a:lnTo>
                      <a:pt x="1" y="735"/>
                    </a:lnTo>
                    <a:lnTo>
                      <a:pt x="1" y="5991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6735650" y="892250"/>
                <a:ext cx="25" cy="1530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1212" fill="none" extrusionOk="0">
                    <a:moveTo>
                      <a:pt x="1" y="1"/>
                    </a:moveTo>
                    <a:lnTo>
                      <a:pt x="1" y="6121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6884100" y="821375"/>
                <a:ext cx="437000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4037" fill="none" extrusionOk="0">
                    <a:moveTo>
                      <a:pt x="0" y="4037"/>
                    </a:moveTo>
                    <a:lnTo>
                      <a:pt x="1748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6884925" y="1104075"/>
                <a:ext cx="4361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3270" fill="none" extrusionOk="0">
                    <a:moveTo>
                      <a:pt x="1" y="3269"/>
                    </a:moveTo>
                    <a:lnTo>
                      <a:pt x="1744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6889100" y="1144925"/>
                <a:ext cx="43200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2970" fill="none" extrusionOk="0">
                    <a:moveTo>
                      <a:pt x="1" y="2970"/>
                    </a:moveTo>
                    <a:lnTo>
                      <a:pt x="17280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7621300" y="1043650"/>
                <a:ext cx="1113300" cy="1664925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66597" extrusionOk="0">
                    <a:moveTo>
                      <a:pt x="25626" y="0"/>
                    </a:moveTo>
                    <a:cubicBezTo>
                      <a:pt x="19840" y="0"/>
                      <a:pt x="0" y="57457"/>
                      <a:pt x="0" y="57457"/>
                    </a:cubicBezTo>
                    <a:lnTo>
                      <a:pt x="200" y="62327"/>
                    </a:lnTo>
                    <a:cubicBezTo>
                      <a:pt x="200" y="62327"/>
                      <a:pt x="21246" y="2406"/>
                      <a:pt x="26888" y="2406"/>
                    </a:cubicBezTo>
                    <a:cubicBezTo>
                      <a:pt x="26933" y="2406"/>
                      <a:pt x="26977" y="2410"/>
                      <a:pt x="27019" y="2417"/>
                    </a:cubicBezTo>
                    <a:cubicBezTo>
                      <a:pt x="30222" y="3051"/>
                      <a:pt x="33257" y="4285"/>
                      <a:pt x="35959" y="6087"/>
                    </a:cubicBezTo>
                    <a:cubicBezTo>
                      <a:pt x="37460" y="7054"/>
                      <a:pt x="39161" y="7855"/>
                      <a:pt x="40462" y="9122"/>
                    </a:cubicBezTo>
                    <a:cubicBezTo>
                      <a:pt x="42364" y="11024"/>
                      <a:pt x="42130" y="13425"/>
                      <a:pt x="42130" y="15927"/>
                    </a:cubicBezTo>
                    <a:lnTo>
                      <a:pt x="42130" y="27135"/>
                    </a:lnTo>
                    <a:lnTo>
                      <a:pt x="42130" y="47216"/>
                    </a:lnTo>
                    <a:lnTo>
                      <a:pt x="42130" y="63194"/>
                    </a:lnTo>
                    <a:cubicBezTo>
                      <a:pt x="42130" y="63361"/>
                      <a:pt x="42063" y="66363"/>
                      <a:pt x="42130" y="66363"/>
                    </a:cubicBezTo>
                    <a:lnTo>
                      <a:pt x="44232" y="66597"/>
                    </a:lnTo>
                    <a:lnTo>
                      <a:pt x="44232" y="19329"/>
                    </a:lnTo>
                    <a:cubicBezTo>
                      <a:pt x="44232" y="17662"/>
                      <a:pt x="44298" y="15960"/>
                      <a:pt x="44332" y="14293"/>
                    </a:cubicBezTo>
                    <a:cubicBezTo>
                      <a:pt x="44365" y="12958"/>
                      <a:pt x="44532" y="11457"/>
                      <a:pt x="43831" y="10290"/>
                    </a:cubicBezTo>
                    <a:cubicBezTo>
                      <a:pt x="42564" y="8155"/>
                      <a:pt x="40262" y="6754"/>
                      <a:pt x="38227" y="5420"/>
                    </a:cubicBezTo>
                    <a:cubicBezTo>
                      <a:pt x="34458" y="2984"/>
                      <a:pt x="30222" y="883"/>
                      <a:pt x="25785" y="16"/>
                    </a:cubicBezTo>
                    <a:cubicBezTo>
                      <a:pt x="25733" y="5"/>
                      <a:pt x="25680" y="0"/>
                      <a:pt x="256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4752575" y="3871875"/>
                <a:ext cx="2858725" cy="732225"/>
              </a:xfrm>
              <a:custGeom>
                <a:avLst/>
                <a:gdLst/>
                <a:ahLst/>
                <a:cxnLst/>
                <a:rect l="l" t="t" r="r" b="b"/>
                <a:pathLst>
                  <a:path w="114349" h="29289" extrusionOk="0">
                    <a:moveTo>
                      <a:pt x="114349" y="1"/>
                    </a:moveTo>
                    <a:lnTo>
                      <a:pt x="62912" y="1802"/>
                    </a:lnTo>
                    <a:lnTo>
                      <a:pt x="59310" y="1902"/>
                    </a:lnTo>
                    <a:lnTo>
                      <a:pt x="1" y="3970"/>
                    </a:lnTo>
                    <a:lnTo>
                      <a:pt x="1" y="17347"/>
                    </a:lnTo>
                    <a:lnTo>
                      <a:pt x="4904" y="18614"/>
                    </a:lnTo>
                    <a:lnTo>
                      <a:pt x="18113" y="15012"/>
                    </a:lnTo>
                    <a:lnTo>
                      <a:pt x="21483" y="15379"/>
                    </a:lnTo>
                    <a:lnTo>
                      <a:pt x="21483" y="21750"/>
                    </a:lnTo>
                    <a:lnTo>
                      <a:pt x="28988" y="23418"/>
                    </a:lnTo>
                    <a:lnTo>
                      <a:pt x="44366" y="19548"/>
                    </a:lnTo>
                    <a:lnTo>
                      <a:pt x="45900" y="19615"/>
                    </a:lnTo>
                    <a:lnTo>
                      <a:pt x="45900" y="26587"/>
                    </a:lnTo>
                    <a:lnTo>
                      <a:pt x="59310" y="29289"/>
                    </a:lnTo>
                    <a:lnTo>
                      <a:pt x="68850" y="26687"/>
                    </a:lnTo>
                    <a:lnTo>
                      <a:pt x="68850" y="19415"/>
                    </a:lnTo>
                    <a:lnTo>
                      <a:pt x="70884" y="18881"/>
                    </a:lnTo>
                    <a:lnTo>
                      <a:pt x="85795" y="21950"/>
                    </a:lnTo>
                    <a:lnTo>
                      <a:pt x="92967" y="20115"/>
                    </a:lnTo>
                    <a:lnTo>
                      <a:pt x="92967" y="13344"/>
                    </a:lnTo>
                    <a:lnTo>
                      <a:pt x="95369" y="12643"/>
                    </a:lnTo>
                    <a:lnTo>
                      <a:pt x="109912" y="15512"/>
                    </a:lnTo>
                    <a:lnTo>
                      <a:pt x="114349" y="14278"/>
                    </a:lnTo>
                    <a:lnTo>
                      <a:pt x="114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5508950" y="4293850"/>
                <a:ext cx="3527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6573" extrusionOk="0">
                    <a:moveTo>
                      <a:pt x="0" y="1"/>
                    </a:moveTo>
                    <a:lnTo>
                      <a:pt x="0" y="6572"/>
                    </a:lnTo>
                    <a:lnTo>
                      <a:pt x="14111" y="26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6524675" y="4246325"/>
                <a:ext cx="372800" cy="174325"/>
              </a:xfrm>
              <a:custGeom>
                <a:avLst/>
                <a:gdLst/>
                <a:ahLst/>
                <a:cxnLst/>
                <a:rect l="l" t="t" r="r" b="b"/>
                <a:pathLst>
                  <a:path w="14912" h="6973" extrusionOk="0">
                    <a:moveTo>
                      <a:pt x="14911" y="0"/>
                    </a:moveTo>
                    <a:lnTo>
                      <a:pt x="0" y="3903"/>
                    </a:lnTo>
                    <a:lnTo>
                      <a:pt x="14911" y="6972"/>
                    </a:lnTo>
                    <a:lnTo>
                      <a:pt x="149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7143450" y="4084550"/>
                <a:ext cx="35695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7006" extrusionOk="0">
                    <a:moveTo>
                      <a:pt x="14277" y="0"/>
                    </a:moveTo>
                    <a:lnTo>
                      <a:pt x="0" y="4036"/>
                    </a:lnTo>
                    <a:lnTo>
                      <a:pt x="14277" y="7005"/>
                    </a:lnTo>
                    <a:lnTo>
                      <a:pt x="142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4897675" y="4187950"/>
                <a:ext cx="332775" cy="1484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5938" extrusionOk="0">
                    <a:moveTo>
                      <a:pt x="1" y="0"/>
                    </a:moveTo>
                    <a:lnTo>
                      <a:pt x="1" y="5938"/>
                    </a:lnTo>
                    <a:lnTo>
                      <a:pt x="13310" y="23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4690875" y="2320775"/>
                <a:ext cx="2935450" cy="1904725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76189" extrusionOk="0">
                    <a:moveTo>
                      <a:pt x="61778" y="1"/>
                    </a:moveTo>
                    <a:lnTo>
                      <a:pt x="0" y="5805"/>
                    </a:lnTo>
                    <a:lnTo>
                      <a:pt x="0" y="68349"/>
                    </a:lnTo>
                    <a:lnTo>
                      <a:pt x="61778" y="76188"/>
                    </a:lnTo>
                    <a:lnTo>
                      <a:pt x="117417" y="64046"/>
                    </a:lnTo>
                    <a:lnTo>
                      <a:pt x="117417" y="5805"/>
                    </a:lnTo>
                    <a:lnTo>
                      <a:pt x="617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6080200" y="2490900"/>
                <a:ext cx="3102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2409" h="3870" extrusionOk="0">
                    <a:moveTo>
                      <a:pt x="6505" y="0"/>
                    </a:moveTo>
                    <a:lnTo>
                      <a:pt x="0" y="467"/>
                    </a:lnTo>
                    <a:lnTo>
                      <a:pt x="0" y="3870"/>
                    </a:lnTo>
                    <a:lnTo>
                      <a:pt x="6505" y="3269"/>
                    </a:lnTo>
                    <a:lnTo>
                      <a:pt x="12409" y="3736"/>
                    </a:lnTo>
                    <a:lnTo>
                      <a:pt x="12409" y="467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4690875" y="2320775"/>
                <a:ext cx="2935450" cy="1904725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76189" fill="none" extrusionOk="0">
                    <a:moveTo>
                      <a:pt x="0" y="5805"/>
                    </a:moveTo>
                    <a:lnTo>
                      <a:pt x="0" y="68349"/>
                    </a:lnTo>
                    <a:lnTo>
                      <a:pt x="61778" y="76188"/>
                    </a:lnTo>
                    <a:lnTo>
                      <a:pt x="117417" y="64046"/>
                    </a:lnTo>
                    <a:lnTo>
                      <a:pt x="117417" y="5805"/>
                    </a:lnTo>
                    <a:lnTo>
                      <a:pt x="61778" y="1"/>
                    </a:lnTo>
                    <a:close/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6235300" y="2320775"/>
                <a:ext cx="25" cy="2283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333" fill="none" extrusionOk="0">
                    <a:moveTo>
                      <a:pt x="1" y="91333"/>
                    </a:moveTo>
                    <a:lnTo>
                      <a:pt x="1" y="76188"/>
                    </a:lnTo>
                    <a:lnTo>
                      <a:pt x="1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4752575" y="4037000"/>
                <a:ext cx="1119150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44766" h="16847" fill="none" extrusionOk="0">
                    <a:moveTo>
                      <a:pt x="44766" y="12810"/>
                    </a:moveTo>
                    <a:lnTo>
                      <a:pt x="30255" y="16846"/>
                    </a:lnTo>
                    <a:lnTo>
                      <a:pt x="21483" y="15145"/>
                    </a:lnTo>
                    <a:lnTo>
                      <a:pt x="21483" y="8774"/>
                    </a:lnTo>
                    <a:lnTo>
                      <a:pt x="5805" y="6038"/>
                    </a:lnTo>
                    <a:lnTo>
                      <a:pt x="5805" y="11976"/>
                    </a:lnTo>
                    <a:lnTo>
                      <a:pt x="1" y="10742"/>
                    </a:lnTo>
                    <a:lnTo>
                      <a:pt x="1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4900175" y="4247150"/>
                <a:ext cx="330275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3604" fill="none" extrusionOk="0">
                    <a:moveTo>
                      <a:pt x="1" y="3603"/>
                    </a:moveTo>
                    <a:lnTo>
                      <a:pt x="13210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5508950" y="4246325"/>
                <a:ext cx="1388525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55541" h="14311" fill="none" extrusionOk="0">
                    <a:moveTo>
                      <a:pt x="55540" y="6972"/>
                    </a:moveTo>
                    <a:lnTo>
                      <a:pt x="55540" y="0"/>
                    </a:lnTo>
                    <a:lnTo>
                      <a:pt x="38595" y="4470"/>
                    </a:lnTo>
                    <a:lnTo>
                      <a:pt x="38595" y="11709"/>
                    </a:lnTo>
                    <a:lnTo>
                      <a:pt x="29055" y="14311"/>
                    </a:lnTo>
                    <a:lnTo>
                      <a:pt x="15645" y="11609"/>
                    </a:lnTo>
                    <a:lnTo>
                      <a:pt x="15645" y="4637"/>
                    </a:lnTo>
                    <a:lnTo>
                      <a:pt x="0" y="1902"/>
                    </a:lnTo>
                    <a:lnTo>
                      <a:pt x="0" y="847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6524675" y="3925250"/>
                <a:ext cx="1086625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3465" h="19782" fill="none" extrusionOk="0">
                    <a:moveTo>
                      <a:pt x="0" y="16746"/>
                    </a:moveTo>
                    <a:lnTo>
                      <a:pt x="14911" y="19782"/>
                    </a:lnTo>
                    <a:lnTo>
                      <a:pt x="22083" y="17980"/>
                    </a:lnTo>
                    <a:lnTo>
                      <a:pt x="22083" y="11209"/>
                    </a:lnTo>
                    <a:lnTo>
                      <a:pt x="39028" y="6372"/>
                    </a:lnTo>
                    <a:lnTo>
                      <a:pt x="39028" y="13377"/>
                    </a:lnTo>
                    <a:lnTo>
                      <a:pt x="39796" y="13144"/>
                    </a:lnTo>
                    <a:lnTo>
                      <a:pt x="43465" y="12143"/>
                    </a:lnTo>
                    <a:lnTo>
                      <a:pt x="43465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7136775" y="4187950"/>
                <a:ext cx="3602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2903" fill="none" extrusionOk="0">
                    <a:moveTo>
                      <a:pt x="14411" y="2902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4690875" y="2902025"/>
                <a:ext cx="293545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2236" fill="none" extrusionOk="0">
                    <a:moveTo>
                      <a:pt x="0" y="2235"/>
                    </a:moveTo>
                    <a:lnTo>
                      <a:pt x="61778" y="1"/>
                    </a:lnTo>
                    <a:lnTo>
                      <a:pt x="117417" y="22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4690875" y="3462425"/>
                <a:ext cx="2935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5171" fill="none" extrusionOk="0">
                    <a:moveTo>
                      <a:pt x="0" y="1602"/>
                    </a:moveTo>
                    <a:lnTo>
                      <a:pt x="61778" y="5171"/>
                    </a:lnTo>
                    <a:lnTo>
                      <a:pt x="117417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7040050" y="2405000"/>
                <a:ext cx="25" cy="5254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016" fill="none" extrusionOk="0">
                    <a:moveTo>
                      <a:pt x="0" y="1"/>
                    </a:moveTo>
                    <a:lnTo>
                      <a:pt x="0" y="2101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6859925" y="2930375"/>
                <a:ext cx="25" cy="603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152" fill="none" extrusionOk="0">
                    <a:moveTo>
                      <a:pt x="0" y="1"/>
                    </a:moveTo>
                    <a:lnTo>
                      <a:pt x="0" y="2415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7316900" y="2945400"/>
                <a:ext cx="25" cy="541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649" fill="none" extrusionOk="0">
                    <a:moveTo>
                      <a:pt x="1" y="0"/>
                    </a:moveTo>
                    <a:lnTo>
                      <a:pt x="1" y="21649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7018350" y="3519125"/>
                <a:ext cx="25" cy="535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417" fill="none" extrusionOk="0">
                    <a:moveTo>
                      <a:pt x="1" y="1"/>
                    </a:moveTo>
                    <a:lnTo>
                      <a:pt x="1" y="2141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2" name="Google Shape;852;p38"/>
              <p:cNvSpPr/>
              <p:nvPr/>
            </p:nvSpPr>
            <p:spPr>
              <a:xfrm>
                <a:off x="5631525" y="2377475"/>
                <a:ext cx="25" cy="1178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7135" fill="none" extrusionOk="0">
                    <a:moveTo>
                      <a:pt x="1" y="1"/>
                    </a:moveTo>
                    <a:lnTo>
                      <a:pt x="1" y="471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4934375" y="2442525"/>
                <a:ext cx="25" cy="502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116" fill="none" extrusionOk="0">
                    <a:moveTo>
                      <a:pt x="0" y="1"/>
                    </a:moveTo>
                    <a:lnTo>
                      <a:pt x="0" y="2011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5112825" y="2942900"/>
                <a:ext cx="25" cy="584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84" fill="none" extrusionOk="0">
                    <a:moveTo>
                      <a:pt x="1" y="0"/>
                    </a:moveTo>
                    <a:lnTo>
                      <a:pt x="1" y="23383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5330500" y="3538325"/>
                <a:ext cx="2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2884" fill="none" extrusionOk="0">
                    <a:moveTo>
                      <a:pt x="0" y="22883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4691700" y="3183900"/>
                <a:ext cx="1309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103" extrusionOk="0">
                    <a:moveTo>
                      <a:pt x="0" y="0"/>
                    </a:moveTo>
                    <a:lnTo>
                      <a:pt x="0" y="3036"/>
                    </a:lnTo>
                    <a:lnTo>
                      <a:pt x="5238" y="3102"/>
                    </a:lnTo>
                    <a:lnTo>
                      <a:pt x="5238" y="0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6749000" y="3170550"/>
                <a:ext cx="224350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3470" extrusionOk="0">
                    <a:moveTo>
                      <a:pt x="1" y="1"/>
                    </a:moveTo>
                    <a:lnTo>
                      <a:pt x="1" y="3470"/>
                    </a:lnTo>
                    <a:lnTo>
                      <a:pt x="8974" y="3003"/>
                    </a:lnTo>
                    <a:lnTo>
                      <a:pt x="8974" y="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8" name="Google Shape;858;p38"/>
              <p:cNvSpPr/>
              <p:nvPr/>
            </p:nvSpPr>
            <p:spPr>
              <a:xfrm>
                <a:off x="5207075" y="3771825"/>
                <a:ext cx="256025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4571" extrusionOk="0">
                    <a:moveTo>
                      <a:pt x="0" y="0"/>
                    </a:moveTo>
                    <a:lnTo>
                      <a:pt x="0" y="3569"/>
                    </a:lnTo>
                    <a:lnTo>
                      <a:pt x="10241" y="4570"/>
                    </a:lnTo>
                    <a:lnTo>
                      <a:pt x="10241" y="6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8"/>
          <p:cNvSpPr txBox="1">
            <a:spLocks noGrp="1"/>
          </p:cNvSpPr>
          <p:nvPr>
            <p:ph type="title"/>
          </p:nvPr>
        </p:nvSpPr>
        <p:spPr>
          <a:xfrm>
            <a:off x="959999" y="2778904"/>
            <a:ext cx="4901761" cy="175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Your turn!</a:t>
            </a:r>
            <a:endParaRPr dirty="0"/>
          </a:p>
        </p:txBody>
      </p:sp>
      <p:sp>
        <p:nvSpPr>
          <p:cNvPr id="749" name="Google Shape;749;p38"/>
          <p:cNvSpPr txBox="1">
            <a:spLocks noGrp="1"/>
          </p:cNvSpPr>
          <p:nvPr>
            <p:ph type="title" idx="2"/>
          </p:nvPr>
        </p:nvSpPr>
        <p:spPr>
          <a:xfrm>
            <a:off x="960000" y="2170804"/>
            <a:ext cx="36344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03.</a:t>
            </a:r>
            <a:endParaRPr dirty="0"/>
          </a:p>
        </p:txBody>
      </p:sp>
      <p:sp>
        <p:nvSpPr>
          <p:cNvPr id="750" name="Google Shape;750;p38"/>
          <p:cNvSpPr txBox="1">
            <a:spLocks noGrp="1"/>
          </p:cNvSpPr>
          <p:nvPr>
            <p:ph type="subTitle" idx="1"/>
          </p:nvPr>
        </p:nvSpPr>
        <p:spPr>
          <a:xfrm>
            <a:off x="959998" y="4624300"/>
            <a:ext cx="4880581" cy="9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dirty="0"/>
              <a:t>If you have questions or feedback, now is the time to share!</a:t>
            </a:r>
          </a:p>
        </p:txBody>
      </p:sp>
      <p:cxnSp>
        <p:nvCxnSpPr>
          <p:cNvPr id="751" name="Google Shape;751;p38"/>
          <p:cNvCxnSpPr/>
          <p:nvPr/>
        </p:nvCxnSpPr>
        <p:spPr>
          <a:xfrm>
            <a:off x="742967" y="1681300"/>
            <a:ext cx="0" cy="372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2" name="Google Shape;752;p38"/>
          <p:cNvGrpSpPr/>
          <p:nvPr/>
        </p:nvGrpSpPr>
        <p:grpSpPr>
          <a:xfrm>
            <a:off x="6367513" y="1547937"/>
            <a:ext cx="5038788" cy="4484564"/>
            <a:chOff x="4775634" y="1160952"/>
            <a:chExt cx="3779091" cy="3363423"/>
          </a:xfrm>
        </p:grpSpPr>
        <p:cxnSp>
          <p:nvCxnSpPr>
            <p:cNvPr id="753" name="Google Shape;753;p38"/>
            <p:cNvCxnSpPr/>
            <p:nvPr/>
          </p:nvCxnSpPr>
          <p:spPr>
            <a:xfrm flipH="1">
              <a:off x="5753025" y="3776775"/>
              <a:ext cx="2801700" cy="74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4" name="Google Shape;754;p38"/>
            <p:cNvGrpSpPr/>
            <p:nvPr/>
          </p:nvGrpSpPr>
          <p:grpSpPr>
            <a:xfrm>
              <a:off x="4775634" y="1160952"/>
              <a:ext cx="3525621" cy="3245276"/>
              <a:chOff x="4690875" y="694600"/>
              <a:chExt cx="4247225" cy="3909500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7117600" y="1130400"/>
                <a:ext cx="1077450" cy="1808350"/>
              </a:xfrm>
              <a:custGeom>
                <a:avLst/>
                <a:gdLst/>
                <a:ahLst/>
                <a:cxnLst/>
                <a:rect l="l" t="t" r="r" b="b"/>
                <a:pathLst>
                  <a:path w="43098" h="72334" extrusionOk="0">
                    <a:moveTo>
                      <a:pt x="24991" y="1"/>
                    </a:moveTo>
                    <a:cubicBezTo>
                      <a:pt x="24864" y="1"/>
                      <a:pt x="24739" y="5"/>
                      <a:pt x="24618" y="15"/>
                    </a:cubicBezTo>
                    <a:cubicBezTo>
                      <a:pt x="24551" y="48"/>
                      <a:pt x="24451" y="48"/>
                      <a:pt x="24351" y="82"/>
                    </a:cubicBezTo>
                    <a:cubicBezTo>
                      <a:pt x="19981" y="2083"/>
                      <a:pt x="8740" y="40644"/>
                      <a:pt x="3203" y="60592"/>
                    </a:cubicBezTo>
                    <a:cubicBezTo>
                      <a:pt x="1235" y="67597"/>
                      <a:pt x="0" y="72333"/>
                      <a:pt x="0" y="72333"/>
                    </a:cubicBezTo>
                    <a:lnTo>
                      <a:pt x="2736" y="71833"/>
                    </a:lnTo>
                    <a:cubicBezTo>
                      <a:pt x="2736" y="71833"/>
                      <a:pt x="4003" y="67530"/>
                      <a:pt x="5905" y="61059"/>
                    </a:cubicBezTo>
                    <a:cubicBezTo>
                      <a:pt x="11609" y="41878"/>
                      <a:pt x="23250" y="3751"/>
                      <a:pt x="25852" y="2617"/>
                    </a:cubicBezTo>
                    <a:cubicBezTo>
                      <a:pt x="26098" y="2512"/>
                      <a:pt x="26382" y="2463"/>
                      <a:pt x="26700" y="2463"/>
                    </a:cubicBezTo>
                    <a:cubicBezTo>
                      <a:pt x="30007" y="2463"/>
                      <a:pt x="36865" y="7773"/>
                      <a:pt x="39695" y="10055"/>
                    </a:cubicBezTo>
                    <a:cubicBezTo>
                      <a:pt x="40496" y="10722"/>
                      <a:pt x="40963" y="11723"/>
                      <a:pt x="40963" y="12757"/>
                    </a:cubicBezTo>
                    <a:lnTo>
                      <a:pt x="40963" y="66362"/>
                    </a:lnTo>
                    <a:lnTo>
                      <a:pt x="43098" y="66629"/>
                    </a:lnTo>
                    <a:lnTo>
                      <a:pt x="43098" y="10989"/>
                    </a:lnTo>
                    <a:cubicBezTo>
                      <a:pt x="43098" y="10956"/>
                      <a:pt x="43064" y="10923"/>
                      <a:pt x="43064" y="10889"/>
                    </a:cubicBezTo>
                    <a:cubicBezTo>
                      <a:pt x="43031" y="10389"/>
                      <a:pt x="42798" y="9889"/>
                      <a:pt x="42364" y="9588"/>
                    </a:cubicBezTo>
                    <a:lnTo>
                      <a:pt x="41764" y="9088"/>
                    </a:lnTo>
                    <a:cubicBezTo>
                      <a:pt x="41330" y="8754"/>
                      <a:pt x="40830" y="8387"/>
                      <a:pt x="40162" y="7887"/>
                    </a:cubicBezTo>
                    <a:cubicBezTo>
                      <a:pt x="39495" y="7387"/>
                      <a:pt x="38761" y="6820"/>
                      <a:pt x="37927" y="6219"/>
                    </a:cubicBezTo>
                    <a:lnTo>
                      <a:pt x="37060" y="5619"/>
                    </a:lnTo>
                    <a:cubicBezTo>
                      <a:pt x="36293" y="5085"/>
                      <a:pt x="35492" y="4551"/>
                      <a:pt x="34658" y="4018"/>
                    </a:cubicBezTo>
                    <a:cubicBezTo>
                      <a:pt x="34191" y="3751"/>
                      <a:pt x="33758" y="3484"/>
                      <a:pt x="33291" y="3184"/>
                    </a:cubicBezTo>
                    <a:cubicBezTo>
                      <a:pt x="32424" y="2683"/>
                      <a:pt x="31556" y="2216"/>
                      <a:pt x="30722" y="1783"/>
                    </a:cubicBezTo>
                    <a:cubicBezTo>
                      <a:pt x="30222" y="1516"/>
                      <a:pt x="29722" y="1282"/>
                      <a:pt x="29221" y="1082"/>
                    </a:cubicBezTo>
                    <a:cubicBezTo>
                      <a:pt x="27653" y="419"/>
                      <a:pt x="26193" y="1"/>
                      <a:pt x="24991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7713850" y="1046925"/>
                <a:ext cx="558775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5089" extrusionOk="0">
                    <a:moveTo>
                      <a:pt x="21296" y="0"/>
                    </a:moveTo>
                    <a:cubicBezTo>
                      <a:pt x="21236" y="0"/>
                      <a:pt x="21176" y="6"/>
                      <a:pt x="21116" y="18"/>
                    </a:cubicBezTo>
                    <a:lnTo>
                      <a:pt x="868" y="3287"/>
                    </a:lnTo>
                    <a:cubicBezTo>
                      <a:pt x="735" y="3320"/>
                      <a:pt x="601" y="3354"/>
                      <a:pt x="501" y="3421"/>
                    </a:cubicBezTo>
                    <a:cubicBezTo>
                      <a:pt x="168" y="3587"/>
                      <a:pt x="1" y="3954"/>
                      <a:pt x="67" y="4355"/>
                    </a:cubicBezTo>
                    <a:cubicBezTo>
                      <a:pt x="168" y="4788"/>
                      <a:pt x="568" y="5088"/>
                      <a:pt x="1035" y="5088"/>
                    </a:cubicBezTo>
                    <a:lnTo>
                      <a:pt x="1235" y="5088"/>
                    </a:lnTo>
                    <a:lnTo>
                      <a:pt x="5405" y="4421"/>
                    </a:lnTo>
                    <a:lnTo>
                      <a:pt x="21483" y="1819"/>
                    </a:lnTo>
                    <a:cubicBezTo>
                      <a:pt x="22016" y="1753"/>
                      <a:pt x="22350" y="1286"/>
                      <a:pt x="22283" y="752"/>
                    </a:cubicBezTo>
                    <a:cubicBezTo>
                      <a:pt x="22166" y="312"/>
                      <a:pt x="21738" y="0"/>
                      <a:pt x="2129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7872300" y="1088625"/>
                <a:ext cx="537075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5189" extrusionOk="0">
                    <a:moveTo>
                      <a:pt x="20460" y="0"/>
                    </a:moveTo>
                    <a:cubicBezTo>
                      <a:pt x="20401" y="0"/>
                      <a:pt x="20341" y="6"/>
                      <a:pt x="20282" y="18"/>
                    </a:cubicBezTo>
                    <a:lnTo>
                      <a:pt x="835" y="3354"/>
                    </a:lnTo>
                    <a:cubicBezTo>
                      <a:pt x="734" y="3387"/>
                      <a:pt x="668" y="3420"/>
                      <a:pt x="568" y="3454"/>
                    </a:cubicBezTo>
                    <a:cubicBezTo>
                      <a:pt x="201" y="3621"/>
                      <a:pt x="1" y="4021"/>
                      <a:pt x="67" y="4454"/>
                    </a:cubicBezTo>
                    <a:cubicBezTo>
                      <a:pt x="167" y="4888"/>
                      <a:pt x="534" y="5188"/>
                      <a:pt x="1001" y="5188"/>
                    </a:cubicBezTo>
                    <a:lnTo>
                      <a:pt x="1168" y="5188"/>
                    </a:lnTo>
                    <a:lnTo>
                      <a:pt x="3103" y="4855"/>
                    </a:lnTo>
                    <a:lnTo>
                      <a:pt x="20615" y="1853"/>
                    </a:lnTo>
                    <a:cubicBezTo>
                      <a:pt x="21149" y="1753"/>
                      <a:pt x="21483" y="1286"/>
                      <a:pt x="21416" y="785"/>
                    </a:cubicBezTo>
                    <a:cubicBezTo>
                      <a:pt x="21298" y="315"/>
                      <a:pt x="20896" y="0"/>
                      <a:pt x="20460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7964025" y="1138900"/>
                <a:ext cx="549600" cy="141150"/>
              </a:xfrm>
              <a:custGeom>
                <a:avLst/>
                <a:gdLst/>
                <a:ahLst/>
                <a:cxnLst/>
                <a:rect l="l" t="t" r="r" b="b"/>
                <a:pathLst>
                  <a:path w="21984" h="5646" extrusionOk="0">
                    <a:moveTo>
                      <a:pt x="20874" y="1"/>
                    </a:moveTo>
                    <a:cubicBezTo>
                      <a:pt x="20833" y="1"/>
                      <a:pt x="20791" y="3"/>
                      <a:pt x="20749" y="8"/>
                    </a:cubicBezTo>
                    <a:lnTo>
                      <a:pt x="868" y="3644"/>
                    </a:lnTo>
                    <a:lnTo>
                      <a:pt x="835" y="3644"/>
                    </a:lnTo>
                    <a:cubicBezTo>
                      <a:pt x="301" y="3778"/>
                      <a:pt x="1" y="4278"/>
                      <a:pt x="101" y="4812"/>
                    </a:cubicBezTo>
                    <a:cubicBezTo>
                      <a:pt x="168" y="5279"/>
                      <a:pt x="568" y="5646"/>
                      <a:pt x="1068" y="5646"/>
                    </a:cubicBezTo>
                    <a:lnTo>
                      <a:pt x="1235" y="5646"/>
                    </a:lnTo>
                    <a:lnTo>
                      <a:pt x="3237" y="5279"/>
                    </a:lnTo>
                    <a:lnTo>
                      <a:pt x="21083" y="2010"/>
                    </a:lnTo>
                    <a:cubicBezTo>
                      <a:pt x="21616" y="1910"/>
                      <a:pt x="21983" y="1376"/>
                      <a:pt x="21883" y="842"/>
                    </a:cubicBezTo>
                    <a:cubicBezTo>
                      <a:pt x="21791" y="351"/>
                      <a:pt x="21359" y="1"/>
                      <a:pt x="20874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8039925" y="1193250"/>
                <a:ext cx="579550" cy="141850"/>
              </a:xfrm>
              <a:custGeom>
                <a:avLst/>
                <a:gdLst/>
                <a:ahLst/>
                <a:cxnLst/>
                <a:rect l="l" t="t" r="r" b="b"/>
                <a:pathLst>
                  <a:path w="23182" h="5674" extrusionOk="0">
                    <a:moveTo>
                      <a:pt x="21807" y="0"/>
                    </a:moveTo>
                    <a:cubicBezTo>
                      <a:pt x="21716" y="0"/>
                      <a:pt x="21618" y="12"/>
                      <a:pt x="21516" y="36"/>
                    </a:cubicBezTo>
                    <a:lnTo>
                      <a:pt x="1201" y="3672"/>
                    </a:lnTo>
                    <a:cubicBezTo>
                      <a:pt x="1135" y="3672"/>
                      <a:pt x="1101" y="3672"/>
                      <a:pt x="1068" y="3705"/>
                    </a:cubicBezTo>
                    <a:cubicBezTo>
                      <a:pt x="0" y="4039"/>
                      <a:pt x="234" y="5640"/>
                      <a:pt x="1368" y="5673"/>
                    </a:cubicBezTo>
                    <a:lnTo>
                      <a:pt x="1535" y="5673"/>
                    </a:lnTo>
                    <a:lnTo>
                      <a:pt x="3303" y="5340"/>
                    </a:lnTo>
                    <a:lnTo>
                      <a:pt x="21883" y="2004"/>
                    </a:lnTo>
                    <a:cubicBezTo>
                      <a:pt x="23181" y="1819"/>
                      <a:pt x="22961" y="0"/>
                      <a:pt x="21807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8137500" y="1263850"/>
                <a:ext cx="573750" cy="142125"/>
              </a:xfrm>
              <a:custGeom>
                <a:avLst/>
                <a:gdLst/>
                <a:ahLst/>
                <a:cxnLst/>
                <a:rect l="l" t="t" r="r" b="b"/>
                <a:pathLst>
                  <a:path w="22950" h="5685" extrusionOk="0">
                    <a:moveTo>
                      <a:pt x="21709" y="1"/>
                    </a:moveTo>
                    <a:cubicBezTo>
                      <a:pt x="21656" y="1"/>
                      <a:pt x="21603" y="5"/>
                      <a:pt x="21549" y="14"/>
                    </a:cubicBezTo>
                    <a:lnTo>
                      <a:pt x="1201" y="3683"/>
                    </a:lnTo>
                    <a:cubicBezTo>
                      <a:pt x="1134" y="3683"/>
                      <a:pt x="1068" y="3717"/>
                      <a:pt x="1001" y="3750"/>
                    </a:cubicBezTo>
                    <a:cubicBezTo>
                      <a:pt x="0" y="4150"/>
                      <a:pt x="300" y="5651"/>
                      <a:pt x="1401" y="5685"/>
                    </a:cubicBezTo>
                    <a:lnTo>
                      <a:pt x="1568" y="5685"/>
                    </a:lnTo>
                    <a:lnTo>
                      <a:pt x="2302" y="5551"/>
                    </a:lnTo>
                    <a:lnTo>
                      <a:pt x="21882" y="2015"/>
                    </a:lnTo>
                    <a:cubicBezTo>
                      <a:pt x="22049" y="1982"/>
                      <a:pt x="22216" y="1915"/>
                      <a:pt x="22349" y="1815"/>
                    </a:cubicBezTo>
                    <a:cubicBezTo>
                      <a:pt x="22950" y="1315"/>
                      <a:pt x="22816" y="381"/>
                      <a:pt x="22116" y="81"/>
                    </a:cubicBezTo>
                    <a:cubicBezTo>
                      <a:pt x="21994" y="32"/>
                      <a:pt x="21854" y="1"/>
                      <a:pt x="21709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7197650" y="1047475"/>
                <a:ext cx="1497775" cy="1619400"/>
              </a:xfrm>
              <a:custGeom>
                <a:avLst/>
                <a:gdLst/>
                <a:ahLst/>
                <a:cxnLst/>
                <a:rect l="l" t="t" r="r" b="b"/>
                <a:pathLst>
                  <a:path w="59911" h="64776" extrusionOk="0">
                    <a:moveTo>
                      <a:pt x="41999" y="0"/>
                    </a:moveTo>
                    <a:cubicBezTo>
                      <a:pt x="41922" y="0"/>
                      <a:pt x="41843" y="10"/>
                      <a:pt x="41764" y="29"/>
                    </a:cubicBezTo>
                    <a:lnTo>
                      <a:pt x="21516" y="3265"/>
                    </a:lnTo>
                    <a:cubicBezTo>
                      <a:pt x="21383" y="3298"/>
                      <a:pt x="21283" y="3332"/>
                      <a:pt x="21149" y="3399"/>
                    </a:cubicBezTo>
                    <a:cubicBezTo>
                      <a:pt x="16779" y="5400"/>
                      <a:pt x="5538" y="43961"/>
                      <a:pt x="1" y="63909"/>
                    </a:cubicBezTo>
                    <a:lnTo>
                      <a:pt x="334" y="64776"/>
                    </a:lnTo>
                    <a:lnTo>
                      <a:pt x="2703" y="64376"/>
                    </a:lnTo>
                    <a:cubicBezTo>
                      <a:pt x="8407" y="45195"/>
                      <a:pt x="20048" y="7068"/>
                      <a:pt x="22650" y="5934"/>
                    </a:cubicBezTo>
                    <a:cubicBezTo>
                      <a:pt x="22896" y="5829"/>
                      <a:pt x="23180" y="5780"/>
                      <a:pt x="23498" y="5780"/>
                    </a:cubicBezTo>
                    <a:cubicBezTo>
                      <a:pt x="26805" y="5780"/>
                      <a:pt x="33663" y="11090"/>
                      <a:pt x="36493" y="13372"/>
                    </a:cubicBezTo>
                    <a:cubicBezTo>
                      <a:pt x="37294" y="14039"/>
                      <a:pt x="37761" y="15040"/>
                      <a:pt x="37761" y="16074"/>
                    </a:cubicBezTo>
                    <a:lnTo>
                      <a:pt x="37761" y="46896"/>
                    </a:lnTo>
                    <a:lnTo>
                      <a:pt x="39896" y="43928"/>
                    </a:lnTo>
                    <a:lnTo>
                      <a:pt x="39896" y="14306"/>
                    </a:lnTo>
                    <a:cubicBezTo>
                      <a:pt x="39896" y="14273"/>
                      <a:pt x="39896" y="14240"/>
                      <a:pt x="39896" y="14206"/>
                    </a:cubicBezTo>
                    <a:lnTo>
                      <a:pt x="59476" y="10670"/>
                    </a:lnTo>
                    <a:cubicBezTo>
                      <a:pt x="59643" y="10637"/>
                      <a:pt x="59777" y="10604"/>
                      <a:pt x="59910" y="10504"/>
                    </a:cubicBezTo>
                    <a:cubicBezTo>
                      <a:pt x="59843" y="9970"/>
                      <a:pt x="59777" y="9369"/>
                      <a:pt x="59677" y="8802"/>
                    </a:cubicBezTo>
                    <a:cubicBezTo>
                      <a:pt x="59571" y="8739"/>
                      <a:pt x="59452" y="8716"/>
                      <a:pt x="59328" y="8716"/>
                    </a:cubicBezTo>
                    <a:cubicBezTo>
                      <a:pt x="59256" y="8716"/>
                      <a:pt x="59183" y="8723"/>
                      <a:pt x="59110" y="8736"/>
                    </a:cubicBezTo>
                    <a:lnTo>
                      <a:pt x="38762" y="12372"/>
                    </a:lnTo>
                    <a:cubicBezTo>
                      <a:pt x="38695" y="12372"/>
                      <a:pt x="38628" y="12405"/>
                      <a:pt x="38562" y="12438"/>
                    </a:cubicBezTo>
                    <a:cubicBezTo>
                      <a:pt x="38128" y="12105"/>
                      <a:pt x="37594" y="11671"/>
                      <a:pt x="36960" y="11204"/>
                    </a:cubicBezTo>
                    <a:lnTo>
                      <a:pt x="55540" y="7868"/>
                    </a:lnTo>
                    <a:cubicBezTo>
                      <a:pt x="56848" y="7713"/>
                      <a:pt x="56615" y="5871"/>
                      <a:pt x="55466" y="5871"/>
                    </a:cubicBezTo>
                    <a:cubicBezTo>
                      <a:pt x="55384" y="5871"/>
                      <a:pt x="55298" y="5880"/>
                      <a:pt x="55207" y="5900"/>
                    </a:cubicBezTo>
                    <a:lnTo>
                      <a:pt x="34859" y="9536"/>
                    </a:lnTo>
                    <a:cubicBezTo>
                      <a:pt x="34826" y="9536"/>
                      <a:pt x="34759" y="9570"/>
                      <a:pt x="34725" y="9570"/>
                    </a:cubicBezTo>
                    <a:lnTo>
                      <a:pt x="33858" y="8969"/>
                    </a:lnTo>
                    <a:lnTo>
                      <a:pt x="51704" y="5700"/>
                    </a:lnTo>
                    <a:cubicBezTo>
                      <a:pt x="52238" y="5600"/>
                      <a:pt x="52605" y="5066"/>
                      <a:pt x="52505" y="4533"/>
                    </a:cubicBezTo>
                    <a:cubicBezTo>
                      <a:pt x="52416" y="4058"/>
                      <a:pt x="52011" y="3716"/>
                      <a:pt x="51547" y="3716"/>
                    </a:cubicBezTo>
                    <a:cubicBezTo>
                      <a:pt x="51489" y="3716"/>
                      <a:pt x="51430" y="3721"/>
                      <a:pt x="51371" y="3732"/>
                    </a:cubicBezTo>
                    <a:lnTo>
                      <a:pt x="31490" y="7368"/>
                    </a:lnTo>
                    <a:lnTo>
                      <a:pt x="31456" y="7368"/>
                    </a:lnTo>
                    <a:cubicBezTo>
                      <a:pt x="30989" y="7068"/>
                      <a:pt x="30556" y="6801"/>
                      <a:pt x="30089" y="6534"/>
                    </a:cubicBezTo>
                    <a:lnTo>
                      <a:pt x="47601" y="3499"/>
                    </a:lnTo>
                    <a:cubicBezTo>
                      <a:pt x="48102" y="3432"/>
                      <a:pt x="48469" y="2932"/>
                      <a:pt x="48369" y="2431"/>
                    </a:cubicBezTo>
                    <a:cubicBezTo>
                      <a:pt x="48280" y="1961"/>
                      <a:pt x="47882" y="1646"/>
                      <a:pt x="47446" y="1646"/>
                    </a:cubicBezTo>
                    <a:cubicBezTo>
                      <a:pt x="47387" y="1646"/>
                      <a:pt x="47327" y="1652"/>
                      <a:pt x="47268" y="1664"/>
                    </a:cubicBezTo>
                    <a:lnTo>
                      <a:pt x="27821" y="5000"/>
                    </a:lnTo>
                    <a:cubicBezTo>
                      <a:pt x="27720" y="5033"/>
                      <a:pt x="27620" y="5066"/>
                      <a:pt x="27554" y="5100"/>
                    </a:cubicBezTo>
                    <a:cubicBezTo>
                      <a:pt x="27020" y="4833"/>
                      <a:pt x="26520" y="4599"/>
                      <a:pt x="26019" y="4399"/>
                    </a:cubicBezTo>
                    <a:lnTo>
                      <a:pt x="42131" y="1797"/>
                    </a:lnTo>
                    <a:cubicBezTo>
                      <a:pt x="42631" y="1731"/>
                      <a:pt x="42998" y="1264"/>
                      <a:pt x="42931" y="763"/>
                    </a:cubicBezTo>
                    <a:cubicBezTo>
                      <a:pt x="42818" y="309"/>
                      <a:pt x="42439" y="0"/>
                      <a:pt x="41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8482750" y="3239650"/>
                <a:ext cx="449500" cy="69990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27996" extrusionOk="0">
                    <a:moveTo>
                      <a:pt x="8320" y="1"/>
                    </a:moveTo>
                    <a:cubicBezTo>
                      <a:pt x="7463" y="1"/>
                      <a:pt x="6525" y="112"/>
                      <a:pt x="5504" y="372"/>
                    </a:cubicBezTo>
                    <a:cubicBezTo>
                      <a:pt x="2435" y="772"/>
                      <a:pt x="0" y="6710"/>
                      <a:pt x="0" y="13982"/>
                    </a:cubicBezTo>
                    <a:cubicBezTo>
                      <a:pt x="0" y="21487"/>
                      <a:pt x="2602" y="27592"/>
                      <a:pt x="5838" y="27592"/>
                    </a:cubicBezTo>
                    <a:lnTo>
                      <a:pt x="5838" y="27725"/>
                    </a:lnTo>
                    <a:cubicBezTo>
                      <a:pt x="5838" y="27725"/>
                      <a:pt x="7060" y="27996"/>
                      <a:pt x="8695" y="27996"/>
                    </a:cubicBezTo>
                    <a:cubicBezTo>
                      <a:pt x="10551" y="27996"/>
                      <a:pt x="12939" y="27647"/>
                      <a:pt x="14677" y="26157"/>
                    </a:cubicBezTo>
                    <a:cubicBezTo>
                      <a:pt x="17980" y="23355"/>
                      <a:pt x="15645" y="3908"/>
                      <a:pt x="15645" y="3908"/>
                    </a:cubicBezTo>
                    <a:cubicBezTo>
                      <a:pt x="15645" y="3908"/>
                      <a:pt x="13398" y="1"/>
                      <a:pt x="83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8673700" y="3293975"/>
                <a:ext cx="264400" cy="613800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24552" extrusionOk="0">
                    <a:moveTo>
                      <a:pt x="5305" y="0"/>
                    </a:moveTo>
                    <a:cubicBezTo>
                      <a:pt x="2369" y="0"/>
                      <a:pt x="1" y="5504"/>
                      <a:pt x="1" y="12276"/>
                    </a:cubicBezTo>
                    <a:cubicBezTo>
                      <a:pt x="1" y="19081"/>
                      <a:pt x="2369" y="24551"/>
                      <a:pt x="5305" y="24551"/>
                    </a:cubicBezTo>
                    <a:cubicBezTo>
                      <a:pt x="8207" y="24551"/>
                      <a:pt x="10575" y="19081"/>
                      <a:pt x="10575" y="12276"/>
                    </a:cubicBezTo>
                    <a:cubicBezTo>
                      <a:pt x="10575" y="5504"/>
                      <a:pt x="8207" y="0"/>
                      <a:pt x="53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8673700" y="3293975"/>
                <a:ext cx="264400" cy="613800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24552" extrusionOk="0">
                    <a:moveTo>
                      <a:pt x="5305" y="0"/>
                    </a:moveTo>
                    <a:cubicBezTo>
                      <a:pt x="2369" y="0"/>
                      <a:pt x="1" y="5504"/>
                      <a:pt x="1" y="12276"/>
                    </a:cubicBezTo>
                    <a:cubicBezTo>
                      <a:pt x="1" y="19081"/>
                      <a:pt x="2369" y="24551"/>
                      <a:pt x="5305" y="24551"/>
                    </a:cubicBezTo>
                    <a:cubicBezTo>
                      <a:pt x="8207" y="24551"/>
                      <a:pt x="10575" y="19081"/>
                      <a:pt x="10575" y="12276"/>
                    </a:cubicBezTo>
                    <a:cubicBezTo>
                      <a:pt x="10575" y="5504"/>
                      <a:pt x="8207" y="0"/>
                      <a:pt x="5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8688725" y="3405725"/>
                <a:ext cx="14680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4044" extrusionOk="0">
                    <a:moveTo>
                      <a:pt x="2936" y="0"/>
                    </a:moveTo>
                    <a:cubicBezTo>
                      <a:pt x="2736" y="0"/>
                      <a:pt x="2535" y="67"/>
                      <a:pt x="2335" y="134"/>
                    </a:cubicBezTo>
                    <a:cubicBezTo>
                      <a:pt x="1001" y="801"/>
                      <a:pt x="0" y="3636"/>
                      <a:pt x="0" y="7039"/>
                    </a:cubicBezTo>
                    <a:cubicBezTo>
                      <a:pt x="0" y="10408"/>
                      <a:pt x="1001" y="13243"/>
                      <a:pt x="2335" y="13910"/>
                    </a:cubicBezTo>
                    <a:cubicBezTo>
                      <a:pt x="2535" y="13977"/>
                      <a:pt x="2736" y="14044"/>
                      <a:pt x="2936" y="14044"/>
                    </a:cubicBezTo>
                    <a:cubicBezTo>
                      <a:pt x="4570" y="14044"/>
                      <a:pt x="5871" y="10908"/>
                      <a:pt x="5871" y="7039"/>
                    </a:cubicBezTo>
                    <a:cubicBezTo>
                      <a:pt x="5871" y="3136"/>
                      <a:pt x="4570" y="0"/>
                      <a:pt x="29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8688725" y="3409050"/>
                <a:ext cx="117600" cy="3444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3778" extrusionOk="0">
                    <a:moveTo>
                      <a:pt x="2335" y="1"/>
                    </a:moveTo>
                    <a:cubicBezTo>
                      <a:pt x="1001" y="668"/>
                      <a:pt x="0" y="3503"/>
                      <a:pt x="0" y="6906"/>
                    </a:cubicBezTo>
                    <a:cubicBezTo>
                      <a:pt x="0" y="10275"/>
                      <a:pt x="1001" y="13110"/>
                      <a:pt x="2335" y="13777"/>
                    </a:cubicBezTo>
                    <a:cubicBezTo>
                      <a:pt x="3703" y="13110"/>
                      <a:pt x="4704" y="10275"/>
                      <a:pt x="4704" y="6906"/>
                    </a:cubicBezTo>
                    <a:cubicBezTo>
                      <a:pt x="4704" y="3503"/>
                      <a:pt x="3703" y="668"/>
                      <a:pt x="2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7583775" y="2691875"/>
                <a:ext cx="1335125" cy="1238400"/>
              </a:xfrm>
              <a:custGeom>
                <a:avLst/>
                <a:gdLst/>
                <a:ahLst/>
                <a:cxnLst/>
                <a:rect l="l" t="t" r="r" b="b"/>
                <a:pathLst>
                  <a:path w="53405" h="49536" extrusionOk="0">
                    <a:moveTo>
                      <a:pt x="30322" y="1"/>
                    </a:moveTo>
                    <a:lnTo>
                      <a:pt x="23650" y="4070"/>
                    </a:lnTo>
                    <a:lnTo>
                      <a:pt x="9907" y="17913"/>
                    </a:lnTo>
                    <a:lnTo>
                      <a:pt x="1901" y="29155"/>
                    </a:lnTo>
                    <a:lnTo>
                      <a:pt x="1701" y="30055"/>
                    </a:lnTo>
                    <a:lnTo>
                      <a:pt x="0" y="37961"/>
                    </a:lnTo>
                    <a:lnTo>
                      <a:pt x="1701" y="39095"/>
                    </a:lnTo>
                    <a:lnTo>
                      <a:pt x="2068" y="39329"/>
                    </a:lnTo>
                    <a:lnTo>
                      <a:pt x="17279" y="49536"/>
                    </a:lnTo>
                    <a:lnTo>
                      <a:pt x="20081" y="48835"/>
                    </a:lnTo>
                    <a:cubicBezTo>
                      <a:pt x="26185" y="47368"/>
                      <a:pt x="40295" y="43932"/>
                      <a:pt x="42130" y="43432"/>
                    </a:cubicBezTo>
                    <a:cubicBezTo>
                      <a:pt x="44532" y="42764"/>
                      <a:pt x="42931" y="40396"/>
                      <a:pt x="44332" y="33324"/>
                    </a:cubicBezTo>
                    <a:cubicBezTo>
                      <a:pt x="45899" y="25385"/>
                      <a:pt x="49435" y="23717"/>
                      <a:pt x="51437" y="22683"/>
                    </a:cubicBezTo>
                    <a:cubicBezTo>
                      <a:pt x="53405" y="21616"/>
                      <a:pt x="53138" y="19448"/>
                      <a:pt x="53138" y="16913"/>
                    </a:cubicBezTo>
                    <a:cubicBezTo>
                      <a:pt x="53138" y="16546"/>
                      <a:pt x="53171" y="16245"/>
                      <a:pt x="53171" y="15979"/>
                    </a:cubicBezTo>
                    <a:cubicBezTo>
                      <a:pt x="53205" y="14044"/>
                      <a:pt x="53171" y="13077"/>
                      <a:pt x="50936" y="12443"/>
                    </a:cubicBezTo>
                    <a:cubicBezTo>
                      <a:pt x="48368" y="11709"/>
                      <a:pt x="48868" y="10174"/>
                      <a:pt x="48435" y="6372"/>
                    </a:cubicBezTo>
                    <a:cubicBezTo>
                      <a:pt x="48034" y="2569"/>
                      <a:pt x="47834" y="2069"/>
                      <a:pt x="46967" y="1135"/>
                    </a:cubicBezTo>
                    <a:cubicBezTo>
                      <a:pt x="46133" y="201"/>
                      <a:pt x="30322" y="1"/>
                      <a:pt x="30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7626300" y="2691050"/>
                <a:ext cx="1062450" cy="984050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39362" extrusionOk="0">
                    <a:moveTo>
                      <a:pt x="28621" y="0"/>
                    </a:moveTo>
                    <a:lnTo>
                      <a:pt x="21949" y="4070"/>
                    </a:lnTo>
                    <a:lnTo>
                      <a:pt x="8206" y="17946"/>
                    </a:lnTo>
                    <a:lnTo>
                      <a:pt x="200" y="29188"/>
                    </a:lnTo>
                    <a:lnTo>
                      <a:pt x="0" y="29455"/>
                    </a:lnTo>
                    <a:lnTo>
                      <a:pt x="0" y="39362"/>
                    </a:lnTo>
                    <a:lnTo>
                      <a:pt x="367" y="39362"/>
                    </a:lnTo>
                    <a:lnTo>
                      <a:pt x="15945" y="38594"/>
                    </a:lnTo>
                    <a:cubicBezTo>
                      <a:pt x="15945" y="38594"/>
                      <a:pt x="20448" y="33591"/>
                      <a:pt x="26786" y="27853"/>
                    </a:cubicBezTo>
                    <a:lnTo>
                      <a:pt x="26786" y="25418"/>
                    </a:lnTo>
                    <a:cubicBezTo>
                      <a:pt x="26619" y="24684"/>
                      <a:pt x="26186" y="24084"/>
                      <a:pt x="25585" y="23684"/>
                    </a:cubicBezTo>
                    <a:cubicBezTo>
                      <a:pt x="25518" y="20048"/>
                      <a:pt x="28854" y="13910"/>
                      <a:pt x="32223" y="9140"/>
                    </a:cubicBezTo>
                    <a:cubicBezTo>
                      <a:pt x="35592" y="4337"/>
                      <a:pt x="41196" y="1635"/>
                      <a:pt x="42330" y="701"/>
                    </a:cubicBezTo>
                    <a:cubicBezTo>
                      <a:pt x="42364" y="701"/>
                      <a:pt x="42497" y="601"/>
                      <a:pt x="42497" y="601"/>
                    </a:cubicBezTo>
                    <a:cubicBezTo>
                      <a:pt x="37727" y="134"/>
                      <a:pt x="28621" y="0"/>
                      <a:pt x="28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8068275" y="2683525"/>
                <a:ext cx="843950" cy="1232575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49303" fill="none" extrusionOk="0">
                    <a:moveTo>
                      <a:pt x="1" y="49303"/>
                    </a:moveTo>
                    <a:lnTo>
                      <a:pt x="22216" y="43966"/>
                    </a:lnTo>
                    <a:cubicBezTo>
                      <a:pt x="23317" y="43699"/>
                      <a:pt x="24118" y="42698"/>
                      <a:pt x="24151" y="41564"/>
                    </a:cubicBezTo>
                    <a:cubicBezTo>
                      <a:pt x="24318" y="37961"/>
                      <a:pt x="24885" y="30189"/>
                      <a:pt x="27287" y="26887"/>
                    </a:cubicBezTo>
                    <a:cubicBezTo>
                      <a:pt x="29021" y="24485"/>
                      <a:pt x="30789" y="23451"/>
                      <a:pt x="32057" y="23017"/>
                    </a:cubicBezTo>
                    <a:cubicBezTo>
                      <a:pt x="33091" y="22650"/>
                      <a:pt x="33758" y="21683"/>
                      <a:pt x="33758" y="20582"/>
                    </a:cubicBezTo>
                    <a:lnTo>
                      <a:pt x="33758" y="15312"/>
                    </a:lnTo>
                    <a:cubicBezTo>
                      <a:pt x="33758" y="14078"/>
                      <a:pt x="32891" y="13010"/>
                      <a:pt x="31690" y="12777"/>
                    </a:cubicBezTo>
                    <a:lnTo>
                      <a:pt x="31590" y="12777"/>
                    </a:lnTo>
                    <a:cubicBezTo>
                      <a:pt x="30489" y="12577"/>
                      <a:pt x="29622" y="11643"/>
                      <a:pt x="29522" y="10542"/>
                    </a:cubicBezTo>
                    <a:lnTo>
                      <a:pt x="28721" y="3303"/>
                    </a:lnTo>
                    <a:cubicBezTo>
                      <a:pt x="28588" y="2069"/>
                      <a:pt x="27587" y="1102"/>
                      <a:pt x="26353" y="1002"/>
                    </a:cubicBezTo>
                    <a:cubicBezTo>
                      <a:pt x="21816" y="668"/>
                      <a:pt x="10942" y="1"/>
                      <a:pt x="4037" y="1202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8607825" y="3041300"/>
                <a:ext cx="1559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937" fill="none" extrusionOk="0">
                    <a:moveTo>
                      <a:pt x="1" y="3936"/>
                    </a:moveTo>
                    <a:cubicBezTo>
                      <a:pt x="2002" y="2535"/>
                      <a:pt x="4104" y="1201"/>
                      <a:pt x="6238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8038250" y="3213925"/>
                <a:ext cx="468700" cy="420325"/>
              </a:xfrm>
              <a:custGeom>
                <a:avLst/>
                <a:gdLst/>
                <a:ahLst/>
                <a:cxnLst/>
                <a:rect l="l" t="t" r="r" b="b"/>
                <a:pathLst>
                  <a:path w="18748" h="16813" fill="none" extrusionOk="0">
                    <a:moveTo>
                      <a:pt x="1" y="16812"/>
                    </a:moveTo>
                    <a:cubicBezTo>
                      <a:pt x="5872" y="10808"/>
                      <a:pt x="12143" y="5204"/>
                      <a:pt x="18747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7649650" y="3219750"/>
                <a:ext cx="427000" cy="284400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11376" fill="none" extrusionOk="0">
                    <a:moveTo>
                      <a:pt x="17079" y="11375"/>
                    </a:moveTo>
                    <a:cubicBezTo>
                      <a:pt x="17079" y="11375"/>
                      <a:pt x="10941" y="1"/>
                      <a:pt x="0" y="770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863125" y="3235600"/>
                <a:ext cx="4453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72" fill="none" extrusionOk="0">
                    <a:moveTo>
                      <a:pt x="17280" y="6172"/>
                    </a:moveTo>
                    <a:cubicBezTo>
                      <a:pt x="17280" y="6172"/>
                      <a:pt x="17813" y="2169"/>
                      <a:pt x="14845" y="1068"/>
                    </a:cubicBezTo>
                    <a:cubicBezTo>
                      <a:pt x="11842" y="0"/>
                      <a:pt x="1" y="434"/>
                      <a:pt x="1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8265925" y="2745250"/>
                <a:ext cx="371125" cy="537900"/>
              </a:xfrm>
              <a:custGeom>
                <a:avLst/>
                <a:gdLst/>
                <a:ahLst/>
                <a:cxnLst/>
                <a:rect l="l" t="t" r="r" b="b"/>
                <a:pathLst>
                  <a:path w="14845" h="21516" fill="none" extrusionOk="0">
                    <a:moveTo>
                      <a:pt x="0" y="21516"/>
                    </a:moveTo>
                    <a:cubicBezTo>
                      <a:pt x="0" y="21516"/>
                      <a:pt x="534" y="9007"/>
                      <a:pt x="14844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7593775" y="3485475"/>
                <a:ext cx="502875" cy="782025"/>
              </a:xfrm>
              <a:custGeom>
                <a:avLst/>
                <a:gdLst/>
                <a:ahLst/>
                <a:cxnLst/>
                <a:rect l="l" t="t" r="r" b="b"/>
                <a:pathLst>
                  <a:path w="20115" h="31281" extrusionOk="0">
                    <a:moveTo>
                      <a:pt x="9293" y="1"/>
                    </a:moveTo>
                    <a:cubicBezTo>
                      <a:pt x="8334" y="1"/>
                      <a:pt x="7283" y="124"/>
                      <a:pt x="6138" y="413"/>
                    </a:cubicBezTo>
                    <a:cubicBezTo>
                      <a:pt x="2702" y="880"/>
                      <a:pt x="0" y="7485"/>
                      <a:pt x="0" y="15624"/>
                    </a:cubicBezTo>
                    <a:cubicBezTo>
                      <a:pt x="0" y="23996"/>
                      <a:pt x="2902" y="30835"/>
                      <a:pt x="6538" y="30835"/>
                    </a:cubicBezTo>
                    <a:lnTo>
                      <a:pt x="6572" y="30968"/>
                    </a:lnTo>
                    <a:cubicBezTo>
                      <a:pt x="6572" y="30968"/>
                      <a:pt x="7953" y="31280"/>
                      <a:pt x="9798" y="31280"/>
                    </a:cubicBezTo>
                    <a:cubicBezTo>
                      <a:pt x="11863" y="31280"/>
                      <a:pt x="14508" y="30889"/>
                      <a:pt x="16445" y="29234"/>
                    </a:cubicBezTo>
                    <a:cubicBezTo>
                      <a:pt x="20115" y="26065"/>
                      <a:pt x="17479" y="4349"/>
                      <a:pt x="17479" y="4349"/>
                    </a:cubicBezTo>
                    <a:cubicBezTo>
                      <a:pt x="17479" y="4349"/>
                      <a:pt x="14988" y="1"/>
                      <a:pt x="9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7808100" y="3546650"/>
                <a:ext cx="295225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27421" extrusionOk="0">
                    <a:moveTo>
                      <a:pt x="5904" y="1"/>
                    </a:moveTo>
                    <a:cubicBezTo>
                      <a:pt x="2635" y="1"/>
                      <a:pt x="0" y="6138"/>
                      <a:pt x="0" y="13710"/>
                    </a:cubicBezTo>
                    <a:cubicBezTo>
                      <a:pt x="0" y="21283"/>
                      <a:pt x="2635" y="27420"/>
                      <a:pt x="5904" y="27420"/>
                    </a:cubicBezTo>
                    <a:cubicBezTo>
                      <a:pt x="9140" y="27420"/>
                      <a:pt x="11809" y="21283"/>
                      <a:pt x="11809" y="13710"/>
                    </a:cubicBezTo>
                    <a:cubicBezTo>
                      <a:pt x="11809" y="6138"/>
                      <a:pt x="9140" y="1"/>
                      <a:pt x="5904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7808100" y="3546650"/>
                <a:ext cx="295225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27421" extrusionOk="0">
                    <a:moveTo>
                      <a:pt x="5904" y="1"/>
                    </a:moveTo>
                    <a:cubicBezTo>
                      <a:pt x="2635" y="1"/>
                      <a:pt x="0" y="6138"/>
                      <a:pt x="0" y="13710"/>
                    </a:cubicBezTo>
                    <a:cubicBezTo>
                      <a:pt x="0" y="21283"/>
                      <a:pt x="2635" y="27420"/>
                      <a:pt x="5904" y="27420"/>
                    </a:cubicBezTo>
                    <a:cubicBezTo>
                      <a:pt x="9140" y="27420"/>
                      <a:pt x="11809" y="21283"/>
                      <a:pt x="11809" y="13710"/>
                    </a:cubicBezTo>
                    <a:cubicBezTo>
                      <a:pt x="11809" y="6138"/>
                      <a:pt x="9140" y="1"/>
                      <a:pt x="59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7823925" y="3670900"/>
                <a:ext cx="164325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15713" extrusionOk="0">
                    <a:moveTo>
                      <a:pt x="3270" y="1"/>
                    </a:moveTo>
                    <a:cubicBezTo>
                      <a:pt x="3036" y="1"/>
                      <a:pt x="2836" y="68"/>
                      <a:pt x="2636" y="168"/>
                    </a:cubicBezTo>
                    <a:cubicBezTo>
                      <a:pt x="1135" y="902"/>
                      <a:pt x="1" y="4070"/>
                      <a:pt x="1" y="7873"/>
                    </a:cubicBezTo>
                    <a:cubicBezTo>
                      <a:pt x="1" y="11643"/>
                      <a:pt x="1135" y="14811"/>
                      <a:pt x="2636" y="15545"/>
                    </a:cubicBezTo>
                    <a:cubicBezTo>
                      <a:pt x="2836" y="15645"/>
                      <a:pt x="3036" y="15712"/>
                      <a:pt x="3270" y="15712"/>
                    </a:cubicBezTo>
                    <a:cubicBezTo>
                      <a:pt x="5105" y="15712"/>
                      <a:pt x="6572" y="12176"/>
                      <a:pt x="6572" y="7873"/>
                    </a:cubicBezTo>
                    <a:cubicBezTo>
                      <a:pt x="6572" y="3537"/>
                      <a:pt x="5138" y="1"/>
                      <a:pt x="3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7823925" y="3675075"/>
                <a:ext cx="131800" cy="38447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15379" extrusionOk="0">
                    <a:moveTo>
                      <a:pt x="2636" y="1"/>
                    </a:moveTo>
                    <a:cubicBezTo>
                      <a:pt x="1135" y="735"/>
                      <a:pt x="1" y="3903"/>
                      <a:pt x="1" y="7706"/>
                    </a:cubicBezTo>
                    <a:cubicBezTo>
                      <a:pt x="1" y="11476"/>
                      <a:pt x="1135" y="14644"/>
                      <a:pt x="2636" y="15378"/>
                    </a:cubicBezTo>
                    <a:cubicBezTo>
                      <a:pt x="4137" y="14644"/>
                      <a:pt x="5271" y="11476"/>
                      <a:pt x="5271" y="7706"/>
                    </a:cubicBezTo>
                    <a:cubicBezTo>
                      <a:pt x="5271" y="3903"/>
                      <a:pt x="4137" y="735"/>
                      <a:pt x="2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8076625" y="3090500"/>
                <a:ext cx="842275" cy="822275"/>
              </a:xfrm>
              <a:custGeom>
                <a:avLst/>
                <a:gdLst/>
                <a:ahLst/>
                <a:cxnLst/>
                <a:rect l="l" t="t" r="r" b="b"/>
                <a:pathLst>
                  <a:path w="33691" h="32891" extrusionOk="0">
                    <a:moveTo>
                      <a:pt x="33457" y="0"/>
                    </a:moveTo>
                    <a:cubicBezTo>
                      <a:pt x="19180" y="2402"/>
                      <a:pt x="19914" y="25452"/>
                      <a:pt x="19914" y="25452"/>
                    </a:cubicBezTo>
                    <a:lnTo>
                      <a:pt x="0" y="29755"/>
                    </a:lnTo>
                    <a:lnTo>
                      <a:pt x="367" y="32890"/>
                    </a:lnTo>
                    <a:cubicBezTo>
                      <a:pt x="6471" y="31423"/>
                      <a:pt x="20548" y="27987"/>
                      <a:pt x="22416" y="27487"/>
                    </a:cubicBezTo>
                    <a:cubicBezTo>
                      <a:pt x="24818" y="26819"/>
                      <a:pt x="23217" y="24451"/>
                      <a:pt x="24618" y="17379"/>
                    </a:cubicBezTo>
                    <a:cubicBezTo>
                      <a:pt x="26185" y="9440"/>
                      <a:pt x="29721" y="7806"/>
                      <a:pt x="31723" y="6738"/>
                    </a:cubicBezTo>
                    <a:cubicBezTo>
                      <a:pt x="33691" y="5671"/>
                      <a:pt x="33424" y="3503"/>
                      <a:pt x="33457" y="934"/>
                    </a:cubicBezTo>
                    <a:lnTo>
                      <a:pt x="334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8265925" y="3050475"/>
                <a:ext cx="4812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9248" h="14311" extrusionOk="0">
                    <a:moveTo>
                      <a:pt x="19247" y="0"/>
                    </a:moveTo>
                    <a:lnTo>
                      <a:pt x="19247" y="0"/>
                    </a:lnTo>
                    <a:cubicBezTo>
                      <a:pt x="14877" y="1034"/>
                      <a:pt x="5404" y="7505"/>
                      <a:pt x="4036" y="8906"/>
                    </a:cubicBezTo>
                    <a:cubicBezTo>
                      <a:pt x="3651" y="9283"/>
                      <a:pt x="3172" y="9419"/>
                      <a:pt x="2680" y="9419"/>
                    </a:cubicBezTo>
                    <a:cubicBezTo>
                      <a:pt x="1385" y="9419"/>
                      <a:pt x="0" y="8473"/>
                      <a:pt x="0" y="8473"/>
                    </a:cubicBezTo>
                    <a:lnTo>
                      <a:pt x="0" y="8473"/>
                    </a:lnTo>
                    <a:lnTo>
                      <a:pt x="267" y="9740"/>
                    </a:lnTo>
                    <a:cubicBezTo>
                      <a:pt x="1778" y="11818"/>
                      <a:pt x="1388" y="13090"/>
                      <a:pt x="890" y="13748"/>
                    </a:cubicBezTo>
                    <a:lnTo>
                      <a:pt x="890" y="13748"/>
                    </a:lnTo>
                    <a:cubicBezTo>
                      <a:pt x="6066" y="9197"/>
                      <a:pt x="19247" y="0"/>
                      <a:pt x="19247" y="0"/>
                    </a:cubicBezTo>
                    <a:close/>
                    <a:moveTo>
                      <a:pt x="890" y="13748"/>
                    </a:moveTo>
                    <a:cubicBezTo>
                      <a:pt x="667" y="13945"/>
                      <a:pt x="459" y="14132"/>
                      <a:pt x="267" y="14310"/>
                    </a:cubicBezTo>
                    <a:cubicBezTo>
                      <a:pt x="267" y="14310"/>
                      <a:pt x="597" y="14136"/>
                      <a:pt x="890" y="1374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7571250" y="2203475"/>
                <a:ext cx="464525" cy="399050"/>
              </a:xfrm>
              <a:custGeom>
                <a:avLst/>
                <a:gdLst/>
                <a:ahLst/>
                <a:cxnLst/>
                <a:rect l="l" t="t" r="r" b="b"/>
                <a:pathLst>
                  <a:path w="18581" h="15962" extrusionOk="0">
                    <a:moveTo>
                      <a:pt x="2122" y="1"/>
                    </a:moveTo>
                    <a:cubicBezTo>
                      <a:pt x="1026" y="1"/>
                      <a:pt x="1" y="2858"/>
                      <a:pt x="1" y="2858"/>
                    </a:cubicBezTo>
                    <a:cubicBezTo>
                      <a:pt x="1" y="2858"/>
                      <a:pt x="935" y="13332"/>
                      <a:pt x="5838" y="15934"/>
                    </a:cubicBezTo>
                    <a:cubicBezTo>
                      <a:pt x="6118" y="15952"/>
                      <a:pt x="6397" y="15961"/>
                      <a:pt x="6676" y="15961"/>
                    </a:cubicBezTo>
                    <a:cubicBezTo>
                      <a:pt x="8955" y="15961"/>
                      <a:pt x="11182" y="15355"/>
                      <a:pt x="13143" y="14166"/>
                    </a:cubicBezTo>
                    <a:cubicBezTo>
                      <a:pt x="14845" y="13132"/>
                      <a:pt x="18247" y="3125"/>
                      <a:pt x="18581" y="2157"/>
                    </a:cubicBezTo>
                    <a:lnTo>
                      <a:pt x="11175" y="1057"/>
                    </a:lnTo>
                    <a:lnTo>
                      <a:pt x="9741" y="11030"/>
                    </a:lnTo>
                    <a:cubicBezTo>
                      <a:pt x="9741" y="11030"/>
                      <a:pt x="6505" y="7861"/>
                      <a:pt x="4637" y="4693"/>
                    </a:cubicBezTo>
                    <a:cubicBezTo>
                      <a:pt x="4871" y="3525"/>
                      <a:pt x="3770" y="2825"/>
                      <a:pt x="3436" y="1824"/>
                    </a:cubicBezTo>
                    <a:cubicBezTo>
                      <a:pt x="3030" y="478"/>
                      <a:pt x="2570" y="1"/>
                      <a:pt x="21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7848950" y="1887125"/>
                <a:ext cx="752225" cy="777250"/>
              </a:xfrm>
              <a:custGeom>
                <a:avLst/>
                <a:gdLst/>
                <a:ahLst/>
                <a:cxnLst/>
                <a:rect l="l" t="t" r="r" b="b"/>
                <a:pathLst>
                  <a:path w="30089" h="31090" extrusionOk="0">
                    <a:moveTo>
                      <a:pt x="16212" y="1"/>
                    </a:moveTo>
                    <a:cubicBezTo>
                      <a:pt x="16212" y="1"/>
                      <a:pt x="12043" y="535"/>
                      <a:pt x="11209" y="868"/>
                    </a:cubicBezTo>
                    <a:cubicBezTo>
                      <a:pt x="10375" y="1235"/>
                      <a:pt x="9974" y="2469"/>
                      <a:pt x="9974" y="2469"/>
                    </a:cubicBezTo>
                    <a:cubicBezTo>
                      <a:pt x="9974" y="2469"/>
                      <a:pt x="3803" y="5004"/>
                      <a:pt x="2369" y="5705"/>
                    </a:cubicBezTo>
                    <a:cubicBezTo>
                      <a:pt x="968" y="6439"/>
                      <a:pt x="1" y="13977"/>
                      <a:pt x="1" y="13977"/>
                    </a:cubicBezTo>
                    <a:lnTo>
                      <a:pt x="3303" y="15812"/>
                    </a:lnTo>
                    <a:lnTo>
                      <a:pt x="3236" y="20649"/>
                    </a:lnTo>
                    <a:lnTo>
                      <a:pt x="4837" y="30923"/>
                    </a:lnTo>
                    <a:lnTo>
                      <a:pt x="21216" y="31090"/>
                    </a:lnTo>
                    <a:lnTo>
                      <a:pt x="21983" y="27687"/>
                    </a:lnTo>
                    <a:cubicBezTo>
                      <a:pt x="24385" y="26653"/>
                      <a:pt x="26319" y="24785"/>
                      <a:pt x="27520" y="22417"/>
                    </a:cubicBezTo>
                    <a:cubicBezTo>
                      <a:pt x="29388" y="18581"/>
                      <a:pt x="30089" y="9608"/>
                      <a:pt x="28554" y="7339"/>
                    </a:cubicBezTo>
                    <a:cubicBezTo>
                      <a:pt x="27053" y="5104"/>
                      <a:pt x="19181" y="1869"/>
                      <a:pt x="19181" y="1869"/>
                    </a:cubicBezTo>
                    <a:cubicBezTo>
                      <a:pt x="18314" y="1"/>
                      <a:pt x="16212" y="1"/>
                      <a:pt x="16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7899000" y="2362550"/>
                <a:ext cx="650475" cy="26015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0406" extrusionOk="0">
                    <a:moveTo>
                      <a:pt x="21029" y="0"/>
                    </a:moveTo>
                    <a:cubicBezTo>
                      <a:pt x="20480" y="0"/>
                      <a:pt x="19928" y="55"/>
                      <a:pt x="19381" y="164"/>
                    </a:cubicBezTo>
                    <a:lnTo>
                      <a:pt x="18113" y="4134"/>
                    </a:lnTo>
                    <a:cubicBezTo>
                      <a:pt x="16545" y="3200"/>
                      <a:pt x="11041" y="2699"/>
                      <a:pt x="7872" y="1965"/>
                    </a:cubicBezTo>
                    <a:cubicBezTo>
                      <a:pt x="6071" y="1532"/>
                      <a:pt x="4270" y="998"/>
                      <a:pt x="2502" y="398"/>
                    </a:cubicBezTo>
                    <a:cubicBezTo>
                      <a:pt x="2502" y="398"/>
                      <a:pt x="0" y="2066"/>
                      <a:pt x="1334" y="3433"/>
                    </a:cubicBezTo>
                    <a:cubicBezTo>
                      <a:pt x="2669" y="4834"/>
                      <a:pt x="13743" y="9304"/>
                      <a:pt x="16445" y="9971"/>
                    </a:cubicBezTo>
                    <a:cubicBezTo>
                      <a:pt x="17850" y="10322"/>
                      <a:pt x="19504" y="10406"/>
                      <a:pt x="20755" y="10406"/>
                    </a:cubicBezTo>
                    <a:cubicBezTo>
                      <a:pt x="21882" y="10406"/>
                      <a:pt x="22683" y="10338"/>
                      <a:pt x="22683" y="10338"/>
                    </a:cubicBezTo>
                    <a:cubicBezTo>
                      <a:pt x="24017" y="8937"/>
                      <a:pt x="26019" y="1732"/>
                      <a:pt x="26019" y="1732"/>
                    </a:cubicBezTo>
                    <a:cubicBezTo>
                      <a:pt x="24588" y="583"/>
                      <a:pt x="22825" y="0"/>
                      <a:pt x="210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8028250" y="1564050"/>
                <a:ext cx="312750" cy="526925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21077" extrusionOk="0">
                    <a:moveTo>
                      <a:pt x="5700" y="1"/>
                    </a:moveTo>
                    <a:cubicBezTo>
                      <a:pt x="3878" y="1"/>
                      <a:pt x="1835" y="283"/>
                      <a:pt x="301" y="1282"/>
                    </a:cubicBezTo>
                    <a:cubicBezTo>
                      <a:pt x="301" y="1282"/>
                      <a:pt x="0" y="3517"/>
                      <a:pt x="868" y="7720"/>
                    </a:cubicBezTo>
                    <a:cubicBezTo>
                      <a:pt x="1690" y="11705"/>
                      <a:pt x="2332" y="12901"/>
                      <a:pt x="3420" y="12901"/>
                    </a:cubicBezTo>
                    <a:cubicBezTo>
                      <a:pt x="3480" y="12901"/>
                      <a:pt x="3541" y="12897"/>
                      <a:pt x="3603" y="12890"/>
                    </a:cubicBezTo>
                    <a:cubicBezTo>
                      <a:pt x="3707" y="12879"/>
                      <a:pt x="3803" y="12874"/>
                      <a:pt x="3890" y="12874"/>
                    </a:cubicBezTo>
                    <a:cubicBezTo>
                      <a:pt x="4804" y="12874"/>
                      <a:pt x="4804" y="13458"/>
                      <a:pt x="4804" y="13458"/>
                    </a:cubicBezTo>
                    <a:lnTo>
                      <a:pt x="4804" y="16059"/>
                    </a:lnTo>
                    <a:cubicBezTo>
                      <a:pt x="4804" y="16059"/>
                      <a:pt x="6005" y="20796"/>
                      <a:pt x="6739" y="21063"/>
                    </a:cubicBezTo>
                    <a:cubicBezTo>
                      <a:pt x="6763" y="21072"/>
                      <a:pt x="6789" y="21076"/>
                      <a:pt x="6816" y="21076"/>
                    </a:cubicBezTo>
                    <a:cubicBezTo>
                      <a:pt x="7612" y="21076"/>
                      <a:pt x="9625" y="17424"/>
                      <a:pt x="10141" y="16360"/>
                    </a:cubicBezTo>
                    <a:cubicBezTo>
                      <a:pt x="10641" y="15259"/>
                      <a:pt x="10675" y="10389"/>
                      <a:pt x="10675" y="10389"/>
                    </a:cubicBezTo>
                    <a:lnTo>
                      <a:pt x="10908" y="6553"/>
                    </a:lnTo>
                    <a:cubicBezTo>
                      <a:pt x="11876" y="6352"/>
                      <a:pt x="12509" y="5452"/>
                      <a:pt x="12343" y="4484"/>
                    </a:cubicBezTo>
                    <a:cubicBezTo>
                      <a:pt x="12076" y="2750"/>
                      <a:pt x="10074" y="482"/>
                      <a:pt x="10074" y="482"/>
                    </a:cubicBezTo>
                    <a:cubicBezTo>
                      <a:pt x="10074" y="482"/>
                      <a:pt x="8076" y="1"/>
                      <a:pt x="5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7626300" y="2601800"/>
                <a:ext cx="317750" cy="860650"/>
              </a:xfrm>
              <a:custGeom>
                <a:avLst/>
                <a:gdLst/>
                <a:ahLst/>
                <a:cxnLst/>
                <a:rect l="l" t="t" r="r" b="b"/>
                <a:pathLst>
                  <a:path w="12710" h="34426" extrusionOk="0">
                    <a:moveTo>
                      <a:pt x="0" y="1"/>
                    </a:moveTo>
                    <a:lnTo>
                      <a:pt x="0" y="34426"/>
                    </a:lnTo>
                    <a:cubicBezTo>
                      <a:pt x="2287" y="30274"/>
                      <a:pt x="5725" y="29580"/>
                      <a:pt x="7770" y="29580"/>
                    </a:cubicBezTo>
                    <a:cubicBezTo>
                      <a:pt x="8798" y="29580"/>
                      <a:pt x="9474" y="29756"/>
                      <a:pt x="9474" y="29756"/>
                    </a:cubicBezTo>
                    <a:lnTo>
                      <a:pt x="12709" y="6472"/>
                    </a:lnTo>
                    <a:lnTo>
                      <a:pt x="10841" y="5105"/>
                    </a:lnTo>
                    <a:cubicBezTo>
                      <a:pt x="10841" y="5105"/>
                      <a:pt x="11041" y="2636"/>
                      <a:pt x="10107" y="1602"/>
                    </a:cubicBezTo>
                    <a:cubicBezTo>
                      <a:pt x="9173" y="56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8069950" y="1666975"/>
                <a:ext cx="383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3737" fill="none" extrusionOk="0">
                    <a:moveTo>
                      <a:pt x="934" y="1"/>
                    </a:moveTo>
                    <a:cubicBezTo>
                      <a:pt x="1101" y="968"/>
                      <a:pt x="834" y="2002"/>
                      <a:pt x="167" y="2736"/>
                    </a:cubicBezTo>
                    <a:cubicBezTo>
                      <a:pt x="134" y="2769"/>
                      <a:pt x="67" y="2836"/>
                      <a:pt x="67" y="2869"/>
                    </a:cubicBezTo>
                    <a:cubicBezTo>
                      <a:pt x="0" y="3069"/>
                      <a:pt x="67" y="3270"/>
                      <a:pt x="200" y="3370"/>
                    </a:cubicBezTo>
                    <a:cubicBezTo>
                      <a:pt x="634" y="3737"/>
                      <a:pt x="1268" y="3636"/>
                      <a:pt x="1535" y="316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8053275" y="1630275"/>
                <a:ext cx="36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02" fill="none" extrusionOk="0">
                    <a:moveTo>
                      <a:pt x="1468" y="334"/>
                    </a:moveTo>
                    <a:cubicBezTo>
                      <a:pt x="1001" y="1"/>
                      <a:pt x="367" y="67"/>
                      <a:pt x="0" y="50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8135825" y="1626100"/>
                <a:ext cx="434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835" fill="none" extrusionOk="0">
                    <a:moveTo>
                      <a:pt x="0" y="301"/>
                    </a:moveTo>
                    <a:cubicBezTo>
                      <a:pt x="634" y="1"/>
                      <a:pt x="1401" y="234"/>
                      <a:pt x="1735" y="835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8062450" y="1661975"/>
                <a:ext cx="1752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302" extrusionOk="0">
                    <a:moveTo>
                      <a:pt x="334" y="0"/>
                    </a:moveTo>
                    <a:cubicBezTo>
                      <a:pt x="133" y="0"/>
                      <a:pt x="0" y="301"/>
                      <a:pt x="0" y="668"/>
                    </a:cubicBezTo>
                    <a:cubicBezTo>
                      <a:pt x="0" y="1034"/>
                      <a:pt x="133" y="1301"/>
                      <a:pt x="334" y="1301"/>
                    </a:cubicBezTo>
                    <a:cubicBezTo>
                      <a:pt x="534" y="1301"/>
                      <a:pt x="701" y="1034"/>
                      <a:pt x="701" y="668"/>
                    </a:cubicBezTo>
                    <a:cubicBezTo>
                      <a:pt x="701" y="301"/>
                      <a:pt x="534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8137500" y="1661975"/>
                <a:ext cx="183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02" extrusionOk="0">
                    <a:moveTo>
                      <a:pt x="367" y="0"/>
                    </a:moveTo>
                    <a:cubicBezTo>
                      <a:pt x="167" y="0"/>
                      <a:pt x="0" y="301"/>
                      <a:pt x="0" y="668"/>
                    </a:cubicBezTo>
                    <a:cubicBezTo>
                      <a:pt x="0" y="1034"/>
                      <a:pt x="167" y="1301"/>
                      <a:pt x="367" y="1301"/>
                    </a:cubicBezTo>
                    <a:cubicBezTo>
                      <a:pt x="567" y="1301"/>
                      <a:pt x="734" y="1034"/>
                      <a:pt x="734" y="668"/>
                    </a:cubicBezTo>
                    <a:cubicBezTo>
                      <a:pt x="734" y="301"/>
                      <a:pt x="567" y="0"/>
                      <a:pt x="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8100800" y="1767875"/>
                <a:ext cx="6675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1169" fill="none" extrusionOk="0">
                    <a:moveTo>
                      <a:pt x="0" y="801"/>
                    </a:moveTo>
                    <a:cubicBezTo>
                      <a:pt x="0" y="801"/>
                      <a:pt x="2102" y="1168"/>
                      <a:pt x="2669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8020750" y="1533550"/>
                <a:ext cx="280225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4378" fill="none" extrusionOk="0">
                    <a:moveTo>
                      <a:pt x="1668" y="0"/>
                    </a:moveTo>
                    <a:cubicBezTo>
                      <a:pt x="1668" y="0"/>
                      <a:pt x="0" y="2602"/>
                      <a:pt x="834" y="7139"/>
                    </a:cubicBezTo>
                    <a:cubicBezTo>
                      <a:pt x="1635" y="11675"/>
                      <a:pt x="2502" y="13810"/>
                      <a:pt x="3936" y="14110"/>
                    </a:cubicBezTo>
                    <a:cubicBezTo>
                      <a:pt x="5337" y="14377"/>
                      <a:pt x="9340" y="12109"/>
                      <a:pt x="10274" y="11142"/>
                    </a:cubicBezTo>
                    <a:cubicBezTo>
                      <a:pt x="11208" y="10141"/>
                      <a:pt x="11208" y="7739"/>
                      <a:pt x="11208" y="773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8271750" y="1622775"/>
                <a:ext cx="6507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4404" fill="none" extrusionOk="0">
                    <a:moveTo>
                      <a:pt x="1" y="2135"/>
                    </a:moveTo>
                    <a:cubicBezTo>
                      <a:pt x="1" y="2135"/>
                      <a:pt x="301" y="534"/>
                      <a:pt x="1068" y="267"/>
                    </a:cubicBezTo>
                    <a:cubicBezTo>
                      <a:pt x="1835" y="1"/>
                      <a:pt x="2603" y="1302"/>
                      <a:pt x="2603" y="2135"/>
                    </a:cubicBezTo>
                    <a:cubicBezTo>
                      <a:pt x="2603" y="2969"/>
                      <a:pt x="1869" y="4404"/>
                      <a:pt x="901" y="420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7993225" y="1428650"/>
                <a:ext cx="351100" cy="219175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8767" extrusionOk="0">
                    <a:moveTo>
                      <a:pt x="7383" y="0"/>
                    </a:moveTo>
                    <a:cubicBezTo>
                      <a:pt x="7135" y="0"/>
                      <a:pt x="6876" y="9"/>
                      <a:pt x="6605" y="27"/>
                    </a:cubicBezTo>
                    <a:cubicBezTo>
                      <a:pt x="3069" y="227"/>
                      <a:pt x="1368" y="1861"/>
                      <a:pt x="1368" y="2929"/>
                    </a:cubicBezTo>
                    <a:cubicBezTo>
                      <a:pt x="1368" y="3996"/>
                      <a:pt x="1501" y="5264"/>
                      <a:pt x="1501" y="5264"/>
                    </a:cubicBezTo>
                    <a:lnTo>
                      <a:pt x="1034" y="5864"/>
                    </a:lnTo>
                    <a:cubicBezTo>
                      <a:pt x="1034" y="5864"/>
                      <a:pt x="0" y="7365"/>
                      <a:pt x="701" y="7932"/>
                    </a:cubicBezTo>
                    <a:cubicBezTo>
                      <a:pt x="812" y="8027"/>
                      <a:pt x="953" y="8067"/>
                      <a:pt x="1120" y="8067"/>
                    </a:cubicBezTo>
                    <a:cubicBezTo>
                      <a:pt x="1955" y="8067"/>
                      <a:pt x="3442" y="7071"/>
                      <a:pt x="5137" y="6932"/>
                    </a:cubicBezTo>
                    <a:cubicBezTo>
                      <a:pt x="5226" y="6925"/>
                      <a:pt x="5313" y="6921"/>
                      <a:pt x="5399" y="6921"/>
                    </a:cubicBezTo>
                    <a:cubicBezTo>
                      <a:pt x="7330" y="6921"/>
                      <a:pt x="8719" y="8637"/>
                      <a:pt x="9741" y="8733"/>
                    </a:cubicBezTo>
                    <a:cubicBezTo>
                      <a:pt x="9796" y="8735"/>
                      <a:pt x="9851" y="8737"/>
                      <a:pt x="9906" y="8737"/>
                    </a:cubicBezTo>
                    <a:cubicBezTo>
                      <a:pt x="10622" y="8737"/>
                      <a:pt x="11356" y="8537"/>
                      <a:pt x="11976" y="8166"/>
                    </a:cubicBezTo>
                    <a:cubicBezTo>
                      <a:pt x="11976" y="8166"/>
                      <a:pt x="12180" y="8052"/>
                      <a:pt x="12451" y="8052"/>
                    </a:cubicBezTo>
                    <a:cubicBezTo>
                      <a:pt x="12750" y="8052"/>
                      <a:pt x="13130" y="8190"/>
                      <a:pt x="13410" y="8766"/>
                    </a:cubicBezTo>
                    <a:cubicBezTo>
                      <a:pt x="13543" y="7665"/>
                      <a:pt x="14044" y="5731"/>
                      <a:pt x="13744" y="4363"/>
                    </a:cubicBezTo>
                    <a:cubicBezTo>
                      <a:pt x="13477" y="3196"/>
                      <a:pt x="12376" y="1928"/>
                      <a:pt x="12242" y="1795"/>
                    </a:cubicBezTo>
                    <a:cubicBezTo>
                      <a:pt x="11719" y="1210"/>
                      <a:pt x="10344" y="0"/>
                      <a:pt x="7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8062450" y="1518525"/>
                <a:ext cx="15595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2470" fill="none" extrusionOk="0">
                    <a:moveTo>
                      <a:pt x="0" y="1735"/>
                    </a:moveTo>
                    <a:cubicBezTo>
                      <a:pt x="0" y="1735"/>
                      <a:pt x="2902" y="1"/>
                      <a:pt x="6238" y="2469"/>
                    </a:cubicBez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8149175" y="1727850"/>
                <a:ext cx="152625" cy="37030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4812" fill="none" extrusionOk="0">
                    <a:moveTo>
                      <a:pt x="0" y="6205"/>
                    </a:moveTo>
                    <a:lnTo>
                      <a:pt x="0" y="9507"/>
                    </a:lnTo>
                    <a:cubicBezTo>
                      <a:pt x="0" y="9507"/>
                      <a:pt x="1068" y="14177"/>
                      <a:pt x="1935" y="14511"/>
                    </a:cubicBezTo>
                    <a:cubicBezTo>
                      <a:pt x="2769" y="14811"/>
                      <a:pt x="4804" y="11008"/>
                      <a:pt x="5271" y="10008"/>
                    </a:cubicBezTo>
                    <a:cubicBezTo>
                      <a:pt x="5471" y="9441"/>
                      <a:pt x="5604" y="8173"/>
                      <a:pt x="5638" y="7106"/>
                    </a:cubicBezTo>
                    <a:lnTo>
                      <a:pt x="6105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8074950" y="1905475"/>
                <a:ext cx="103425" cy="20767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8307" fill="none" extrusionOk="0">
                    <a:moveTo>
                      <a:pt x="2869" y="1"/>
                    </a:moveTo>
                    <a:cubicBezTo>
                      <a:pt x="2869" y="1"/>
                      <a:pt x="1401" y="67"/>
                      <a:pt x="1235" y="1035"/>
                    </a:cubicBezTo>
                    <a:cubicBezTo>
                      <a:pt x="1068" y="1969"/>
                      <a:pt x="1201" y="6172"/>
                      <a:pt x="868" y="6806"/>
                    </a:cubicBezTo>
                    <a:cubicBezTo>
                      <a:pt x="567" y="7439"/>
                      <a:pt x="0" y="7873"/>
                      <a:pt x="234" y="8106"/>
                    </a:cubicBezTo>
                    <a:cubicBezTo>
                      <a:pt x="434" y="8307"/>
                      <a:pt x="3369" y="5872"/>
                      <a:pt x="4137" y="62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8232550" y="1890475"/>
                <a:ext cx="100950" cy="231850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9274" fill="none" extrusionOk="0">
                    <a:moveTo>
                      <a:pt x="1" y="6838"/>
                    </a:moveTo>
                    <a:cubicBezTo>
                      <a:pt x="868" y="7172"/>
                      <a:pt x="1669" y="7672"/>
                      <a:pt x="2336" y="8306"/>
                    </a:cubicBezTo>
                    <a:cubicBezTo>
                      <a:pt x="3303" y="9274"/>
                      <a:pt x="4037" y="8239"/>
                      <a:pt x="3770" y="8006"/>
                    </a:cubicBezTo>
                    <a:cubicBezTo>
                      <a:pt x="3503" y="7772"/>
                      <a:pt x="3136" y="7139"/>
                      <a:pt x="3570" y="5437"/>
                    </a:cubicBezTo>
                    <a:cubicBezTo>
                      <a:pt x="4004" y="3703"/>
                      <a:pt x="3904" y="601"/>
                      <a:pt x="2303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7848125" y="1948850"/>
                <a:ext cx="256875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1676" fill="none" extrusionOk="0">
                    <a:moveTo>
                      <a:pt x="0" y="11675"/>
                    </a:moveTo>
                    <a:cubicBezTo>
                      <a:pt x="601" y="8306"/>
                      <a:pt x="1501" y="3836"/>
                      <a:pt x="2402" y="3236"/>
                    </a:cubicBezTo>
                    <a:cubicBezTo>
                      <a:pt x="3736" y="2402"/>
                      <a:pt x="10274" y="0"/>
                      <a:pt x="10274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7914000" y="2294100"/>
                <a:ext cx="479525" cy="370275"/>
              </a:xfrm>
              <a:custGeom>
                <a:avLst/>
                <a:gdLst/>
                <a:ahLst/>
                <a:cxnLst/>
                <a:rect l="l" t="t" r="r" b="b"/>
                <a:pathLst>
                  <a:path w="19181" h="14811" fill="none" extrusionOk="0">
                    <a:moveTo>
                      <a:pt x="0" y="0"/>
                    </a:moveTo>
                    <a:lnTo>
                      <a:pt x="2002" y="13877"/>
                    </a:lnTo>
                    <a:lnTo>
                      <a:pt x="18580" y="14811"/>
                    </a:lnTo>
                    <a:lnTo>
                      <a:pt x="19181" y="1321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7828950" y="2339125"/>
                <a:ext cx="12427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2236" fill="none" extrusionOk="0">
                    <a:moveTo>
                      <a:pt x="4970" y="2235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222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7400300" y="2214950"/>
                <a:ext cx="523725" cy="617050"/>
              </a:xfrm>
              <a:custGeom>
                <a:avLst/>
                <a:gdLst/>
                <a:ahLst/>
                <a:cxnLst/>
                <a:rect l="l" t="t" r="r" b="b"/>
                <a:pathLst>
                  <a:path w="20949" h="24682" extrusionOk="0">
                    <a:moveTo>
                      <a:pt x="8959" y="0"/>
                    </a:moveTo>
                    <a:cubicBezTo>
                      <a:pt x="7954" y="0"/>
                      <a:pt x="6961" y="175"/>
                      <a:pt x="6005" y="531"/>
                    </a:cubicBezTo>
                    <a:cubicBezTo>
                      <a:pt x="3403" y="1498"/>
                      <a:pt x="1468" y="3666"/>
                      <a:pt x="501" y="6635"/>
                    </a:cubicBezTo>
                    <a:cubicBezTo>
                      <a:pt x="267" y="7369"/>
                      <a:pt x="101" y="8103"/>
                      <a:pt x="0" y="8870"/>
                    </a:cubicBezTo>
                    <a:lnTo>
                      <a:pt x="2002" y="9137"/>
                    </a:lnTo>
                    <a:cubicBezTo>
                      <a:pt x="2102" y="8503"/>
                      <a:pt x="2235" y="7869"/>
                      <a:pt x="2436" y="7236"/>
                    </a:cubicBezTo>
                    <a:cubicBezTo>
                      <a:pt x="3203" y="4901"/>
                      <a:pt x="4704" y="3166"/>
                      <a:pt x="6705" y="2432"/>
                    </a:cubicBezTo>
                    <a:cubicBezTo>
                      <a:pt x="7439" y="2132"/>
                      <a:pt x="8206" y="1999"/>
                      <a:pt x="8974" y="1999"/>
                    </a:cubicBezTo>
                    <a:cubicBezTo>
                      <a:pt x="10441" y="2032"/>
                      <a:pt x="11876" y="2466"/>
                      <a:pt x="13110" y="3233"/>
                    </a:cubicBezTo>
                    <a:cubicBezTo>
                      <a:pt x="14211" y="3933"/>
                      <a:pt x="15211" y="4801"/>
                      <a:pt x="16012" y="5835"/>
                    </a:cubicBezTo>
                    <a:cubicBezTo>
                      <a:pt x="16879" y="6935"/>
                      <a:pt x="17580" y="8136"/>
                      <a:pt x="18047" y="9471"/>
                    </a:cubicBezTo>
                    <a:cubicBezTo>
                      <a:pt x="19047" y="12006"/>
                      <a:pt x="19181" y="14808"/>
                      <a:pt x="18414" y="17443"/>
                    </a:cubicBezTo>
                    <a:cubicBezTo>
                      <a:pt x="17646" y="19778"/>
                      <a:pt x="16145" y="21513"/>
                      <a:pt x="14144" y="22246"/>
                    </a:cubicBezTo>
                    <a:cubicBezTo>
                      <a:pt x="13378" y="22517"/>
                      <a:pt x="12586" y="22652"/>
                      <a:pt x="11797" y="22652"/>
                    </a:cubicBezTo>
                    <a:cubicBezTo>
                      <a:pt x="10832" y="22652"/>
                      <a:pt x="9873" y="22450"/>
                      <a:pt x="8974" y="22046"/>
                    </a:cubicBezTo>
                    <a:lnTo>
                      <a:pt x="8974" y="24215"/>
                    </a:lnTo>
                    <a:cubicBezTo>
                      <a:pt x="9908" y="24515"/>
                      <a:pt x="10875" y="24682"/>
                      <a:pt x="11842" y="24682"/>
                    </a:cubicBezTo>
                    <a:cubicBezTo>
                      <a:pt x="12876" y="24682"/>
                      <a:pt x="13877" y="24481"/>
                      <a:pt x="14844" y="24148"/>
                    </a:cubicBezTo>
                    <a:cubicBezTo>
                      <a:pt x="17413" y="23147"/>
                      <a:pt x="19381" y="21012"/>
                      <a:pt x="20315" y="18043"/>
                    </a:cubicBezTo>
                    <a:cubicBezTo>
                      <a:pt x="20749" y="16743"/>
                      <a:pt x="20949" y="15408"/>
                      <a:pt x="20949" y="14074"/>
                    </a:cubicBezTo>
                    <a:cubicBezTo>
                      <a:pt x="20949" y="12239"/>
                      <a:pt x="20615" y="10471"/>
                      <a:pt x="19981" y="8770"/>
                    </a:cubicBezTo>
                    <a:cubicBezTo>
                      <a:pt x="18914" y="5768"/>
                      <a:pt x="16846" y="3199"/>
                      <a:pt x="14144" y="1532"/>
                    </a:cubicBezTo>
                    <a:cubicBezTo>
                      <a:pt x="12456" y="519"/>
                      <a:pt x="10688" y="0"/>
                      <a:pt x="8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7475350" y="2239875"/>
                <a:ext cx="420325" cy="517075"/>
              </a:xfrm>
              <a:custGeom>
                <a:avLst/>
                <a:gdLst/>
                <a:ahLst/>
                <a:cxnLst/>
                <a:rect l="l" t="t" r="r" b="b"/>
                <a:pathLst>
                  <a:path w="16813" h="20683" extrusionOk="0">
                    <a:moveTo>
                      <a:pt x="5938" y="1"/>
                    </a:moveTo>
                    <a:lnTo>
                      <a:pt x="5938" y="1"/>
                    </a:lnTo>
                    <a:cubicBezTo>
                      <a:pt x="3737" y="535"/>
                      <a:pt x="1735" y="1569"/>
                      <a:pt x="1" y="3003"/>
                    </a:cubicBezTo>
                    <a:cubicBezTo>
                      <a:pt x="2502" y="4971"/>
                      <a:pt x="2302" y="8574"/>
                      <a:pt x="2302" y="8574"/>
                    </a:cubicBezTo>
                    <a:lnTo>
                      <a:pt x="5838" y="9007"/>
                    </a:lnTo>
                    <a:lnTo>
                      <a:pt x="5838" y="20682"/>
                    </a:lnTo>
                    <a:lnTo>
                      <a:pt x="10141" y="20115"/>
                    </a:lnTo>
                    <a:cubicBezTo>
                      <a:pt x="9241" y="12477"/>
                      <a:pt x="16813" y="11209"/>
                      <a:pt x="16813" y="11209"/>
                    </a:cubicBezTo>
                    <a:lnTo>
                      <a:pt x="15912" y="8540"/>
                    </a:lnTo>
                    <a:cubicBezTo>
                      <a:pt x="15912" y="8540"/>
                      <a:pt x="12675" y="10314"/>
                      <a:pt x="9952" y="10314"/>
                    </a:cubicBezTo>
                    <a:cubicBezTo>
                      <a:pt x="8997" y="10314"/>
                      <a:pt x="8106" y="10096"/>
                      <a:pt x="7439" y="9508"/>
                    </a:cubicBezTo>
                    <a:cubicBezTo>
                      <a:pt x="4871" y="7273"/>
                      <a:pt x="5938" y="1"/>
                      <a:pt x="59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7937350" y="1933000"/>
                <a:ext cx="668825" cy="696350"/>
              </a:xfrm>
              <a:custGeom>
                <a:avLst/>
                <a:gdLst/>
                <a:ahLst/>
                <a:cxnLst/>
                <a:rect l="l" t="t" r="r" b="b"/>
                <a:pathLst>
                  <a:path w="26753" h="27854" fill="none" extrusionOk="0">
                    <a:moveTo>
                      <a:pt x="0" y="21015"/>
                    </a:moveTo>
                    <a:cubicBezTo>
                      <a:pt x="4170" y="22483"/>
                      <a:pt x="8440" y="25352"/>
                      <a:pt x="12243" y="26486"/>
                    </a:cubicBezTo>
                    <a:cubicBezTo>
                      <a:pt x="16646" y="27854"/>
                      <a:pt x="20882" y="27720"/>
                      <a:pt x="21149" y="27520"/>
                    </a:cubicBezTo>
                    <a:cubicBezTo>
                      <a:pt x="22350" y="25118"/>
                      <a:pt x="23384" y="22617"/>
                      <a:pt x="24151" y="20015"/>
                    </a:cubicBezTo>
                    <a:cubicBezTo>
                      <a:pt x="25819" y="14344"/>
                      <a:pt x="26753" y="7472"/>
                      <a:pt x="25052" y="5504"/>
                    </a:cubicBezTo>
                    <a:cubicBezTo>
                      <a:pt x="22783" y="2936"/>
                      <a:pt x="15645" y="0"/>
                      <a:pt x="15645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7796425" y="2289075"/>
                <a:ext cx="158450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7607" extrusionOk="0">
                    <a:moveTo>
                      <a:pt x="4136" y="1"/>
                    </a:moveTo>
                    <a:cubicBezTo>
                      <a:pt x="2669" y="34"/>
                      <a:pt x="1101" y="568"/>
                      <a:pt x="234" y="1769"/>
                    </a:cubicBezTo>
                    <a:cubicBezTo>
                      <a:pt x="100" y="1936"/>
                      <a:pt x="33" y="2136"/>
                      <a:pt x="0" y="2369"/>
                    </a:cubicBezTo>
                    <a:cubicBezTo>
                      <a:pt x="0" y="2569"/>
                      <a:pt x="134" y="2770"/>
                      <a:pt x="334" y="2836"/>
                    </a:cubicBezTo>
                    <a:cubicBezTo>
                      <a:pt x="500" y="2836"/>
                      <a:pt x="634" y="2803"/>
                      <a:pt x="767" y="2703"/>
                    </a:cubicBezTo>
                    <a:cubicBezTo>
                      <a:pt x="1334" y="2369"/>
                      <a:pt x="1935" y="2069"/>
                      <a:pt x="2569" y="1869"/>
                    </a:cubicBezTo>
                    <a:cubicBezTo>
                      <a:pt x="2752" y="1819"/>
                      <a:pt x="2944" y="1794"/>
                      <a:pt x="3136" y="1794"/>
                    </a:cubicBezTo>
                    <a:cubicBezTo>
                      <a:pt x="3328" y="1794"/>
                      <a:pt x="3519" y="1819"/>
                      <a:pt x="3703" y="1869"/>
                    </a:cubicBezTo>
                    <a:cubicBezTo>
                      <a:pt x="3769" y="1969"/>
                      <a:pt x="3870" y="2236"/>
                      <a:pt x="3936" y="2336"/>
                    </a:cubicBezTo>
                    <a:cubicBezTo>
                      <a:pt x="2769" y="2403"/>
                      <a:pt x="734" y="3137"/>
                      <a:pt x="267" y="4337"/>
                    </a:cubicBezTo>
                    <a:cubicBezTo>
                      <a:pt x="234" y="4437"/>
                      <a:pt x="234" y="4538"/>
                      <a:pt x="234" y="4638"/>
                    </a:cubicBezTo>
                    <a:cubicBezTo>
                      <a:pt x="300" y="4816"/>
                      <a:pt x="500" y="4875"/>
                      <a:pt x="706" y="4875"/>
                    </a:cubicBezTo>
                    <a:cubicBezTo>
                      <a:pt x="808" y="4875"/>
                      <a:pt x="912" y="4860"/>
                      <a:pt x="1001" y="4838"/>
                    </a:cubicBezTo>
                    <a:cubicBezTo>
                      <a:pt x="2002" y="4571"/>
                      <a:pt x="3036" y="4404"/>
                      <a:pt x="4070" y="4304"/>
                    </a:cubicBezTo>
                    <a:lnTo>
                      <a:pt x="4070" y="4304"/>
                    </a:lnTo>
                    <a:cubicBezTo>
                      <a:pt x="3703" y="4371"/>
                      <a:pt x="3336" y="4538"/>
                      <a:pt x="2936" y="4604"/>
                    </a:cubicBezTo>
                    <a:cubicBezTo>
                      <a:pt x="2268" y="4704"/>
                      <a:pt x="1501" y="4838"/>
                      <a:pt x="1134" y="5438"/>
                    </a:cubicBezTo>
                    <a:cubicBezTo>
                      <a:pt x="1068" y="5538"/>
                      <a:pt x="1034" y="5638"/>
                      <a:pt x="1068" y="5772"/>
                    </a:cubicBezTo>
                    <a:cubicBezTo>
                      <a:pt x="1134" y="5905"/>
                      <a:pt x="1301" y="5972"/>
                      <a:pt x="1468" y="6005"/>
                    </a:cubicBezTo>
                    <a:cubicBezTo>
                      <a:pt x="2002" y="6005"/>
                      <a:pt x="2502" y="5972"/>
                      <a:pt x="3036" y="5905"/>
                    </a:cubicBezTo>
                    <a:cubicBezTo>
                      <a:pt x="3137" y="5886"/>
                      <a:pt x="3238" y="5877"/>
                      <a:pt x="3338" y="5877"/>
                    </a:cubicBezTo>
                    <a:cubicBezTo>
                      <a:pt x="3766" y="5877"/>
                      <a:pt x="4173" y="6048"/>
                      <a:pt x="4470" y="6372"/>
                    </a:cubicBezTo>
                    <a:cubicBezTo>
                      <a:pt x="4503" y="6806"/>
                      <a:pt x="4470" y="7173"/>
                      <a:pt x="4503" y="7606"/>
                    </a:cubicBezTo>
                    <a:cubicBezTo>
                      <a:pt x="5237" y="7306"/>
                      <a:pt x="5771" y="6672"/>
                      <a:pt x="6004" y="5939"/>
                    </a:cubicBezTo>
                    <a:cubicBezTo>
                      <a:pt x="6305" y="4871"/>
                      <a:pt x="6338" y="3737"/>
                      <a:pt x="6138" y="2670"/>
                    </a:cubicBezTo>
                    <a:cubicBezTo>
                      <a:pt x="6104" y="2469"/>
                      <a:pt x="6038" y="2203"/>
                      <a:pt x="5971" y="1969"/>
                    </a:cubicBezTo>
                    <a:cubicBezTo>
                      <a:pt x="5771" y="1168"/>
                      <a:pt x="5404" y="234"/>
                      <a:pt x="4670" y="68"/>
                    </a:cubicBezTo>
                    <a:cubicBezTo>
                      <a:pt x="4470" y="1"/>
                      <a:pt x="4303" y="1"/>
                      <a:pt x="4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8351800" y="2279075"/>
                <a:ext cx="442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7473" fill="none" extrusionOk="0">
                    <a:moveTo>
                      <a:pt x="1" y="7473"/>
                    </a:moveTo>
                    <a:cubicBezTo>
                      <a:pt x="1" y="7473"/>
                      <a:pt x="1769" y="3503"/>
                      <a:pt x="1669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7703850" y="2641000"/>
                <a:ext cx="748050" cy="704700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28188" extrusionOk="0">
                    <a:moveTo>
                      <a:pt x="10408" y="1"/>
                    </a:moveTo>
                    <a:lnTo>
                      <a:pt x="0" y="5805"/>
                    </a:lnTo>
                    <a:lnTo>
                      <a:pt x="6372" y="28188"/>
                    </a:lnTo>
                    <a:lnTo>
                      <a:pt x="12009" y="16012"/>
                    </a:lnTo>
                    <a:cubicBezTo>
                      <a:pt x="12009" y="16012"/>
                      <a:pt x="25552" y="15779"/>
                      <a:pt x="26753" y="13744"/>
                    </a:cubicBezTo>
                    <a:cubicBezTo>
                      <a:pt x="29922" y="8407"/>
                      <a:pt x="27253" y="835"/>
                      <a:pt x="27253" y="835"/>
                    </a:cubicBezTo>
                    <a:lnTo>
                      <a:pt x="104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7992400" y="3024625"/>
                <a:ext cx="321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2876" h="668" fill="none" extrusionOk="0">
                    <a:moveTo>
                      <a:pt x="0" y="0"/>
                    </a:moveTo>
                    <a:lnTo>
                      <a:pt x="12876" y="667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7956525" y="2367475"/>
                <a:ext cx="4578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8314" h="6239" fill="none" extrusionOk="0">
                    <a:moveTo>
                      <a:pt x="1" y="1"/>
                    </a:moveTo>
                    <a:cubicBezTo>
                      <a:pt x="2769" y="1201"/>
                      <a:pt x="8974" y="2669"/>
                      <a:pt x="10708" y="2836"/>
                    </a:cubicBezTo>
                    <a:cubicBezTo>
                      <a:pt x="13510" y="3069"/>
                      <a:pt x="16846" y="3470"/>
                      <a:pt x="18314" y="62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1" name="Google Shape;811;p38"/>
              <p:cNvSpPr/>
              <p:nvPr/>
            </p:nvSpPr>
            <p:spPr>
              <a:xfrm>
                <a:off x="8383500" y="2347450"/>
                <a:ext cx="16597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2336" fill="none" extrusionOk="0">
                    <a:moveTo>
                      <a:pt x="1" y="802"/>
                    </a:moveTo>
                    <a:cubicBezTo>
                      <a:pt x="1" y="802"/>
                      <a:pt x="3003" y="1"/>
                      <a:pt x="6639" y="233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2" name="Google Shape;812;p38"/>
              <p:cNvSpPr/>
              <p:nvPr/>
            </p:nvSpPr>
            <p:spPr>
              <a:xfrm>
                <a:off x="7877300" y="2706875"/>
                <a:ext cx="227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3170" fill="none" extrusionOk="0">
                    <a:moveTo>
                      <a:pt x="9107" y="1"/>
                    </a:moveTo>
                    <a:cubicBezTo>
                      <a:pt x="6806" y="701"/>
                      <a:pt x="3470" y="1769"/>
                      <a:pt x="1" y="31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3" name="Google Shape;813;p38"/>
              <p:cNvSpPr/>
              <p:nvPr/>
            </p:nvSpPr>
            <p:spPr>
              <a:xfrm>
                <a:off x="8027425" y="2685200"/>
                <a:ext cx="142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69" fill="none" extrusionOk="0">
                    <a:moveTo>
                      <a:pt x="567" y="1368"/>
                    </a:move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4" name="Google Shape;814;p38"/>
              <p:cNvSpPr/>
              <p:nvPr/>
            </p:nvSpPr>
            <p:spPr>
              <a:xfrm>
                <a:off x="7924850" y="2191525"/>
                <a:ext cx="125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04" fill="none" extrusionOk="0">
                    <a:moveTo>
                      <a:pt x="500" y="49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5" name="Google Shape;815;p38"/>
              <p:cNvSpPr/>
              <p:nvPr/>
            </p:nvSpPr>
            <p:spPr>
              <a:xfrm>
                <a:off x="7482025" y="2230550"/>
                <a:ext cx="42875" cy="683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735" extrusionOk="0">
                    <a:moveTo>
                      <a:pt x="1374" y="0"/>
                    </a:moveTo>
                    <a:cubicBezTo>
                      <a:pt x="1302" y="0"/>
                      <a:pt x="1202" y="61"/>
                      <a:pt x="1068" y="207"/>
                    </a:cubicBezTo>
                    <a:cubicBezTo>
                      <a:pt x="501" y="808"/>
                      <a:pt x="0" y="1508"/>
                      <a:pt x="67" y="2309"/>
                    </a:cubicBezTo>
                    <a:cubicBezTo>
                      <a:pt x="67" y="2442"/>
                      <a:pt x="134" y="2609"/>
                      <a:pt x="267" y="2709"/>
                    </a:cubicBezTo>
                    <a:cubicBezTo>
                      <a:pt x="328" y="2726"/>
                      <a:pt x="386" y="2734"/>
                      <a:pt x="441" y="2734"/>
                    </a:cubicBezTo>
                    <a:cubicBezTo>
                      <a:pt x="600" y="2734"/>
                      <a:pt x="735" y="2666"/>
                      <a:pt x="834" y="2542"/>
                    </a:cubicBezTo>
                    <a:cubicBezTo>
                      <a:pt x="1101" y="2275"/>
                      <a:pt x="1301" y="1975"/>
                      <a:pt x="1368" y="1608"/>
                    </a:cubicBezTo>
                    <a:cubicBezTo>
                      <a:pt x="1451" y="1360"/>
                      <a:pt x="1715" y="0"/>
                      <a:pt x="1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6" name="Google Shape;816;p38"/>
              <p:cNvSpPr/>
              <p:nvPr/>
            </p:nvSpPr>
            <p:spPr>
              <a:xfrm>
                <a:off x="7516225" y="2203200"/>
                <a:ext cx="55050" cy="82575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303" extrusionOk="0">
                    <a:moveTo>
                      <a:pt x="1368" y="0"/>
                    </a:moveTo>
                    <a:cubicBezTo>
                      <a:pt x="1268" y="34"/>
                      <a:pt x="1168" y="67"/>
                      <a:pt x="1068" y="134"/>
                    </a:cubicBezTo>
                    <a:cubicBezTo>
                      <a:pt x="601" y="534"/>
                      <a:pt x="267" y="1068"/>
                      <a:pt x="134" y="1668"/>
                    </a:cubicBezTo>
                    <a:cubicBezTo>
                      <a:pt x="33" y="1935"/>
                      <a:pt x="0" y="2235"/>
                      <a:pt x="33" y="2535"/>
                    </a:cubicBezTo>
                    <a:cubicBezTo>
                      <a:pt x="33" y="2836"/>
                      <a:pt x="167" y="3102"/>
                      <a:pt x="400" y="3303"/>
                    </a:cubicBezTo>
                    <a:lnTo>
                      <a:pt x="467" y="3303"/>
                    </a:lnTo>
                    <a:cubicBezTo>
                      <a:pt x="500" y="3303"/>
                      <a:pt x="500" y="3303"/>
                      <a:pt x="534" y="3269"/>
                    </a:cubicBezTo>
                    <a:cubicBezTo>
                      <a:pt x="901" y="2869"/>
                      <a:pt x="1234" y="2435"/>
                      <a:pt x="1535" y="1968"/>
                    </a:cubicBezTo>
                    <a:cubicBezTo>
                      <a:pt x="1801" y="1435"/>
                      <a:pt x="2035" y="901"/>
                      <a:pt x="2202" y="367"/>
                    </a:cubicBezTo>
                    <a:cubicBezTo>
                      <a:pt x="2035" y="234"/>
                      <a:pt x="1868" y="167"/>
                      <a:pt x="1701" y="100"/>
                    </a:cubicBezTo>
                    <a:cubicBezTo>
                      <a:pt x="1601" y="34"/>
                      <a:pt x="1501" y="0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7" name="Google Shape;817;p38"/>
              <p:cNvSpPr/>
              <p:nvPr/>
            </p:nvSpPr>
            <p:spPr>
              <a:xfrm>
                <a:off x="7549575" y="2180700"/>
                <a:ext cx="89200" cy="9850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3940" extrusionOk="0">
                    <a:moveTo>
                      <a:pt x="2385" y="1"/>
                    </a:moveTo>
                    <a:cubicBezTo>
                      <a:pt x="2093" y="1"/>
                      <a:pt x="1816" y="53"/>
                      <a:pt x="1668" y="133"/>
                    </a:cubicBezTo>
                    <a:cubicBezTo>
                      <a:pt x="701" y="633"/>
                      <a:pt x="134" y="2101"/>
                      <a:pt x="34" y="3102"/>
                    </a:cubicBezTo>
                    <a:cubicBezTo>
                      <a:pt x="0" y="3469"/>
                      <a:pt x="34" y="3836"/>
                      <a:pt x="434" y="3936"/>
                    </a:cubicBezTo>
                    <a:cubicBezTo>
                      <a:pt x="465" y="3938"/>
                      <a:pt x="496" y="3939"/>
                      <a:pt x="527" y="3939"/>
                    </a:cubicBezTo>
                    <a:cubicBezTo>
                      <a:pt x="920" y="3939"/>
                      <a:pt x="1249" y="3742"/>
                      <a:pt x="1435" y="3402"/>
                    </a:cubicBezTo>
                    <a:cubicBezTo>
                      <a:pt x="1635" y="3035"/>
                      <a:pt x="1768" y="2668"/>
                      <a:pt x="1868" y="2301"/>
                    </a:cubicBezTo>
                    <a:cubicBezTo>
                      <a:pt x="1968" y="1901"/>
                      <a:pt x="2202" y="1567"/>
                      <a:pt x="2536" y="1334"/>
                    </a:cubicBezTo>
                    <a:cubicBezTo>
                      <a:pt x="2836" y="1134"/>
                      <a:pt x="3369" y="1200"/>
                      <a:pt x="3436" y="767"/>
                    </a:cubicBezTo>
                    <a:cubicBezTo>
                      <a:pt x="3568" y="196"/>
                      <a:pt x="2948" y="1"/>
                      <a:pt x="2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7848125" y="2236550"/>
                <a:ext cx="8592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836" fill="none" extrusionOk="0">
                    <a:moveTo>
                      <a:pt x="3436" y="1835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>
                <a:off x="6681450" y="694600"/>
                <a:ext cx="909850" cy="1778800"/>
              </a:xfrm>
              <a:custGeom>
                <a:avLst/>
                <a:gdLst/>
                <a:ahLst/>
                <a:cxnLst/>
                <a:rect l="l" t="t" r="r" b="b"/>
                <a:pathLst>
                  <a:path w="36394" h="71152" extrusionOk="0">
                    <a:moveTo>
                      <a:pt x="28454" y="1"/>
                    </a:moveTo>
                    <a:lnTo>
                      <a:pt x="25586" y="902"/>
                    </a:lnTo>
                    <a:lnTo>
                      <a:pt x="25552" y="1235"/>
                    </a:lnTo>
                    <a:lnTo>
                      <a:pt x="25385" y="5038"/>
                    </a:lnTo>
                    <a:lnTo>
                      <a:pt x="25352" y="5038"/>
                    </a:lnTo>
                    <a:lnTo>
                      <a:pt x="8140" y="9074"/>
                    </a:lnTo>
                    <a:lnTo>
                      <a:pt x="8106" y="9108"/>
                    </a:lnTo>
                    <a:lnTo>
                      <a:pt x="2169" y="7907"/>
                    </a:lnTo>
                    <a:lnTo>
                      <a:pt x="1" y="8641"/>
                    </a:lnTo>
                    <a:lnTo>
                      <a:pt x="1" y="66749"/>
                    </a:lnTo>
                    <a:lnTo>
                      <a:pt x="8407" y="67616"/>
                    </a:lnTo>
                    <a:lnTo>
                      <a:pt x="8407" y="67616"/>
                    </a:lnTo>
                    <a:lnTo>
                      <a:pt x="8106" y="21016"/>
                    </a:lnTo>
                    <a:lnTo>
                      <a:pt x="8307" y="20983"/>
                    </a:lnTo>
                    <a:lnTo>
                      <a:pt x="25552" y="18014"/>
                    </a:lnTo>
                    <a:lnTo>
                      <a:pt x="25586" y="18014"/>
                    </a:lnTo>
                    <a:lnTo>
                      <a:pt x="25586" y="71152"/>
                    </a:lnTo>
                    <a:lnTo>
                      <a:pt x="28454" y="70551"/>
                    </a:lnTo>
                    <a:lnTo>
                      <a:pt x="36393" y="70518"/>
                    </a:lnTo>
                    <a:lnTo>
                      <a:pt x="36393" y="1435"/>
                    </a:lnTo>
                    <a:lnTo>
                      <a:pt x="284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0" name="Google Shape;820;p38"/>
              <p:cNvSpPr/>
              <p:nvPr/>
            </p:nvSpPr>
            <p:spPr>
              <a:xfrm>
                <a:off x="6884925" y="820525"/>
                <a:ext cx="435350" cy="398650"/>
              </a:xfrm>
              <a:custGeom>
                <a:avLst/>
                <a:gdLst/>
                <a:ahLst/>
                <a:cxnLst/>
                <a:rect l="l" t="t" r="r" b="b"/>
                <a:pathLst>
                  <a:path w="17414" h="15946" extrusionOk="0">
                    <a:moveTo>
                      <a:pt x="17213" y="1"/>
                    </a:moveTo>
                    <a:lnTo>
                      <a:pt x="1" y="4037"/>
                    </a:lnTo>
                    <a:lnTo>
                      <a:pt x="168" y="15946"/>
                    </a:lnTo>
                    <a:lnTo>
                      <a:pt x="434" y="15879"/>
                    </a:lnTo>
                    <a:lnTo>
                      <a:pt x="17413" y="12977"/>
                    </a:lnTo>
                    <a:lnTo>
                      <a:pt x="17413" y="11442"/>
                    </a:lnTo>
                    <a:lnTo>
                      <a:pt x="172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1" name="Google Shape;821;p38"/>
              <p:cNvSpPr/>
              <p:nvPr/>
            </p:nvSpPr>
            <p:spPr>
              <a:xfrm>
                <a:off x="6889100" y="1106575"/>
                <a:ext cx="431175" cy="11260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4504" extrusionOk="0">
                    <a:moveTo>
                      <a:pt x="17246" y="0"/>
                    </a:moveTo>
                    <a:lnTo>
                      <a:pt x="34" y="3136"/>
                    </a:lnTo>
                    <a:lnTo>
                      <a:pt x="1" y="4504"/>
                    </a:lnTo>
                    <a:lnTo>
                      <a:pt x="17246" y="1535"/>
                    </a:lnTo>
                    <a:lnTo>
                      <a:pt x="172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2" name="Google Shape;822;p38"/>
              <p:cNvSpPr/>
              <p:nvPr/>
            </p:nvSpPr>
            <p:spPr>
              <a:xfrm>
                <a:off x="6681450" y="892250"/>
                <a:ext cx="54225" cy="147607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59043" extrusionOk="0">
                    <a:moveTo>
                      <a:pt x="2169" y="1"/>
                    </a:moveTo>
                    <a:lnTo>
                      <a:pt x="1" y="735"/>
                    </a:lnTo>
                    <a:lnTo>
                      <a:pt x="1" y="58843"/>
                    </a:lnTo>
                    <a:lnTo>
                      <a:pt x="2169" y="59043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7320250" y="694600"/>
                <a:ext cx="72575" cy="17788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71152" extrusionOk="0">
                    <a:moveTo>
                      <a:pt x="2902" y="1"/>
                    </a:moveTo>
                    <a:lnTo>
                      <a:pt x="34" y="902"/>
                    </a:lnTo>
                    <a:lnTo>
                      <a:pt x="0" y="1235"/>
                    </a:lnTo>
                    <a:lnTo>
                      <a:pt x="0" y="18014"/>
                    </a:lnTo>
                    <a:lnTo>
                      <a:pt x="34" y="71152"/>
                    </a:lnTo>
                    <a:lnTo>
                      <a:pt x="2902" y="70551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7321075" y="694600"/>
                <a:ext cx="270225" cy="1789650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71586" fill="none" extrusionOk="0">
                    <a:moveTo>
                      <a:pt x="10808" y="70918"/>
                    </a:moveTo>
                    <a:lnTo>
                      <a:pt x="10808" y="1435"/>
                    </a:lnTo>
                    <a:lnTo>
                      <a:pt x="2869" y="1"/>
                    </a:lnTo>
                    <a:lnTo>
                      <a:pt x="1" y="902"/>
                    </a:lnTo>
                    <a:lnTo>
                      <a:pt x="1" y="7158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7392800" y="694600"/>
                <a:ext cx="25" cy="1778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71152" fill="none" extrusionOk="0">
                    <a:moveTo>
                      <a:pt x="0" y="1"/>
                    </a:moveTo>
                    <a:lnTo>
                      <a:pt x="0" y="71152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6681450" y="892250"/>
                <a:ext cx="210175" cy="15094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60378" fill="none" extrusionOk="0">
                    <a:moveTo>
                      <a:pt x="8407" y="60377"/>
                    </a:moveTo>
                    <a:lnTo>
                      <a:pt x="8106" y="1202"/>
                    </a:lnTo>
                    <a:lnTo>
                      <a:pt x="2169" y="1"/>
                    </a:lnTo>
                    <a:lnTo>
                      <a:pt x="1" y="735"/>
                    </a:lnTo>
                    <a:lnTo>
                      <a:pt x="1" y="5991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6735650" y="892250"/>
                <a:ext cx="25" cy="1530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1212" fill="none" extrusionOk="0">
                    <a:moveTo>
                      <a:pt x="1" y="1"/>
                    </a:moveTo>
                    <a:lnTo>
                      <a:pt x="1" y="6121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6884100" y="821375"/>
                <a:ext cx="437000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4037" fill="none" extrusionOk="0">
                    <a:moveTo>
                      <a:pt x="0" y="4037"/>
                    </a:moveTo>
                    <a:lnTo>
                      <a:pt x="1748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6884925" y="1104075"/>
                <a:ext cx="4361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3270" fill="none" extrusionOk="0">
                    <a:moveTo>
                      <a:pt x="1" y="3269"/>
                    </a:moveTo>
                    <a:lnTo>
                      <a:pt x="1744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6889100" y="1144925"/>
                <a:ext cx="43200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2970" fill="none" extrusionOk="0">
                    <a:moveTo>
                      <a:pt x="1" y="2970"/>
                    </a:moveTo>
                    <a:lnTo>
                      <a:pt x="17280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7621300" y="1043650"/>
                <a:ext cx="1113300" cy="1664925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66597" extrusionOk="0">
                    <a:moveTo>
                      <a:pt x="25626" y="0"/>
                    </a:moveTo>
                    <a:cubicBezTo>
                      <a:pt x="19840" y="0"/>
                      <a:pt x="0" y="57457"/>
                      <a:pt x="0" y="57457"/>
                    </a:cubicBezTo>
                    <a:lnTo>
                      <a:pt x="200" y="62327"/>
                    </a:lnTo>
                    <a:cubicBezTo>
                      <a:pt x="200" y="62327"/>
                      <a:pt x="21246" y="2406"/>
                      <a:pt x="26888" y="2406"/>
                    </a:cubicBezTo>
                    <a:cubicBezTo>
                      <a:pt x="26933" y="2406"/>
                      <a:pt x="26977" y="2410"/>
                      <a:pt x="27019" y="2417"/>
                    </a:cubicBezTo>
                    <a:cubicBezTo>
                      <a:pt x="30222" y="3051"/>
                      <a:pt x="33257" y="4285"/>
                      <a:pt x="35959" y="6087"/>
                    </a:cubicBezTo>
                    <a:cubicBezTo>
                      <a:pt x="37460" y="7054"/>
                      <a:pt x="39161" y="7855"/>
                      <a:pt x="40462" y="9122"/>
                    </a:cubicBezTo>
                    <a:cubicBezTo>
                      <a:pt x="42364" y="11024"/>
                      <a:pt x="42130" y="13425"/>
                      <a:pt x="42130" y="15927"/>
                    </a:cubicBezTo>
                    <a:lnTo>
                      <a:pt x="42130" y="27135"/>
                    </a:lnTo>
                    <a:lnTo>
                      <a:pt x="42130" y="47216"/>
                    </a:lnTo>
                    <a:lnTo>
                      <a:pt x="42130" y="63194"/>
                    </a:lnTo>
                    <a:cubicBezTo>
                      <a:pt x="42130" y="63361"/>
                      <a:pt x="42063" y="66363"/>
                      <a:pt x="42130" y="66363"/>
                    </a:cubicBezTo>
                    <a:lnTo>
                      <a:pt x="44232" y="66597"/>
                    </a:lnTo>
                    <a:lnTo>
                      <a:pt x="44232" y="19329"/>
                    </a:lnTo>
                    <a:cubicBezTo>
                      <a:pt x="44232" y="17662"/>
                      <a:pt x="44298" y="15960"/>
                      <a:pt x="44332" y="14293"/>
                    </a:cubicBezTo>
                    <a:cubicBezTo>
                      <a:pt x="44365" y="12958"/>
                      <a:pt x="44532" y="11457"/>
                      <a:pt x="43831" y="10290"/>
                    </a:cubicBezTo>
                    <a:cubicBezTo>
                      <a:pt x="42564" y="8155"/>
                      <a:pt x="40262" y="6754"/>
                      <a:pt x="38227" y="5420"/>
                    </a:cubicBezTo>
                    <a:cubicBezTo>
                      <a:pt x="34458" y="2984"/>
                      <a:pt x="30222" y="883"/>
                      <a:pt x="25785" y="16"/>
                    </a:cubicBezTo>
                    <a:cubicBezTo>
                      <a:pt x="25733" y="5"/>
                      <a:pt x="25680" y="0"/>
                      <a:pt x="256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4752575" y="3871875"/>
                <a:ext cx="2858725" cy="732225"/>
              </a:xfrm>
              <a:custGeom>
                <a:avLst/>
                <a:gdLst/>
                <a:ahLst/>
                <a:cxnLst/>
                <a:rect l="l" t="t" r="r" b="b"/>
                <a:pathLst>
                  <a:path w="114349" h="29289" extrusionOk="0">
                    <a:moveTo>
                      <a:pt x="114349" y="1"/>
                    </a:moveTo>
                    <a:lnTo>
                      <a:pt x="62912" y="1802"/>
                    </a:lnTo>
                    <a:lnTo>
                      <a:pt x="59310" y="1902"/>
                    </a:lnTo>
                    <a:lnTo>
                      <a:pt x="1" y="3970"/>
                    </a:lnTo>
                    <a:lnTo>
                      <a:pt x="1" y="17347"/>
                    </a:lnTo>
                    <a:lnTo>
                      <a:pt x="4904" y="18614"/>
                    </a:lnTo>
                    <a:lnTo>
                      <a:pt x="18113" y="15012"/>
                    </a:lnTo>
                    <a:lnTo>
                      <a:pt x="21483" y="15379"/>
                    </a:lnTo>
                    <a:lnTo>
                      <a:pt x="21483" y="21750"/>
                    </a:lnTo>
                    <a:lnTo>
                      <a:pt x="28988" y="23418"/>
                    </a:lnTo>
                    <a:lnTo>
                      <a:pt x="44366" y="19548"/>
                    </a:lnTo>
                    <a:lnTo>
                      <a:pt x="45900" y="19615"/>
                    </a:lnTo>
                    <a:lnTo>
                      <a:pt x="45900" y="26587"/>
                    </a:lnTo>
                    <a:lnTo>
                      <a:pt x="59310" y="29289"/>
                    </a:lnTo>
                    <a:lnTo>
                      <a:pt x="68850" y="26687"/>
                    </a:lnTo>
                    <a:lnTo>
                      <a:pt x="68850" y="19415"/>
                    </a:lnTo>
                    <a:lnTo>
                      <a:pt x="70884" y="18881"/>
                    </a:lnTo>
                    <a:lnTo>
                      <a:pt x="85795" y="21950"/>
                    </a:lnTo>
                    <a:lnTo>
                      <a:pt x="92967" y="20115"/>
                    </a:lnTo>
                    <a:lnTo>
                      <a:pt x="92967" y="13344"/>
                    </a:lnTo>
                    <a:lnTo>
                      <a:pt x="95369" y="12643"/>
                    </a:lnTo>
                    <a:lnTo>
                      <a:pt x="109912" y="15512"/>
                    </a:lnTo>
                    <a:lnTo>
                      <a:pt x="114349" y="14278"/>
                    </a:lnTo>
                    <a:lnTo>
                      <a:pt x="114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5508950" y="4293850"/>
                <a:ext cx="3527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6573" extrusionOk="0">
                    <a:moveTo>
                      <a:pt x="0" y="1"/>
                    </a:moveTo>
                    <a:lnTo>
                      <a:pt x="0" y="6572"/>
                    </a:lnTo>
                    <a:lnTo>
                      <a:pt x="14111" y="26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6524675" y="4246325"/>
                <a:ext cx="372800" cy="174325"/>
              </a:xfrm>
              <a:custGeom>
                <a:avLst/>
                <a:gdLst/>
                <a:ahLst/>
                <a:cxnLst/>
                <a:rect l="l" t="t" r="r" b="b"/>
                <a:pathLst>
                  <a:path w="14912" h="6973" extrusionOk="0">
                    <a:moveTo>
                      <a:pt x="14911" y="0"/>
                    </a:moveTo>
                    <a:lnTo>
                      <a:pt x="0" y="3903"/>
                    </a:lnTo>
                    <a:lnTo>
                      <a:pt x="14911" y="6972"/>
                    </a:lnTo>
                    <a:lnTo>
                      <a:pt x="149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7143450" y="4084550"/>
                <a:ext cx="35695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7006" extrusionOk="0">
                    <a:moveTo>
                      <a:pt x="14277" y="0"/>
                    </a:moveTo>
                    <a:lnTo>
                      <a:pt x="0" y="4036"/>
                    </a:lnTo>
                    <a:lnTo>
                      <a:pt x="14277" y="7005"/>
                    </a:lnTo>
                    <a:lnTo>
                      <a:pt x="142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4897675" y="4187950"/>
                <a:ext cx="332775" cy="1484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5938" extrusionOk="0">
                    <a:moveTo>
                      <a:pt x="1" y="0"/>
                    </a:moveTo>
                    <a:lnTo>
                      <a:pt x="1" y="5938"/>
                    </a:lnTo>
                    <a:lnTo>
                      <a:pt x="13310" y="23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4690875" y="2320775"/>
                <a:ext cx="2935450" cy="1904725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76189" extrusionOk="0">
                    <a:moveTo>
                      <a:pt x="61778" y="1"/>
                    </a:moveTo>
                    <a:lnTo>
                      <a:pt x="0" y="5805"/>
                    </a:lnTo>
                    <a:lnTo>
                      <a:pt x="0" y="68349"/>
                    </a:lnTo>
                    <a:lnTo>
                      <a:pt x="61778" y="76188"/>
                    </a:lnTo>
                    <a:lnTo>
                      <a:pt x="117417" y="64046"/>
                    </a:lnTo>
                    <a:lnTo>
                      <a:pt x="117417" y="5805"/>
                    </a:lnTo>
                    <a:lnTo>
                      <a:pt x="617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6080200" y="2490900"/>
                <a:ext cx="3102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2409" h="3870" extrusionOk="0">
                    <a:moveTo>
                      <a:pt x="6505" y="0"/>
                    </a:moveTo>
                    <a:lnTo>
                      <a:pt x="0" y="467"/>
                    </a:lnTo>
                    <a:lnTo>
                      <a:pt x="0" y="3870"/>
                    </a:lnTo>
                    <a:lnTo>
                      <a:pt x="6505" y="3269"/>
                    </a:lnTo>
                    <a:lnTo>
                      <a:pt x="12409" y="3736"/>
                    </a:lnTo>
                    <a:lnTo>
                      <a:pt x="12409" y="467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4690875" y="2320775"/>
                <a:ext cx="2935450" cy="1904725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76189" fill="none" extrusionOk="0">
                    <a:moveTo>
                      <a:pt x="0" y="5805"/>
                    </a:moveTo>
                    <a:lnTo>
                      <a:pt x="0" y="68349"/>
                    </a:lnTo>
                    <a:lnTo>
                      <a:pt x="61778" y="76188"/>
                    </a:lnTo>
                    <a:lnTo>
                      <a:pt x="117417" y="64046"/>
                    </a:lnTo>
                    <a:lnTo>
                      <a:pt x="117417" y="5805"/>
                    </a:lnTo>
                    <a:lnTo>
                      <a:pt x="61778" y="1"/>
                    </a:lnTo>
                    <a:close/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6235300" y="2320775"/>
                <a:ext cx="25" cy="2283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333" fill="none" extrusionOk="0">
                    <a:moveTo>
                      <a:pt x="1" y="91333"/>
                    </a:moveTo>
                    <a:lnTo>
                      <a:pt x="1" y="76188"/>
                    </a:lnTo>
                    <a:lnTo>
                      <a:pt x="1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4752575" y="4037000"/>
                <a:ext cx="1119150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44766" h="16847" fill="none" extrusionOk="0">
                    <a:moveTo>
                      <a:pt x="44766" y="12810"/>
                    </a:moveTo>
                    <a:lnTo>
                      <a:pt x="30255" y="16846"/>
                    </a:lnTo>
                    <a:lnTo>
                      <a:pt x="21483" y="15145"/>
                    </a:lnTo>
                    <a:lnTo>
                      <a:pt x="21483" y="8774"/>
                    </a:lnTo>
                    <a:lnTo>
                      <a:pt x="5805" y="6038"/>
                    </a:lnTo>
                    <a:lnTo>
                      <a:pt x="5805" y="11976"/>
                    </a:lnTo>
                    <a:lnTo>
                      <a:pt x="1" y="10742"/>
                    </a:lnTo>
                    <a:lnTo>
                      <a:pt x="1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4900175" y="4247150"/>
                <a:ext cx="330275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3604" fill="none" extrusionOk="0">
                    <a:moveTo>
                      <a:pt x="1" y="3603"/>
                    </a:moveTo>
                    <a:lnTo>
                      <a:pt x="13210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5508950" y="4246325"/>
                <a:ext cx="1388525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55541" h="14311" fill="none" extrusionOk="0">
                    <a:moveTo>
                      <a:pt x="55540" y="6972"/>
                    </a:moveTo>
                    <a:lnTo>
                      <a:pt x="55540" y="0"/>
                    </a:lnTo>
                    <a:lnTo>
                      <a:pt x="38595" y="4470"/>
                    </a:lnTo>
                    <a:lnTo>
                      <a:pt x="38595" y="11709"/>
                    </a:lnTo>
                    <a:lnTo>
                      <a:pt x="29055" y="14311"/>
                    </a:lnTo>
                    <a:lnTo>
                      <a:pt x="15645" y="11609"/>
                    </a:lnTo>
                    <a:lnTo>
                      <a:pt x="15645" y="4637"/>
                    </a:lnTo>
                    <a:lnTo>
                      <a:pt x="0" y="1902"/>
                    </a:lnTo>
                    <a:lnTo>
                      <a:pt x="0" y="847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6524675" y="3925250"/>
                <a:ext cx="1086625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3465" h="19782" fill="none" extrusionOk="0">
                    <a:moveTo>
                      <a:pt x="0" y="16746"/>
                    </a:moveTo>
                    <a:lnTo>
                      <a:pt x="14911" y="19782"/>
                    </a:lnTo>
                    <a:lnTo>
                      <a:pt x="22083" y="17980"/>
                    </a:lnTo>
                    <a:lnTo>
                      <a:pt x="22083" y="11209"/>
                    </a:lnTo>
                    <a:lnTo>
                      <a:pt x="39028" y="6372"/>
                    </a:lnTo>
                    <a:lnTo>
                      <a:pt x="39028" y="13377"/>
                    </a:lnTo>
                    <a:lnTo>
                      <a:pt x="39796" y="13144"/>
                    </a:lnTo>
                    <a:lnTo>
                      <a:pt x="43465" y="12143"/>
                    </a:lnTo>
                    <a:lnTo>
                      <a:pt x="43465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7136775" y="4187950"/>
                <a:ext cx="3602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2903" fill="none" extrusionOk="0">
                    <a:moveTo>
                      <a:pt x="14411" y="2902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4690875" y="2902025"/>
                <a:ext cx="293545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2236" fill="none" extrusionOk="0">
                    <a:moveTo>
                      <a:pt x="0" y="2235"/>
                    </a:moveTo>
                    <a:lnTo>
                      <a:pt x="61778" y="1"/>
                    </a:lnTo>
                    <a:lnTo>
                      <a:pt x="117417" y="22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4690875" y="3462425"/>
                <a:ext cx="2935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5171" fill="none" extrusionOk="0">
                    <a:moveTo>
                      <a:pt x="0" y="1602"/>
                    </a:moveTo>
                    <a:lnTo>
                      <a:pt x="61778" y="5171"/>
                    </a:lnTo>
                    <a:lnTo>
                      <a:pt x="117417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7040050" y="2405000"/>
                <a:ext cx="25" cy="5254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016" fill="none" extrusionOk="0">
                    <a:moveTo>
                      <a:pt x="0" y="1"/>
                    </a:moveTo>
                    <a:lnTo>
                      <a:pt x="0" y="2101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6859925" y="2930375"/>
                <a:ext cx="25" cy="603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152" fill="none" extrusionOk="0">
                    <a:moveTo>
                      <a:pt x="0" y="1"/>
                    </a:moveTo>
                    <a:lnTo>
                      <a:pt x="0" y="2415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7316900" y="2945400"/>
                <a:ext cx="25" cy="541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649" fill="none" extrusionOk="0">
                    <a:moveTo>
                      <a:pt x="1" y="0"/>
                    </a:moveTo>
                    <a:lnTo>
                      <a:pt x="1" y="21649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7018350" y="3519125"/>
                <a:ext cx="25" cy="535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417" fill="none" extrusionOk="0">
                    <a:moveTo>
                      <a:pt x="1" y="1"/>
                    </a:moveTo>
                    <a:lnTo>
                      <a:pt x="1" y="2141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2" name="Google Shape;852;p38"/>
              <p:cNvSpPr/>
              <p:nvPr/>
            </p:nvSpPr>
            <p:spPr>
              <a:xfrm>
                <a:off x="5631525" y="2377475"/>
                <a:ext cx="25" cy="1178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7135" fill="none" extrusionOk="0">
                    <a:moveTo>
                      <a:pt x="1" y="1"/>
                    </a:moveTo>
                    <a:lnTo>
                      <a:pt x="1" y="471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4934375" y="2442525"/>
                <a:ext cx="25" cy="502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116" fill="none" extrusionOk="0">
                    <a:moveTo>
                      <a:pt x="0" y="1"/>
                    </a:moveTo>
                    <a:lnTo>
                      <a:pt x="0" y="2011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5112825" y="2942900"/>
                <a:ext cx="25" cy="584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84" fill="none" extrusionOk="0">
                    <a:moveTo>
                      <a:pt x="1" y="0"/>
                    </a:moveTo>
                    <a:lnTo>
                      <a:pt x="1" y="23383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5330500" y="3538325"/>
                <a:ext cx="2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2884" fill="none" extrusionOk="0">
                    <a:moveTo>
                      <a:pt x="0" y="22883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4691700" y="3183900"/>
                <a:ext cx="1309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103" extrusionOk="0">
                    <a:moveTo>
                      <a:pt x="0" y="0"/>
                    </a:moveTo>
                    <a:lnTo>
                      <a:pt x="0" y="3036"/>
                    </a:lnTo>
                    <a:lnTo>
                      <a:pt x="5238" y="3102"/>
                    </a:lnTo>
                    <a:lnTo>
                      <a:pt x="5238" y="0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6749000" y="3170550"/>
                <a:ext cx="224350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3470" extrusionOk="0">
                    <a:moveTo>
                      <a:pt x="1" y="1"/>
                    </a:moveTo>
                    <a:lnTo>
                      <a:pt x="1" y="3470"/>
                    </a:lnTo>
                    <a:lnTo>
                      <a:pt x="8974" y="3003"/>
                    </a:lnTo>
                    <a:lnTo>
                      <a:pt x="8974" y="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8" name="Google Shape;858;p38"/>
              <p:cNvSpPr/>
              <p:nvPr/>
            </p:nvSpPr>
            <p:spPr>
              <a:xfrm>
                <a:off x="5207075" y="3771825"/>
                <a:ext cx="256025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4571" extrusionOk="0">
                    <a:moveTo>
                      <a:pt x="0" y="0"/>
                    </a:moveTo>
                    <a:lnTo>
                      <a:pt x="0" y="3569"/>
                    </a:lnTo>
                    <a:lnTo>
                      <a:pt x="10241" y="4570"/>
                    </a:lnTo>
                    <a:lnTo>
                      <a:pt x="10241" y="6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49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960000" y="1653581"/>
            <a:ext cx="102720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864" name="Google Shape;864;p39"/>
          <p:cNvSpPr txBox="1">
            <a:spLocks noGrp="1"/>
          </p:cNvSpPr>
          <p:nvPr>
            <p:ph type="subTitle" idx="1"/>
          </p:nvPr>
        </p:nvSpPr>
        <p:spPr>
          <a:xfrm>
            <a:off x="2238233" y="2962017"/>
            <a:ext cx="7715800" cy="224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Media Bazaar is opening a store in Eindhoven and needs administrative software to manage the store efficiently. Our client, </a:t>
            </a:r>
            <a:r>
              <a:rPr lang="en-US" dirty="0" err="1"/>
              <a:t>Sachin</a:t>
            </a:r>
            <a:r>
              <a:rPr lang="en-US" dirty="0"/>
              <a:t> Bhardwaj, has tasked us with the creation of this solution.</a:t>
            </a:r>
            <a:endParaRPr dirty="0"/>
          </a:p>
        </p:txBody>
      </p:sp>
      <p:cxnSp>
        <p:nvCxnSpPr>
          <p:cNvPr id="865" name="Google Shape;865;p39"/>
          <p:cNvCxnSpPr/>
          <p:nvPr/>
        </p:nvCxnSpPr>
        <p:spPr>
          <a:xfrm>
            <a:off x="2108200" y="1863167"/>
            <a:ext cx="0" cy="70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39"/>
          <p:cNvCxnSpPr/>
          <p:nvPr/>
        </p:nvCxnSpPr>
        <p:spPr>
          <a:xfrm>
            <a:off x="10083800" y="1863167"/>
            <a:ext cx="0" cy="70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8"/>
          <p:cNvSpPr txBox="1">
            <a:spLocks noGrp="1"/>
          </p:cNvSpPr>
          <p:nvPr>
            <p:ph type="title"/>
          </p:nvPr>
        </p:nvSpPr>
        <p:spPr>
          <a:xfrm>
            <a:off x="960000" y="2778904"/>
            <a:ext cx="3859398" cy="175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Our solution</a:t>
            </a:r>
            <a:endParaRPr dirty="0"/>
          </a:p>
        </p:txBody>
      </p:sp>
      <p:sp>
        <p:nvSpPr>
          <p:cNvPr id="749" name="Google Shape;749;p38"/>
          <p:cNvSpPr txBox="1">
            <a:spLocks noGrp="1"/>
          </p:cNvSpPr>
          <p:nvPr>
            <p:ph type="title" idx="2"/>
          </p:nvPr>
        </p:nvSpPr>
        <p:spPr>
          <a:xfrm>
            <a:off x="960000" y="2170805"/>
            <a:ext cx="36344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01.</a:t>
            </a:r>
            <a:endParaRPr dirty="0"/>
          </a:p>
        </p:txBody>
      </p:sp>
      <p:cxnSp>
        <p:nvCxnSpPr>
          <p:cNvPr id="751" name="Google Shape;751;p38"/>
          <p:cNvCxnSpPr/>
          <p:nvPr/>
        </p:nvCxnSpPr>
        <p:spPr>
          <a:xfrm>
            <a:off x="742967" y="1681300"/>
            <a:ext cx="0" cy="372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2" name="Google Shape;752;p38"/>
          <p:cNvGrpSpPr/>
          <p:nvPr/>
        </p:nvGrpSpPr>
        <p:grpSpPr>
          <a:xfrm>
            <a:off x="6367513" y="1547937"/>
            <a:ext cx="5038788" cy="4484564"/>
            <a:chOff x="4775634" y="1160952"/>
            <a:chExt cx="3779091" cy="3363423"/>
          </a:xfrm>
        </p:grpSpPr>
        <p:cxnSp>
          <p:nvCxnSpPr>
            <p:cNvPr id="753" name="Google Shape;753;p38"/>
            <p:cNvCxnSpPr/>
            <p:nvPr/>
          </p:nvCxnSpPr>
          <p:spPr>
            <a:xfrm flipH="1">
              <a:off x="5753025" y="3776775"/>
              <a:ext cx="2801700" cy="74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4" name="Google Shape;754;p38"/>
            <p:cNvGrpSpPr/>
            <p:nvPr/>
          </p:nvGrpSpPr>
          <p:grpSpPr>
            <a:xfrm>
              <a:off x="4775634" y="1160952"/>
              <a:ext cx="3525621" cy="3245276"/>
              <a:chOff x="4690875" y="694600"/>
              <a:chExt cx="4247225" cy="3909500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7117600" y="1130400"/>
                <a:ext cx="1077450" cy="1808350"/>
              </a:xfrm>
              <a:custGeom>
                <a:avLst/>
                <a:gdLst/>
                <a:ahLst/>
                <a:cxnLst/>
                <a:rect l="l" t="t" r="r" b="b"/>
                <a:pathLst>
                  <a:path w="43098" h="72334" extrusionOk="0">
                    <a:moveTo>
                      <a:pt x="24991" y="1"/>
                    </a:moveTo>
                    <a:cubicBezTo>
                      <a:pt x="24864" y="1"/>
                      <a:pt x="24739" y="5"/>
                      <a:pt x="24618" y="15"/>
                    </a:cubicBezTo>
                    <a:cubicBezTo>
                      <a:pt x="24551" y="48"/>
                      <a:pt x="24451" y="48"/>
                      <a:pt x="24351" y="82"/>
                    </a:cubicBezTo>
                    <a:cubicBezTo>
                      <a:pt x="19981" y="2083"/>
                      <a:pt x="8740" y="40644"/>
                      <a:pt x="3203" y="60592"/>
                    </a:cubicBezTo>
                    <a:cubicBezTo>
                      <a:pt x="1235" y="67597"/>
                      <a:pt x="0" y="72333"/>
                      <a:pt x="0" y="72333"/>
                    </a:cubicBezTo>
                    <a:lnTo>
                      <a:pt x="2736" y="71833"/>
                    </a:lnTo>
                    <a:cubicBezTo>
                      <a:pt x="2736" y="71833"/>
                      <a:pt x="4003" y="67530"/>
                      <a:pt x="5905" y="61059"/>
                    </a:cubicBezTo>
                    <a:cubicBezTo>
                      <a:pt x="11609" y="41878"/>
                      <a:pt x="23250" y="3751"/>
                      <a:pt x="25852" y="2617"/>
                    </a:cubicBezTo>
                    <a:cubicBezTo>
                      <a:pt x="26098" y="2512"/>
                      <a:pt x="26382" y="2463"/>
                      <a:pt x="26700" y="2463"/>
                    </a:cubicBezTo>
                    <a:cubicBezTo>
                      <a:pt x="30007" y="2463"/>
                      <a:pt x="36865" y="7773"/>
                      <a:pt x="39695" y="10055"/>
                    </a:cubicBezTo>
                    <a:cubicBezTo>
                      <a:pt x="40496" y="10722"/>
                      <a:pt x="40963" y="11723"/>
                      <a:pt x="40963" y="12757"/>
                    </a:cubicBezTo>
                    <a:lnTo>
                      <a:pt x="40963" y="66362"/>
                    </a:lnTo>
                    <a:lnTo>
                      <a:pt x="43098" y="66629"/>
                    </a:lnTo>
                    <a:lnTo>
                      <a:pt x="43098" y="10989"/>
                    </a:lnTo>
                    <a:cubicBezTo>
                      <a:pt x="43098" y="10956"/>
                      <a:pt x="43064" y="10923"/>
                      <a:pt x="43064" y="10889"/>
                    </a:cubicBezTo>
                    <a:cubicBezTo>
                      <a:pt x="43031" y="10389"/>
                      <a:pt x="42798" y="9889"/>
                      <a:pt x="42364" y="9588"/>
                    </a:cubicBezTo>
                    <a:lnTo>
                      <a:pt x="41764" y="9088"/>
                    </a:lnTo>
                    <a:cubicBezTo>
                      <a:pt x="41330" y="8754"/>
                      <a:pt x="40830" y="8387"/>
                      <a:pt x="40162" y="7887"/>
                    </a:cubicBezTo>
                    <a:cubicBezTo>
                      <a:pt x="39495" y="7387"/>
                      <a:pt x="38761" y="6820"/>
                      <a:pt x="37927" y="6219"/>
                    </a:cubicBezTo>
                    <a:lnTo>
                      <a:pt x="37060" y="5619"/>
                    </a:lnTo>
                    <a:cubicBezTo>
                      <a:pt x="36293" y="5085"/>
                      <a:pt x="35492" y="4551"/>
                      <a:pt x="34658" y="4018"/>
                    </a:cubicBezTo>
                    <a:cubicBezTo>
                      <a:pt x="34191" y="3751"/>
                      <a:pt x="33758" y="3484"/>
                      <a:pt x="33291" y="3184"/>
                    </a:cubicBezTo>
                    <a:cubicBezTo>
                      <a:pt x="32424" y="2683"/>
                      <a:pt x="31556" y="2216"/>
                      <a:pt x="30722" y="1783"/>
                    </a:cubicBezTo>
                    <a:cubicBezTo>
                      <a:pt x="30222" y="1516"/>
                      <a:pt x="29722" y="1282"/>
                      <a:pt x="29221" y="1082"/>
                    </a:cubicBezTo>
                    <a:cubicBezTo>
                      <a:pt x="27653" y="419"/>
                      <a:pt x="26193" y="1"/>
                      <a:pt x="24991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7713850" y="1046925"/>
                <a:ext cx="558775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5089" extrusionOk="0">
                    <a:moveTo>
                      <a:pt x="21296" y="0"/>
                    </a:moveTo>
                    <a:cubicBezTo>
                      <a:pt x="21236" y="0"/>
                      <a:pt x="21176" y="6"/>
                      <a:pt x="21116" y="18"/>
                    </a:cubicBezTo>
                    <a:lnTo>
                      <a:pt x="868" y="3287"/>
                    </a:lnTo>
                    <a:cubicBezTo>
                      <a:pt x="735" y="3320"/>
                      <a:pt x="601" y="3354"/>
                      <a:pt x="501" y="3421"/>
                    </a:cubicBezTo>
                    <a:cubicBezTo>
                      <a:pt x="168" y="3587"/>
                      <a:pt x="1" y="3954"/>
                      <a:pt x="67" y="4355"/>
                    </a:cubicBezTo>
                    <a:cubicBezTo>
                      <a:pt x="168" y="4788"/>
                      <a:pt x="568" y="5088"/>
                      <a:pt x="1035" y="5088"/>
                    </a:cubicBezTo>
                    <a:lnTo>
                      <a:pt x="1235" y="5088"/>
                    </a:lnTo>
                    <a:lnTo>
                      <a:pt x="5405" y="4421"/>
                    </a:lnTo>
                    <a:lnTo>
                      <a:pt x="21483" y="1819"/>
                    </a:lnTo>
                    <a:cubicBezTo>
                      <a:pt x="22016" y="1753"/>
                      <a:pt x="22350" y="1286"/>
                      <a:pt x="22283" y="752"/>
                    </a:cubicBezTo>
                    <a:cubicBezTo>
                      <a:pt x="22166" y="312"/>
                      <a:pt x="21738" y="0"/>
                      <a:pt x="2129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7872300" y="1088625"/>
                <a:ext cx="537075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5189" extrusionOk="0">
                    <a:moveTo>
                      <a:pt x="20460" y="0"/>
                    </a:moveTo>
                    <a:cubicBezTo>
                      <a:pt x="20401" y="0"/>
                      <a:pt x="20341" y="6"/>
                      <a:pt x="20282" y="18"/>
                    </a:cubicBezTo>
                    <a:lnTo>
                      <a:pt x="835" y="3354"/>
                    </a:lnTo>
                    <a:cubicBezTo>
                      <a:pt x="734" y="3387"/>
                      <a:pt x="668" y="3420"/>
                      <a:pt x="568" y="3454"/>
                    </a:cubicBezTo>
                    <a:cubicBezTo>
                      <a:pt x="201" y="3621"/>
                      <a:pt x="1" y="4021"/>
                      <a:pt x="67" y="4454"/>
                    </a:cubicBezTo>
                    <a:cubicBezTo>
                      <a:pt x="167" y="4888"/>
                      <a:pt x="534" y="5188"/>
                      <a:pt x="1001" y="5188"/>
                    </a:cubicBezTo>
                    <a:lnTo>
                      <a:pt x="1168" y="5188"/>
                    </a:lnTo>
                    <a:lnTo>
                      <a:pt x="3103" y="4855"/>
                    </a:lnTo>
                    <a:lnTo>
                      <a:pt x="20615" y="1853"/>
                    </a:lnTo>
                    <a:cubicBezTo>
                      <a:pt x="21149" y="1753"/>
                      <a:pt x="21483" y="1286"/>
                      <a:pt x="21416" y="785"/>
                    </a:cubicBezTo>
                    <a:cubicBezTo>
                      <a:pt x="21298" y="315"/>
                      <a:pt x="20896" y="0"/>
                      <a:pt x="20460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7964025" y="1138900"/>
                <a:ext cx="549600" cy="141150"/>
              </a:xfrm>
              <a:custGeom>
                <a:avLst/>
                <a:gdLst/>
                <a:ahLst/>
                <a:cxnLst/>
                <a:rect l="l" t="t" r="r" b="b"/>
                <a:pathLst>
                  <a:path w="21984" h="5646" extrusionOk="0">
                    <a:moveTo>
                      <a:pt x="20874" y="1"/>
                    </a:moveTo>
                    <a:cubicBezTo>
                      <a:pt x="20833" y="1"/>
                      <a:pt x="20791" y="3"/>
                      <a:pt x="20749" y="8"/>
                    </a:cubicBezTo>
                    <a:lnTo>
                      <a:pt x="868" y="3644"/>
                    </a:lnTo>
                    <a:lnTo>
                      <a:pt x="835" y="3644"/>
                    </a:lnTo>
                    <a:cubicBezTo>
                      <a:pt x="301" y="3778"/>
                      <a:pt x="1" y="4278"/>
                      <a:pt x="101" y="4812"/>
                    </a:cubicBezTo>
                    <a:cubicBezTo>
                      <a:pt x="168" y="5279"/>
                      <a:pt x="568" y="5646"/>
                      <a:pt x="1068" y="5646"/>
                    </a:cubicBezTo>
                    <a:lnTo>
                      <a:pt x="1235" y="5646"/>
                    </a:lnTo>
                    <a:lnTo>
                      <a:pt x="3237" y="5279"/>
                    </a:lnTo>
                    <a:lnTo>
                      <a:pt x="21083" y="2010"/>
                    </a:lnTo>
                    <a:cubicBezTo>
                      <a:pt x="21616" y="1910"/>
                      <a:pt x="21983" y="1376"/>
                      <a:pt x="21883" y="842"/>
                    </a:cubicBezTo>
                    <a:cubicBezTo>
                      <a:pt x="21791" y="351"/>
                      <a:pt x="21359" y="1"/>
                      <a:pt x="20874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8039925" y="1193250"/>
                <a:ext cx="579550" cy="141850"/>
              </a:xfrm>
              <a:custGeom>
                <a:avLst/>
                <a:gdLst/>
                <a:ahLst/>
                <a:cxnLst/>
                <a:rect l="l" t="t" r="r" b="b"/>
                <a:pathLst>
                  <a:path w="23182" h="5674" extrusionOk="0">
                    <a:moveTo>
                      <a:pt x="21807" y="0"/>
                    </a:moveTo>
                    <a:cubicBezTo>
                      <a:pt x="21716" y="0"/>
                      <a:pt x="21618" y="12"/>
                      <a:pt x="21516" y="36"/>
                    </a:cubicBezTo>
                    <a:lnTo>
                      <a:pt x="1201" y="3672"/>
                    </a:lnTo>
                    <a:cubicBezTo>
                      <a:pt x="1135" y="3672"/>
                      <a:pt x="1101" y="3672"/>
                      <a:pt x="1068" y="3705"/>
                    </a:cubicBezTo>
                    <a:cubicBezTo>
                      <a:pt x="0" y="4039"/>
                      <a:pt x="234" y="5640"/>
                      <a:pt x="1368" y="5673"/>
                    </a:cubicBezTo>
                    <a:lnTo>
                      <a:pt x="1535" y="5673"/>
                    </a:lnTo>
                    <a:lnTo>
                      <a:pt x="3303" y="5340"/>
                    </a:lnTo>
                    <a:lnTo>
                      <a:pt x="21883" y="2004"/>
                    </a:lnTo>
                    <a:cubicBezTo>
                      <a:pt x="23181" y="1819"/>
                      <a:pt x="22961" y="0"/>
                      <a:pt x="21807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8137500" y="1263850"/>
                <a:ext cx="573750" cy="142125"/>
              </a:xfrm>
              <a:custGeom>
                <a:avLst/>
                <a:gdLst/>
                <a:ahLst/>
                <a:cxnLst/>
                <a:rect l="l" t="t" r="r" b="b"/>
                <a:pathLst>
                  <a:path w="22950" h="5685" extrusionOk="0">
                    <a:moveTo>
                      <a:pt x="21709" y="1"/>
                    </a:moveTo>
                    <a:cubicBezTo>
                      <a:pt x="21656" y="1"/>
                      <a:pt x="21603" y="5"/>
                      <a:pt x="21549" y="14"/>
                    </a:cubicBezTo>
                    <a:lnTo>
                      <a:pt x="1201" y="3683"/>
                    </a:lnTo>
                    <a:cubicBezTo>
                      <a:pt x="1134" y="3683"/>
                      <a:pt x="1068" y="3717"/>
                      <a:pt x="1001" y="3750"/>
                    </a:cubicBezTo>
                    <a:cubicBezTo>
                      <a:pt x="0" y="4150"/>
                      <a:pt x="300" y="5651"/>
                      <a:pt x="1401" y="5685"/>
                    </a:cubicBezTo>
                    <a:lnTo>
                      <a:pt x="1568" y="5685"/>
                    </a:lnTo>
                    <a:lnTo>
                      <a:pt x="2302" y="5551"/>
                    </a:lnTo>
                    <a:lnTo>
                      <a:pt x="21882" y="2015"/>
                    </a:lnTo>
                    <a:cubicBezTo>
                      <a:pt x="22049" y="1982"/>
                      <a:pt x="22216" y="1915"/>
                      <a:pt x="22349" y="1815"/>
                    </a:cubicBezTo>
                    <a:cubicBezTo>
                      <a:pt x="22950" y="1315"/>
                      <a:pt x="22816" y="381"/>
                      <a:pt x="22116" y="81"/>
                    </a:cubicBezTo>
                    <a:cubicBezTo>
                      <a:pt x="21994" y="32"/>
                      <a:pt x="21854" y="1"/>
                      <a:pt x="21709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7197650" y="1047475"/>
                <a:ext cx="1497775" cy="1619400"/>
              </a:xfrm>
              <a:custGeom>
                <a:avLst/>
                <a:gdLst/>
                <a:ahLst/>
                <a:cxnLst/>
                <a:rect l="l" t="t" r="r" b="b"/>
                <a:pathLst>
                  <a:path w="59911" h="64776" extrusionOk="0">
                    <a:moveTo>
                      <a:pt x="41999" y="0"/>
                    </a:moveTo>
                    <a:cubicBezTo>
                      <a:pt x="41922" y="0"/>
                      <a:pt x="41843" y="10"/>
                      <a:pt x="41764" y="29"/>
                    </a:cubicBezTo>
                    <a:lnTo>
                      <a:pt x="21516" y="3265"/>
                    </a:lnTo>
                    <a:cubicBezTo>
                      <a:pt x="21383" y="3298"/>
                      <a:pt x="21283" y="3332"/>
                      <a:pt x="21149" y="3399"/>
                    </a:cubicBezTo>
                    <a:cubicBezTo>
                      <a:pt x="16779" y="5400"/>
                      <a:pt x="5538" y="43961"/>
                      <a:pt x="1" y="63909"/>
                    </a:cubicBezTo>
                    <a:lnTo>
                      <a:pt x="334" y="64776"/>
                    </a:lnTo>
                    <a:lnTo>
                      <a:pt x="2703" y="64376"/>
                    </a:lnTo>
                    <a:cubicBezTo>
                      <a:pt x="8407" y="45195"/>
                      <a:pt x="20048" y="7068"/>
                      <a:pt x="22650" y="5934"/>
                    </a:cubicBezTo>
                    <a:cubicBezTo>
                      <a:pt x="22896" y="5829"/>
                      <a:pt x="23180" y="5780"/>
                      <a:pt x="23498" y="5780"/>
                    </a:cubicBezTo>
                    <a:cubicBezTo>
                      <a:pt x="26805" y="5780"/>
                      <a:pt x="33663" y="11090"/>
                      <a:pt x="36493" y="13372"/>
                    </a:cubicBezTo>
                    <a:cubicBezTo>
                      <a:pt x="37294" y="14039"/>
                      <a:pt x="37761" y="15040"/>
                      <a:pt x="37761" y="16074"/>
                    </a:cubicBezTo>
                    <a:lnTo>
                      <a:pt x="37761" y="46896"/>
                    </a:lnTo>
                    <a:lnTo>
                      <a:pt x="39896" y="43928"/>
                    </a:lnTo>
                    <a:lnTo>
                      <a:pt x="39896" y="14306"/>
                    </a:lnTo>
                    <a:cubicBezTo>
                      <a:pt x="39896" y="14273"/>
                      <a:pt x="39896" y="14240"/>
                      <a:pt x="39896" y="14206"/>
                    </a:cubicBezTo>
                    <a:lnTo>
                      <a:pt x="59476" y="10670"/>
                    </a:lnTo>
                    <a:cubicBezTo>
                      <a:pt x="59643" y="10637"/>
                      <a:pt x="59777" y="10604"/>
                      <a:pt x="59910" y="10504"/>
                    </a:cubicBezTo>
                    <a:cubicBezTo>
                      <a:pt x="59843" y="9970"/>
                      <a:pt x="59777" y="9369"/>
                      <a:pt x="59677" y="8802"/>
                    </a:cubicBezTo>
                    <a:cubicBezTo>
                      <a:pt x="59571" y="8739"/>
                      <a:pt x="59452" y="8716"/>
                      <a:pt x="59328" y="8716"/>
                    </a:cubicBezTo>
                    <a:cubicBezTo>
                      <a:pt x="59256" y="8716"/>
                      <a:pt x="59183" y="8723"/>
                      <a:pt x="59110" y="8736"/>
                    </a:cubicBezTo>
                    <a:lnTo>
                      <a:pt x="38762" y="12372"/>
                    </a:lnTo>
                    <a:cubicBezTo>
                      <a:pt x="38695" y="12372"/>
                      <a:pt x="38628" y="12405"/>
                      <a:pt x="38562" y="12438"/>
                    </a:cubicBezTo>
                    <a:cubicBezTo>
                      <a:pt x="38128" y="12105"/>
                      <a:pt x="37594" y="11671"/>
                      <a:pt x="36960" y="11204"/>
                    </a:cubicBezTo>
                    <a:lnTo>
                      <a:pt x="55540" y="7868"/>
                    </a:lnTo>
                    <a:cubicBezTo>
                      <a:pt x="56848" y="7713"/>
                      <a:pt x="56615" y="5871"/>
                      <a:pt x="55466" y="5871"/>
                    </a:cubicBezTo>
                    <a:cubicBezTo>
                      <a:pt x="55384" y="5871"/>
                      <a:pt x="55298" y="5880"/>
                      <a:pt x="55207" y="5900"/>
                    </a:cubicBezTo>
                    <a:lnTo>
                      <a:pt x="34859" y="9536"/>
                    </a:lnTo>
                    <a:cubicBezTo>
                      <a:pt x="34826" y="9536"/>
                      <a:pt x="34759" y="9570"/>
                      <a:pt x="34725" y="9570"/>
                    </a:cubicBezTo>
                    <a:lnTo>
                      <a:pt x="33858" y="8969"/>
                    </a:lnTo>
                    <a:lnTo>
                      <a:pt x="51704" y="5700"/>
                    </a:lnTo>
                    <a:cubicBezTo>
                      <a:pt x="52238" y="5600"/>
                      <a:pt x="52605" y="5066"/>
                      <a:pt x="52505" y="4533"/>
                    </a:cubicBezTo>
                    <a:cubicBezTo>
                      <a:pt x="52416" y="4058"/>
                      <a:pt x="52011" y="3716"/>
                      <a:pt x="51547" y="3716"/>
                    </a:cubicBezTo>
                    <a:cubicBezTo>
                      <a:pt x="51489" y="3716"/>
                      <a:pt x="51430" y="3721"/>
                      <a:pt x="51371" y="3732"/>
                    </a:cubicBezTo>
                    <a:lnTo>
                      <a:pt x="31490" y="7368"/>
                    </a:lnTo>
                    <a:lnTo>
                      <a:pt x="31456" y="7368"/>
                    </a:lnTo>
                    <a:cubicBezTo>
                      <a:pt x="30989" y="7068"/>
                      <a:pt x="30556" y="6801"/>
                      <a:pt x="30089" y="6534"/>
                    </a:cubicBezTo>
                    <a:lnTo>
                      <a:pt x="47601" y="3499"/>
                    </a:lnTo>
                    <a:cubicBezTo>
                      <a:pt x="48102" y="3432"/>
                      <a:pt x="48469" y="2932"/>
                      <a:pt x="48369" y="2431"/>
                    </a:cubicBezTo>
                    <a:cubicBezTo>
                      <a:pt x="48280" y="1961"/>
                      <a:pt x="47882" y="1646"/>
                      <a:pt x="47446" y="1646"/>
                    </a:cubicBezTo>
                    <a:cubicBezTo>
                      <a:pt x="47387" y="1646"/>
                      <a:pt x="47327" y="1652"/>
                      <a:pt x="47268" y="1664"/>
                    </a:cubicBezTo>
                    <a:lnTo>
                      <a:pt x="27821" y="5000"/>
                    </a:lnTo>
                    <a:cubicBezTo>
                      <a:pt x="27720" y="5033"/>
                      <a:pt x="27620" y="5066"/>
                      <a:pt x="27554" y="5100"/>
                    </a:cubicBezTo>
                    <a:cubicBezTo>
                      <a:pt x="27020" y="4833"/>
                      <a:pt x="26520" y="4599"/>
                      <a:pt x="26019" y="4399"/>
                    </a:cubicBezTo>
                    <a:lnTo>
                      <a:pt x="42131" y="1797"/>
                    </a:lnTo>
                    <a:cubicBezTo>
                      <a:pt x="42631" y="1731"/>
                      <a:pt x="42998" y="1264"/>
                      <a:pt x="42931" y="763"/>
                    </a:cubicBezTo>
                    <a:cubicBezTo>
                      <a:pt x="42818" y="309"/>
                      <a:pt x="42439" y="0"/>
                      <a:pt x="41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8482750" y="3239650"/>
                <a:ext cx="449500" cy="69990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27996" extrusionOk="0">
                    <a:moveTo>
                      <a:pt x="8320" y="1"/>
                    </a:moveTo>
                    <a:cubicBezTo>
                      <a:pt x="7463" y="1"/>
                      <a:pt x="6525" y="112"/>
                      <a:pt x="5504" y="372"/>
                    </a:cubicBezTo>
                    <a:cubicBezTo>
                      <a:pt x="2435" y="772"/>
                      <a:pt x="0" y="6710"/>
                      <a:pt x="0" y="13982"/>
                    </a:cubicBezTo>
                    <a:cubicBezTo>
                      <a:pt x="0" y="21487"/>
                      <a:pt x="2602" y="27592"/>
                      <a:pt x="5838" y="27592"/>
                    </a:cubicBezTo>
                    <a:lnTo>
                      <a:pt x="5838" y="27725"/>
                    </a:lnTo>
                    <a:cubicBezTo>
                      <a:pt x="5838" y="27725"/>
                      <a:pt x="7060" y="27996"/>
                      <a:pt x="8695" y="27996"/>
                    </a:cubicBezTo>
                    <a:cubicBezTo>
                      <a:pt x="10551" y="27996"/>
                      <a:pt x="12939" y="27647"/>
                      <a:pt x="14677" y="26157"/>
                    </a:cubicBezTo>
                    <a:cubicBezTo>
                      <a:pt x="17980" y="23355"/>
                      <a:pt x="15645" y="3908"/>
                      <a:pt x="15645" y="3908"/>
                    </a:cubicBezTo>
                    <a:cubicBezTo>
                      <a:pt x="15645" y="3908"/>
                      <a:pt x="13398" y="1"/>
                      <a:pt x="83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8673700" y="3293975"/>
                <a:ext cx="264400" cy="613800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24552" extrusionOk="0">
                    <a:moveTo>
                      <a:pt x="5305" y="0"/>
                    </a:moveTo>
                    <a:cubicBezTo>
                      <a:pt x="2369" y="0"/>
                      <a:pt x="1" y="5504"/>
                      <a:pt x="1" y="12276"/>
                    </a:cubicBezTo>
                    <a:cubicBezTo>
                      <a:pt x="1" y="19081"/>
                      <a:pt x="2369" y="24551"/>
                      <a:pt x="5305" y="24551"/>
                    </a:cubicBezTo>
                    <a:cubicBezTo>
                      <a:pt x="8207" y="24551"/>
                      <a:pt x="10575" y="19081"/>
                      <a:pt x="10575" y="12276"/>
                    </a:cubicBezTo>
                    <a:cubicBezTo>
                      <a:pt x="10575" y="5504"/>
                      <a:pt x="8207" y="0"/>
                      <a:pt x="53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8673700" y="3293975"/>
                <a:ext cx="264400" cy="613800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24552" extrusionOk="0">
                    <a:moveTo>
                      <a:pt x="5305" y="0"/>
                    </a:moveTo>
                    <a:cubicBezTo>
                      <a:pt x="2369" y="0"/>
                      <a:pt x="1" y="5504"/>
                      <a:pt x="1" y="12276"/>
                    </a:cubicBezTo>
                    <a:cubicBezTo>
                      <a:pt x="1" y="19081"/>
                      <a:pt x="2369" y="24551"/>
                      <a:pt x="5305" y="24551"/>
                    </a:cubicBezTo>
                    <a:cubicBezTo>
                      <a:pt x="8207" y="24551"/>
                      <a:pt x="10575" y="19081"/>
                      <a:pt x="10575" y="12276"/>
                    </a:cubicBezTo>
                    <a:cubicBezTo>
                      <a:pt x="10575" y="5504"/>
                      <a:pt x="8207" y="0"/>
                      <a:pt x="5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8688725" y="3405725"/>
                <a:ext cx="14680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4044" extrusionOk="0">
                    <a:moveTo>
                      <a:pt x="2936" y="0"/>
                    </a:moveTo>
                    <a:cubicBezTo>
                      <a:pt x="2736" y="0"/>
                      <a:pt x="2535" y="67"/>
                      <a:pt x="2335" y="134"/>
                    </a:cubicBezTo>
                    <a:cubicBezTo>
                      <a:pt x="1001" y="801"/>
                      <a:pt x="0" y="3636"/>
                      <a:pt x="0" y="7039"/>
                    </a:cubicBezTo>
                    <a:cubicBezTo>
                      <a:pt x="0" y="10408"/>
                      <a:pt x="1001" y="13243"/>
                      <a:pt x="2335" y="13910"/>
                    </a:cubicBezTo>
                    <a:cubicBezTo>
                      <a:pt x="2535" y="13977"/>
                      <a:pt x="2736" y="14044"/>
                      <a:pt x="2936" y="14044"/>
                    </a:cubicBezTo>
                    <a:cubicBezTo>
                      <a:pt x="4570" y="14044"/>
                      <a:pt x="5871" y="10908"/>
                      <a:pt x="5871" y="7039"/>
                    </a:cubicBezTo>
                    <a:cubicBezTo>
                      <a:pt x="5871" y="3136"/>
                      <a:pt x="4570" y="0"/>
                      <a:pt x="29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8688725" y="3409050"/>
                <a:ext cx="117600" cy="3444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3778" extrusionOk="0">
                    <a:moveTo>
                      <a:pt x="2335" y="1"/>
                    </a:moveTo>
                    <a:cubicBezTo>
                      <a:pt x="1001" y="668"/>
                      <a:pt x="0" y="3503"/>
                      <a:pt x="0" y="6906"/>
                    </a:cubicBezTo>
                    <a:cubicBezTo>
                      <a:pt x="0" y="10275"/>
                      <a:pt x="1001" y="13110"/>
                      <a:pt x="2335" y="13777"/>
                    </a:cubicBezTo>
                    <a:cubicBezTo>
                      <a:pt x="3703" y="13110"/>
                      <a:pt x="4704" y="10275"/>
                      <a:pt x="4704" y="6906"/>
                    </a:cubicBezTo>
                    <a:cubicBezTo>
                      <a:pt x="4704" y="3503"/>
                      <a:pt x="3703" y="668"/>
                      <a:pt x="2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7583775" y="2691875"/>
                <a:ext cx="1335125" cy="1238400"/>
              </a:xfrm>
              <a:custGeom>
                <a:avLst/>
                <a:gdLst/>
                <a:ahLst/>
                <a:cxnLst/>
                <a:rect l="l" t="t" r="r" b="b"/>
                <a:pathLst>
                  <a:path w="53405" h="49536" extrusionOk="0">
                    <a:moveTo>
                      <a:pt x="30322" y="1"/>
                    </a:moveTo>
                    <a:lnTo>
                      <a:pt x="23650" y="4070"/>
                    </a:lnTo>
                    <a:lnTo>
                      <a:pt x="9907" y="17913"/>
                    </a:lnTo>
                    <a:lnTo>
                      <a:pt x="1901" y="29155"/>
                    </a:lnTo>
                    <a:lnTo>
                      <a:pt x="1701" y="30055"/>
                    </a:lnTo>
                    <a:lnTo>
                      <a:pt x="0" y="37961"/>
                    </a:lnTo>
                    <a:lnTo>
                      <a:pt x="1701" y="39095"/>
                    </a:lnTo>
                    <a:lnTo>
                      <a:pt x="2068" y="39329"/>
                    </a:lnTo>
                    <a:lnTo>
                      <a:pt x="17279" y="49536"/>
                    </a:lnTo>
                    <a:lnTo>
                      <a:pt x="20081" y="48835"/>
                    </a:lnTo>
                    <a:cubicBezTo>
                      <a:pt x="26185" y="47368"/>
                      <a:pt x="40295" y="43932"/>
                      <a:pt x="42130" y="43432"/>
                    </a:cubicBezTo>
                    <a:cubicBezTo>
                      <a:pt x="44532" y="42764"/>
                      <a:pt x="42931" y="40396"/>
                      <a:pt x="44332" y="33324"/>
                    </a:cubicBezTo>
                    <a:cubicBezTo>
                      <a:pt x="45899" y="25385"/>
                      <a:pt x="49435" y="23717"/>
                      <a:pt x="51437" y="22683"/>
                    </a:cubicBezTo>
                    <a:cubicBezTo>
                      <a:pt x="53405" y="21616"/>
                      <a:pt x="53138" y="19448"/>
                      <a:pt x="53138" y="16913"/>
                    </a:cubicBezTo>
                    <a:cubicBezTo>
                      <a:pt x="53138" y="16546"/>
                      <a:pt x="53171" y="16245"/>
                      <a:pt x="53171" y="15979"/>
                    </a:cubicBezTo>
                    <a:cubicBezTo>
                      <a:pt x="53205" y="14044"/>
                      <a:pt x="53171" y="13077"/>
                      <a:pt x="50936" y="12443"/>
                    </a:cubicBezTo>
                    <a:cubicBezTo>
                      <a:pt x="48368" y="11709"/>
                      <a:pt x="48868" y="10174"/>
                      <a:pt x="48435" y="6372"/>
                    </a:cubicBezTo>
                    <a:cubicBezTo>
                      <a:pt x="48034" y="2569"/>
                      <a:pt x="47834" y="2069"/>
                      <a:pt x="46967" y="1135"/>
                    </a:cubicBezTo>
                    <a:cubicBezTo>
                      <a:pt x="46133" y="201"/>
                      <a:pt x="30322" y="1"/>
                      <a:pt x="30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7626300" y="2691050"/>
                <a:ext cx="1062450" cy="984050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39362" extrusionOk="0">
                    <a:moveTo>
                      <a:pt x="28621" y="0"/>
                    </a:moveTo>
                    <a:lnTo>
                      <a:pt x="21949" y="4070"/>
                    </a:lnTo>
                    <a:lnTo>
                      <a:pt x="8206" y="17946"/>
                    </a:lnTo>
                    <a:lnTo>
                      <a:pt x="200" y="29188"/>
                    </a:lnTo>
                    <a:lnTo>
                      <a:pt x="0" y="29455"/>
                    </a:lnTo>
                    <a:lnTo>
                      <a:pt x="0" y="39362"/>
                    </a:lnTo>
                    <a:lnTo>
                      <a:pt x="367" y="39362"/>
                    </a:lnTo>
                    <a:lnTo>
                      <a:pt x="15945" y="38594"/>
                    </a:lnTo>
                    <a:cubicBezTo>
                      <a:pt x="15945" y="38594"/>
                      <a:pt x="20448" y="33591"/>
                      <a:pt x="26786" y="27853"/>
                    </a:cubicBezTo>
                    <a:lnTo>
                      <a:pt x="26786" y="25418"/>
                    </a:lnTo>
                    <a:cubicBezTo>
                      <a:pt x="26619" y="24684"/>
                      <a:pt x="26186" y="24084"/>
                      <a:pt x="25585" y="23684"/>
                    </a:cubicBezTo>
                    <a:cubicBezTo>
                      <a:pt x="25518" y="20048"/>
                      <a:pt x="28854" y="13910"/>
                      <a:pt x="32223" y="9140"/>
                    </a:cubicBezTo>
                    <a:cubicBezTo>
                      <a:pt x="35592" y="4337"/>
                      <a:pt x="41196" y="1635"/>
                      <a:pt x="42330" y="701"/>
                    </a:cubicBezTo>
                    <a:cubicBezTo>
                      <a:pt x="42364" y="701"/>
                      <a:pt x="42497" y="601"/>
                      <a:pt x="42497" y="601"/>
                    </a:cubicBezTo>
                    <a:cubicBezTo>
                      <a:pt x="37727" y="134"/>
                      <a:pt x="28621" y="0"/>
                      <a:pt x="28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8068275" y="2683525"/>
                <a:ext cx="843950" cy="1232575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49303" fill="none" extrusionOk="0">
                    <a:moveTo>
                      <a:pt x="1" y="49303"/>
                    </a:moveTo>
                    <a:lnTo>
                      <a:pt x="22216" y="43966"/>
                    </a:lnTo>
                    <a:cubicBezTo>
                      <a:pt x="23317" y="43699"/>
                      <a:pt x="24118" y="42698"/>
                      <a:pt x="24151" y="41564"/>
                    </a:cubicBezTo>
                    <a:cubicBezTo>
                      <a:pt x="24318" y="37961"/>
                      <a:pt x="24885" y="30189"/>
                      <a:pt x="27287" y="26887"/>
                    </a:cubicBezTo>
                    <a:cubicBezTo>
                      <a:pt x="29021" y="24485"/>
                      <a:pt x="30789" y="23451"/>
                      <a:pt x="32057" y="23017"/>
                    </a:cubicBezTo>
                    <a:cubicBezTo>
                      <a:pt x="33091" y="22650"/>
                      <a:pt x="33758" y="21683"/>
                      <a:pt x="33758" y="20582"/>
                    </a:cubicBezTo>
                    <a:lnTo>
                      <a:pt x="33758" y="15312"/>
                    </a:lnTo>
                    <a:cubicBezTo>
                      <a:pt x="33758" y="14078"/>
                      <a:pt x="32891" y="13010"/>
                      <a:pt x="31690" y="12777"/>
                    </a:cubicBezTo>
                    <a:lnTo>
                      <a:pt x="31590" y="12777"/>
                    </a:lnTo>
                    <a:cubicBezTo>
                      <a:pt x="30489" y="12577"/>
                      <a:pt x="29622" y="11643"/>
                      <a:pt x="29522" y="10542"/>
                    </a:cubicBezTo>
                    <a:lnTo>
                      <a:pt x="28721" y="3303"/>
                    </a:lnTo>
                    <a:cubicBezTo>
                      <a:pt x="28588" y="2069"/>
                      <a:pt x="27587" y="1102"/>
                      <a:pt x="26353" y="1002"/>
                    </a:cubicBezTo>
                    <a:cubicBezTo>
                      <a:pt x="21816" y="668"/>
                      <a:pt x="10942" y="1"/>
                      <a:pt x="4037" y="1202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8607825" y="3041300"/>
                <a:ext cx="1559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937" fill="none" extrusionOk="0">
                    <a:moveTo>
                      <a:pt x="1" y="3936"/>
                    </a:moveTo>
                    <a:cubicBezTo>
                      <a:pt x="2002" y="2535"/>
                      <a:pt x="4104" y="1201"/>
                      <a:pt x="6238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8038250" y="3213925"/>
                <a:ext cx="468700" cy="420325"/>
              </a:xfrm>
              <a:custGeom>
                <a:avLst/>
                <a:gdLst/>
                <a:ahLst/>
                <a:cxnLst/>
                <a:rect l="l" t="t" r="r" b="b"/>
                <a:pathLst>
                  <a:path w="18748" h="16813" fill="none" extrusionOk="0">
                    <a:moveTo>
                      <a:pt x="1" y="16812"/>
                    </a:moveTo>
                    <a:cubicBezTo>
                      <a:pt x="5872" y="10808"/>
                      <a:pt x="12143" y="5204"/>
                      <a:pt x="18747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7649650" y="3219750"/>
                <a:ext cx="427000" cy="284400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11376" fill="none" extrusionOk="0">
                    <a:moveTo>
                      <a:pt x="17079" y="11375"/>
                    </a:moveTo>
                    <a:cubicBezTo>
                      <a:pt x="17079" y="11375"/>
                      <a:pt x="10941" y="1"/>
                      <a:pt x="0" y="770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863125" y="3235600"/>
                <a:ext cx="4453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72" fill="none" extrusionOk="0">
                    <a:moveTo>
                      <a:pt x="17280" y="6172"/>
                    </a:moveTo>
                    <a:cubicBezTo>
                      <a:pt x="17280" y="6172"/>
                      <a:pt x="17813" y="2169"/>
                      <a:pt x="14845" y="1068"/>
                    </a:cubicBezTo>
                    <a:cubicBezTo>
                      <a:pt x="11842" y="0"/>
                      <a:pt x="1" y="434"/>
                      <a:pt x="1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8265925" y="2745250"/>
                <a:ext cx="371125" cy="537900"/>
              </a:xfrm>
              <a:custGeom>
                <a:avLst/>
                <a:gdLst/>
                <a:ahLst/>
                <a:cxnLst/>
                <a:rect l="l" t="t" r="r" b="b"/>
                <a:pathLst>
                  <a:path w="14845" h="21516" fill="none" extrusionOk="0">
                    <a:moveTo>
                      <a:pt x="0" y="21516"/>
                    </a:moveTo>
                    <a:cubicBezTo>
                      <a:pt x="0" y="21516"/>
                      <a:pt x="534" y="9007"/>
                      <a:pt x="14844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7593775" y="3485475"/>
                <a:ext cx="502875" cy="782025"/>
              </a:xfrm>
              <a:custGeom>
                <a:avLst/>
                <a:gdLst/>
                <a:ahLst/>
                <a:cxnLst/>
                <a:rect l="l" t="t" r="r" b="b"/>
                <a:pathLst>
                  <a:path w="20115" h="31281" extrusionOk="0">
                    <a:moveTo>
                      <a:pt x="9293" y="1"/>
                    </a:moveTo>
                    <a:cubicBezTo>
                      <a:pt x="8334" y="1"/>
                      <a:pt x="7283" y="124"/>
                      <a:pt x="6138" y="413"/>
                    </a:cubicBezTo>
                    <a:cubicBezTo>
                      <a:pt x="2702" y="880"/>
                      <a:pt x="0" y="7485"/>
                      <a:pt x="0" y="15624"/>
                    </a:cubicBezTo>
                    <a:cubicBezTo>
                      <a:pt x="0" y="23996"/>
                      <a:pt x="2902" y="30835"/>
                      <a:pt x="6538" y="30835"/>
                    </a:cubicBezTo>
                    <a:lnTo>
                      <a:pt x="6572" y="30968"/>
                    </a:lnTo>
                    <a:cubicBezTo>
                      <a:pt x="6572" y="30968"/>
                      <a:pt x="7953" y="31280"/>
                      <a:pt x="9798" y="31280"/>
                    </a:cubicBezTo>
                    <a:cubicBezTo>
                      <a:pt x="11863" y="31280"/>
                      <a:pt x="14508" y="30889"/>
                      <a:pt x="16445" y="29234"/>
                    </a:cubicBezTo>
                    <a:cubicBezTo>
                      <a:pt x="20115" y="26065"/>
                      <a:pt x="17479" y="4349"/>
                      <a:pt x="17479" y="4349"/>
                    </a:cubicBezTo>
                    <a:cubicBezTo>
                      <a:pt x="17479" y="4349"/>
                      <a:pt x="14988" y="1"/>
                      <a:pt x="9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7808100" y="3546650"/>
                <a:ext cx="295225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27421" extrusionOk="0">
                    <a:moveTo>
                      <a:pt x="5904" y="1"/>
                    </a:moveTo>
                    <a:cubicBezTo>
                      <a:pt x="2635" y="1"/>
                      <a:pt x="0" y="6138"/>
                      <a:pt x="0" y="13710"/>
                    </a:cubicBezTo>
                    <a:cubicBezTo>
                      <a:pt x="0" y="21283"/>
                      <a:pt x="2635" y="27420"/>
                      <a:pt x="5904" y="27420"/>
                    </a:cubicBezTo>
                    <a:cubicBezTo>
                      <a:pt x="9140" y="27420"/>
                      <a:pt x="11809" y="21283"/>
                      <a:pt x="11809" y="13710"/>
                    </a:cubicBezTo>
                    <a:cubicBezTo>
                      <a:pt x="11809" y="6138"/>
                      <a:pt x="9140" y="1"/>
                      <a:pt x="5904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7808100" y="3546650"/>
                <a:ext cx="295225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27421" extrusionOk="0">
                    <a:moveTo>
                      <a:pt x="5904" y="1"/>
                    </a:moveTo>
                    <a:cubicBezTo>
                      <a:pt x="2635" y="1"/>
                      <a:pt x="0" y="6138"/>
                      <a:pt x="0" y="13710"/>
                    </a:cubicBezTo>
                    <a:cubicBezTo>
                      <a:pt x="0" y="21283"/>
                      <a:pt x="2635" y="27420"/>
                      <a:pt x="5904" y="27420"/>
                    </a:cubicBezTo>
                    <a:cubicBezTo>
                      <a:pt x="9140" y="27420"/>
                      <a:pt x="11809" y="21283"/>
                      <a:pt x="11809" y="13710"/>
                    </a:cubicBezTo>
                    <a:cubicBezTo>
                      <a:pt x="11809" y="6138"/>
                      <a:pt x="9140" y="1"/>
                      <a:pt x="59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7823925" y="3670900"/>
                <a:ext cx="164325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15713" extrusionOk="0">
                    <a:moveTo>
                      <a:pt x="3270" y="1"/>
                    </a:moveTo>
                    <a:cubicBezTo>
                      <a:pt x="3036" y="1"/>
                      <a:pt x="2836" y="68"/>
                      <a:pt x="2636" y="168"/>
                    </a:cubicBezTo>
                    <a:cubicBezTo>
                      <a:pt x="1135" y="902"/>
                      <a:pt x="1" y="4070"/>
                      <a:pt x="1" y="7873"/>
                    </a:cubicBezTo>
                    <a:cubicBezTo>
                      <a:pt x="1" y="11643"/>
                      <a:pt x="1135" y="14811"/>
                      <a:pt x="2636" y="15545"/>
                    </a:cubicBezTo>
                    <a:cubicBezTo>
                      <a:pt x="2836" y="15645"/>
                      <a:pt x="3036" y="15712"/>
                      <a:pt x="3270" y="15712"/>
                    </a:cubicBezTo>
                    <a:cubicBezTo>
                      <a:pt x="5105" y="15712"/>
                      <a:pt x="6572" y="12176"/>
                      <a:pt x="6572" y="7873"/>
                    </a:cubicBezTo>
                    <a:cubicBezTo>
                      <a:pt x="6572" y="3537"/>
                      <a:pt x="5138" y="1"/>
                      <a:pt x="3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7823925" y="3675075"/>
                <a:ext cx="131800" cy="38447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15379" extrusionOk="0">
                    <a:moveTo>
                      <a:pt x="2636" y="1"/>
                    </a:moveTo>
                    <a:cubicBezTo>
                      <a:pt x="1135" y="735"/>
                      <a:pt x="1" y="3903"/>
                      <a:pt x="1" y="7706"/>
                    </a:cubicBezTo>
                    <a:cubicBezTo>
                      <a:pt x="1" y="11476"/>
                      <a:pt x="1135" y="14644"/>
                      <a:pt x="2636" y="15378"/>
                    </a:cubicBezTo>
                    <a:cubicBezTo>
                      <a:pt x="4137" y="14644"/>
                      <a:pt x="5271" y="11476"/>
                      <a:pt x="5271" y="7706"/>
                    </a:cubicBezTo>
                    <a:cubicBezTo>
                      <a:pt x="5271" y="3903"/>
                      <a:pt x="4137" y="735"/>
                      <a:pt x="2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8076625" y="3090500"/>
                <a:ext cx="842275" cy="822275"/>
              </a:xfrm>
              <a:custGeom>
                <a:avLst/>
                <a:gdLst/>
                <a:ahLst/>
                <a:cxnLst/>
                <a:rect l="l" t="t" r="r" b="b"/>
                <a:pathLst>
                  <a:path w="33691" h="32891" extrusionOk="0">
                    <a:moveTo>
                      <a:pt x="33457" y="0"/>
                    </a:moveTo>
                    <a:cubicBezTo>
                      <a:pt x="19180" y="2402"/>
                      <a:pt x="19914" y="25452"/>
                      <a:pt x="19914" y="25452"/>
                    </a:cubicBezTo>
                    <a:lnTo>
                      <a:pt x="0" y="29755"/>
                    </a:lnTo>
                    <a:lnTo>
                      <a:pt x="367" y="32890"/>
                    </a:lnTo>
                    <a:cubicBezTo>
                      <a:pt x="6471" y="31423"/>
                      <a:pt x="20548" y="27987"/>
                      <a:pt x="22416" y="27487"/>
                    </a:cubicBezTo>
                    <a:cubicBezTo>
                      <a:pt x="24818" y="26819"/>
                      <a:pt x="23217" y="24451"/>
                      <a:pt x="24618" y="17379"/>
                    </a:cubicBezTo>
                    <a:cubicBezTo>
                      <a:pt x="26185" y="9440"/>
                      <a:pt x="29721" y="7806"/>
                      <a:pt x="31723" y="6738"/>
                    </a:cubicBezTo>
                    <a:cubicBezTo>
                      <a:pt x="33691" y="5671"/>
                      <a:pt x="33424" y="3503"/>
                      <a:pt x="33457" y="934"/>
                    </a:cubicBezTo>
                    <a:lnTo>
                      <a:pt x="334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8265925" y="3050475"/>
                <a:ext cx="4812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9248" h="14311" extrusionOk="0">
                    <a:moveTo>
                      <a:pt x="19247" y="0"/>
                    </a:moveTo>
                    <a:lnTo>
                      <a:pt x="19247" y="0"/>
                    </a:lnTo>
                    <a:cubicBezTo>
                      <a:pt x="14877" y="1034"/>
                      <a:pt x="5404" y="7505"/>
                      <a:pt x="4036" y="8906"/>
                    </a:cubicBezTo>
                    <a:cubicBezTo>
                      <a:pt x="3651" y="9283"/>
                      <a:pt x="3172" y="9419"/>
                      <a:pt x="2680" y="9419"/>
                    </a:cubicBezTo>
                    <a:cubicBezTo>
                      <a:pt x="1385" y="9419"/>
                      <a:pt x="0" y="8473"/>
                      <a:pt x="0" y="8473"/>
                    </a:cubicBezTo>
                    <a:lnTo>
                      <a:pt x="0" y="8473"/>
                    </a:lnTo>
                    <a:lnTo>
                      <a:pt x="267" y="9740"/>
                    </a:lnTo>
                    <a:cubicBezTo>
                      <a:pt x="1778" y="11818"/>
                      <a:pt x="1388" y="13090"/>
                      <a:pt x="890" y="13748"/>
                    </a:cubicBezTo>
                    <a:lnTo>
                      <a:pt x="890" y="13748"/>
                    </a:lnTo>
                    <a:cubicBezTo>
                      <a:pt x="6066" y="9197"/>
                      <a:pt x="19247" y="0"/>
                      <a:pt x="19247" y="0"/>
                    </a:cubicBezTo>
                    <a:close/>
                    <a:moveTo>
                      <a:pt x="890" y="13748"/>
                    </a:moveTo>
                    <a:cubicBezTo>
                      <a:pt x="667" y="13945"/>
                      <a:pt x="459" y="14132"/>
                      <a:pt x="267" y="14310"/>
                    </a:cubicBezTo>
                    <a:cubicBezTo>
                      <a:pt x="267" y="14310"/>
                      <a:pt x="597" y="14136"/>
                      <a:pt x="890" y="1374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7571250" y="2203475"/>
                <a:ext cx="464525" cy="399050"/>
              </a:xfrm>
              <a:custGeom>
                <a:avLst/>
                <a:gdLst/>
                <a:ahLst/>
                <a:cxnLst/>
                <a:rect l="l" t="t" r="r" b="b"/>
                <a:pathLst>
                  <a:path w="18581" h="15962" extrusionOk="0">
                    <a:moveTo>
                      <a:pt x="2122" y="1"/>
                    </a:moveTo>
                    <a:cubicBezTo>
                      <a:pt x="1026" y="1"/>
                      <a:pt x="1" y="2858"/>
                      <a:pt x="1" y="2858"/>
                    </a:cubicBezTo>
                    <a:cubicBezTo>
                      <a:pt x="1" y="2858"/>
                      <a:pt x="935" y="13332"/>
                      <a:pt x="5838" y="15934"/>
                    </a:cubicBezTo>
                    <a:cubicBezTo>
                      <a:pt x="6118" y="15952"/>
                      <a:pt x="6397" y="15961"/>
                      <a:pt x="6676" y="15961"/>
                    </a:cubicBezTo>
                    <a:cubicBezTo>
                      <a:pt x="8955" y="15961"/>
                      <a:pt x="11182" y="15355"/>
                      <a:pt x="13143" y="14166"/>
                    </a:cubicBezTo>
                    <a:cubicBezTo>
                      <a:pt x="14845" y="13132"/>
                      <a:pt x="18247" y="3125"/>
                      <a:pt x="18581" y="2157"/>
                    </a:cubicBezTo>
                    <a:lnTo>
                      <a:pt x="11175" y="1057"/>
                    </a:lnTo>
                    <a:lnTo>
                      <a:pt x="9741" y="11030"/>
                    </a:lnTo>
                    <a:cubicBezTo>
                      <a:pt x="9741" y="11030"/>
                      <a:pt x="6505" y="7861"/>
                      <a:pt x="4637" y="4693"/>
                    </a:cubicBezTo>
                    <a:cubicBezTo>
                      <a:pt x="4871" y="3525"/>
                      <a:pt x="3770" y="2825"/>
                      <a:pt x="3436" y="1824"/>
                    </a:cubicBezTo>
                    <a:cubicBezTo>
                      <a:pt x="3030" y="478"/>
                      <a:pt x="2570" y="1"/>
                      <a:pt x="21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7848950" y="1887125"/>
                <a:ext cx="752225" cy="777250"/>
              </a:xfrm>
              <a:custGeom>
                <a:avLst/>
                <a:gdLst/>
                <a:ahLst/>
                <a:cxnLst/>
                <a:rect l="l" t="t" r="r" b="b"/>
                <a:pathLst>
                  <a:path w="30089" h="31090" extrusionOk="0">
                    <a:moveTo>
                      <a:pt x="16212" y="1"/>
                    </a:moveTo>
                    <a:cubicBezTo>
                      <a:pt x="16212" y="1"/>
                      <a:pt x="12043" y="535"/>
                      <a:pt x="11209" y="868"/>
                    </a:cubicBezTo>
                    <a:cubicBezTo>
                      <a:pt x="10375" y="1235"/>
                      <a:pt x="9974" y="2469"/>
                      <a:pt x="9974" y="2469"/>
                    </a:cubicBezTo>
                    <a:cubicBezTo>
                      <a:pt x="9974" y="2469"/>
                      <a:pt x="3803" y="5004"/>
                      <a:pt x="2369" y="5705"/>
                    </a:cubicBezTo>
                    <a:cubicBezTo>
                      <a:pt x="968" y="6439"/>
                      <a:pt x="1" y="13977"/>
                      <a:pt x="1" y="13977"/>
                    </a:cubicBezTo>
                    <a:lnTo>
                      <a:pt x="3303" y="15812"/>
                    </a:lnTo>
                    <a:lnTo>
                      <a:pt x="3236" y="20649"/>
                    </a:lnTo>
                    <a:lnTo>
                      <a:pt x="4837" y="30923"/>
                    </a:lnTo>
                    <a:lnTo>
                      <a:pt x="21216" y="31090"/>
                    </a:lnTo>
                    <a:lnTo>
                      <a:pt x="21983" y="27687"/>
                    </a:lnTo>
                    <a:cubicBezTo>
                      <a:pt x="24385" y="26653"/>
                      <a:pt x="26319" y="24785"/>
                      <a:pt x="27520" y="22417"/>
                    </a:cubicBezTo>
                    <a:cubicBezTo>
                      <a:pt x="29388" y="18581"/>
                      <a:pt x="30089" y="9608"/>
                      <a:pt x="28554" y="7339"/>
                    </a:cubicBezTo>
                    <a:cubicBezTo>
                      <a:pt x="27053" y="5104"/>
                      <a:pt x="19181" y="1869"/>
                      <a:pt x="19181" y="1869"/>
                    </a:cubicBezTo>
                    <a:cubicBezTo>
                      <a:pt x="18314" y="1"/>
                      <a:pt x="16212" y="1"/>
                      <a:pt x="16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7899000" y="2362550"/>
                <a:ext cx="650475" cy="26015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0406" extrusionOk="0">
                    <a:moveTo>
                      <a:pt x="21029" y="0"/>
                    </a:moveTo>
                    <a:cubicBezTo>
                      <a:pt x="20480" y="0"/>
                      <a:pt x="19928" y="55"/>
                      <a:pt x="19381" y="164"/>
                    </a:cubicBezTo>
                    <a:lnTo>
                      <a:pt x="18113" y="4134"/>
                    </a:lnTo>
                    <a:cubicBezTo>
                      <a:pt x="16545" y="3200"/>
                      <a:pt x="11041" y="2699"/>
                      <a:pt x="7872" y="1965"/>
                    </a:cubicBezTo>
                    <a:cubicBezTo>
                      <a:pt x="6071" y="1532"/>
                      <a:pt x="4270" y="998"/>
                      <a:pt x="2502" y="398"/>
                    </a:cubicBezTo>
                    <a:cubicBezTo>
                      <a:pt x="2502" y="398"/>
                      <a:pt x="0" y="2066"/>
                      <a:pt x="1334" y="3433"/>
                    </a:cubicBezTo>
                    <a:cubicBezTo>
                      <a:pt x="2669" y="4834"/>
                      <a:pt x="13743" y="9304"/>
                      <a:pt x="16445" y="9971"/>
                    </a:cubicBezTo>
                    <a:cubicBezTo>
                      <a:pt x="17850" y="10322"/>
                      <a:pt x="19504" y="10406"/>
                      <a:pt x="20755" y="10406"/>
                    </a:cubicBezTo>
                    <a:cubicBezTo>
                      <a:pt x="21882" y="10406"/>
                      <a:pt x="22683" y="10338"/>
                      <a:pt x="22683" y="10338"/>
                    </a:cubicBezTo>
                    <a:cubicBezTo>
                      <a:pt x="24017" y="8937"/>
                      <a:pt x="26019" y="1732"/>
                      <a:pt x="26019" y="1732"/>
                    </a:cubicBezTo>
                    <a:cubicBezTo>
                      <a:pt x="24588" y="583"/>
                      <a:pt x="22825" y="0"/>
                      <a:pt x="210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8028250" y="1564050"/>
                <a:ext cx="312750" cy="526925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21077" extrusionOk="0">
                    <a:moveTo>
                      <a:pt x="5700" y="1"/>
                    </a:moveTo>
                    <a:cubicBezTo>
                      <a:pt x="3878" y="1"/>
                      <a:pt x="1835" y="283"/>
                      <a:pt x="301" y="1282"/>
                    </a:cubicBezTo>
                    <a:cubicBezTo>
                      <a:pt x="301" y="1282"/>
                      <a:pt x="0" y="3517"/>
                      <a:pt x="868" y="7720"/>
                    </a:cubicBezTo>
                    <a:cubicBezTo>
                      <a:pt x="1690" y="11705"/>
                      <a:pt x="2332" y="12901"/>
                      <a:pt x="3420" y="12901"/>
                    </a:cubicBezTo>
                    <a:cubicBezTo>
                      <a:pt x="3480" y="12901"/>
                      <a:pt x="3541" y="12897"/>
                      <a:pt x="3603" y="12890"/>
                    </a:cubicBezTo>
                    <a:cubicBezTo>
                      <a:pt x="3707" y="12879"/>
                      <a:pt x="3803" y="12874"/>
                      <a:pt x="3890" y="12874"/>
                    </a:cubicBezTo>
                    <a:cubicBezTo>
                      <a:pt x="4804" y="12874"/>
                      <a:pt x="4804" y="13458"/>
                      <a:pt x="4804" y="13458"/>
                    </a:cubicBezTo>
                    <a:lnTo>
                      <a:pt x="4804" y="16059"/>
                    </a:lnTo>
                    <a:cubicBezTo>
                      <a:pt x="4804" y="16059"/>
                      <a:pt x="6005" y="20796"/>
                      <a:pt x="6739" y="21063"/>
                    </a:cubicBezTo>
                    <a:cubicBezTo>
                      <a:pt x="6763" y="21072"/>
                      <a:pt x="6789" y="21076"/>
                      <a:pt x="6816" y="21076"/>
                    </a:cubicBezTo>
                    <a:cubicBezTo>
                      <a:pt x="7612" y="21076"/>
                      <a:pt x="9625" y="17424"/>
                      <a:pt x="10141" y="16360"/>
                    </a:cubicBezTo>
                    <a:cubicBezTo>
                      <a:pt x="10641" y="15259"/>
                      <a:pt x="10675" y="10389"/>
                      <a:pt x="10675" y="10389"/>
                    </a:cubicBezTo>
                    <a:lnTo>
                      <a:pt x="10908" y="6553"/>
                    </a:lnTo>
                    <a:cubicBezTo>
                      <a:pt x="11876" y="6352"/>
                      <a:pt x="12509" y="5452"/>
                      <a:pt x="12343" y="4484"/>
                    </a:cubicBezTo>
                    <a:cubicBezTo>
                      <a:pt x="12076" y="2750"/>
                      <a:pt x="10074" y="482"/>
                      <a:pt x="10074" y="482"/>
                    </a:cubicBezTo>
                    <a:cubicBezTo>
                      <a:pt x="10074" y="482"/>
                      <a:pt x="8076" y="1"/>
                      <a:pt x="5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7626300" y="2601800"/>
                <a:ext cx="317750" cy="860650"/>
              </a:xfrm>
              <a:custGeom>
                <a:avLst/>
                <a:gdLst/>
                <a:ahLst/>
                <a:cxnLst/>
                <a:rect l="l" t="t" r="r" b="b"/>
                <a:pathLst>
                  <a:path w="12710" h="34426" extrusionOk="0">
                    <a:moveTo>
                      <a:pt x="0" y="1"/>
                    </a:moveTo>
                    <a:lnTo>
                      <a:pt x="0" y="34426"/>
                    </a:lnTo>
                    <a:cubicBezTo>
                      <a:pt x="2287" y="30274"/>
                      <a:pt x="5725" y="29580"/>
                      <a:pt x="7770" y="29580"/>
                    </a:cubicBezTo>
                    <a:cubicBezTo>
                      <a:pt x="8798" y="29580"/>
                      <a:pt x="9474" y="29756"/>
                      <a:pt x="9474" y="29756"/>
                    </a:cubicBezTo>
                    <a:lnTo>
                      <a:pt x="12709" y="6472"/>
                    </a:lnTo>
                    <a:lnTo>
                      <a:pt x="10841" y="5105"/>
                    </a:lnTo>
                    <a:cubicBezTo>
                      <a:pt x="10841" y="5105"/>
                      <a:pt x="11041" y="2636"/>
                      <a:pt x="10107" y="1602"/>
                    </a:cubicBezTo>
                    <a:cubicBezTo>
                      <a:pt x="9173" y="56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8069950" y="1666975"/>
                <a:ext cx="383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3737" fill="none" extrusionOk="0">
                    <a:moveTo>
                      <a:pt x="934" y="1"/>
                    </a:moveTo>
                    <a:cubicBezTo>
                      <a:pt x="1101" y="968"/>
                      <a:pt x="834" y="2002"/>
                      <a:pt x="167" y="2736"/>
                    </a:cubicBezTo>
                    <a:cubicBezTo>
                      <a:pt x="134" y="2769"/>
                      <a:pt x="67" y="2836"/>
                      <a:pt x="67" y="2869"/>
                    </a:cubicBezTo>
                    <a:cubicBezTo>
                      <a:pt x="0" y="3069"/>
                      <a:pt x="67" y="3270"/>
                      <a:pt x="200" y="3370"/>
                    </a:cubicBezTo>
                    <a:cubicBezTo>
                      <a:pt x="634" y="3737"/>
                      <a:pt x="1268" y="3636"/>
                      <a:pt x="1535" y="316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8053275" y="1630275"/>
                <a:ext cx="36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02" fill="none" extrusionOk="0">
                    <a:moveTo>
                      <a:pt x="1468" y="334"/>
                    </a:moveTo>
                    <a:cubicBezTo>
                      <a:pt x="1001" y="1"/>
                      <a:pt x="367" y="67"/>
                      <a:pt x="0" y="50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8135825" y="1626100"/>
                <a:ext cx="434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835" fill="none" extrusionOk="0">
                    <a:moveTo>
                      <a:pt x="0" y="301"/>
                    </a:moveTo>
                    <a:cubicBezTo>
                      <a:pt x="634" y="1"/>
                      <a:pt x="1401" y="234"/>
                      <a:pt x="1735" y="835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8062450" y="1661975"/>
                <a:ext cx="1752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302" extrusionOk="0">
                    <a:moveTo>
                      <a:pt x="334" y="0"/>
                    </a:moveTo>
                    <a:cubicBezTo>
                      <a:pt x="133" y="0"/>
                      <a:pt x="0" y="301"/>
                      <a:pt x="0" y="668"/>
                    </a:cubicBezTo>
                    <a:cubicBezTo>
                      <a:pt x="0" y="1034"/>
                      <a:pt x="133" y="1301"/>
                      <a:pt x="334" y="1301"/>
                    </a:cubicBezTo>
                    <a:cubicBezTo>
                      <a:pt x="534" y="1301"/>
                      <a:pt x="701" y="1034"/>
                      <a:pt x="701" y="668"/>
                    </a:cubicBezTo>
                    <a:cubicBezTo>
                      <a:pt x="701" y="301"/>
                      <a:pt x="534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8137500" y="1661975"/>
                <a:ext cx="183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02" extrusionOk="0">
                    <a:moveTo>
                      <a:pt x="367" y="0"/>
                    </a:moveTo>
                    <a:cubicBezTo>
                      <a:pt x="167" y="0"/>
                      <a:pt x="0" y="301"/>
                      <a:pt x="0" y="668"/>
                    </a:cubicBezTo>
                    <a:cubicBezTo>
                      <a:pt x="0" y="1034"/>
                      <a:pt x="167" y="1301"/>
                      <a:pt x="367" y="1301"/>
                    </a:cubicBezTo>
                    <a:cubicBezTo>
                      <a:pt x="567" y="1301"/>
                      <a:pt x="734" y="1034"/>
                      <a:pt x="734" y="668"/>
                    </a:cubicBezTo>
                    <a:cubicBezTo>
                      <a:pt x="734" y="301"/>
                      <a:pt x="567" y="0"/>
                      <a:pt x="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8100800" y="1767875"/>
                <a:ext cx="6675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1169" fill="none" extrusionOk="0">
                    <a:moveTo>
                      <a:pt x="0" y="801"/>
                    </a:moveTo>
                    <a:cubicBezTo>
                      <a:pt x="0" y="801"/>
                      <a:pt x="2102" y="1168"/>
                      <a:pt x="2669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8020750" y="1533550"/>
                <a:ext cx="280225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4378" fill="none" extrusionOk="0">
                    <a:moveTo>
                      <a:pt x="1668" y="0"/>
                    </a:moveTo>
                    <a:cubicBezTo>
                      <a:pt x="1668" y="0"/>
                      <a:pt x="0" y="2602"/>
                      <a:pt x="834" y="7139"/>
                    </a:cubicBezTo>
                    <a:cubicBezTo>
                      <a:pt x="1635" y="11675"/>
                      <a:pt x="2502" y="13810"/>
                      <a:pt x="3936" y="14110"/>
                    </a:cubicBezTo>
                    <a:cubicBezTo>
                      <a:pt x="5337" y="14377"/>
                      <a:pt x="9340" y="12109"/>
                      <a:pt x="10274" y="11142"/>
                    </a:cubicBezTo>
                    <a:cubicBezTo>
                      <a:pt x="11208" y="10141"/>
                      <a:pt x="11208" y="7739"/>
                      <a:pt x="11208" y="773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8271750" y="1622775"/>
                <a:ext cx="6507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4404" fill="none" extrusionOk="0">
                    <a:moveTo>
                      <a:pt x="1" y="2135"/>
                    </a:moveTo>
                    <a:cubicBezTo>
                      <a:pt x="1" y="2135"/>
                      <a:pt x="301" y="534"/>
                      <a:pt x="1068" y="267"/>
                    </a:cubicBezTo>
                    <a:cubicBezTo>
                      <a:pt x="1835" y="1"/>
                      <a:pt x="2603" y="1302"/>
                      <a:pt x="2603" y="2135"/>
                    </a:cubicBezTo>
                    <a:cubicBezTo>
                      <a:pt x="2603" y="2969"/>
                      <a:pt x="1869" y="4404"/>
                      <a:pt x="901" y="420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7993225" y="1428650"/>
                <a:ext cx="351100" cy="219175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8767" extrusionOk="0">
                    <a:moveTo>
                      <a:pt x="7383" y="0"/>
                    </a:moveTo>
                    <a:cubicBezTo>
                      <a:pt x="7135" y="0"/>
                      <a:pt x="6876" y="9"/>
                      <a:pt x="6605" y="27"/>
                    </a:cubicBezTo>
                    <a:cubicBezTo>
                      <a:pt x="3069" y="227"/>
                      <a:pt x="1368" y="1861"/>
                      <a:pt x="1368" y="2929"/>
                    </a:cubicBezTo>
                    <a:cubicBezTo>
                      <a:pt x="1368" y="3996"/>
                      <a:pt x="1501" y="5264"/>
                      <a:pt x="1501" y="5264"/>
                    </a:cubicBezTo>
                    <a:lnTo>
                      <a:pt x="1034" y="5864"/>
                    </a:lnTo>
                    <a:cubicBezTo>
                      <a:pt x="1034" y="5864"/>
                      <a:pt x="0" y="7365"/>
                      <a:pt x="701" y="7932"/>
                    </a:cubicBezTo>
                    <a:cubicBezTo>
                      <a:pt x="812" y="8027"/>
                      <a:pt x="953" y="8067"/>
                      <a:pt x="1120" y="8067"/>
                    </a:cubicBezTo>
                    <a:cubicBezTo>
                      <a:pt x="1955" y="8067"/>
                      <a:pt x="3442" y="7071"/>
                      <a:pt x="5137" y="6932"/>
                    </a:cubicBezTo>
                    <a:cubicBezTo>
                      <a:pt x="5226" y="6925"/>
                      <a:pt x="5313" y="6921"/>
                      <a:pt x="5399" y="6921"/>
                    </a:cubicBezTo>
                    <a:cubicBezTo>
                      <a:pt x="7330" y="6921"/>
                      <a:pt x="8719" y="8637"/>
                      <a:pt x="9741" y="8733"/>
                    </a:cubicBezTo>
                    <a:cubicBezTo>
                      <a:pt x="9796" y="8735"/>
                      <a:pt x="9851" y="8737"/>
                      <a:pt x="9906" y="8737"/>
                    </a:cubicBezTo>
                    <a:cubicBezTo>
                      <a:pt x="10622" y="8737"/>
                      <a:pt x="11356" y="8537"/>
                      <a:pt x="11976" y="8166"/>
                    </a:cubicBezTo>
                    <a:cubicBezTo>
                      <a:pt x="11976" y="8166"/>
                      <a:pt x="12180" y="8052"/>
                      <a:pt x="12451" y="8052"/>
                    </a:cubicBezTo>
                    <a:cubicBezTo>
                      <a:pt x="12750" y="8052"/>
                      <a:pt x="13130" y="8190"/>
                      <a:pt x="13410" y="8766"/>
                    </a:cubicBezTo>
                    <a:cubicBezTo>
                      <a:pt x="13543" y="7665"/>
                      <a:pt x="14044" y="5731"/>
                      <a:pt x="13744" y="4363"/>
                    </a:cubicBezTo>
                    <a:cubicBezTo>
                      <a:pt x="13477" y="3196"/>
                      <a:pt x="12376" y="1928"/>
                      <a:pt x="12242" y="1795"/>
                    </a:cubicBezTo>
                    <a:cubicBezTo>
                      <a:pt x="11719" y="1210"/>
                      <a:pt x="10344" y="0"/>
                      <a:pt x="7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8062450" y="1518525"/>
                <a:ext cx="15595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2470" fill="none" extrusionOk="0">
                    <a:moveTo>
                      <a:pt x="0" y="1735"/>
                    </a:moveTo>
                    <a:cubicBezTo>
                      <a:pt x="0" y="1735"/>
                      <a:pt x="2902" y="1"/>
                      <a:pt x="6238" y="2469"/>
                    </a:cubicBez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8149175" y="1727850"/>
                <a:ext cx="152625" cy="37030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4812" fill="none" extrusionOk="0">
                    <a:moveTo>
                      <a:pt x="0" y="6205"/>
                    </a:moveTo>
                    <a:lnTo>
                      <a:pt x="0" y="9507"/>
                    </a:lnTo>
                    <a:cubicBezTo>
                      <a:pt x="0" y="9507"/>
                      <a:pt x="1068" y="14177"/>
                      <a:pt x="1935" y="14511"/>
                    </a:cubicBezTo>
                    <a:cubicBezTo>
                      <a:pt x="2769" y="14811"/>
                      <a:pt x="4804" y="11008"/>
                      <a:pt x="5271" y="10008"/>
                    </a:cubicBezTo>
                    <a:cubicBezTo>
                      <a:pt x="5471" y="9441"/>
                      <a:pt x="5604" y="8173"/>
                      <a:pt x="5638" y="7106"/>
                    </a:cubicBezTo>
                    <a:lnTo>
                      <a:pt x="6105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8074950" y="1905475"/>
                <a:ext cx="103425" cy="20767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8307" fill="none" extrusionOk="0">
                    <a:moveTo>
                      <a:pt x="2869" y="1"/>
                    </a:moveTo>
                    <a:cubicBezTo>
                      <a:pt x="2869" y="1"/>
                      <a:pt x="1401" y="67"/>
                      <a:pt x="1235" y="1035"/>
                    </a:cubicBezTo>
                    <a:cubicBezTo>
                      <a:pt x="1068" y="1969"/>
                      <a:pt x="1201" y="6172"/>
                      <a:pt x="868" y="6806"/>
                    </a:cubicBezTo>
                    <a:cubicBezTo>
                      <a:pt x="567" y="7439"/>
                      <a:pt x="0" y="7873"/>
                      <a:pt x="234" y="8106"/>
                    </a:cubicBezTo>
                    <a:cubicBezTo>
                      <a:pt x="434" y="8307"/>
                      <a:pt x="3369" y="5872"/>
                      <a:pt x="4137" y="62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8232550" y="1890475"/>
                <a:ext cx="100950" cy="231850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9274" fill="none" extrusionOk="0">
                    <a:moveTo>
                      <a:pt x="1" y="6838"/>
                    </a:moveTo>
                    <a:cubicBezTo>
                      <a:pt x="868" y="7172"/>
                      <a:pt x="1669" y="7672"/>
                      <a:pt x="2336" y="8306"/>
                    </a:cubicBezTo>
                    <a:cubicBezTo>
                      <a:pt x="3303" y="9274"/>
                      <a:pt x="4037" y="8239"/>
                      <a:pt x="3770" y="8006"/>
                    </a:cubicBezTo>
                    <a:cubicBezTo>
                      <a:pt x="3503" y="7772"/>
                      <a:pt x="3136" y="7139"/>
                      <a:pt x="3570" y="5437"/>
                    </a:cubicBezTo>
                    <a:cubicBezTo>
                      <a:pt x="4004" y="3703"/>
                      <a:pt x="3904" y="601"/>
                      <a:pt x="2303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7848125" y="1948850"/>
                <a:ext cx="256875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1676" fill="none" extrusionOk="0">
                    <a:moveTo>
                      <a:pt x="0" y="11675"/>
                    </a:moveTo>
                    <a:cubicBezTo>
                      <a:pt x="601" y="8306"/>
                      <a:pt x="1501" y="3836"/>
                      <a:pt x="2402" y="3236"/>
                    </a:cubicBezTo>
                    <a:cubicBezTo>
                      <a:pt x="3736" y="2402"/>
                      <a:pt x="10274" y="0"/>
                      <a:pt x="10274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7914000" y="2294100"/>
                <a:ext cx="479525" cy="370275"/>
              </a:xfrm>
              <a:custGeom>
                <a:avLst/>
                <a:gdLst/>
                <a:ahLst/>
                <a:cxnLst/>
                <a:rect l="l" t="t" r="r" b="b"/>
                <a:pathLst>
                  <a:path w="19181" h="14811" fill="none" extrusionOk="0">
                    <a:moveTo>
                      <a:pt x="0" y="0"/>
                    </a:moveTo>
                    <a:lnTo>
                      <a:pt x="2002" y="13877"/>
                    </a:lnTo>
                    <a:lnTo>
                      <a:pt x="18580" y="14811"/>
                    </a:lnTo>
                    <a:lnTo>
                      <a:pt x="19181" y="1321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7828950" y="2339125"/>
                <a:ext cx="12427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2236" fill="none" extrusionOk="0">
                    <a:moveTo>
                      <a:pt x="4970" y="2235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222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7400300" y="2214950"/>
                <a:ext cx="523725" cy="617050"/>
              </a:xfrm>
              <a:custGeom>
                <a:avLst/>
                <a:gdLst/>
                <a:ahLst/>
                <a:cxnLst/>
                <a:rect l="l" t="t" r="r" b="b"/>
                <a:pathLst>
                  <a:path w="20949" h="24682" extrusionOk="0">
                    <a:moveTo>
                      <a:pt x="8959" y="0"/>
                    </a:moveTo>
                    <a:cubicBezTo>
                      <a:pt x="7954" y="0"/>
                      <a:pt x="6961" y="175"/>
                      <a:pt x="6005" y="531"/>
                    </a:cubicBezTo>
                    <a:cubicBezTo>
                      <a:pt x="3403" y="1498"/>
                      <a:pt x="1468" y="3666"/>
                      <a:pt x="501" y="6635"/>
                    </a:cubicBezTo>
                    <a:cubicBezTo>
                      <a:pt x="267" y="7369"/>
                      <a:pt x="101" y="8103"/>
                      <a:pt x="0" y="8870"/>
                    </a:cubicBezTo>
                    <a:lnTo>
                      <a:pt x="2002" y="9137"/>
                    </a:lnTo>
                    <a:cubicBezTo>
                      <a:pt x="2102" y="8503"/>
                      <a:pt x="2235" y="7869"/>
                      <a:pt x="2436" y="7236"/>
                    </a:cubicBezTo>
                    <a:cubicBezTo>
                      <a:pt x="3203" y="4901"/>
                      <a:pt x="4704" y="3166"/>
                      <a:pt x="6705" y="2432"/>
                    </a:cubicBezTo>
                    <a:cubicBezTo>
                      <a:pt x="7439" y="2132"/>
                      <a:pt x="8206" y="1999"/>
                      <a:pt x="8974" y="1999"/>
                    </a:cubicBezTo>
                    <a:cubicBezTo>
                      <a:pt x="10441" y="2032"/>
                      <a:pt x="11876" y="2466"/>
                      <a:pt x="13110" y="3233"/>
                    </a:cubicBezTo>
                    <a:cubicBezTo>
                      <a:pt x="14211" y="3933"/>
                      <a:pt x="15211" y="4801"/>
                      <a:pt x="16012" y="5835"/>
                    </a:cubicBezTo>
                    <a:cubicBezTo>
                      <a:pt x="16879" y="6935"/>
                      <a:pt x="17580" y="8136"/>
                      <a:pt x="18047" y="9471"/>
                    </a:cubicBezTo>
                    <a:cubicBezTo>
                      <a:pt x="19047" y="12006"/>
                      <a:pt x="19181" y="14808"/>
                      <a:pt x="18414" y="17443"/>
                    </a:cubicBezTo>
                    <a:cubicBezTo>
                      <a:pt x="17646" y="19778"/>
                      <a:pt x="16145" y="21513"/>
                      <a:pt x="14144" y="22246"/>
                    </a:cubicBezTo>
                    <a:cubicBezTo>
                      <a:pt x="13378" y="22517"/>
                      <a:pt x="12586" y="22652"/>
                      <a:pt x="11797" y="22652"/>
                    </a:cubicBezTo>
                    <a:cubicBezTo>
                      <a:pt x="10832" y="22652"/>
                      <a:pt x="9873" y="22450"/>
                      <a:pt x="8974" y="22046"/>
                    </a:cubicBezTo>
                    <a:lnTo>
                      <a:pt x="8974" y="24215"/>
                    </a:lnTo>
                    <a:cubicBezTo>
                      <a:pt x="9908" y="24515"/>
                      <a:pt x="10875" y="24682"/>
                      <a:pt x="11842" y="24682"/>
                    </a:cubicBezTo>
                    <a:cubicBezTo>
                      <a:pt x="12876" y="24682"/>
                      <a:pt x="13877" y="24481"/>
                      <a:pt x="14844" y="24148"/>
                    </a:cubicBezTo>
                    <a:cubicBezTo>
                      <a:pt x="17413" y="23147"/>
                      <a:pt x="19381" y="21012"/>
                      <a:pt x="20315" y="18043"/>
                    </a:cubicBezTo>
                    <a:cubicBezTo>
                      <a:pt x="20749" y="16743"/>
                      <a:pt x="20949" y="15408"/>
                      <a:pt x="20949" y="14074"/>
                    </a:cubicBezTo>
                    <a:cubicBezTo>
                      <a:pt x="20949" y="12239"/>
                      <a:pt x="20615" y="10471"/>
                      <a:pt x="19981" y="8770"/>
                    </a:cubicBezTo>
                    <a:cubicBezTo>
                      <a:pt x="18914" y="5768"/>
                      <a:pt x="16846" y="3199"/>
                      <a:pt x="14144" y="1532"/>
                    </a:cubicBezTo>
                    <a:cubicBezTo>
                      <a:pt x="12456" y="519"/>
                      <a:pt x="10688" y="0"/>
                      <a:pt x="8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7475350" y="2239875"/>
                <a:ext cx="420325" cy="517075"/>
              </a:xfrm>
              <a:custGeom>
                <a:avLst/>
                <a:gdLst/>
                <a:ahLst/>
                <a:cxnLst/>
                <a:rect l="l" t="t" r="r" b="b"/>
                <a:pathLst>
                  <a:path w="16813" h="20683" extrusionOk="0">
                    <a:moveTo>
                      <a:pt x="5938" y="1"/>
                    </a:moveTo>
                    <a:lnTo>
                      <a:pt x="5938" y="1"/>
                    </a:lnTo>
                    <a:cubicBezTo>
                      <a:pt x="3737" y="535"/>
                      <a:pt x="1735" y="1569"/>
                      <a:pt x="1" y="3003"/>
                    </a:cubicBezTo>
                    <a:cubicBezTo>
                      <a:pt x="2502" y="4971"/>
                      <a:pt x="2302" y="8574"/>
                      <a:pt x="2302" y="8574"/>
                    </a:cubicBezTo>
                    <a:lnTo>
                      <a:pt x="5838" y="9007"/>
                    </a:lnTo>
                    <a:lnTo>
                      <a:pt x="5838" y="20682"/>
                    </a:lnTo>
                    <a:lnTo>
                      <a:pt x="10141" y="20115"/>
                    </a:lnTo>
                    <a:cubicBezTo>
                      <a:pt x="9241" y="12477"/>
                      <a:pt x="16813" y="11209"/>
                      <a:pt x="16813" y="11209"/>
                    </a:cubicBezTo>
                    <a:lnTo>
                      <a:pt x="15912" y="8540"/>
                    </a:lnTo>
                    <a:cubicBezTo>
                      <a:pt x="15912" y="8540"/>
                      <a:pt x="12675" y="10314"/>
                      <a:pt x="9952" y="10314"/>
                    </a:cubicBezTo>
                    <a:cubicBezTo>
                      <a:pt x="8997" y="10314"/>
                      <a:pt x="8106" y="10096"/>
                      <a:pt x="7439" y="9508"/>
                    </a:cubicBezTo>
                    <a:cubicBezTo>
                      <a:pt x="4871" y="7273"/>
                      <a:pt x="5938" y="1"/>
                      <a:pt x="59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7937350" y="1933000"/>
                <a:ext cx="668825" cy="696350"/>
              </a:xfrm>
              <a:custGeom>
                <a:avLst/>
                <a:gdLst/>
                <a:ahLst/>
                <a:cxnLst/>
                <a:rect l="l" t="t" r="r" b="b"/>
                <a:pathLst>
                  <a:path w="26753" h="27854" fill="none" extrusionOk="0">
                    <a:moveTo>
                      <a:pt x="0" y="21015"/>
                    </a:moveTo>
                    <a:cubicBezTo>
                      <a:pt x="4170" y="22483"/>
                      <a:pt x="8440" y="25352"/>
                      <a:pt x="12243" y="26486"/>
                    </a:cubicBezTo>
                    <a:cubicBezTo>
                      <a:pt x="16646" y="27854"/>
                      <a:pt x="20882" y="27720"/>
                      <a:pt x="21149" y="27520"/>
                    </a:cubicBezTo>
                    <a:cubicBezTo>
                      <a:pt x="22350" y="25118"/>
                      <a:pt x="23384" y="22617"/>
                      <a:pt x="24151" y="20015"/>
                    </a:cubicBezTo>
                    <a:cubicBezTo>
                      <a:pt x="25819" y="14344"/>
                      <a:pt x="26753" y="7472"/>
                      <a:pt x="25052" y="5504"/>
                    </a:cubicBezTo>
                    <a:cubicBezTo>
                      <a:pt x="22783" y="2936"/>
                      <a:pt x="15645" y="0"/>
                      <a:pt x="15645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7796425" y="2289075"/>
                <a:ext cx="158450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7607" extrusionOk="0">
                    <a:moveTo>
                      <a:pt x="4136" y="1"/>
                    </a:moveTo>
                    <a:cubicBezTo>
                      <a:pt x="2669" y="34"/>
                      <a:pt x="1101" y="568"/>
                      <a:pt x="234" y="1769"/>
                    </a:cubicBezTo>
                    <a:cubicBezTo>
                      <a:pt x="100" y="1936"/>
                      <a:pt x="33" y="2136"/>
                      <a:pt x="0" y="2369"/>
                    </a:cubicBezTo>
                    <a:cubicBezTo>
                      <a:pt x="0" y="2569"/>
                      <a:pt x="134" y="2770"/>
                      <a:pt x="334" y="2836"/>
                    </a:cubicBezTo>
                    <a:cubicBezTo>
                      <a:pt x="500" y="2836"/>
                      <a:pt x="634" y="2803"/>
                      <a:pt x="767" y="2703"/>
                    </a:cubicBezTo>
                    <a:cubicBezTo>
                      <a:pt x="1334" y="2369"/>
                      <a:pt x="1935" y="2069"/>
                      <a:pt x="2569" y="1869"/>
                    </a:cubicBezTo>
                    <a:cubicBezTo>
                      <a:pt x="2752" y="1819"/>
                      <a:pt x="2944" y="1794"/>
                      <a:pt x="3136" y="1794"/>
                    </a:cubicBezTo>
                    <a:cubicBezTo>
                      <a:pt x="3328" y="1794"/>
                      <a:pt x="3519" y="1819"/>
                      <a:pt x="3703" y="1869"/>
                    </a:cubicBezTo>
                    <a:cubicBezTo>
                      <a:pt x="3769" y="1969"/>
                      <a:pt x="3870" y="2236"/>
                      <a:pt x="3936" y="2336"/>
                    </a:cubicBezTo>
                    <a:cubicBezTo>
                      <a:pt x="2769" y="2403"/>
                      <a:pt x="734" y="3137"/>
                      <a:pt x="267" y="4337"/>
                    </a:cubicBezTo>
                    <a:cubicBezTo>
                      <a:pt x="234" y="4437"/>
                      <a:pt x="234" y="4538"/>
                      <a:pt x="234" y="4638"/>
                    </a:cubicBezTo>
                    <a:cubicBezTo>
                      <a:pt x="300" y="4816"/>
                      <a:pt x="500" y="4875"/>
                      <a:pt x="706" y="4875"/>
                    </a:cubicBezTo>
                    <a:cubicBezTo>
                      <a:pt x="808" y="4875"/>
                      <a:pt x="912" y="4860"/>
                      <a:pt x="1001" y="4838"/>
                    </a:cubicBezTo>
                    <a:cubicBezTo>
                      <a:pt x="2002" y="4571"/>
                      <a:pt x="3036" y="4404"/>
                      <a:pt x="4070" y="4304"/>
                    </a:cubicBezTo>
                    <a:lnTo>
                      <a:pt x="4070" y="4304"/>
                    </a:lnTo>
                    <a:cubicBezTo>
                      <a:pt x="3703" y="4371"/>
                      <a:pt x="3336" y="4538"/>
                      <a:pt x="2936" y="4604"/>
                    </a:cubicBezTo>
                    <a:cubicBezTo>
                      <a:pt x="2268" y="4704"/>
                      <a:pt x="1501" y="4838"/>
                      <a:pt x="1134" y="5438"/>
                    </a:cubicBezTo>
                    <a:cubicBezTo>
                      <a:pt x="1068" y="5538"/>
                      <a:pt x="1034" y="5638"/>
                      <a:pt x="1068" y="5772"/>
                    </a:cubicBezTo>
                    <a:cubicBezTo>
                      <a:pt x="1134" y="5905"/>
                      <a:pt x="1301" y="5972"/>
                      <a:pt x="1468" y="6005"/>
                    </a:cubicBezTo>
                    <a:cubicBezTo>
                      <a:pt x="2002" y="6005"/>
                      <a:pt x="2502" y="5972"/>
                      <a:pt x="3036" y="5905"/>
                    </a:cubicBezTo>
                    <a:cubicBezTo>
                      <a:pt x="3137" y="5886"/>
                      <a:pt x="3238" y="5877"/>
                      <a:pt x="3338" y="5877"/>
                    </a:cubicBezTo>
                    <a:cubicBezTo>
                      <a:pt x="3766" y="5877"/>
                      <a:pt x="4173" y="6048"/>
                      <a:pt x="4470" y="6372"/>
                    </a:cubicBezTo>
                    <a:cubicBezTo>
                      <a:pt x="4503" y="6806"/>
                      <a:pt x="4470" y="7173"/>
                      <a:pt x="4503" y="7606"/>
                    </a:cubicBezTo>
                    <a:cubicBezTo>
                      <a:pt x="5237" y="7306"/>
                      <a:pt x="5771" y="6672"/>
                      <a:pt x="6004" y="5939"/>
                    </a:cubicBezTo>
                    <a:cubicBezTo>
                      <a:pt x="6305" y="4871"/>
                      <a:pt x="6338" y="3737"/>
                      <a:pt x="6138" y="2670"/>
                    </a:cubicBezTo>
                    <a:cubicBezTo>
                      <a:pt x="6104" y="2469"/>
                      <a:pt x="6038" y="2203"/>
                      <a:pt x="5971" y="1969"/>
                    </a:cubicBezTo>
                    <a:cubicBezTo>
                      <a:pt x="5771" y="1168"/>
                      <a:pt x="5404" y="234"/>
                      <a:pt x="4670" y="68"/>
                    </a:cubicBezTo>
                    <a:cubicBezTo>
                      <a:pt x="4470" y="1"/>
                      <a:pt x="4303" y="1"/>
                      <a:pt x="4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8351800" y="2279075"/>
                <a:ext cx="442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7473" fill="none" extrusionOk="0">
                    <a:moveTo>
                      <a:pt x="1" y="7473"/>
                    </a:moveTo>
                    <a:cubicBezTo>
                      <a:pt x="1" y="7473"/>
                      <a:pt x="1769" y="3503"/>
                      <a:pt x="1669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7703850" y="2641000"/>
                <a:ext cx="748050" cy="704700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28188" extrusionOk="0">
                    <a:moveTo>
                      <a:pt x="10408" y="1"/>
                    </a:moveTo>
                    <a:lnTo>
                      <a:pt x="0" y="5805"/>
                    </a:lnTo>
                    <a:lnTo>
                      <a:pt x="6372" y="28188"/>
                    </a:lnTo>
                    <a:lnTo>
                      <a:pt x="12009" y="16012"/>
                    </a:lnTo>
                    <a:cubicBezTo>
                      <a:pt x="12009" y="16012"/>
                      <a:pt x="25552" y="15779"/>
                      <a:pt x="26753" y="13744"/>
                    </a:cubicBezTo>
                    <a:cubicBezTo>
                      <a:pt x="29922" y="8407"/>
                      <a:pt x="27253" y="835"/>
                      <a:pt x="27253" y="835"/>
                    </a:cubicBezTo>
                    <a:lnTo>
                      <a:pt x="104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7992400" y="3024625"/>
                <a:ext cx="321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2876" h="668" fill="none" extrusionOk="0">
                    <a:moveTo>
                      <a:pt x="0" y="0"/>
                    </a:moveTo>
                    <a:lnTo>
                      <a:pt x="12876" y="667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7956525" y="2367475"/>
                <a:ext cx="4578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8314" h="6239" fill="none" extrusionOk="0">
                    <a:moveTo>
                      <a:pt x="1" y="1"/>
                    </a:moveTo>
                    <a:cubicBezTo>
                      <a:pt x="2769" y="1201"/>
                      <a:pt x="8974" y="2669"/>
                      <a:pt x="10708" y="2836"/>
                    </a:cubicBezTo>
                    <a:cubicBezTo>
                      <a:pt x="13510" y="3069"/>
                      <a:pt x="16846" y="3470"/>
                      <a:pt x="18314" y="62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8"/>
              <p:cNvSpPr/>
              <p:nvPr/>
            </p:nvSpPr>
            <p:spPr>
              <a:xfrm>
                <a:off x="8383500" y="2347450"/>
                <a:ext cx="16597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2336" fill="none" extrusionOk="0">
                    <a:moveTo>
                      <a:pt x="1" y="802"/>
                    </a:moveTo>
                    <a:cubicBezTo>
                      <a:pt x="1" y="802"/>
                      <a:pt x="3003" y="1"/>
                      <a:pt x="6639" y="233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8"/>
              <p:cNvSpPr/>
              <p:nvPr/>
            </p:nvSpPr>
            <p:spPr>
              <a:xfrm>
                <a:off x="7877300" y="2706875"/>
                <a:ext cx="227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3170" fill="none" extrusionOk="0">
                    <a:moveTo>
                      <a:pt x="9107" y="1"/>
                    </a:moveTo>
                    <a:cubicBezTo>
                      <a:pt x="6806" y="701"/>
                      <a:pt x="3470" y="1769"/>
                      <a:pt x="1" y="31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8"/>
              <p:cNvSpPr/>
              <p:nvPr/>
            </p:nvSpPr>
            <p:spPr>
              <a:xfrm>
                <a:off x="8027425" y="2685200"/>
                <a:ext cx="142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69" fill="none" extrusionOk="0">
                    <a:moveTo>
                      <a:pt x="567" y="1368"/>
                    </a:move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8"/>
              <p:cNvSpPr/>
              <p:nvPr/>
            </p:nvSpPr>
            <p:spPr>
              <a:xfrm>
                <a:off x="7924850" y="2191525"/>
                <a:ext cx="125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04" fill="none" extrusionOk="0">
                    <a:moveTo>
                      <a:pt x="500" y="49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8"/>
              <p:cNvSpPr/>
              <p:nvPr/>
            </p:nvSpPr>
            <p:spPr>
              <a:xfrm>
                <a:off x="7482025" y="2230550"/>
                <a:ext cx="42875" cy="683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735" extrusionOk="0">
                    <a:moveTo>
                      <a:pt x="1374" y="0"/>
                    </a:moveTo>
                    <a:cubicBezTo>
                      <a:pt x="1302" y="0"/>
                      <a:pt x="1202" y="61"/>
                      <a:pt x="1068" y="207"/>
                    </a:cubicBezTo>
                    <a:cubicBezTo>
                      <a:pt x="501" y="808"/>
                      <a:pt x="0" y="1508"/>
                      <a:pt x="67" y="2309"/>
                    </a:cubicBezTo>
                    <a:cubicBezTo>
                      <a:pt x="67" y="2442"/>
                      <a:pt x="134" y="2609"/>
                      <a:pt x="267" y="2709"/>
                    </a:cubicBezTo>
                    <a:cubicBezTo>
                      <a:pt x="328" y="2726"/>
                      <a:pt x="386" y="2734"/>
                      <a:pt x="441" y="2734"/>
                    </a:cubicBezTo>
                    <a:cubicBezTo>
                      <a:pt x="600" y="2734"/>
                      <a:pt x="735" y="2666"/>
                      <a:pt x="834" y="2542"/>
                    </a:cubicBezTo>
                    <a:cubicBezTo>
                      <a:pt x="1101" y="2275"/>
                      <a:pt x="1301" y="1975"/>
                      <a:pt x="1368" y="1608"/>
                    </a:cubicBezTo>
                    <a:cubicBezTo>
                      <a:pt x="1451" y="1360"/>
                      <a:pt x="1715" y="0"/>
                      <a:pt x="1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8"/>
              <p:cNvSpPr/>
              <p:nvPr/>
            </p:nvSpPr>
            <p:spPr>
              <a:xfrm>
                <a:off x="7516225" y="2203200"/>
                <a:ext cx="55050" cy="82575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303" extrusionOk="0">
                    <a:moveTo>
                      <a:pt x="1368" y="0"/>
                    </a:moveTo>
                    <a:cubicBezTo>
                      <a:pt x="1268" y="34"/>
                      <a:pt x="1168" y="67"/>
                      <a:pt x="1068" y="134"/>
                    </a:cubicBezTo>
                    <a:cubicBezTo>
                      <a:pt x="601" y="534"/>
                      <a:pt x="267" y="1068"/>
                      <a:pt x="134" y="1668"/>
                    </a:cubicBezTo>
                    <a:cubicBezTo>
                      <a:pt x="33" y="1935"/>
                      <a:pt x="0" y="2235"/>
                      <a:pt x="33" y="2535"/>
                    </a:cubicBezTo>
                    <a:cubicBezTo>
                      <a:pt x="33" y="2836"/>
                      <a:pt x="167" y="3102"/>
                      <a:pt x="400" y="3303"/>
                    </a:cubicBezTo>
                    <a:lnTo>
                      <a:pt x="467" y="3303"/>
                    </a:lnTo>
                    <a:cubicBezTo>
                      <a:pt x="500" y="3303"/>
                      <a:pt x="500" y="3303"/>
                      <a:pt x="534" y="3269"/>
                    </a:cubicBezTo>
                    <a:cubicBezTo>
                      <a:pt x="901" y="2869"/>
                      <a:pt x="1234" y="2435"/>
                      <a:pt x="1535" y="1968"/>
                    </a:cubicBezTo>
                    <a:cubicBezTo>
                      <a:pt x="1801" y="1435"/>
                      <a:pt x="2035" y="901"/>
                      <a:pt x="2202" y="367"/>
                    </a:cubicBezTo>
                    <a:cubicBezTo>
                      <a:pt x="2035" y="234"/>
                      <a:pt x="1868" y="167"/>
                      <a:pt x="1701" y="100"/>
                    </a:cubicBezTo>
                    <a:cubicBezTo>
                      <a:pt x="1601" y="34"/>
                      <a:pt x="1501" y="0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8"/>
              <p:cNvSpPr/>
              <p:nvPr/>
            </p:nvSpPr>
            <p:spPr>
              <a:xfrm>
                <a:off x="7549575" y="2180700"/>
                <a:ext cx="89200" cy="9850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3940" extrusionOk="0">
                    <a:moveTo>
                      <a:pt x="2385" y="1"/>
                    </a:moveTo>
                    <a:cubicBezTo>
                      <a:pt x="2093" y="1"/>
                      <a:pt x="1816" y="53"/>
                      <a:pt x="1668" y="133"/>
                    </a:cubicBezTo>
                    <a:cubicBezTo>
                      <a:pt x="701" y="633"/>
                      <a:pt x="134" y="2101"/>
                      <a:pt x="34" y="3102"/>
                    </a:cubicBezTo>
                    <a:cubicBezTo>
                      <a:pt x="0" y="3469"/>
                      <a:pt x="34" y="3836"/>
                      <a:pt x="434" y="3936"/>
                    </a:cubicBezTo>
                    <a:cubicBezTo>
                      <a:pt x="465" y="3938"/>
                      <a:pt x="496" y="3939"/>
                      <a:pt x="527" y="3939"/>
                    </a:cubicBezTo>
                    <a:cubicBezTo>
                      <a:pt x="920" y="3939"/>
                      <a:pt x="1249" y="3742"/>
                      <a:pt x="1435" y="3402"/>
                    </a:cubicBezTo>
                    <a:cubicBezTo>
                      <a:pt x="1635" y="3035"/>
                      <a:pt x="1768" y="2668"/>
                      <a:pt x="1868" y="2301"/>
                    </a:cubicBezTo>
                    <a:cubicBezTo>
                      <a:pt x="1968" y="1901"/>
                      <a:pt x="2202" y="1567"/>
                      <a:pt x="2536" y="1334"/>
                    </a:cubicBezTo>
                    <a:cubicBezTo>
                      <a:pt x="2836" y="1134"/>
                      <a:pt x="3369" y="1200"/>
                      <a:pt x="3436" y="767"/>
                    </a:cubicBezTo>
                    <a:cubicBezTo>
                      <a:pt x="3568" y="196"/>
                      <a:pt x="2948" y="1"/>
                      <a:pt x="2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7848125" y="2236550"/>
                <a:ext cx="8592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836" fill="none" extrusionOk="0">
                    <a:moveTo>
                      <a:pt x="3436" y="1835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>
                <a:off x="6681450" y="694600"/>
                <a:ext cx="909850" cy="1778800"/>
              </a:xfrm>
              <a:custGeom>
                <a:avLst/>
                <a:gdLst/>
                <a:ahLst/>
                <a:cxnLst/>
                <a:rect l="l" t="t" r="r" b="b"/>
                <a:pathLst>
                  <a:path w="36394" h="71152" extrusionOk="0">
                    <a:moveTo>
                      <a:pt x="28454" y="1"/>
                    </a:moveTo>
                    <a:lnTo>
                      <a:pt x="25586" y="902"/>
                    </a:lnTo>
                    <a:lnTo>
                      <a:pt x="25552" y="1235"/>
                    </a:lnTo>
                    <a:lnTo>
                      <a:pt x="25385" y="5038"/>
                    </a:lnTo>
                    <a:lnTo>
                      <a:pt x="25352" y="5038"/>
                    </a:lnTo>
                    <a:lnTo>
                      <a:pt x="8140" y="9074"/>
                    </a:lnTo>
                    <a:lnTo>
                      <a:pt x="8106" y="9108"/>
                    </a:lnTo>
                    <a:lnTo>
                      <a:pt x="2169" y="7907"/>
                    </a:lnTo>
                    <a:lnTo>
                      <a:pt x="1" y="8641"/>
                    </a:lnTo>
                    <a:lnTo>
                      <a:pt x="1" y="66749"/>
                    </a:lnTo>
                    <a:lnTo>
                      <a:pt x="8407" y="67616"/>
                    </a:lnTo>
                    <a:lnTo>
                      <a:pt x="8407" y="67616"/>
                    </a:lnTo>
                    <a:lnTo>
                      <a:pt x="8106" y="21016"/>
                    </a:lnTo>
                    <a:lnTo>
                      <a:pt x="8307" y="20983"/>
                    </a:lnTo>
                    <a:lnTo>
                      <a:pt x="25552" y="18014"/>
                    </a:lnTo>
                    <a:lnTo>
                      <a:pt x="25586" y="18014"/>
                    </a:lnTo>
                    <a:lnTo>
                      <a:pt x="25586" y="71152"/>
                    </a:lnTo>
                    <a:lnTo>
                      <a:pt x="28454" y="70551"/>
                    </a:lnTo>
                    <a:lnTo>
                      <a:pt x="36393" y="70518"/>
                    </a:lnTo>
                    <a:lnTo>
                      <a:pt x="36393" y="1435"/>
                    </a:lnTo>
                    <a:lnTo>
                      <a:pt x="284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8"/>
              <p:cNvSpPr/>
              <p:nvPr/>
            </p:nvSpPr>
            <p:spPr>
              <a:xfrm>
                <a:off x="6884925" y="820525"/>
                <a:ext cx="435350" cy="398650"/>
              </a:xfrm>
              <a:custGeom>
                <a:avLst/>
                <a:gdLst/>
                <a:ahLst/>
                <a:cxnLst/>
                <a:rect l="l" t="t" r="r" b="b"/>
                <a:pathLst>
                  <a:path w="17414" h="15946" extrusionOk="0">
                    <a:moveTo>
                      <a:pt x="17213" y="1"/>
                    </a:moveTo>
                    <a:lnTo>
                      <a:pt x="1" y="4037"/>
                    </a:lnTo>
                    <a:lnTo>
                      <a:pt x="168" y="15946"/>
                    </a:lnTo>
                    <a:lnTo>
                      <a:pt x="434" y="15879"/>
                    </a:lnTo>
                    <a:lnTo>
                      <a:pt x="17413" y="12977"/>
                    </a:lnTo>
                    <a:lnTo>
                      <a:pt x="17413" y="11442"/>
                    </a:lnTo>
                    <a:lnTo>
                      <a:pt x="172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8"/>
              <p:cNvSpPr/>
              <p:nvPr/>
            </p:nvSpPr>
            <p:spPr>
              <a:xfrm>
                <a:off x="6889100" y="1106575"/>
                <a:ext cx="431175" cy="11260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4504" extrusionOk="0">
                    <a:moveTo>
                      <a:pt x="17246" y="0"/>
                    </a:moveTo>
                    <a:lnTo>
                      <a:pt x="34" y="3136"/>
                    </a:lnTo>
                    <a:lnTo>
                      <a:pt x="1" y="4504"/>
                    </a:lnTo>
                    <a:lnTo>
                      <a:pt x="17246" y="1535"/>
                    </a:lnTo>
                    <a:lnTo>
                      <a:pt x="172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8"/>
              <p:cNvSpPr/>
              <p:nvPr/>
            </p:nvSpPr>
            <p:spPr>
              <a:xfrm>
                <a:off x="6681450" y="892250"/>
                <a:ext cx="54225" cy="147607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59043" extrusionOk="0">
                    <a:moveTo>
                      <a:pt x="2169" y="1"/>
                    </a:moveTo>
                    <a:lnTo>
                      <a:pt x="1" y="735"/>
                    </a:lnTo>
                    <a:lnTo>
                      <a:pt x="1" y="58843"/>
                    </a:lnTo>
                    <a:lnTo>
                      <a:pt x="2169" y="59043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7320250" y="694600"/>
                <a:ext cx="72575" cy="17788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71152" extrusionOk="0">
                    <a:moveTo>
                      <a:pt x="2902" y="1"/>
                    </a:moveTo>
                    <a:lnTo>
                      <a:pt x="34" y="902"/>
                    </a:lnTo>
                    <a:lnTo>
                      <a:pt x="0" y="1235"/>
                    </a:lnTo>
                    <a:lnTo>
                      <a:pt x="0" y="18014"/>
                    </a:lnTo>
                    <a:lnTo>
                      <a:pt x="34" y="71152"/>
                    </a:lnTo>
                    <a:lnTo>
                      <a:pt x="2902" y="70551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7321075" y="694600"/>
                <a:ext cx="270225" cy="1789650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71586" fill="none" extrusionOk="0">
                    <a:moveTo>
                      <a:pt x="10808" y="70918"/>
                    </a:moveTo>
                    <a:lnTo>
                      <a:pt x="10808" y="1435"/>
                    </a:lnTo>
                    <a:lnTo>
                      <a:pt x="2869" y="1"/>
                    </a:lnTo>
                    <a:lnTo>
                      <a:pt x="1" y="902"/>
                    </a:lnTo>
                    <a:lnTo>
                      <a:pt x="1" y="7158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7392800" y="694600"/>
                <a:ext cx="25" cy="1778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71152" fill="none" extrusionOk="0">
                    <a:moveTo>
                      <a:pt x="0" y="1"/>
                    </a:moveTo>
                    <a:lnTo>
                      <a:pt x="0" y="71152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6681450" y="892250"/>
                <a:ext cx="210175" cy="15094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60378" fill="none" extrusionOk="0">
                    <a:moveTo>
                      <a:pt x="8407" y="60377"/>
                    </a:moveTo>
                    <a:lnTo>
                      <a:pt x="8106" y="1202"/>
                    </a:lnTo>
                    <a:lnTo>
                      <a:pt x="2169" y="1"/>
                    </a:lnTo>
                    <a:lnTo>
                      <a:pt x="1" y="735"/>
                    </a:lnTo>
                    <a:lnTo>
                      <a:pt x="1" y="5991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6735650" y="892250"/>
                <a:ext cx="25" cy="1530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1212" fill="none" extrusionOk="0">
                    <a:moveTo>
                      <a:pt x="1" y="1"/>
                    </a:moveTo>
                    <a:lnTo>
                      <a:pt x="1" y="6121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6884100" y="821375"/>
                <a:ext cx="437000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4037" fill="none" extrusionOk="0">
                    <a:moveTo>
                      <a:pt x="0" y="4037"/>
                    </a:moveTo>
                    <a:lnTo>
                      <a:pt x="1748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6884925" y="1104075"/>
                <a:ext cx="4361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3270" fill="none" extrusionOk="0">
                    <a:moveTo>
                      <a:pt x="1" y="3269"/>
                    </a:moveTo>
                    <a:lnTo>
                      <a:pt x="1744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6889100" y="1144925"/>
                <a:ext cx="43200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2970" fill="none" extrusionOk="0">
                    <a:moveTo>
                      <a:pt x="1" y="2970"/>
                    </a:moveTo>
                    <a:lnTo>
                      <a:pt x="17280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7621300" y="1043650"/>
                <a:ext cx="1113300" cy="1664925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66597" extrusionOk="0">
                    <a:moveTo>
                      <a:pt x="25626" y="0"/>
                    </a:moveTo>
                    <a:cubicBezTo>
                      <a:pt x="19840" y="0"/>
                      <a:pt x="0" y="57457"/>
                      <a:pt x="0" y="57457"/>
                    </a:cubicBezTo>
                    <a:lnTo>
                      <a:pt x="200" y="62327"/>
                    </a:lnTo>
                    <a:cubicBezTo>
                      <a:pt x="200" y="62327"/>
                      <a:pt x="21246" y="2406"/>
                      <a:pt x="26888" y="2406"/>
                    </a:cubicBezTo>
                    <a:cubicBezTo>
                      <a:pt x="26933" y="2406"/>
                      <a:pt x="26977" y="2410"/>
                      <a:pt x="27019" y="2417"/>
                    </a:cubicBezTo>
                    <a:cubicBezTo>
                      <a:pt x="30222" y="3051"/>
                      <a:pt x="33257" y="4285"/>
                      <a:pt x="35959" y="6087"/>
                    </a:cubicBezTo>
                    <a:cubicBezTo>
                      <a:pt x="37460" y="7054"/>
                      <a:pt x="39161" y="7855"/>
                      <a:pt x="40462" y="9122"/>
                    </a:cubicBezTo>
                    <a:cubicBezTo>
                      <a:pt x="42364" y="11024"/>
                      <a:pt x="42130" y="13425"/>
                      <a:pt x="42130" y="15927"/>
                    </a:cubicBezTo>
                    <a:lnTo>
                      <a:pt x="42130" y="27135"/>
                    </a:lnTo>
                    <a:lnTo>
                      <a:pt x="42130" y="47216"/>
                    </a:lnTo>
                    <a:lnTo>
                      <a:pt x="42130" y="63194"/>
                    </a:lnTo>
                    <a:cubicBezTo>
                      <a:pt x="42130" y="63361"/>
                      <a:pt x="42063" y="66363"/>
                      <a:pt x="42130" y="66363"/>
                    </a:cubicBezTo>
                    <a:lnTo>
                      <a:pt x="44232" y="66597"/>
                    </a:lnTo>
                    <a:lnTo>
                      <a:pt x="44232" y="19329"/>
                    </a:lnTo>
                    <a:cubicBezTo>
                      <a:pt x="44232" y="17662"/>
                      <a:pt x="44298" y="15960"/>
                      <a:pt x="44332" y="14293"/>
                    </a:cubicBezTo>
                    <a:cubicBezTo>
                      <a:pt x="44365" y="12958"/>
                      <a:pt x="44532" y="11457"/>
                      <a:pt x="43831" y="10290"/>
                    </a:cubicBezTo>
                    <a:cubicBezTo>
                      <a:pt x="42564" y="8155"/>
                      <a:pt x="40262" y="6754"/>
                      <a:pt x="38227" y="5420"/>
                    </a:cubicBezTo>
                    <a:cubicBezTo>
                      <a:pt x="34458" y="2984"/>
                      <a:pt x="30222" y="883"/>
                      <a:pt x="25785" y="16"/>
                    </a:cubicBezTo>
                    <a:cubicBezTo>
                      <a:pt x="25733" y="5"/>
                      <a:pt x="25680" y="0"/>
                      <a:pt x="256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4752575" y="3871875"/>
                <a:ext cx="2858725" cy="732225"/>
              </a:xfrm>
              <a:custGeom>
                <a:avLst/>
                <a:gdLst/>
                <a:ahLst/>
                <a:cxnLst/>
                <a:rect l="l" t="t" r="r" b="b"/>
                <a:pathLst>
                  <a:path w="114349" h="29289" extrusionOk="0">
                    <a:moveTo>
                      <a:pt x="114349" y="1"/>
                    </a:moveTo>
                    <a:lnTo>
                      <a:pt x="62912" y="1802"/>
                    </a:lnTo>
                    <a:lnTo>
                      <a:pt x="59310" y="1902"/>
                    </a:lnTo>
                    <a:lnTo>
                      <a:pt x="1" y="3970"/>
                    </a:lnTo>
                    <a:lnTo>
                      <a:pt x="1" y="17347"/>
                    </a:lnTo>
                    <a:lnTo>
                      <a:pt x="4904" y="18614"/>
                    </a:lnTo>
                    <a:lnTo>
                      <a:pt x="18113" y="15012"/>
                    </a:lnTo>
                    <a:lnTo>
                      <a:pt x="21483" y="15379"/>
                    </a:lnTo>
                    <a:lnTo>
                      <a:pt x="21483" y="21750"/>
                    </a:lnTo>
                    <a:lnTo>
                      <a:pt x="28988" y="23418"/>
                    </a:lnTo>
                    <a:lnTo>
                      <a:pt x="44366" y="19548"/>
                    </a:lnTo>
                    <a:lnTo>
                      <a:pt x="45900" y="19615"/>
                    </a:lnTo>
                    <a:lnTo>
                      <a:pt x="45900" y="26587"/>
                    </a:lnTo>
                    <a:lnTo>
                      <a:pt x="59310" y="29289"/>
                    </a:lnTo>
                    <a:lnTo>
                      <a:pt x="68850" y="26687"/>
                    </a:lnTo>
                    <a:lnTo>
                      <a:pt x="68850" y="19415"/>
                    </a:lnTo>
                    <a:lnTo>
                      <a:pt x="70884" y="18881"/>
                    </a:lnTo>
                    <a:lnTo>
                      <a:pt x="85795" y="21950"/>
                    </a:lnTo>
                    <a:lnTo>
                      <a:pt x="92967" y="20115"/>
                    </a:lnTo>
                    <a:lnTo>
                      <a:pt x="92967" y="13344"/>
                    </a:lnTo>
                    <a:lnTo>
                      <a:pt x="95369" y="12643"/>
                    </a:lnTo>
                    <a:lnTo>
                      <a:pt x="109912" y="15512"/>
                    </a:lnTo>
                    <a:lnTo>
                      <a:pt x="114349" y="14278"/>
                    </a:lnTo>
                    <a:lnTo>
                      <a:pt x="114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5508950" y="4293850"/>
                <a:ext cx="3527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6573" extrusionOk="0">
                    <a:moveTo>
                      <a:pt x="0" y="1"/>
                    </a:moveTo>
                    <a:lnTo>
                      <a:pt x="0" y="6572"/>
                    </a:lnTo>
                    <a:lnTo>
                      <a:pt x="14111" y="26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6524675" y="4246325"/>
                <a:ext cx="372800" cy="174325"/>
              </a:xfrm>
              <a:custGeom>
                <a:avLst/>
                <a:gdLst/>
                <a:ahLst/>
                <a:cxnLst/>
                <a:rect l="l" t="t" r="r" b="b"/>
                <a:pathLst>
                  <a:path w="14912" h="6973" extrusionOk="0">
                    <a:moveTo>
                      <a:pt x="14911" y="0"/>
                    </a:moveTo>
                    <a:lnTo>
                      <a:pt x="0" y="3903"/>
                    </a:lnTo>
                    <a:lnTo>
                      <a:pt x="14911" y="6972"/>
                    </a:lnTo>
                    <a:lnTo>
                      <a:pt x="149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7143450" y="4084550"/>
                <a:ext cx="35695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7006" extrusionOk="0">
                    <a:moveTo>
                      <a:pt x="14277" y="0"/>
                    </a:moveTo>
                    <a:lnTo>
                      <a:pt x="0" y="4036"/>
                    </a:lnTo>
                    <a:lnTo>
                      <a:pt x="14277" y="7005"/>
                    </a:lnTo>
                    <a:lnTo>
                      <a:pt x="142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4897675" y="4187950"/>
                <a:ext cx="332775" cy="1484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5938" extrusionOk="0">
                    <a:moveTo>
                      <a:pt x="1" y="0"/>
                    </a:moveTo>
                    <a:lnTo>
                      <a:pt x="1" y="5938"/>
                    </a:lnTo>
                    <a:lnTo>
                      <a:pt x="13310" y="23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4690875" y="2320775"/>
                <a:ext cx="2935450" cy="1904725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76189" extrusionOk="0">
                    <a:moveTo>
                      <a:pt x="61778" y="1"/>
                    </a:moveTo>
                    <a:lnTo>
                      <a:pt x="0" y="5805"/>
                    </a:lnTo>
                    <a:lnTo>
                      <a:pt x="0" y="68349"/>
                    </a:lnTo>
                    <a:lnTo>
                      <a:pt x="61778" y="76188"/>
                    </a:lnTo>
                    <a:lnTo>
                      <a:pt x="117417" y="64046"/>
                    </a:lnTo>
                    <a:lnTo>
                      <a:pt x="117417" y="5805"/>
                    </a:lnTo>
                    <a:lnTo>
                      <a:pt x="617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6080200" y="2490900"/>
                <a:ext cx="3102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2409" h="3870" extrusionOk="0">
                    <a:moveTo>
                      <a:pt x="6505" y="0"/>
                    </a:moveTo>
                    <a:lnTo>
                      <a:pt x="0" y="467"/>
                    </a:lnTo>
                    <a:lnTo>
                      <a:pt x="0" y="3870"/>
                    </a:lnTo>
                    <a:lnTo>
                      <a:pt x="6505" y="3269"/>
                    </a:lnTo>
                    <a:lnTo>
                      <a:pt x="12409" y="3736"/>
                    </a:lnTo>
                    <a:lnTo>
                      <a:pt x="12409" y="467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4690875" y="2320775"/>
                <a:ext cx="2935450" cy="1904725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76189" fill="none" extrusionOk="0">
                    <a:moveTo>
                      <a:pt x="0" y="5805"/>
                    </a:moveTo>
                    <a:lnTo>
                      <a:pt x="0" y="68349"/>
                    </a:lnTo>
                    <a:lnTo>
                      <a:pt x="61778" y="76188"/>
                    </a:lnTo>
                    <a:lnTo>
                      <a:pt x="117417" y="64046"/>
                    </a:lnTo>
                    <a:lnTo>
                      <a:pt x="117417" y="5805"/>
                    </a:lnTo>
                    <a:lnTo>
                      <a:pt x="61778" y="1"/>
                    </a:lnTo>
                    <a:close/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6235300" y="2320775"/>
                <a:ext cx="25" cy="2283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333" fill="none" extrusionOk="0">
                    <a:moveTo>
                      <a:pt x="1" y="91333"/>
                    </a:moveTo>
                    <a:lnTo>
                      <a:pt x="1" y="76188"/>
                    </a:lnTo>
                    <a:lnTo>
                      <a:pt x="1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4752575" y="4037000"/>
                <a:ext cx="1119150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44766" h="16847" fill="none" extrusionOk="0">
                    <a:moveTo>
                      <a:pt x="44766" y="12810"/>
                    </a:moveTo>
                    <a:lnTo>
                      <a:pt x="30255" y="16846"/>
                    </a:lnTo>
                    <a:lnTo>
                      <a:pt x="21483" y="15145"/>
                    </a:lnTo>
                    <a:lnTo>
                      <a:pt x="21483" y="8774"/>
                    </a:lnTo>
                    <a:lnTo>
                      <a:pt x="5805" y="6038"/>
                    </a:lnTo>
                    <a:lnTo>
                      <a:pt x="5805" y="11976"/>
                    </a:lnTo>
                    <a:lnTo>
                      <a:pt x="1" y="10742"/>
                    </a:lnTo>
                    <a:lnTo>
                      <a:pt x="1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4900175" y="4247150"/>
                <a:ext cx="330275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3604" fill="none" extrusionOk="0">
                    <a:moveTo>
                      <a:pt x="1" y="3603"/>
                    </a:moveTo>
                    <a:lnTo>
                      <a:pt x="13210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5508950" y="4246325"/>
                <a:ext cx="1388525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55541" h="14311" fill="none" extrusionOk="0">
                    <a:moveTo>
                      <a:pt x="55540" y="6972"/>
                    </a:moveTo>
                    <a:lnTo>
                      <a:pt x="55540" y="0"/>
                    </a:lnTo>
                    <a:lnTo>
                      <a:pt x="38595" y="4470"/>
                    </a:lnTo>
                    <a:lnTo>
                      <a:pt x="38595" y="11709"/>
                    </a:lnTo>
                    <a:lnTo>
                      <a:pt x="29055" y="14311"/>
                    </a:lnTo>
                    <a:lnTo>
                      <a:pt x="15645" y="11609"/>
                    </a:lnTo>
                    <a:lnTo>
                      <a:pt x="15645" y="4637"/>
                    </a:lnTo>
                    <a:lnTo>
                      <a:pt x="0" y="1902"/>
                    </a:lnTo>
                    <a:lnTo>
                      <a:pt x="0" y="847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6524675" y="3925250"/>
                <a:ext cx="1086625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3465" h="19782" fill="none" extrusionOk="0">
                    <a:moveTo>
                      <a:pt x="0" y="16746"/>
                    </a:moveTo>
                    <a:lnTo>
                      <a:pt x="14911" y="19782"/>
                    </a:lnTo>
                    <a:lnTo>
                      <a:pt x="22083" y="17980"/>
                    </a:lnTo>
                    <a:lnTo>
                      <a:pt x="22083" y="11209"/>
                    </a:lnTo>
                    <a:lnTo>
                      <a:pt x="39028" y="6372"/>
                    </a:lnTo>
                    <a:lnTo>
                      <a:pt x="39028" y="13377"/>
                    </a:lnTo>
                    <a:lnTo>
                      <a:pt x="39796" y="13144"/>
                    </a:lnTo>
                    <a:lnTo>
                      <a:pt x="43465" y="12143"/>
                    </a:lnTo>
                    <a:lnTo>
                      <a:pt x="43465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7136775" y="4187950"/>
                <a:ext cx="3602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2903" fill="none" extrusionOk="0">
                    <a:moveTo>
                      <a:pt x="14411" y="2902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4690875" y="2902025"/>
                <a:ext cx="293545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2236" fill="none" extrusionOk="0">
                    <a:moveTo>
                      <a:pt x="0" y="2235"/>
                    </a:moveTo>
                    <a:lnTo>
                      <a:pt x="61778" y="1"/>
                    </a:lnTo>
                    <a:lnTo>
                      <a:pt x="117417" y="22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4690875" y="3462425"/>
                <a:ext cx="2935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5171" fill="none" extrusionOk="0">
                    <a:moveTo>
                      <a:pt x="0" y="1602"/>
                    </a:moveTo>
                    <a:lnTo>
                      <a:pt x="61778" y="5171"/>
                    </a:lnTo>
                    <a:lnTo>
                      <a:pt x="117417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7040050" y="2405000"/>
                <a:ext cx="25" cy="5254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016" fill="none" extrusionOk="0">
                    <a:moveTo>
                      <a:pt x="0" y="1"/>
                    </a:moveTo>
                    <a:lnTo>
                      <a:pt x="0" y="2101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6859925" y="2930375"/>
                <a:ext cx="25" cy="603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152" fill="none" extrusionOk="0">
                    <a:moveTo>
                      <a:pt x="0" y="1"/>
                    </a:moveTo>
                    <a:lnTo>
                      <a:pt x="0" y="2415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7316900" y="2945400"/>
                <a:ext cx="25" cy="541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649" fill="none" extrusionOk="0">
                    <a:moveTo>
                      <a:pt x="1" y="0"/>
                    </a:moveTo>
                    <a:lnTo>
                      <a:pt x="1" y="21649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7018350" y="3519125"/>
                <a:ext cx="25" cy="535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417" fill="none" extrusionOk="0">
                    <a:moveTo>
                      <a:pt x="1" y="1"/>
                    </a:moveTo>
                    <a:lnTo>
                      <a:pt x="1" y="2141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8"/>
              <p:cNvSpPr/>
              <p:nvPr/>
            </p:nvSpPr>
            <p:spPr>
              <a:xfrm>
                <a:off x="5631525" y="2377475"/>
                <a:ext cx="25" cy="1178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7135" fill="none" extrusionOk="0">
                    <a:moveTo>
                      <a:pt x="1" y="1"/>
                    </a:moveTo>
                    <a:lnTo>
                      <a:pt x="1" y="471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4934375" y="2442525"/>
                <a:ext cx="25" cy="502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116" fill="none" extrusionOk="0">
                    <a:moveTo>
                      <a:pt x="0" y="1"/>
                    </a:moveTo>
                    <a:lnTo>
                      <a:pt x="0" y="2011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5112825" y="2942900"/>
                <a:ext cx="25" cy="584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84" fill="none" extrusionOk="0">
                    <a:moveTo>
                      <a:pt x="1" y="0"/>
                    </a:moveTo>
                    <a:lnTo>
                      <a:pt x="1" y="23383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5330500" y="3538325"/>
                <a:ext cx="2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2884" fill="none" extrusionOk="0">
                    <a:moveTo>
                      <a:pt x="0" y="22883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4691700" y="3183900"/>
                <a:ext cx="1309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103" extrusionOk="0">
                    <a:moveTo>
                      <a:pt x="0" y="0"/>
                    </a:moveTo>
                    <a:lnTo>
                      <a:pt x="0" y="3036"/>
                    </a:lnTo>
                    <a:lnTo>
                      <a:pt x="5238" y="3102"/>
                    </a:lnTo>
                    <a:lnTo>
                      <a:pt x="5238" y="0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6749000" y="3170550"/>
                <a:ext cx="224350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3470" extrusionOk="0">
                    <a:moveTo>
                      <a:pt x="1" y="1"/>
                    </a:moveTo>
                    <a:lnTo>
                      <a:pt x="1" y="3470"/>
                    </a:lnTo>
                    <a:lnTo>
                      <a:pt x="8974" y="3003"/>
                    </a:lnTo>
                    <a:lnTo>
                      <a:pt x="8974" y="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8"/>
              <p:cNvSpPr/>
              <p:nvPr/>
            </p:nvSpPr>
            <p:spPr>
              <a:xfrm>
                <a:off x="5207075" y="3771825"/>
                <a:ext cx="256025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4571" extrusionOk="0">
                    <a:moveTo>
                      <a:pt x="0" y="0"/>
                    </a:moveTo>
                    <a:lnTo>
                      <a:pt x="0" y="3569"/>
                    </a:lnTo>
                    <a:lnTo>
                      <a:pt x="10241" y="4570"/>
                    </a:lnTo>
                    <a:lnTo>
                      <a:pt x="10241" y="6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9"/>
          <p:cNvSpPr txBox="1">
            <a:spLocks noGrp="1"/>
          </p:cNvSpPr>
          <p:nvPr>
            <p:ph type="title"/>
          </p:nvPr>
        </p:nvSpPr>
        <p:spPr>
          <a:xfrm>
            <a:off x="950549" y="1384381"/>
            <a:ext cx="4208000" cy="160358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-US" sz="4800" dirty="0"/>
              <a:t>W</a:t>
            </a:r>
            <a:r>
              <a:rPr lang="en" sz="4800" dirty="0"/>
              <a:t>hat were the issues before?</a:t>
            </a:r>
            <a:endParaRPr sz="4800" dirty="0"/>
          </a:p>
        </p:txBody>
      </p:sp>
      <p:sp>
        <p:nvSpPr>
          <p:cNvPr id="1179" name="Google Shape;1179;p49"/>
          <p:cNvSpPr txBox="1">
            <a:spLocks noGrp="1"/>
          </p:cNvSpPr>
          <p:nvPr>
            <p:ph type="subTitle" idx="1"/>
          </p:nvPr>
        </p:nvSpPr>
        <p:spPr>
          <a:xfrm>
            <a:off x="960000" y="2987966"/>
            <a:ext cx="7064884" cy="30511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Work assignment (using online calendars)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Attendance and other evidence (using excel worksheets)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Inefficient methods of work distribution across departments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Little to no internet presence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9"/>
          <p:cNvSpPr txBox="1">
            <a:spLocks noGrp="1"/>
          </p:cNvSpPr>
          <p:nvPr>
            <p:ph type="subTitle" idx="1"/>
          </p:nvPr>
        </p:nvSpPr>
        <p:spPr>
          <a:xfrm>
            <a:off x="950549" y="3316405"/>
            <a:ext cx="3898000" cy="9758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" dirty="0"/>
              <a:t>We have employee schedules!</a:t>
            </a:r>
            <a:endParaRPr dirty="0"/>
          </a:p>
        </p:txBody>
      </p:sp>
      <p:sp>
        <p:nvSpPr>
          <p:cNvPr id="2" name="Google Shape;1178;p49">
            <a:extLst>
              <a:ext uri="{FF2B5EF4-FFF2-40B4-BE49-F238E27FC236}">
                <a16:creationId xmlns:a16="http://schemas.microsoft.com/office/drawing/2014/main" id="{D9FA3C6E-3E0E-FB0F-77E9-EC4E6E65A77E}"/>
              </a:ext>
            </a:extLst>
          </p:cNvPr>
          <p:cNvSpPr txBox="1">
            <a:spLocks/>
          </p:cNvSpPr>
          <p:nvPr/>
        </p:nvSpPr>
        <p:spPr>
          <a:xfrm>
            <a:off x="950549" y="1384381"/>
            <a:ext cx="4208000" cy="160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0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4800" kern="0" dirty="0"/>
              <a:t>How are we addressing them?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B8A05-AFA1-EEAD-6A16-39B4B904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388" y="1590336"/>
            <a:ext cx="6535510" cy="3452138"/>
          </a:xfrm>
          <a:prstGeom prst="roundRect">
            <a:avLst>
              <a:gd name="adj" fmla="val 6315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8;p49">
            <a:extLst>
              <a:ext uri="{FF2B5EF4-FFF2-40B4-BE49-F238E27FC236}">
                <a16:creationId xmlns:a16="http://schemas.microsoft.com/office/drawing/2014/main" id="{D9FA3C6E-3E0E-FB0F-77E9-EC4E6E65A77E}"/>
              </a:ext>
            </a:extLst>
          </p:cNvPr>
          <p:cNvSpPr txBox="1">
            <a:spLocks/>
          </p:cNvSpPr>
          <p:nvPr/>
        </p:nvSpPr>
        <p:spPr>
          <a:xfrm>
            <a:off x="950549" y="1384381"/>
            <a:ext cx="4208000" cy="160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0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4800" kern="0" dirty="0"/>
              <a:t>How are we addressing them?</a:t>
            </a:r>
          </a:p>
        </p:txBody>
      </p:sp>
      <p:sp>
        <p:nvSpPr>
          <p:cNvPr id="3" name="Google Shape;1179;p49">
            <a:extLst>
              <a:ext uri="{FF2B5EF4-FFF2-40B4-BE49-F238E27FC236}">
                <a16:creationId xmlns:a16="http://schemas.microsoft.com/office/drawing/2014/main" id="{EC9F8B6F-B6D8-7343-4E52-28D02C6F9BC9}"/>
              </a:ext>
            </a:extLst>
          </p:cNvPr>
          <p:cNvSpPr txBox="1">
            <a:spLocks/>
          </p:cNvSpPr>
          <p:nvPr/>
        </p:nvSpPr>
        <p:spPr>
          <a:xfrm>
            <a:off x="950549" y="3316405"/>
            <a:ext cx="3898000" cy="142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We have a stock managing system to be used by employees!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5A3C5-322D-8A11-B490-68B8DC22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09" y="2021116"/>
            <a:ext cx="5954974" cy="3150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1241729" lon="20293001" rev="598083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8463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8;p49">
            <a:extLst>
              <a:ext uri="{FF2B5EF4-FFF2-40B4-BE49-F238E27FC236}">
                <a16:creationId xmlns:a16="http://schemas.microsoft.com/office/drawing/2014/main" id="{D9FA3C6E-3E0E-FB0F-77E9-EC4E6E65A77E}"/>
              </a:ext>
            </a:extLst>
          </p:cNvPr>
          <p:cNvSpPr txBox="1">
            <a:spLocks/>
          </p:cNvSpPr>
          <p:nvPr/>
        </p:nvSpPr>
        <p:spPr>
          <a:xfrm>
            <a:off x="950549" y="1384381"/>
            <a:ext cx="4208000" cy="160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0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4800" kern="0" dirty="0"/>
              <a:t>How are we addressing them?</a:t>
            </a:r>
          </a:p>
        </p:txBody>
      </p:sp>
      <p:sp>
        <p:nvSpPr>
          <p:cNvPr id="3" name="Google Shape;1179;p49">
            <a:extLst>
              <a:ext uri="{FF2B5EF4-FFF2-40B4-BE49-F238E27FC236}">
                <a16:creationId xmlns:a16="http://schemas.microsoft.com/office/drawing/2014/main" id="{EC9F8B6F-B6D8-7343-4E52-28D02C6F9BC9}"/>
              </a:ext>
            </a:extLst>
          </p:cNvPr>
          <p:cNvSpPr txBox="1">
            <a:spLocks/>
          </p:cNvSpPr>
          <p:nvPr/>
        </p:nvSpPr>
        <p:spPr>
          <a:xfrm>
            <a:off x="950549" y="3316405"/>
            <a:ext cx="3898000" cy="142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Department Managers can assign employees to their department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9FD-8839-793D-DB64-52DA3F07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564" y="1761935"/>
            <a:ext cx="6282520" cy="3334130"/>
          </a:xfrm>
          <a:prstGeom prst="roundRect">
            <a:avLst>
              <a:gd name="adj" fmla="val 3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7396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8;p49">
            <a:extLst>
              <a:ext uri="{FF2B5EF4-FFF2-40B4-BE49-F238E27FC236}">
                <a16:creationId xmlns:a16="http://schemas.microsoft.com/office/drawing/2014/main" id="{D9FA3C6E-3E0E-FB0F-77E9-EC4E6E65A77E}"/>
              </a:ext>
            </a:extLst>
          </p:cNvPr>
          <p:cNvSpPr txBox="1">
            <a:spLocks/>
          </p:cNvSpPr>
          <p:nvPr/>
        </p:nvSpPr>
        <p:spPr>
          <a:xfrm>
            <a:off x="950549" y="1384381"/>
            <a:ext cx="4208000" cy="160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0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4800" kern="0" dirty="0"/>
              <a:t>How are we addressing them?</a:t>
            </a:r>
          </a:p>
        </p:txBody>
      </p:sp>
      <p:sp>
        <p:nvSpPr>
          <p:cNvPr id="3" name="Google Shape;1179;p49">
            <a:extLst>
              <a:ext uri="{FF2B5EF4-FFF2-40B4-BE49-F238E27FC236}">
                <a16:creationId xmlns:a16="http://schemas.microsoft.com/office/drawing/2014/main" id="{EC9F8B6F-B6D8-7343-4E52-28D02C6F9BC9}"/>
              </a:ext>
            </a:extLst>
          </p:cNvPr>
          <p:cNvSpPr txBox="1">
            <a:spLocks/>
          </p:cNvSpPr>
          <p:nvPr/>
        </p:nvSpPr>
        <p:spPr>
          <a:xfrm>
            <a:off x="950549" y="3316405"/>
            <a:ext cx="3898000" cy="142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Department Managers can create schedules!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6EC11-4FEC-6F8A-8E44-284BCD27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167" y="1932366"/>
            <a:ext cx="6105100" cy="3225280"/>
          </a:xfrm>
          <a:prstGeom prst="roundRect">
            <a:avLst>
              <a:gd name="adj" fmla="val 26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7895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8;p49">
            <a:extLst>
              <a:ext uri="{FF2B5EF4-FFF2-40B4-BE49-F238E27FC236}">
                <a16:creationId xmlns:a16="http://schemas.microsoft.com/office/drawing/2014/main" id="{D9FA3C6E-3E0E-FB0F-77E9-EC4E6E65A77E}"/>
              </a:ext>
            </a:extLst>
          </p:cNvPr>
          <p:cNvSpPr txBox="1">
            <a:spLocks/>
          </p:cNvSpPr>
          <p:nvPr/>
        </p:nvSpPr>
        <p:spPr>
          <a:xfrm>
            <a:off x="950549" y="1384381"/>
            <a:ext cx="4208000" cy="160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0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4800" kern="0" dirty="0"/>
              <a:t>How are we addressing them?</a:t>
            </a:r>
          </a:p>
        </p:txBody>
      </p:sp>
      <p:sp>
        <p:nvSpPr>
          <p:cNvPr id="3" name="Google Shape;1179;p49">
            <a:extLst>
              <a:ext uri="{FF2B5EF4-FFF2-40B4-BE49-F238E27FC236}">
                <a16:creationId xmlns:a16="http://schemas.microsoft.com/office/drawing/2014/main" id="{EC9F8B6F-B6D8-7343-4E52-28D02C6F9BC9}"/>
              </a:ext>
            </a:extLst>
          </p:cNvPr>
          <p:cNvSpPr txBox="1">
            <a:spLocks/>
          </p:cNvSpPr>
          <p:nvPr/>
        </p:nvSpPr>
        <p:spPr>
          <a:xfrm>
            <a:off x="950549" y="3316405"/>
            <a:ext cx="3898000" cy="142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Admins have full control of departments!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E7386-E291-D63B-0611-12F8910E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58" y="840367"/>
            <a:ext cx="5621574" cy="3189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3E14C-1E4B-52CE-0FE5-05E51BAB5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258" y="4183964"/>
            <a:ext cx="2433850" cy="23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95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line Shop Warehouse Management by Slidesgo">
  <a:themeElements>
    <a:clrScheme name="Simple Light">
      <a:dk1>
        <a:srgbClr val="191919"/>
      </a:dk1>
      <a:lt1>
        <a:srgbClr val="FFFFFF"/>
      </a:lt1>
      <a:dk2>
        <a:srgbClr val="BBBBBB"/>
      </a:dk2>
      <a:lt2>
        <a:srgbClr val="E94444"/>
      </a:lt2>
      <a:accent1>
        <a:srgbClr val="7A7A7A"/>
      </a:accent1>
      <a:accent2>
        <a:srgbClr val="77222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nline Shop Warehouse Management by Slidesgo">
  <a:themeElements>
    <a:clrScheme name="Simple Light">
      <a:dk1>
        <a:srgbClr val="191919"/>
      </a:dk1>
      <a:lt1>
        <a:srgbClr val="FFFFFF"/>
      </a:lt1>
      <a:dk2>
        <a:srgbClr val="BBBBBB"/>
      </a:dk2>
      <a:lt2>
        <a:srgbClr val="E94444"/>
      </a:lt2>
      <a:accent1>
        <a:srgbClr val="7A7A7A"/>
      </a:accent1>
      <a:accent2>
        <a:srgbClr val="77222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193</Words>
  <Application>Microsoft Office PowerPoint</Application>
  <PresentationFormat>Widescreen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Anaheim</vt:lpstr>
      <vt:lpstr>Arial</vt:lpstr>
      <vt:lpstr>Bebas Neue</vt:lpstr>
      <vt:lpstr>Calibri</vt:lpstr>
      <vt:lpstr>Calibri Light</vt:lpstr>
      <vt:lpstr>Catamaran</vt:lpstr>
      <vt:lpstr>Lato</vt:lpstr>
      <vt:lpstr>PT Sans</vt:lpstr>
      <vt:lpstr>Roboto Condensed Light</vt:lpstr>
      <vt:lpstr>Office Theme</vt:lpstr>
      <vt:lpstr>Online Shop Warehouse Management by Slidesgo</vt:lpstr>
      <vt:lpstr>1_Online Shop Warehouse Management by Slidesgo</vt:lpstr>
      <vt:lpstr>Media Bazaar software app project</vt:lpstr>
      <vt:lpstr>introduction</vt:lpstr>
      <vt:lpstr>Our solution</vt:lpstr>
      <vt:lpstr>What were the issues before?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reflections</vt:lpstr>
      <vt:lpstr>Your turn!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Bazaar software app project</dc:title>
  <dc:creator>Dimitar Atanasov</dc:creator>
  <cp:lastModifiedBy>Dimitar Atanasov</cp:lastModifiedBy>
  <cp:revision>9</cp:revision>
  <dcterms:created xsi:type="dcterms:W3CDTF">2023-03-21T13:46:55Z</dcterms:created>
  <dcterms:modified xsi:type="dcterms:W3CDTF">2023-03-21T15:01:49Z</dcterms:modified>
</cp:coreProperties>
</file>