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4"/>
  </p:sldMasterIdLst>
  <p:notesMasterIdLst>
    <p:notesMasterId r:id="rId13"/>
  </p:notesMasterIdLst>
  <p:sldIdLst>
    <p:sldId id="256" r:id="rId5"/>
    <p:sldId id="369" r:id="rId6"/>
    <p:sldId id="367" r:id="rId7"/>
    <p:sldId id="383" r:id="rId8"/>
    <p:sldId id="382" r:id="rId9"/>
    <p:sldId id="384" r:id="rId10"/>
    <p:sldId id="385" r:id="rId11"/>
    <p:sldId id="386" r:id="rId12"/>
  </p:sldIdLst>
  <p:sldSz cx="9144000" cy="5143500" type="screen16x9"/>
  <p:notesSz cx="6858000" cy="9144000"/>
  <p:embeddedFontLst>
    <p:embeddedFont>
      <p:font typeface="Bahnschrift" panose="020B0502040204020203" pitchFamily="34" charset="0"/>
      <p:regular r:id="rId14"/>
      <p:bold r:id="rId15"/>
    </p:embeddedFont>
    <p:embeddedFont>
      <p:font typeface="Bebas Neue" panose="020B0606020202050201" pitchFamily="34" charset="0"/>
      <p:regular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6600"/>
    <a:srgbClr val="9EF676"/>
    <a:srgbClr val="111111"/>
    <a:srgbClr val="BFBFBF"/>
    <a:srgbClr val="A162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6801C9-1FB2-458C-8ADD-90B6AA18C932}">
  <a:tblStyle styleId="{396801C9-1FB2-458C-8ADD-90B6AA18C9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300"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1"/>
        <p:cNvGrpSpPr/>
        <p:nvPr/>
      </p:nvGrpSpPr>
      <p:grpSpPr>
        <a:xfrm>
          <a:off x="0" y="0"/>
          <a:ext cx="0" cy="0"/>
          <a:chOff x="0" y="0"/>
          <a:chExt cx="0" cy="0"/>
        </a:xfrm>
      </p:grpSpPr>
      <p:sp>
        <p:nvSpPr>
          <p:cNvPr id="3092" name="Google Shape;30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3" name="Google Shape;30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10" name="Google Shape;10;p2"/>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869100" y="1292925"/>
            <a:ext cx="4554900" cy="1738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869100" y="3142812"/>
            <a:ext cx="3804900" cy="4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3" name="Google Shape;13;p2"/>
          <p:cNvGrpSpPr/>
          <p:nvPr/>
        </p:nvGrpSpPr>
        <p:grpSpPr>
          <a:xfrm>
            <a:off x="7595029" y="282856"/>
            <a:ext cx="1179125" cy="1047024"/>
            <a:chOff x="7595029" y="282856"/>
            <a:chExt cx="1179125" cy="1047024"/>
          </a:xfrm>
        </p:grpSpPr>
        <p:sp>
          <p:nvSpPr>
            <p:cNvPr id="14" name="Google Shape;14;p2"/>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5747281" y="232051"/>
            <a:ext cx="1696122" cy="818406"/>
            <a:chOff x="5747281" y="232051"/>
            <a:chExt cx="1696122" cy="818406"/>
          </a:xfrm>
        </p:grpSpPr>
        <p:sp>
          <p:nvSpPr>
            <p:cNvPr id="47" name="Google Shape;47;p2"/>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3982762" y="3765775"/>
            <a:ext cx="2669915" cy="389601"/>
            <a:chOff x="5747287" y="4213775"/>
            <a:chExt cx="2669915" cy="389601"/>
          </a:xfrm>
        </p:grpSpPr>
        <p:sp>
          <p:nvSpPr>
            <p:cNvPr id="54" name="Google Shape;54;p2"/>
            <p:cNvSpPr/>
            <p:nvPr/>
          </p:nvSpPr>
          <p:spPr>
            <a:xfrm rot="5400000">
              <a:off x="6988804" y="2972258"/>
              <a:ext cx="186880" cy="2669915"/>
            </a:xfrm>
            <a:custGeom>
              <a:avLst/>
              <a:gdLst/>
              <a:ahLst/>
              <a:cxnLst/>
              <a:rect l="l" t="t" r="r" b="b"/>
              <a:pathLst>
                <a:path w="802" h="11458" extrusionOk="0">
                  <a:moveTo>
                    <a:pt x="584" y="1"/>
                  </a:moveTo>
                  <a:cubicBezTo>
                    <a:pt x="584" y="201"/>
                    <a:pt x="475" y="310"/>
                    <a:pt x="327" y="436"/>
                  </a:cubicBezTo>
                  <a:cubicBezTo>
                    <a:pt x="184" y="579"/>
                    <a:pt x="1" y="723"/>
                    <a:pt x="1" y="1032"/>
                  </a:cubicBezTo>
                  <a:cubicBezTo>
                    <a:pt x="1" y="1341"/>
                    <a:pt x="184" y="1506"/>
                    <a:pt x="327" y="1632"/>
                  </a:cubicBezTo>
                  <a:cubicBezTo>
                    <a:pt x="475" y="1776"/>
                    <a:pt x="584" y="1867"/>
                    <a:pt x="584" y="2085"/>
                  </a:cubicBezTo>
                  <a:cubicBezTo>
                    <a:pt x="584" y="2285"/>
                    <a:pt x="475" y="2394"/>
                    <a:pt x="327" y="2520"/>
                  </a:cubicBezTo>
                  <a:cubicBezTo>
                    <a:pt x="184" y="2664"/>
                    <a:pt x="1" y="2812"/>
                    <a:pt x="1" y="3116"/>
                  </a:cubicBezTo>
                  <a:cubicBezTo>
                    <a:pt x="1" y="3425"/>
                    <a:pt x="184" y="3591"/>
                    <a:pt x="327" y="3717"/>
                  </a:cubicBezTo>
                  <a:cubicBezTo>
                    <a:pt x="475" y="3843"/>
                    <a:pt x="584" y="3952"/>
                    <a:pt x="584" y="4169"/>
                  </a:cubicBezTo>
                  <a:cubicBezTo>
                    <a:pt x="584" y="4369"/>
                    <a:pt x="475" y="4478"/>
                    <a:pt x="327" y="4604"/>
                  </a:cubicBezTo>
                  <a:cubicBezTo>
                    <a:pt x="184" y="4748"/>
                    <a:pt x="1" y="4896"/>
                    <a:pt x="1" y="5205"/>
                  </a:cubicBezTo>
                  <a:cubicBezTo>
                    <a:pt x="1" y="5509"/>
                    <a:pt x="184" y="5675"/>
                    <a:pt x="327" y="5801"/>
                  </a:cubicBezTo>
                  <a:cubicBezTo>
                    <a:pt x="475" y="5927"/>
                    <a:pt x="584" y="6036"/>
                    <a:pt x="584" y="6254"/>
                  </a:cubicBezTo>
                  <a:cubicBezTo>
                    <a:pt x="584" y="6454"/>
                    <a:pt x="475" y="6563"/>
                    <a:pt x="327" y="6689"/>
                  </a:cubicBezTo>
                  <a:cubicBezTo>
                    <a:pt x="184" y="6837"/>
                    <a:pt x="1" y="6980"/>
                    <a:pt x="1" y="7289"/>
                  </a:cubicBezTo>
                  <a:cubicBezTo>
                    <a:pt x="1" y="7598"/>
                    <a:pt x="184" y="7759"/>
                    <a:pt x="327" y="7885"/>
                  </a:cubicBezTo>
                  <a:cubicBezTo>
                    <a:pt x="475" y="8011"/>
                    <a:pt x="584" y="8120"/>
                    <a:pt x="584" y="8338"/>
                  </a:cubicBezTo>
                  <a:cubicBezTo>
                    <a:pt x="584" y="8538"/>
                    <a:pt x="475" y="8647"/>
                    <a:pt x="327" y="8773"/>
                  </a:cubicBezTo>
                  <a:cubicBezTo>
                    <a:pt x="184" y="8921"/>
                    <a:pt x="1" y="9064"/>
                    <a:pt x="1" y="9373"/>
                  </a:cubicBezTo>
                  <a:cubicBezTo>
                    <a:pt x="1" y="9682"/>
                    <a:pt x="184" y="9843"/>
                    <a:pt x="327" y="9970"/>
                  </a:cubicBezTo>
                  <a:cubicBezTo>
                    <a:pt x="475" y="10100"/>
                    <a:pt x="584" y="10209"/>
                    <a:pt x="584" y="10426"/>
                  </a:cubicBezTo>
                  <a:cubicBezTo>
                    <a:pt x="584" y="10622"/>
                    <a:pt x="475" y="10731"/>
                    <a:pt x="327" y="10862"/>
                  </a:cubicBezTo>
                  <a:cubicBezTo>
                    <a:pt x="184" y="11005"/>
                    <a:pt x="1" y="11149"/>
                    <a:pt x="1" y="11458"/>
                  </a:cubicBezTo>
                  <a:lnTo>
                    <a:pt x="218" y="11458"/>
                  </a:lnTo>
                  <a:cubicBezTo>
                    <a:pt x="218" y="11240"/>
                    <a:pt x="345" y="11149"/>
                    <a:pt x="475" y="11023"/>
                  </a:cubicBezTo>
                  <a:cubicBezTo>
                    <a:pt x="636" y="10879"/>
                    <a:pt x="802" y="10731"/>
                    <a:pt x="802" y="10426"/>
                  </a:cubicBezTo>
                  <a:cubicBezTo>
                    <a:pt x="802" y="10118"/>
                    <a:pt x="636" y="9952"/>
                    <a:pt x="475" y="9809"/>
                  </a:cubicBezTo>
                  <a:cubicBezTo>
                    <a:pt x="345" y="9682"/>
                    <a:pt x="218" y="9591"/>
                    <a:pt x="218" y="9373"/>
                  </a:cubicBezTo>
                  <a:cubicBezTo>
                    <a:pt x="218" y="9156"/>
                    <a:pt x="345" y="9064"/>
                    <a:pt x="475" y="8938"/>
                  </a:cubicBezTo>
                  <a:cubicBezTo>
                    <a:pt x="636" y="8795"/>
                    <a:pt x="802" y="8647"/>
                    <a:pt x="802" y="8338"/>
                  </a:cubicBezTo>
                  <a:cubicBezTo>
                    <a:pt x="802" y="8033"/>
                    <a:pt x="636" y="7868"/>
                    <a:pt x="475" y="7724"/>
                  </a:cubicBezTo>
                  <a:cubicBezTo>
                    <a:pt x="345" y="7598"/>
                    <a:pt x="218" y="7507"/>
                    <a:pt x="218" y="7289"/>
                  </a:cubicBezTo>
                  <a:cubicBezTo>
                    <a:pt x="218" y="7072"/>
                    <a:pt x="345" y="6980"/>
                    <a:pt x="475" y="6854"/>
                  </a:cubicBezTo>
                  <a:cubicBezTo>
                    <a:pt x="636" y="6706"/>
                    <a:pt x="802" y="6563"/>
                    <a:pt x="802" y="6254"/>
                  </a:cubicBezTo>
                  <a:cubicBezTo>
                    <a:pt x="802" y="5945"/>
                    <a:pt x="636" y="5784"/>
                    <a:pt x="475" y="5640"/>
                  </a:cubicBezTo>
                  <a:cubicBezTo>
                    <a:pt x="345" y="5509"/>
                    <a:pt x="218" y="5422"/>
                    <a:pt x="218" y="5205"/>
                  </a:cubicBezTo>
                  <a:cubicBezTo>
                    <a:pt x="218" y="5005"/>
                    <a:pt x="345" y="4896"/>
                    <a:pt x="475" y="4770"/>
                  </a:cubicBezTo>
                  <a:cubicBezTo>
                    <a:pt x="636" y="4622"/>
                    <a:pt x="802" y="4478"/>
                    <a:pt x="802" y="4169"/>
                  </a:cubicBezTo>
                  <a:cubicBezTo>
                    <a:pt x="802" y="3860"/>
                    <a:pt x="636" y="3699"/>
                    <a:pt x="475" y="3573"/>
                  </a:cubicBezTo>
                  <a:cubicBezTo>
                    <a:pt x="345" y="3425"/>
                    <a:pt x="218" y="3334"/>
                    <a:pt x="218" y="3116"/>
                  </a:cubicBezTo>
                  <a:cubicBezTo>
                    <a:pt x="218" y="2920"/>
                    <a:pt x="345" y="2812"/>
                    <a:pt x="475" y="2681"/>
                  </a:cubicBezTo>
                  <a:cubicBezTo>
                    <a:pt x="636" y="2538"/>
                    <a:pt x="802" y="2394"/>
                    <a:pt x="802" y="2085"/>
                  </a:cubicBezTo>
                  <a:cubicBezTo>
                    <a:pt x="802" y="1776"/>
                    <a:pt x="636" y="1615"/>
                    <a:pt x="475" y="1485"/>
                  </a:cubicBezTo>
                  <a:cubicBezTo>
                    <a:pt x="345" y="1358"/>
                    <a:pt x="218" y="1250"/>
                    <a:pt x="218" y="1032"/>
                  </a:cubicBezTo>
                  <a:cubicBezTo>
                    <a:pt x="218" y="832"/>
                    <a:pt x="345" y="723"/>
                    <a:pt x="475" y="597"/>
                  </a:cubicBezTo>
                  <a:cubicBezTo>
                    <a:pt x="636" y="453"/>
                    <a:pt x="802" y="310"/>
                    <a:pt x="8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6988920" y="3175095"/>
              <a:ext cx="186647" cy="2669915"/>
            </a:xfrm>
            <a:custGeom>
              <a:avLst/>
              <a:gdLst/>
              <a:ahLst/>
              <a:cxnLst/>
              <a:rect l="l" t="t" r="r" b="b"/>
              <a:pathLst>
                <a:path w="801" h="11458" extrusionOk="0">
                  <a:moveTo>
                    <a:pt x="583" y="1"/>
                  </a:moveTo>
                  <a:cubicBezTo>
                    <a:pt x="583" y="201"/>
                    <a:pt x="453" y="310"/>
                    <a:pt x="326" y="436"/>
                  </a:cubicBezTo>
                  <a:cubicBezTo>
                    <a:pt x="166" y="579"/>
                    <a:pt x="0" y="723"/>
                    <a:pt x="0" y="1032"/>
                  </a:cubicBezTo>
                  <a:cubicBezTo>
                    <a:pt x="0" y="1341"/>
                    <a:pt x="166" y="1506"/>
                    <a:pt x="326" y="1632"/>
                  </a:cubicBezTo>
                  <a:cubicBezTo>
                    <a:pt x="453" y="1776"/>
                    <a:pt x="583" y="1867"/>
                    <a:pt x="583" y="2085"/>
                  </a:cubicBezTo>
                  <a:cubicBezTo>
                    <a:pt x="583" y="2285"/>
                    <a:pt x="453" y="2394"/>
                    <a:pt x="326" y="2520"/>
                  </a:cubicBezTo>
                  <a:cubicBezTo>
                    <a:pt x="166" y="2664"/>
                    <a:pt x="0" y="2812"/>
                    <a:pt x="0" y="3116"/>
                  </a:cubicBezTo>
                  <a:cubicBezTo>
                    <a:pt x="0" y="3425"/>
                    <a:pt x="166" y="3591"/>
                    <a:pt x="326" y="3717"/>
                  </a:cubicBezTo>
                  <a:cubicBezTo>
                    <a:pt x="453" y="3843"/>
                    <a:pt x="583" y="3952"/>
                    <a:pt x="583" y="4169"/>
                  </a:cubicBezTo>
                  <a:cubicBezTo>
                    <a:pt x="583" y="4369"/>
                    <a:pt x="453" y="4478"/>
                    <a:pt x="326" y="4604"/>
                  </a:cubicBezTo>
                  <a:cubicBezTo>
                    <a:pt x="166" y="4748"/>
                    <a:pt x="0" y="4896"/>
                    <a:pt x="0" y="5205"/>
                  </a:cubicBezTo>
                  <a:cubicBezTo>
                    <a:pt x="0" y="5509"/>
                    <a:pt x="166" y="5675"/>
                    <a:pt x="326" y="5801"/>
                  </a:cubicBezTo>
                  <a:cubicBezTo>
                    <a:pt x="453" y="5927"/>
                    <a:pt x="583" y="6036"/>
                    <a:pt x="583" y="6254"/>
                  </a:cubicBezTo>
                  <a:cubicBezTo>
                    <a:pt x="583" y="6454"/>
                    <a:pt x="453" y="6563"/>
                    <a:pt x="326" y="6689"/>
                  </a:cubicBezTo>
                  <a:cubicBezTo>
                    <a:pt x="166" y="6837"/>
                    <a:pt x="0" y="6980"/>
                    <a:pt x="0" y="7289"/>
                  </a:cubicBezTo>
                  <a:cubicBezTo>
                    <a:pt x="0" y="7598"/>
                    <a:pt x="166" y="7759"/>
                    <a:pt x="326" y="7885"/>
                  </a:cubicBezTo>
                  <a:cubicBezTo>
                    <a:pt x="453" y="8011"/>
                    <a:pt x="583" y="8120"/>
                    <a:pt x="583" y="8338"/>
                  </a:cubicBezTo>
                  <a:cubicBezTo>
                    <a:pt x="583" y="8538"/>
                    <a:pt x="453" y="8647"/>
                    <a:pt x="326" y="8773"/>
                  </a:cubicBezTo>
                  <a:cubicBezTo>
                    <a:pt x="166" y="8921"/>
                    <a:pt x="0" y="9064"/>
                    <a:pt x="0" y="9373"/>
                  </a:cubicBezTo>
                  <a:cubicBezTo>
                    <a:pt x="0" y="9682"/>
                    <a:pt x="166" y="9843"/>
                    <a:pt x="326" y="9970"/>
                  </a:cubicBezTo>
                  <a:cubicBezTo>
                    <a:pt x="453" y="10100"/>
                    <a:pt x="583" y="10209"/>
                    <a:pt x="583" y="10426"/>
                  </a:cubicBezTo>
                  <a:cubicBezTo>
                    <a:pt x="583" y="10622"/>
                    <a:pt x="453" y="10731"/>
                    <a:pt x="326" y="10862"/>
                  </a:cubicBezTo>
                  <a:cubicBezTo>
                    <a:pt x="166" y="11005"/>
                    <a:pt x="0" y="11149"/>
                    <a:pt x="0" y="11458"/>
                  </a:cubicBezTo>
                  <a:lnTo>
                    <a:pt x="218" y="11458"/>
                  </a:lnTo>
                  <a:cubicBezTo>
                    <a:pt x="218" y="11240"/>
                    <a:pt x="326" y="11149"/>
                    <a:pt x="474" y="11023"/>
                  </a:cubicBezTo>
                  <a:cubicBezTo>
                    <a:pt x="618" y="10879"/>
                    <a:pt x="801" y="10731"/>
                    <a:pt x="801" y="10426"/>
                  </a:cubicBezTo>
                  <a:cubicBezTo>
                    <a:pt x="801" y="10118"/>
                    <a:pt x="618" y="9952"/>
                    <a:pt x="474" y="9809"/>
                  </a:cubicBezTo>
                  <a:cubicBezTo>
                    <a:pt x="326" y="9682"/>
                    <a:pt x="218" y="9591"/>
                    <a:pt x="218" y="9373"/>
                  </a:cubicBezTo>
                  <a:cubicBezTo>
                    <a:pt x="218" y="9156"/>
                    <a:pt x="326" y="9064"/>
                    <a:pt x="474" y="8938"/>
                  </a:cubicBezTo>
                  <a:cubicBezTo>
                    <a:pt x="618" y="8795"/>
                    <a:pt x="801" y="8647"/>
                    <a:pt x="801" y="8338"/>
                  </a:cubicBezTo>
                  <a:cubicBezTo>
                    <a:pt x="801" y="8033"/>
                    <a:pt x="618" y="7868"/>
                    <a:pt x="474" y="7724"/>
                  </a:cubicBezTo>
                  <a:cubicBezTo>
                    <a:pt x="326" y="7598"/>
                    <a:pt x="218" y="7507"/>
                    <a:pt x="218" y="7289"/>
                  </a:cubicBezTo>
                  <a:cubicBezTo>
                    <a:pt x="218" y="7072"/>
                    <a:pt x="326" y="6980"/>
                    <a:pt x="474" y="6854"/>
                  </a:cubicBezTo>
                  <a:cubicBezTo>
                    <a:pt x="618" y="6706"/>
                    <a:pt x="801" y="6563"/>
                    <a:pt x="801" y="6254"/>
                  </a:cubicBezTo>
                  <a:cubicBezTo>
                    <a:pt x="801" y="5945"/>
                    <a:pt x="618" y="5784"/>
                    <a:pt x="474" y="5640"/>
                  </a:cubicBezTo>
                  <a:cubicBezTo>
                    <a:pt x="326" y="5509"/>
                    <a:pt x="218" y="5422"/>
                    <a:pt x="218" y="5205"/>
                  </a:cubicBezTo>
                  <a:cubicBezTo>
                    <a:pt x="218" y="5005"/>
                    <a:pt x="326" y="4896"/>
                    <a:pt x="474" y="4770"/>
                  </a:cubicBezTo>
                  <a:cubicBezTo>
                    <a:pt x="618" y="4622"/>
                    <a:pt x="801" y="4478"/>
                    <a:pt x="801" y="4169"/>
                  </a:cubicBezTo>
                  <a:cubicBezTo>
                    <a:pt x="801" y="3860"/>
                    <a:pt x="618" y="3699"/>
                    <a:pt x="474" y="3573"/>
                  </a:cubicBezTo>
                  <a:cubicBezTo>
                    <a:pt x="326" y="3425"/>
                    <a:pt x="218" y="3334"/>
                    <a:pt x="218" y="3116"/>
                  </a:cubicBezTo>
                  <a:cubicBezTo>
                    <a:pt x="218" y="2920"/>
                    <a:pt x="326" y="2812"/>
                    <a:pt x="474" y="2681"/>
                  </a:cubicBezTo>
                  <a:cubicBezTo>
                    <a:pt x="618" y="2538"/>
                    <a:pt x="801" y="2394"/>
                    <a:pt x="801" y="2085"/>
                  </a:cubicBezTo>
                  <a:cubicBezTo>
                    <a:pt x="801" y="1776"/>
                    <a:pt x="618" y="1615"/>
                    <a:pt x="474" y="1485"/>
                  </a:cubicBezTo>
                  <a:cubicBezTo>
                    <a:pt x="326" y="1358"/>
                    <a:pt x="218" y="1250"/>
                    <a:pt x="218" y="1032"/>
                  </a:cubicBezTo>
                  <a:cubicBezTo>
                    <a:pt x="218" y="832"/>
                    <a:pt x="326" y="723"/>
                    <a:pt x="474" y="597"/>
                  </a:cubicBezTo>
                  <a:cubicBezTo>
                    <a:pt x="618" y="453"/>
                    <a:pt x="801" y="310"/>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5"/>
        <p:cNvGrpSpPr/>
        <p:nvPr/>
      </p:nvGrpSpPr>
      <p:grpSpPr>
        <a:xfrm>
          <a:off x="0" y="0"/>
          <a:ext cx="0" cy="0"/>
          <a:chOff x="0" y="0"/>
          <a:chExt cx="0" cy="0"/>
        </a:xfrm>
      </p:grpSpPr>
      <p:pic>
        <p:nvPicPr>
          <p:cNvPr id="286" name="Google Shape;286;p6"/>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287" name="Google Shape;287;p6"/>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txBox="1">
            <a:spLocks noGrp="1"/>
          </p:cNvSpPr>
          <p:nvPr>
            <p:ph type="title"/>
          </p:nvPr>
        </p:nvSpPr>
        <p:spPr>
          <a:xfrm>
            <a:off x="2604300" y="540000"/>
            <a:ext cx="39354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89" name="Google Shape;289;p6"/>
          <p:cNvGrpSpPr/>
          <p:nvPr/>
        </p:nvGrpSpPr>
        <p:grpSpPr>
          <a:xfrm>
            <a:off x="7966384" y="282848"/>
            <a:ext cx="915237" cy="812700"/>
            <a:chOff x="7595029" y="282856"/>
            <a:chExt cx="1179125" cy="1047024"/>
          </a:xfrm>
        </p:grpSpPr>
        <p:sp>
          <p:nvSpPr>
            <p:cNvPr id="290" name="Google Shape;290;p6"/>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6"/>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6"/>
          <p:cNvGrpSpPr/>
          <p:nvPr/>
        </p:nvGrpSpPr>
        <p:grpSpPr>
          <a:xfrm rot="10800000">
            <a:off x="6429982" y="260522"/>
            <a:ext cx="1432036" cy="690980"/>
            <a:chOff x="5747281" y="232051"/>
            <a:chExt cx="1696122" cy="818406"/>
          </a:xfrm>
        </p:grpSpPr>
        <p:sp>
          <p:nvSpPr>
            <p:cNvPr id="323" name="Google Shape;323;p6"/>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6"/>
          <p:cNvGrpSpPr/>
          <p:nvPr/>
        </p:nvGrpSpPr>
        <p:grpSpPr>
          <a:xfrm>
            <a:off x="408306" y="282843"/>
            <a:ext cx="623386" cy="646336"/>
            <a:chOff x="3948618" y="3970418"/>
            <a:chExt cx="623386" cy="646336"/>
          </a:xfrm>
        </p:grpSpPr>
        <p:sp>
          <p:nvSpPr>
            <p:cNvPr id="330" name="Google Shape;330;p6"/>
            <p:cNvSpPr/>
            <p:nvPr/>
          </p:nvSpPr>
          <p:spPr>
            <a:xfrm>
              <a:off x="3948618" y="4119997"/>
              <a:ext cx="25774" cy="35895"/>
            </a:xfrm>
            <a:custGeom>
              <a:avLst/>
              <a:gdLst/>
              <a:ahLst/>
              <a:cxnLst/>
              <a:rect l="l" t="t" r="r" b="b"/>
              <a:pathLst>
                <a:path w="219" h="305" extrusionOk="0">
                  <a:moveTo>
                    <a:pt x="218" y="0"/>
                  </a:moveTo>
                  <a:lnTo>
                    <a:pt x="35" y="161"/>
                  </a:lnTo>
                  <a:lnTo>
                    <a:pt x="1" y="252"/>
                  </a:lnTo>
                  <a:lnTo>
                    <a:pt x="53" y="305"/>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3982983" y="4008784"/>
              <a:ext cx="102506" cy="181474"/>
            </a:xfrm>
            <a:custGeom>
              <a:avLst/>
              <a:gdLst/>
              <a:ahLst/>
              <a:cxnLst/>
              <a:rect l="l" t="t" r="r" b="b"/>
              <a:pathLst>
                <a:path w="871" h="1542" extrusionOk="0">
                  <a:moveTo>
                    <a:pt x="870" y="1"/>
                  </a:moveTo>
                  <a:lnTo>
                    <a:pt x="688" y="162"/>
                  </a:lnTo>
                  <a:lnTo>
                    <a:pt x="0" y="1489"/>
                  </a:lnTo>
                  <a:lnTo>
                    <a:pt x="52" y="1541"/>
                  </a:lnTo>
                  <a:lnTo>
                    <a:pt x="8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4018759" y="3987365"/>
              <a:ext cx="126161" cy="239259"/>
            </a:xfrm>
            <a:custGeom>
              <a:avLst/>
              <a:gdLst/>
              <a:ahLst/>
              <a:cxnLst/>
              <a:rect l="l" t="t" r="r" b="b"/>
              <a:pathLst>
                <a:path w="1072" h="2033" extrusionOk="0">
                  <a:moveTo>
                    <a:pt x="1019" y="0"/>
                  </a:moveTo>
                  <a:lnTo>
                    <a:pt x="1" y="1976"/>
                  </a:lnTo>
                  <a:lnTo>
                    <a:pt x="57" y="2032"/>
                  </a:lnTo>
                  <a:lnTo>
                    <a:pt x="1071" y="57"/>
                  </a:lnTo>
                  <a:lnTo>
                    <a:pt x="10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3952737" y="4397031"/>
              <a:ext cx="38484" cy="62021"/>
            </a:xfrm>
            <a:custGeom>
              <a:avLst/>
              <a:gdLst/>
              <a:ahLst/>
              <a:cxnLst/>
              <a:rect l="l" t="t" r="r" b="b"/>
              <a:pathLst>
                <a:path w="327" h="527" extrusionOk="0">
                  <a:moveTo>
                    <a:pt x="327" y="0"/>
                  </a:moveTo>
                  <a:lnTo>
                    <a:pt x="166" y="183"/>
                  </a:lnTo>
                  <a:lnTo>
                    <a:pt x="0" y="474"/>
                  </a:lnTo>
                  <a:lnTo>
                    <a:pt x="57" y="527"/>
                  </a:lnTo>
                  <a:lnTo>
                    <a:pt x="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6"/>
            <p:cNvSpPr/>
            <p:nvPr/>
          </p:nvSpPr>
          <p:spPr>
            <a:xfrm>
              <a:off x="4055125" y="4023612"/>
              <a:ext cx="126161" cy="239376"/>
            </a:xfrm>
            <a:custGeom>
              <a:avLst/>
              <a:gdLst/>
              <a:ahLst/>
              <a:cxnLst/>
              <a:rect l="l" t="t" r="r" b="b"/>
              <a:pathLst>
                <a:path w="1072" h="2034" extrusionOk="0">
                  <a:moveTo>
                    <a:pt x="1019" y="1"/>
                  </a:moveTo>
                  <a:lnTo>
                    <a:pt x="1" y="1976"/>
                  </a:lnTo>
                  <a:lnTo>
                    <a:pt x="57" y="2033"/>
                  </a:lnTo>
                  <a:lnTo>
                    <a:pt x="1071" y="58"/>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6"/>
            <p:cNvSpPr/>
            <p:nvPr/>
          </p:nvSpPr>
          <p:spPr>
            <a:xfrm>
              <a:off x="3989102" y="4057977"/>
              <a:ext cx="226431" cy="435444"/>
            </a:xfrm>
            <a:custGeom>
              <a:avLst/>
              <a:gdLst/>
              <a:ahLst/>
              <a:cxnLst/>
              <a:rect l="l" t="t" r="r" b="b"/>
              <a:pathLst>
                <a:path w="1924" h="3700" extrusionOk="0">
                  <a:moveTo>
                    <a:pt x="1867" y="0"/>
                  </a:moveTo>
                  <a:lnTo>
                    <a:pt x="853" y="1976"/>
                  </a:lnTo>
                  <a:lnTo>
                    <a:pt x="888" y="2011"/>
                  </a:lnTo>
                  <a:lnTo>
                    <a:pt x="797" y="2120"/>
                  </a:lnTo>
                  <a:lnTo>
                    <a:pt x="0" y="3643"/>
                  </a:lnTo>
                  <a:lnTo>
                    <a:pt x="57"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4025468" y="4094342"/>
              <a:ext cx="226431" cy="435444"/>
            </a:xfrm>
            <a:custGeom>
              <a:avLst/>
              <a:gdLst/>
              <a:ahLst/>
              <a:cxnLst/>
              <a:rect l="l" t="t" r="r" b="b"/>
              <a:pathLst>
                <a:path w="1924" h="3700" extrusionOk="0">
                  <a:moveTo>
                    <a:pt x="1867" y="0"/>
                  </a:moveTo>
                  <a:lnTo>
                    <a:pt x="0" y="3642"/>
                  </a:lnTo>
                  <a:lnTo>
                    <a:pt x="53"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4059714" y="4066215"/>
              <a:ext cx="264444" cy="497347"/>
            </a:xfrm>
            <a:custGeom>
              <a:avLst/>
              <a:gdLst/>
              <a:ahLst/>
              <a:cxnLst/>
              <a:rect l="l" t="t" r="r" b="b"/>
              <a:pathLst>
                <a:path w="2247" h="4226" extrusionOk="0">
                  <a:moveTo>
                    <a:pt x="2246" y="0"/>
                  </a:moveTo>
                  <a:lnTo>
                    <a:pt x="2068" y="165"/>
                  </a:lnTo>
                  <a:lnTo>
                    <a:pt x="1" y="4173"/>
                  </a:lnTo>
                  <a:lnTo>
                    <a:pt x="53" y="4225"/>
                  </a:lnTo>
                  <a:lnTo>
                    <a:pt x="22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6"/>
            <p:cNvSpPr/>
            <p:nvPr/>
          </p:nvSpPr>
          <p:spPr>
            <a:xfrm>
              <a:off x="4095609" y="3970418"/>
              <a:ext cx="328819" cy="629510"/>
            </a:xfrm>
            <a:custGeom>
              <a:avLst/>
              <a:gdLst/>
              <a:ahLst/>
              <a:cxnLst/>
              <a:rect l="l" t="t" r="r" b="b"/>
              <a:pathLst>
                <a:path w="2794" h="5349" extrusionOk="0">
                  <a:moveTo>
                    <a:pt x="2742" y="0"/>
                  </a:moveTo>
                  <a:lnTo>
                    <a:pt x="2703" y="35"/>
                  </a:lnTo>
                  <a:lnTo>
                    <a:pt x="0" y="5296"/>
                  </a:lnTo>
                  <a:lnTo>
                    <a:pt x="57" y="5348"/>
                  </a:lnTo>
                  <a:lnTo>
                    <a:pt x="2794" y="53"/>
                  </a:lnTo>
                  <a:lnTo>
                    <a:pt x="2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6"/>
            <p:cNvSpPr/>
            <p:nvPr/>
          </p:nvSpPr>
          <p:spPr>
            <a:xfrm>
              <a:off x="4151392" y="4004665"/>
              <a:ext cx="307400" cy="584436"/>
            </a:xfrm>
            <a:custGeom>
              <a:avLst/>
              <a:gdLst/>
              <a:ahLst/>
              <a:cxnLst/>
              <a:rect l="l" t="t" r="r" b="b"/>
              <a:pathLst>
                <a:path w="2612" h="4966" extrusionOk="0">
                  <a:moveTo>
                    <a:pt x="2555" y="1"/>
                  </a:moveTo>
                  <a:lnTo>
                    <a:pt x="1" y="4966"/>
                  </a:lnTo>
                  <a:lnTo>
                    <a:pt x="179" y="4805"/>
                  </a:lnTo>
                  <a:lnTo>
                    <a:pt x="2612" y="53"/>
                  </a:lnTo>
                  <a:lnTo>
                    <a:pt x="25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6"/>
            <p:cNvSpPr/>
            <p:nvPr/>
          </p:nvSpPr>
          <p:spPr>
            <a:xfrm>
              <a:off x="4262017" y="4040559"/>
              <a:ext cx="233139" cy="437915"/>
            </a:xfrm>
            <a:custGeom>
              <a:avLst/>
              <a:gdLst/>
              <a:ahLst/>
              <a:cxnLst/>
              <a:rect l="l" t="t" r="r" b="b"/>
              <a:pathLst>
                <a:path w="1981" h="3721" extrusionOk="0">
                  <a:moveTo>
                    <a:pt x="1924" y="1"/>
                  </a:moveTo>
                  <a:lnTo>
                    <a:pt x="1" y="3721"/>
                  </a:lnTo>
                  <a:lnTo>
                    <a:pt x="75" y="3664"/>
                  </a:lnTo>
                  <a:lnTo>
                    <a:pt x="92" y="3699"/>
                  </a:lnTo>
                  <a:lnTo>
                    <a:pt x="1980" y="57"/>
                  </a:lnTo>
                  <a:lnTo>
                    <a:pt x="19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6"/>
            <p:cNvSpPr/>
            <p:nvPr/>
          </p:nvSpPr>
          <p:spPr>
            <a:xfrm>
              <a:off x="4302972" y="4076924"/>
              <a:ext cx="225960" cy="433325"/>
            </a:xfrm>
            <a:custGeom>
              <a:avLst/>
              <a:gdLst/>
              <a:ahLst/>
              <a:cxnLst/>
              <a:rect l="l" t="t" r="r" b="b"/>
              <a:pathLst>
                <a:path w="1920" h="3682" extrusionOk="0">
                  <a:moveTo>
                    <a:pt x="1867" y="0"/>
                  </a:moveTo>
                  <a:lnTo>
                    <a:pt x="1" y="3629"/>
                  </a:lnTo>
                  <a:lnTo>
                    <a:pt x="53" y="3682"/>
                  </a:lnTo>
                  <a:lnTo>
                    <a:pt x="1920" y="40"/>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6"/>
            <p:cNvSpPr/>
            <p:nvPr/>
          </p:nvSpPr>
          <p:spPr>
            <a:xfrm>
              <a:off x="4484327" y="4111289"/>
              <a:ext cx="80969" cy="144991"/>
            </a:xfrm>
            <a:custGeom>
              <a:avLst/>
              <a:gdLst/>
              <a:ahLst/>
              <a:cxnLst/>
              <a:rect l="l" t="t" r="r" b="b"/>
              <a:pathLst>
                <a:path w="688" h="1232" extrusionOk="0">
                  <a:moveTo>
                    <a:pt x="635" y="0"/>
                  </a:moveTo>
                  <a:lnTo>
                    <a:pt x="0" y="1231"/>
                  </a:lnTo>
                  <a:lnTo>
                    <a:pt x="161" y="1070"/>
                  </a:lnTo>
                  <a:lnTo>
                    <a:pt x="688" y="52"/>
                  </a:lnTo>
                  <a:lnTo>
                    <a:pt x="6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6"/>
            <p:cNvSpPr/>
            <p:nvPr/>
          </p:nvSpPr>
          <p:spPr>
            <a:xfrm>
              <a:off x="4338867" y="4307354"/>
              <a:ext cx="126043" cy="239259"/>
            </a:xfrm>
            <a:custGeom>
              <a:avLst/>
              <a:gdLst/>
              <a:ahLst/>
              <a:cxnLst/>
              <a:rect l="l" t="t" r="r" b="b"/>
              <a:pathLst>
                <a:path w="1071" h="2033" extrusionOk="0">
                  <a:moveTo>
                    <a:pt x="1019" y="1"/>
                  </a:moveTo>
                  <a:lnTo>
                    <a:pt x="0" y="1976"/>
                  </a:lnTo>
                  <a:lnTo>
                    <a:pt x="57" y="2033"/>
                  </a:lnTo>
                  <a:lnTo>
                    <a:pt x="1071" y="57"/>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6"/>
            <p:cNvSpPr/>
            <p:nvPr/>
          </p:nvSpPr>
          <p:spPr>
            <a:xfrm>
              <a:off x="4373113" y="4343719"/>
              <a:ext cx="126161" cy="237258"/>
            </a:xfrm>
            <a:custGeom>
              <a:avLst/>
              <a:gdLst/>
              <a:ahLst/>
              <a:cxnLst/>
              <a:rect l="l" t="t" r="r" b="b"/>
              <a:pathLst>
                <a:path w="1072" h="2016" extrusionOk="0">
                  <a:moveTo>
                    <a:pt x="1015" y="1"/>
                  </a:moveTo>
                  <a:lnTo>
                    <a:pt x="1" y="1959"/>
                  </a:lnTo>
                  <a:lnTo>
                    <a:pt x="57" y="2015"/>
                  </a:lnTo>
                  <a:lnTo>
                    <a:pt x="1071" y="57"/>
                  </a:lnTo>
                  <a:lnTo>
                    <a:pt x="10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6"/>
            <p:cNvSpPr/>
            <p:nvPr/>
          </p:nvSpPr>
          <p:spPr>
            <a:xfrm>
              <a:off x="4409479" y="4378084"/>
              <a:ext cx="126161" cy="238670"/>
            </a:xfrm>
            <a:custGeom>
              <a:avLst/>
              <a:gdLst/>
              <a:ahLst/>
              <a:cxnLst/>
              <a:rect l="l" t="t" r="r" b="b"/>
              <a:pathLst>
                <a:path w="1072" h="2028" extrusionOk="0">
                  <a:moveTo>
                    <a:pt x="1015" y="0"/>
                  </a:moveTo>
                  <a:lnTo>
                    <a:pt x="1" y="1976"/>
                  </a:lnTo>
                  <a:lnTo>
                    <a:pt x="53" y="2028"/>
                  </a:lnTo>
                  <a:lnTo>
                    <a:pt x="1071" y="52"/>
                  </a:lnTo>
                  <a:lnTo>
                    <a:pt x="10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6"/>
            <p:cNvSpPr/>
            <p:nvPr/>
          </p:nvSpPr>
          <p:spPr>
            <a:xfrm>
              <a:off x="4501156" y="4414331"/>
              <a:ext cx="70848" cy="121571"/>
            </a:xfrm>
            <a:custGeom>
              <a:avLst/>
              <a:gdLst/>
              <a:ahLst/>
              <a:cxnLst/>
              <a:rect l="l" t="t" r="r" b="b"/>
              <a:pathLst>
                <a:path w="602" h="1033" extrusionOk="0">
                  <a:moveTo>
                    <a:pt x="545" y="1"/>
                  </a:moveTo>
                  <a:lnTo>
                    <a:pt x="1" y="1032"/>
                  </a:lnTo>
                  <a:lnTo>
                    <a:pt x="183" y="871"/>
                  </a:lnTo>
                  <a:lnTo>
                    <a:pt x="601" y="53"/>
                  </a:lnTo>
                  <a:lnTo>
                    <a:pt x="5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CUSTOM_14">
    <p:spTree>
      <p:nvGrpSpPr>
        <p:cNvPr id="1" name="Shape 583"/>
        <p:cNvGrpSpPr/>
        <p:nvPr/>
      </p:nvGrpSpPr>
      <p:grpSpPr>
        <a:xfrm>
          <a:off x="0" y="0"/>
          <a:ext cx="0" cy="0"/>
          <a:chOff x="0" y="0"/>
          <a:chExt cx="0" cy="0"/>
        </a:xfrm>
      </p:grpSpPr>
      <p:pic>
        <p:nvPicPr>
          <p:cNvPr id="584" name="Google Shape;584;p15"/>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585" name="Google Shape;585;p15"/>
          <p:cNvSpPr/>
          <p:nvPr/>
        </p:nvSpPr>
        <p:spPr>
          <a:xfrm flipH="1">
            <a:off x="5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5"/>
          <p:cNvSpPr txBox="1">
            <a:spLocks noGrp="1"/>
          </p:cNvSpPr>
          <p:nvPr>
            <p:ph type="title"/>
          </p:nvPr>
        </p:nvSpPr>
        <p:spPr>
          <a:xfrm flipH="1">
            <a:off x="2941825" y="1904550"/>
            <a:ext cx="3856500" cy="597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87" name="Google Shape;587;p15"/>
          <p:cNvSpPr txBox="1">
            <a:spLocks noGrp="1"/>
          </p:cNvSpPr>
          <p:nvPr>
            <p:ph type="body" idx="1"/>
          </p:nvPr>
        </p:nvSpPr>
        <p:spPr>
          <a:xfrm flipH="1">
            <a:off x="2941825" y="2446543"/>
            <a:ext cx="3495900" cy="299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88" name="Google Shape;588;p15"/>
          <p:cNvSpPr txBox="1">
            <a:spLocks noGrp="1"/>
          </p:cNvSpPr>
          <p:nvPr>
            <p:ph type="title" idx="2" hasCustomPrompt="1"/>
          </p:nvPr>
        </p:nvSpPr>
        <p:spPr>
          <a:xfrm flipH="1">
            <a:off x="6658150" y="1692488"/>
            <a:ext cx="1363500" cy="1140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grpSp>
        <p:nvGrpSpPr>
          <p:cNvPr id="589" name="Google Shape;589;p15"/>
          <p:cNvGrpSpPr/>
          <p:nvPr/>
        </p:nvGrpSpPr>
        <p:grpSpPr>
          <a:xfrm rot="-2688823">
            <a:off x="5687941" y="3755035"/>
            <a:ext cx="5472118" cy="1398844"/>
            <a:chOff x="640550" y="3765075"/>
            <a:chExt cx="7862936" cy="1028898"/>
          </a:xfrm>
        </p:grpSpPr>
        <p:sp>
          <p:nvSpPr>
            <p:cNvPr id="590" name="Google Shape;590;p15"/>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5"/>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5"/>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5"/>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5"/>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5"/>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5"/>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5"/>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5"/>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5"/>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5"/>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5"/>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5"/>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5"/>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5"/>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5"/>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15"/>
          <p:cNvGrpSpPr/>
          <p:nvPr/>
        </p:nvGrpSpPr>
        <p:grpSpPr>
          <a:xfrm>
            <a:off x="8660672" y="2696187"/>
            <a:ext cx="243176" cy="1891810"/>
            <a:chOff x="7049800" y="1675075"/>
            <a:chExt cx="142125" cy="1105675"/>
          </a:xfrm>
        </p:grpSpPr>
        <p:sp>
          <p:nvSpPr>
            <p:cNvPr id="615" name="Google Shape;615;p15"/>
            <p:cNvSpPr/>
            <p:nvPr/>
          </p:nvSpPr>
          <p:spPr>
            <a:xfrm>
              <a:off x="7167575" y="1915975"/>
              <a:ext cx="24350" cy="25100"/>
            </a:xfrm>
            <a:custGeom>
              <a:avLst/>
              <a:gdLst/>
              <a:ahLst/>
              <a:cxnLst/>
              <a:rect l="l" t="t" r="r" b="b"/>
              <a:pathLst>
                <a:path w="974" h="1004" extrusionOk="0">
                  <a:moveTo>
                    <a:pt x="487" y="0"/>
                  </a:moveTo>
                  <a:cubicBezTo>
                    <a:pt x="213" y="0"/>
                    <a:pt x="0" y="244"/>
                    <a:pt x="0" y="517"/>
                  </a:cubicBezTo>
                  <a:cubicBezTo>
                    <a:pt x="0" y="791"/>
                    <a:pt x="213" y="1003"/>
                    <a:pt x="487" y="1003"/>
                  </a:cubicBezTo>
                  <a:cubicBezTo>
                    <a:pt x="760" y="1003"/>
                    <a:pt x="973" y="760"/>
                    <a:pt x="973" y="517"/>
                  </a:cubicBezTo>
                  <a:cubicBezTo>
                    <a:pt x="973" y="244"/>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5"/>
            <p:cNvSpPr/>
            <p:nvPr/>
          </p:nvSpPr>
          <p:spPr>
            <a:xfrm>
              <a:off x="7167575" y="2009450"/>
              <a:ext cx="24350" cy="25100"/>
            </a:xfrm>
            <a:custGeom>
              <a:avLst/>
              <a:gdLst/>
              <a:ahLst/>
              <a:cxnLst/>
              <a:rect l="l" t="t" r="r" b="b"/>
              <a:pathLst>
                <a:path w="974" h="1004" extrusionOk="0">
                  <a:moveTo>
                    <a:pt x="487" y="0"/>
                  </a:moveTo>
                  <a:cubicBezTo>
                    <a:pt x="213" y="0"/>
                    <a:pt x="0" y="243"/>
                    <a:pt x="0" y="486"/>
                  </a:cubicBezTo>
                  <a:cubicBezTo>
                    <a:pt x="0" y="760"/>
                    <a:pt x="213" y="1003"/>
                    <a:pt x="487" y="1003"/>
                  </a:cubicBezTo>
                  <a:cubicBezTo>
                    <a:pt x="760" y="1003"/>
                    <a:pt x="973" y="760"/>
                    <a:pt x="973" y="486"/>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5"/>
            <p:cNvSpPr/>
            <p:nvPr/>
          </p:nvSpPr>
          <p:spPr>
            <a:xfrm>
              <a:off x="7167575" y="2102900"/>
              <a:ext cx="24350" cy="24350"/>
            </a:xfrm>
            <a:custGeom>
              <a:avLst/>
              <a:gdLst/>
              <a:ahLst/>
              <a:cxnLst/>
              <a:rect l="l" t="t" r="r" b="b"/>
              <a:pathLst>
                <a:path w="974"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5"/>
            <p:cNvSpPr/>
            <p:nvPr/>
          </p:nvSpPr>
          <p:spPr>
            <a:xfrm>
              <a:off x="7167575" y="2196300"/>
              <a:ext cx="24350" cy="25175"/>
            </a:xfrm>
            <a:custGeom>
              <a:avLst/>
              <a:gdLst/>
              <a:ahLst/>
              <a:cxnLst/>
              <a:rect l="l" t="t" r="r" b="b"/>
              <a:pathLst>
                <a:path w="974" h="1007" extrusionOk="0">
                  <a:moveTo>
                    <a:pt x="533" y="1"/>
                  </a:moveTo>
                  <a:cubicBezTo>
                    <a:pt x="518" y="1"/>
                    <a:pt x="502" y="2"/>
                    <a:pt x="487" y="3"/>
                  </a:cubicBezTo>
                  <a:cubicBezTo>
                    <a:pt x="213" y="3"/>
                    <a:pt x="0" y="247"/>
                    <a:pt x="0" y="520"/>
                  </a:cubicBezTo>
                  <a:cubicBezTo>
                    <a:pt x="0" y="763"/>
                    <a:pt x="213" y="1006"/>
                    <a:pt x="487" y="1006"/>
                  </a:cubicBezTo>
                  <a:cubicBezTo>
                    <a:pt x="760" y="1006"/>
                    <a:pt x="973" y="763"/>
                    <a:pt x="973" y="520"/>
                  </a:cubicBezTo>
                  <a:cubicBezTo>
                    <a:pt x="973" y="233"/>
                    <a:pt x="784" y="1"/>
                    <a:pt x="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5"/>
            <p:cNvSpPr/>
            <p:nvPr/>
          </p:nvSpPr>
          <p:spPr>
            <a:xfrm>
              <a:off x="7167575" y="2289775"/>
              <a:ext cx="24350" cy="24400"/>
            </a:xfrm>
            <a:custGeom>
              <a:avLst/>
              <a:gdLst/>
              <a:ahLst/>
              <a:cxnLst/>
              <a:rect l="l" t="t" r="r" b="b"/>
              <a:pathLst>
                <a:path w="974" h="976" extrusionOk="0">
                  <a:moveTo>
                    <a:pt x="538" y="0"/>
                  </a:moveTo>
                  <a:cubicBezTo>
                    <a:pt x="521" y="0"/>
                    <a:pt x="504" y="1"/>
                    <a:pt x="487" y="3"/>
                  </a:cubicBezTo>
                  <a:cubicBezTo>
                    <a:pt x="213" y="3"/>
                    <a:pt x="0" y="216"/>
                    <a:pt x="0" y="489"/>
                  </a:cubicBezTo>
                  <a:cubicBezTo>
                    <a:pt x="0" y="763"/>
                    <a:pt x="213" y="976"/>
                    <a:pt x="487" y="976"/>
                  </a:cubicBezTo>
                  <a:cubicBezTo>
                    <a:pt x="760" y="976"/>
                    <a:pt x="973" y="763"/>
                    <a:pt x="973" y="489"/>
                  </a:cubicBezTo>
                  <a:cubicBezTo>
                    <a:pt x="973" y="205"/>
                    <a:pt x="787" y="0"/>
                    <a:pt x="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5"/>
            <p:cNvSpPr/>
            <p:nvPr/>
          </p:nvSpPr>
          <p:spPr>
            <a:xfrm>
              <a:off x="7167575" y="2382550"/>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5"/>
            <p:cNvSpPr/>
            <p:nvPr/>
          </p:nvSpPr>
          <p:spPr>
            <a:xfrm>
              <a:off x="7167575" y="2476000"/>
              <a:ext cx="24350" cy="24350"/>
            </a:xfrm>
            <a:custGeom>
              <a:avLst/>
              <a:gdLst/>
              <a:ahLst/>
              <a:cxnLst/>
              <a:rect l="l" t="t" r="r" b="b"/>
              <a:pathLst>
                <a:path w="974"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5"/>
            <p:cNvSpPr/>
            <p:nvPr/>
          </p:nvSpPr>
          <p:spPr>
            <a:xfrm>
              <a:off x="7167575" y="2568725"/>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5"/>
            <p:cNvSpPr/>
            <p:nvPr/>
          </p:nvSpPr>
          <p:spPr>
            <a:xfrm>
              <a:off x="7167575" y="2662175"/>
              <a:ext cx="24350" cy="24350"/>
            </a:xfrm>
            <a:custGeom>
              <a:avLst/>
              <a:gdLst/>
              <a:ahLst/>
              <a:cxnLst/>
              <a:rect l="l" t="t" r="r" b="b"/>
              <a:pathLst>
                <a:path w="974" h="974" extrusionOk="0">
                  <a:moveTo>
                    <a:pt x="487" y="1"/>
                  </a:moveTo>
                  <a:cubicBezTo>
                    <a:pt x="213" y="1"/>
                    <a:pt x="0" y="214"/>
                    <a:pt x="0" y="487"/>
                  </a:cubicBezTo>
                  <a:cubicBezTo>
                    <a:pt x="0" y="761"/>
                    <a:pt x="213" y="973"/>
                    <a:pt x="487" y="973"/>
                  </a:cubicBezTo>
                  <a:cubicBezTo>
                    <a:pt x="760" y="973"/>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5"/>
            <p:cNvSpPr/>
            <p:nvPr/>
          </p:nvSpPr>
          <p:spPr>
            <a:xfrm>
              <a:off x="7167575" y="2756175"/>
              <a:ext cx="24350" cy="24575"/>
            </a:xfrm>
            <a:custGeom>
              <a:avLst/>
              <a:gdLst/>
              <a:ahLst/>
              <a:cxnLst/>
              <a:rect l="l" t="t" r="r" b="b"/>
              <a:pathLst>
                <a:path w="974" h="983" extrusionOk="0">
                  <a:moveTo>
                    <a:pt x="570" y="1"/>
                  </a:moveTo>
                  <a:cubicBezTo>
                    <a:pt x="543" y="1"/>
                    <a:pt x="515" y="4"/>
                    <a:pt x="487" y="10"/>
                  </a:cubicBezTo>
                  <a:cubicBezTo>
                    <a:pt x="213" y="10"/>
                    <a:pt x="0" y="223"/>
                    <a:pt x="0" y="496"/>
                  </a:cubicBezTo>
                  <a:cubicBezTo>
                    <a:pt x="0" y="770"/>
                    <a:pt x="213" y="983"/>
                    <a:pt x="487"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5"/>
            <p:cNvSpPr/>
            <p:nvPr/>
          </p:nvSpPr>
          <p:spPr>
            <a:xfrm>
              <a:off x="7049800" y="1675075"/>
              <a:ext cx="24325" cy="25125"/>
            </a:xfrm>
            <a:custGeom>
              <a:avLst/>
              <a:gdLst/>
              <a:ahLst/>
              <a:cxnLst/>
              <a:rect l="l" t="t" r="r" b="b"/>
              <a:pathLst>
                <a:path w="973" h="1005"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5"/>
            <p:cNvSpPr/>
            <p:nvPr/>
          </p:nvSpPr>
          <p:spPr>
            <a:xfrm>
              <a:off x="7049800" y="1768550"/>
              <a:ext cx="24325" cy="24350"/>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5"/>
            <p:cNvSpPr/>
            <p:nvPr/>
          </p:nvSpPr>
          <p:spPr>
            <a:xfrm>
              <a:off x="7049800" y="1861250"/>
              <a:ext cx="24325" cy="25100"/>
            </a:xfrm>
            <a:custGeom>
              <a:avLst/>
              <a:gdLst/>
              <a:ahLst/>
              <a:cxnLst/>
              <a:rect l="l" t="t" r="r" b="b"/>
              <a:pathLst>
                <a:path w="973" h="1004"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5"/>
            <p:cNvSpPr/>
            <p:nvPr/>
          </p:nvSpPr>
          <p:spPr>
            <a:xfrm>
              <a:off x="7049800" y="1955250"/>
              <a:ext cx="24325" cy="24575"/>
            </a:xfrm>
            <a:custGeom>
              <a:avLst/>
              <a:gdLst/>
              <a:ahLst/>
              <a:cxnLst/>
              <a:rect l="l" t="t" r="r" b="b"/>
              <a:pathLst>
                <a:path w="973" h="983" extrusionOk="0">
                  <a:moveTo>
                    <a:pt x="570" y="1"/>
                  </a:moveTo>
                  <a:cubicBezTo>
                    <a:pt x="543" y="1"/>
                    <a:pt x="515" y="4"/>
                    <a:pt x="486" y="10"/>
                  </a:cubicBezTo>
                  <a:cubicBezTo>
                    <a:pt x="213" y="10"/>
                    <a:pt x="0" y="223"/>
                    <a:pt x="0" y="496"/>
                  </a:cubicBezTo>
                  <a:cubicBezTo>
                    <a:pt x="0" y="770"/>
                    <a:pt x="213" y="983"/>
                    <a:pt x="486"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5"/>
            <p:cNvSpPr/>
            <p:nvPr/>
          </p:nvSpPr>
          <p:spPr>
            <a:xfrm>
              <a:off x="7049800" y="2048125"/>
              <a:ext cx="24325" cy="25175"/>
            </a:xfrm>
            <a:custGeom>
              <a:avLst/>
              <a:gdLst/>
              <a:ahLst/>
              <a:cxnLst/>
              <a:rect l="l" t="t" r="r" b="b"/>
              <a:pathLst>
                <a:path w="973" h="1007" extrusionOk="0">
                  <a:moveTo>
                    <a:pt x="532" y="1"/>
                  </a:moveTo>
                  <a:cubicBezTo>
                    <a:pt x="517" y="1"/>
                    <a:pt x="502" y="1"/>
                    <a:pt x="486" y="3"/>
                  </a:cubicBezTo>
                  <a:cubicBezTo>
                    <a:pt x="213" y="3"/>
                    <a:pt x="0" y="246"/>
                    <a:pt x="0" y="520"/>
                  </a:cubicBezTo>
                  <a:cubicBezTo>
                    <a:pt x="0" y="763"/>
                    <a:pt x="213" y="1006"/>
                    <a:pt x="486" y="1006"/>
                  </a:cubicBezTo>
                  <a:cubicBezTo>
                    <a:pt x="760" y="1006"/>
                    <a:pt x="973" y="763"/>
                    <a:pt x="973" y="520"/>
                  </a:cubicBezTo>
                  <a:cubicBezTo>
                    <a:pt x="973" y="233"/>
                    <a:pt x="783"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5"/>
            <p:cNvSpPr/>
            <p:nvPr/>
          </p:nvSpPr>
          <p:spPr>
            <a:xfrm>
              <a:off x="7049800" y="2141650"/>
              <a:ext cx="24325" cy="24350"/>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5"/>
            <p:cNvSpPr/>
            <p:nvPr/>
          </p:nvSpPr>
          <p:spPr>
            <a:xfrm>
              <a:off x="7049800" y="2234375"/>
              <a:ext cx="24325" cy="25100"/>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73" y="760"/>
                    <a:pt x="973" y="517"/>
                  </a:cubicBezTo>
                  <a:cubicBezTo>
                    <a:pt x="973" y="243"/>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5"/>
            <p:cNvSpPr/>
            <p:nvPr/>
          </p:nvSpPr>
          <p:spPr>
            <a:xfrm>
              <a:off x="7049800" y="2327825"/>
              <a:ext cx="24325" cy="24350"/>
            </a:xfrm>
            <a:custGeom>
              <a:avLst/>
              <a:gdLst/>
              <a:ahLst/>
              <a:cxnLst/>
              <a:rect l="l" t="t" r="r" b="b"/>
              <a:pathLst>
                <a:path w="973" h="974" extrusionOk="0">
                  <a:moveTo>
                    <a:pt x="486" y="1"/>
                  </a:moveTo>
                  <a:cubicBezTo>
                    <a:pt x="213" y="1"/>
                    <a:pt x="0" y="214"/>
                    <a:pt x="0" y="487"/>
                  </a:cubicBezTo>
                  <a:cubicBezTo>
                    <a:pt x="0" y="761"/>
                    <a:pt x="213" y="973"/>
                    <a:pt x="486" y="973"/>
                  </a:cubicBezTo>
                  <a:cubicBezTo>
                    <a:pt x="760" y="973"/>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15"/>
          <p:cNvSpPr/>
          <p:nvPr/>
        </p:nvSpPr>
        <p:spPr>
          <a:xfrm>
            <a:off x="8243965" y="3124720"/>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
  <p:cSld name="CUSTOM_2">
    <p:bg>
      <p:bgPr>
        <a:gradFill>
          <a:gsLst>
            <a:gs pos="0">
              <a:srgbClr val="373535"/>
            </a:gs>
            <a:gs pos="100000">
              <a:schemeClr val="dk1"/>
            </a:gs>
          </a:gsLst>
          <a:path path="circle">
            <a:fillToRect t="100000" r="100000"/>
          </a:path>
          <a:tileRect l="-100000" b="-100000"/>
        </a:gradFill>
        <a:effectLst/>
      </p:bgPr>
    </p:bg>
    <p:spTree>
      <p:nvGrpSpPr>
        <p:cNvPr id="1" name="Shape 2963"/>
        <p:cNvGrpSpPr/>
        <p:nvPr/>
      </p:nvGrpSpPr>
      <p:grpSpPr>
        <a:xfrm>
          <a:off x="0" y="0"/>
          <a:ext cx="0" cy="0"/>
          <a:chOff x="0" y="0"/>
          <a:chExt cx="0" cy="0"/>
        </a:xfrm>
      </p:grpSpPr>
      <p:pic>
        <p:nvPicPr>
          <p:cNvPr id="2964" name="Google Shape;2964;p50"/>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2965" name="Google Shape;2965;p50"/>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6" name="Google Shape;2966;p50"/>
          <p:cNvGrpSpPr/>
          <p:nvPr/>
        </p:nvGrpSpPr>
        <p:grpSpPr>
          <a:xfrm flipH="1">
            <a:off x="7967960" y="1672940"/>
            <a:ext cx="1004968" cy="892379"/>
            <a:chOff x="7595029" y="282856"/>
            <a:chExt cx="1179125" cy="1047024"/>
          </a:xfrm>
        </p:grpSpPr>
        <p:sp>
          <p:nvSpPr>
            <p:cNvPr id="2967" name="Google Shape;2967;p50"/>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0"/>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0"/>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0"/>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0"/>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0"/>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0"/>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0"/>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50"/>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0"/>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0"/>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0"/>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0"/>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0"/>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0"/>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0"/>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0"/>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0"/>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0"/>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0"/>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0"/>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0"/>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0"/>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0"/>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0"/>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0"/>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0"/>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0"/>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50"/>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0"/>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0"/>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0"/>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50"/>
          <p:cNvGrpSpPr/>
          <p:nvPr/>
        </p:nvGrpSpPr>
        <p:grpSpPr>
          <a:xfrm rot="5400000" flipH="1">
            <a:off x="7747634" y="476151"/>
            <a:ext cx="1445605" cy="697527"/>
            <a:chOff x="5747281" y="232051"/>
            <a:chExt cx="1696122" cy="818406"/>
          </a:xfrm>
        </p:grpSpPr>
        <p:sp>
          <p:nvSpPr>
            <p:cNvPr id="3000" name="Google Shape;3000;p50"/>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50"/>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0"/>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0"/>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0"/>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0"/>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6" name="Google Shape;3006;p50"/>
          <p:cNvSpPr/>
          <p:nvPr/>
        </p:nvSpPr>
        <p:spPr>
          <a:xfrm flipH="1">
            <a:off x="183267" y="2894195"/>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7" name="Google Shape;3007;p50"/>
          <p:cNvGrpSpPr/>
          <p:nvPr/>
        </p:nvGrpSpPr>
        <p:grpSpPr>
          <a:xfrm rot="2688823" flipH="1">
            <a:off x="-1969627" y="3524510"/>
            <a:ext cx="5472118" cy="1398844"/>
            <a:chOff x="640550" y="3765075"/>
            <a:chExt cx="7862936" cy="1028898"/>
          </a:xfrm>
        </p:grpSpPr>
        <p:sp>
          <p:nvSpPr>
            <p:cNvPr id="3008" name="Google Shape;3008;p50"/>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0"/>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0"/>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0"/>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0"/>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0"/>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0"/>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0"/>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0"/>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0"/>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0"/>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0"/>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0"/>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0"/>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0"/>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0"/>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0"/>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0"/>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0"/>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50"/>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50"/>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50"/>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50"/>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50"/>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dk2"/>
        </a:solidFill>
        <a:effectLst/>
      </p:bgPr>
    </p:bg>
    <p:spTree>
      <p:nvGrpSpPr>
        <p:cNvPr id="1" name="Shape 3032"/>
        <p:cNvGrpSpPr/>
        <p:nvPr/>
      </p:nvGrpSpPr>
      <p:grpSpPr>
        <a:xfrm>
          <a:off x="0" y="0"/>
          <a:ext cx="0" cy="0"/>
          <a:chOff x="0" y="0"/>
          <a:chExt cx="0" cy="0"/>
        </a:xfrm>
      </p:grpSpPr>
      <p:pic>
        <p:nvPicPr>
          <p:cNvPr id="3033" name="Google Shape;3033;p51"/>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3034" name="Google Shape;3034;p51"/>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51"/>
          <p:cNvSpPr/>
          <p:nvPr/>
        </p:nvSpPr>
        <p:spPr>
          <a:xfrm rot="10800000">
            <a:off x="719993" y="1880330"/>
            <a:ext cx="1398225" cy="139781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51"/>
          <p:cNvSpPr/>
          <p:nvPr/>
        </p:nvSpPr>
        <p:spPr>
          <a:xfrm rot="10800000">
            <a:off x="1465894" y="2649554"/>
            <a:ext cx="929884" cy="92961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51"/>
          <p:cNvSpPr/>
          <p:nvPr/>
        </p:nvSpPr>
        <p:spPr>
          <a:xfrm rot="10800000">
            <a:off x="1546017" y="1471425"/>
            <a:ext cx="769637" cy="769637"/>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51"/>
          <p:cNvSpPr/>
          <p:nvPr/>
        </p:nvSpPr>
        <p:spPr>
          <a:xfrm rot="10800000">
            <a:off x="1398774" y="2176271"/>
            <a:ext cx="1108622" cy="1106959"/>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51"/>
          <p:cNvSpPr/>
          <p:nvPr/>
        </p:nvSpPr>
        <p:spPr>
          <a:xfrm rot="10800000">
            <a:off x="1162216" y="2591562"/>
            <a:ext cx="1106319" cy="1106959"/>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51"/>
          <p:cNvSpPr/>
          <p:nvPr/>
        </p:nvSpPr>
        <p:spPr>
          <a:xfrm rot="10800000">
            <a:off x="2225106" y="2204769"/>
            <a:ext cx="359496" cy="359391"/>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1" name="Google Shape;3041;p51"/>
          <p:cNvGrpSpPr/>
          <p:nvPr/>
        </p:nvGrpSpPr>
        <p:grpSpPr>
          <a:xfrm>
            <a:off x="7705495" y="4048535"/>
            <a:ext cx="1042111" cy="925360"/>
            <a:chOff x="7595029" y="282856"/>
            <a:chExt cx="1179125" cy="1047024"/>
          </a:xfrm>
        </p:grpSpPr>
        <p:sp>
          <p:nvSpPr>
            <p:cNvPr id="3042" name="Google Shape;3042;p5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5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5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5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5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5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5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5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5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5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5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5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5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5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5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5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5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5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5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5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4" name="Google Shape;3074;p51"/>
          <p:cNvGrpSpPr/>
          <p:nvPr/>
        </p:nvGrpSpPr>
        <p:grpSpPr>
          <a:xfrm>
            <a:off x="327968" y="4101989"/>
            <a:ext cx="1696122" cy="818406"/>
            <a:chOff x="5747281" y="232051"/>
            <a:chExt cx="1696122" cy="818406"/>
          </a:xfrm>
        </p:grpSpPr>
        <p:sp>
          <p:nvSpPr>
            <p:cNvPr id="3075" name="Google Shape;3075;p51"/>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1"/>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1"/>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1"/>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1"/>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1"/>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61" r:id="rId3"/>
    <p:sldLayoutId id="2147483696" r:id="rId4"/>
    <p:sldLayoutId id="2147483697"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76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111111"/>
        </a:solidFill>
        <a:effectLst/>
      </p:bgPr>
    </p:bg>
    <p:spTree>
      <p:nvGrpSpPr>
        <p:cNvPr id="1" name="Shape 3094"/>
        <p:cNvGrpSpPr/>
        <p:nvPr/>
      </p:nvGrpSpPr>
      <p:grpSpPr>
        <a:xfrm>
          <a:off x="0" y="0"/>
          <a:ext cx="0" cy="0"/>
          <a:chOff x="0" y="0"/>
          <a:chExt cx="0" cy="0"/>
        </a:xfrm>
      </p:grpSpPr>
      <p:sp>
        <p:nvSpPr>
          <p:cNvPr id="3096" name="Google Shape;3096;p57"/>
          <p:cNvSpPr txBox="1">
            <a:spLocks noGrp="1"/>
          </p:cNvSpPr>
          <p:nvPr>
            <p:ph type="subTitle" idx="1"/>
          </p:nvPr>
        </p:nvSpPr>
        <p:spPr>
          <a:xfrm>
            <a:off x="3926912" y="2731179"/>
            <a:ext cx="3894412" cy="1294065"/>
          </a:xfrm>
          <a:prstGeom prst="rect">
            <a:avLst/>
          </a:prstGeom>
        </p:spPr>
        <p:txBody>
          <a:bodyPr spcFirstLastPara="1" wrap="square" lIns="91425" tIns="91425" rIns="91425" bIns="91425" anchor="t" anchorCtr="0">
            <a:noAutofit/>
          </a:bodyPr>
          <a:lstStyle/>
          <a:p>
            <a:pPr algn="ctr">
              <a:lnSpc>
                <a:spcPct val="120000"/>
              </a:lnSpc>
            </a:pPr>
            <a:r>
              <a:rPr lang="en-US" sz="1800" dirty="0">
                <a:solidFill>
                  <a:schemeClr val="bg1"/>
                </a:solidFill>
                <a:latin typeface="Bahnschrift" panose="020B0502040204020203" pitchFamily="34" charset="0"/>
                <a:cs typeface="Segoe UI" panose="020B0502040204020203" pitchFamily="34" charset="0"/>
              </a:rPr>
              <a:t>Wealth Weaver – Finance Manager</a:t>
            </a:r>
          </a:p>
          <a:p>
            <a:pPr algn="ctr">
              <a:lnSpc>
                <a:spcPct val="120000"/>
              </a:lnSpc>
            </a:pPr>
            <a:r>
              <a:rPr lang="en-US" sz="1800" b="1" dirty="0">
                <a:solidFill>
                  <a:schemeClr val="bg1"/>
                </a:solidFill>
                <a:latin typeface="Bahnschrift" panose="020B0502040204020203" pitchFamily="34" charset="0"/>
                <a:cs typeface="Segoe UI" panose="020B0502040204020203" pitchFamily="34" charset="0"/>
              </a:rPr>
              <a:t>Balan Mihai-Stefan</a:t>
            </a:r>
          </a:p>
          <a:p>
            <a:pPr algn="ctr">
              <a:lnSpc>
                <a:spcPct val="120000"/>
              </a:lnSpc>
            </a:pPr>
            <a:r>
              <a:rPr lang="en-ID" sz="1400" dirty="0">
                <a:solidFill>
                  <a:schemeClr val="bg1"/>
                </a:solidFill>
                <a:latin typeface="Bahnschrift" panose="020B0502040204020203" pitchFamily="34" charset="0"/>
                <a:cs typeface="Segoe UI" panose="020B0502040204020203" pitchFamily="34" charset="0"/>
              </a:rPr>
              <a:t>Class RB03 – Advanced Software</a:t>
            </a:r>
          </a:p>
          <a:p>
            <a:pPr marL="0" lvl="0" indent="0" algn="l" rtl="0">
              <a:spcBef>
                <a:spcPts val="0"/>
              </a:spcBef>
              <a:spcAft>
                <a:spcPts val="0"/>
              </a:spcAft>
              <a:buNone/>
            </a:pPr>
            <a:endParaRPr sz="1800" dirty="0">
              <a:latin typeface="Bahnschrift" panose="020B0502040204020203" pitchFamily="34" charset="0"/>
            </a:endParaRPr>
          </a:p>
        </p:txBody>
      </p:sp>
      <p:sp>
        <p:nvSpPr>
          <p:cNvPr id="3097" name="Google Shape;3097;p57"/>
          <p:cNvSpPr/>
          <p:nvPr/>
        </p:nvSpPr>
        <p:spPr>
          <a:xfrm>
            <a:off x="7119877" y="3793698"/>
            <a:ext cx="1068847" cy="1068847"/>
          </a:xfrm>
          <a:custGeom>
            <a:avLst/>
            <a:gdLst/>
            <a:ahLst/>
            <a:cxnLst/>
            <a:rect l="l" t="t" r="r" b="b"/>
            <a:pathLst>
              <a:path w="7724" h="7724" extrusionOk="0">
                <a:moveTo>
                  <a:pt x="3864" y="0"/>
                </a:moveTo>
                <a:cubicBezTo>
                  <a:pt x="1724" y="0"/>
                  <a:pt x="0" y="1723"/>
                  <a:pt x="0" y="3860"/>
                </a:cubicBezTo>
                <a:cubicBezTo>
                  <a:pt x="0" y="6001"/>
                  <a:pt x="1724" y="7724"/>
                  <a:pt x="3864" y="7724"/>
                </a:cubicBezTo>
                <a:cubicBezTo>
                  <a:pt x="6005" y="7724"/>
                  <a:pt x="7724" y="6001"/>
                  <a:pt x="7724" y="3860"/>
                </a:cubicBezTo>
                <a:cubicBezTo>
                  <a:pt x="7724" y="1723"/>
                  <a:pt x="6005" y="0"/>
                  <a:pt x="3864" y="0"/>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7"/>
          <p:cNvSpPr/>
          <p:nvPr/>
        </p:nvSpPr>
        <p:spPr>
          <a:xfrm>
            <a:off x="3281366" y="3489610"/>
            <a:ext cx="1212181" cy="121182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6" name="Google Shape;3156;p57"/>
          <p:cNvGrpSpPr/>
          <p:nvPr/>
        </p:nvGrpSpPr>
        <p:grpSpPr>
          <a:xfrm>
            <a:off x="7737889" y="3208913"/>
            <a:ext cx="1261375" cy="1261375"/>
            <a:chOff x="544950" y="2945422"/>
            <a:chExt cx="1261375" cy="1261375"/>
          </a:xfrm>
        </p:grpSpPr>
        <p:sp>
          <p:nvSpPr>
            <p:cNvPr id="3157" name="Google Shape;3157;p57"/>
            <p:cNvSpPr/>
            <p:nvPr/>
          </p:nvSpPr>
          <p:spPr>
            <a:xfrm>
              <a:off x="544950" y="2945422"/>
              <a:ext cx="1261375" cy="1261375"/>
            </a:xfrm>
            <a:custGeom>
              <a:avLst/>
              <a:gdLst/>
              <a:ahLst/>
              <a:cxnLst/>
              <a:rect l="l" t="t" r="r" b="b"/>
              <a:pathLst>
                <a:path w="10718" h="10718" extrusionOk="0">
                  <a:moveTo>
                    <a:pt x="5365" y="148"/>
                  </a:moveTo>
                  <a:cubicBezTo>
                    <a:pt x="8233" y="148"/>
                    <a:pt x="10570" y="2485"/>
                    <a:pt x="10570" y="5352"/>
                  </a:cubicBezTo>
                  <a:cubicBezTo>
                    <a:pt x="10570" y="8233"/>
                    <a:pt x="8233" y="10574"/>
                    <a:pt x="5365" y="10574"/>
                  </a:cubicBezTo>
                  <a:cubicBezTo>
                    <a:pt x="2485" y="10574"/>
                    <a:pt x="144" y="8233"/>
                    <a:pt x="144" y="5352"/>
                  </a:cubicBezTo>
                  <a:cubicBezTo>
                    <a:pt x="144" y="2485"/>
                    <a:pt x="2485" y="148"/>
                    <a:pt x="5365" y="148"/>
                  </a:cubicBezTo>
                  <a:close/>
                  <a:moveTo>
                    <a:pt x="5365" y="0"/>
                  </a:moveTo>
                  <a:cubicBezTo>
                    <a:pt x="2411" y="0"/>
                    <a:pt x="0" y="2394"/>
                    <a:pt x="0" y="5352"/>
                  </a:cubicBezTo>
                  <a:cubicBezTo>
                    <a:pt x="0" y="8307"/>
                    <a:pt x="2411" y="10718"/>
                    <a:pt x="5365" y="10718"/>
                  </a:cubicBezTo>
                  <a:cubicBezTo>
                    <a:pt x="8324" y="10718"/>
                    <a:pt x="10718" y="8307"/>
                    <a:pt x="10718" y="5352"/>
                  </a:cubicBezTo>
                  <a:cubicBezTo>
                    <a:pt x="10718" y="2394"/>
                    <a:pt x="8324" y="0"/>
                    <a:pt x="5365" y="0"/>
                  </a:cubicBezTo>
                  <a:close/>
                </a:path>
              </a:pathLst>
            </a:custGeom>
            <a:solidFill>
              <a:schemeClr val="accent1"/>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57"/>
            <p:cNvSpPr/>
            <p:nvPr/>
          </p:nvSpPr>
          <p:spPr>
            <a:xfrm>
              <a:off x="600263" y="3090883"/>
              <a:ext cx="1078018" cy="1077547"/>
            </a:xfrm>
            <a:custGeom>
              <a:avLst/>
              <a:gdLst/>
              <a:ahLst/>
              <a:cxnLst/>
              <a:rect l="l" t="t" r="r" b="b"/>
              <a:pathLst>
                <a:path w="9160" h="9156" extrusionOk="0">
                  <a:moveTo>
                    <a:pt x="4569" y="126"/>
                  </a:moveTo>
                  <a:cubicBezTo>
                    <a:pt x="7036" y="126"/>
                    <a:pt x="9029" y="2119"/>
                    <a:pt x="9029" y="4586"/>
                  </a:cubicBezTo>
                  <a:cubicBezTo>
                    <a:pt x="9029" y="7032"/>
                    <a:pt x="7036" y="9029"/>
                    <a:pt x="4569" y="9029"/>
                  </a:cubicBezTo>
                  <a:cubicBezTo>
                    <a:pt x="2124" y="9029"/>
                    <a:pt x="131" y="7032"/>
                    <a:pt x="131" y="4586"/>
                  </a:cubicBezTo>
                  <a:cubicBezTo>
                    <a:pt x="131" y="2119"/>
                    <a:pt x="2124" y="126"/>
                    <a:pt x="4569" y="126"/>
                  </a:cubicBezTo>
                  <a:close/>
                  <a:moveTo>
                    <a:pt x="4569" y="0"/>
                  </a:moveTo>
                  <a:cubicBezTo>
                    <a:pt x="2050" y="0"/>
                    <a:pt x="0" y="2050"/>
                    <a:pt x="0" y="4586"/>
                  </a:cubicBezTo>
                  <a:cubicBezTo>
                    <a:pt x="0" y="7106"/>
                    <a:pt x="2050" y="9155"/>
                    <a:pt x="4569" y="9155"/>
                  </a:cubicBezTo>
                  <a:cubicBezTo>
                    <a:pt x="7110" y="9155"/>
                    <a:pt x="9160" y="7106"/>
                    <a:pt x="9160" y="4586"/>
                  </a:cubicBezTo>
                  <a:cubicBezTo>
                    <a:pt x="9160" y="2050"/>
                    <a:pt x="7110" y="0"/>
                    <a:pt x="4569" y="0"/>
                  </a:cubicBezTo>
                  <a:close/>
                </a:path>
              </a:pathLst>
            </a:custGeom>
            <a:solidFill>
              <a:schemeClr val="accent1"/>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57"/>
            <p:cNvSpPr/>
            <p:nvPr/>
          </p:nvSpPr>
          <p:spPr>
            <a:xfrm>
              <a:off x="654046" y="3237756"/>
              <a:ext cx="893719" cy="894307"/>
            </a:xfrm>
            <a:custGeom>
              <a:avLst/>
              <a:gdLst/>
              <a:ahLst/>
              <a:cxnLst/>
              <a:rect l="l" t="t" r="r" b="b"/>
              <a:pathLst>
                <a:path w="7594" h="7599" extrusionOk="0">
                  <a:moveTo>
                    <a:pt x="3807" y="110"/>
                  </a:moveTo>
                  <a:cubicBezTo>
                    <a:pt x="5835" y="110"/>
                    <a:pt x="7484" y="1759"/>
                    <a:pt x="7484" y="3791"/>
                  </a:cubicBezTo>
                  <a:cubicBezTo>
                    <a:pt x="7484" y="5823"/>
                    <a:pt x="5835" y="7472"/>
                    <a:pt x="3807" y="7472"/>
                  </a:cubicBezTo>
                  <a:cubicBezTo>
                    <a:pt x="1775" y="7472"/>
                    <a:pt x="126" y="5823"/>
                    <a:pt x="126" y="3791"/>
                  </a:cubicBezTo>
                  <a:cubicBezTo>
                    <a:pt x="126" y="1759"/>
                    <a:pt x="1775" y="110"/>
                    <a:pt x="3807" y="110"/>
                  </a:cubicBezTo>
                  <a:close/>
                  <a:moveTo>
                    <a:pt x="3807" y="1"/>
                  </a:moveTo>
                  <a:cubicBezTo>
                    <a:pt x="1701" y="1"/>
                    <a:pt x="0" y="1707"/>
                    <a:pt x="0" y="3791"/>
                  </a:cubicBezTo>
                  <a:cubicBezTo>
                    <a:pt x="0" y="5893"/>
                    <a:pt x="1701" y="7598"/>
                    <a:pt x="3807" y="7598"/>
                  </a:cubicBezTo>
                  <a:cubicBezTo>
                    <a:pt x="5892" y="7598"/>
                    <a:pt x="7593" y="5893"/>
                    <a:pt x="7593" y="3791"/>
                  </a:cubicBezTo>
                  <a:cubicBezTo>
                    <a:pt x="7593" y="1707"/>
                    <a:pt x="5892" y="1"/>
                    <a:pt x="3807" y="1"/>
                  </a:cubicBezTo>
                  <a:close/>
                </a:path>
              </a:pathLst>
            </a:custGeom>
            <a:solidFill>
              <a:schemeClr val="accent1"/>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7"/>
            <p:cNvSpPr/>
            <p:nvPr/>
          </p:nvSpPr>
          <p:spPr>
            <a:xfrm>
              <a:off x="709358" y="3383216"/>
              <a:ext cx="710362" cy="710362"/>
            </a:xfrm>
            <a:custGeom>
              <a:avLst/>
              <a:gdLst/>
              <a:ahLst/>
              <a:cxnLst/>
              <a:rect l="l" t="t" r="r" b="b"/>
              <a:pathLst>
                <a:path w="6036" h="6036" extrusionOk="0">
                  <a:moveTo>
                    <a:pt x="3011" y="109"/>
                  </a:moveTo>
                  <a:cubicBezTo>
                    <a:pt x="4621" y="109"/>
                    <a:pt x="5927" y="1415"/>
                    <a:pt x="5927" y="3025"/>
                  </a:cubicBezTo>
                  <a:cubicBezTo>
                    <a:pt x="5927" y="4622"/>
                    <a:pt x="4621" y="5945"/>
                    <a:pt x="3011" y="5945"/>
                  </a:cubicBezTo>
                  <a:cubicBezTo>
                    <a:pt x="1414" y="5945"/>
                    <a:pt x="91" y="4622"/>
                    <a:pt x="91" y="3025"/>
                  </a:cubicBezTo>
                  <a:cubicBezTo>
                    <a:pt x="91" y="1415"/>
                    <a:pt x="1414" y="109"/>
                    <a:pt x="3011" y="109"/>
                  </a:cubicBezTo>
                  <a:close/>
                  <a:moveTo>
                    <a:pt x="3011" y="1"/>
                  </a:moveTo>
                  <a:cubicBezTo>
                    <a:pt x="1358" y="1"/>
                    <a:pt x="0" y="1358"/>
                    <a:pt x="0" y="3025"/>
                  </a:cubicBezTo>
                  <a:cubicBezTo>
                    <a:pt x="0" y="4696"/>
                    <a:pt x="1358" y="6036"/>
                    <a:pt x="3011" y="6036"/>
                  </a:cubicBezTo>
                  <a:cubicBezTo>
                    <a:pt x="4678" y="6036"/>
                    <a:pt x="6035" y="4696"/>
                    <a:pt x="6035" y="3025"/>
                  </a:cubicBezTo>
                  <a:cubicBezTo>
                    <a:pt x="6035" y="1358"/>
                    <a:pt x="4678" y="1"/>
                    <a:pt x="3011" y="1"/>
                  </a:cubicBezTo>
                  <a:close/>
                </a:path>
              </a:pathLst>
            </a:custGeom>
            <a:solidFill>
              <a:schemeClr val="accent1"/>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7"/>
            <p:cNvSpPr/>
            <p:nvPr/>
          </p:nvSpPr>
          <p:spPr>
            <a:xfrm>
              <a:off x="762553" y="3530207"/>
              <a:ext cx="527122" cy="527005"/>
            </a:xfrm>
            <a:custGeom>
              <a:avLst/>
              <a:gdLst/>
              <a:ahLst/>
              <a:cxnLst/>
              <a:rect l="l" t="t" r="r" b="b"/>
              <a:pathLst>
                <a:path w="4479" h="4478" extrusionOk="0">
                  <a:moveTo>
                    <a:pt x="2250" y="74"/>
                  </a:moveTo>
                  <a:cubicBezTo>
                    <a:pt x="3429" y="74"/>
                    <a:pt x="4408" y="1053"/>
                    <a:pt x="4408" y="2233"/>
                  </a:cubicBezTo>
                  <a:cubicBezTo>
                    <a:pt x="4408" y="3429"/>
                    <a:pt x="3429" y="4387"/>
                    <a:pt x="2250" y="4387"/>
                  </a:cubicBezTo>
                  <a:cubicBezTo>
                    <a:pt x="1054" y="4387"/>
                    <a:pt x="92" y="3429"/>
                    <a:pt x="92" y="2233"/>
                  </a:cubicBezTo>
                  <a:cubicBezTo>
                    <a:pt x="92" y="1053"/>
                    <a:pt x="1054" y="74"/>
                    <a:pt x="2250" y="74"/>
                  </a:cubicBezTo>
                  <a:close/>
                  <a:moveTo>
                    <a:pt x="2250" y="0"/>
                  </a:moveTo>
                  <a:cubicBezTo>
                    <a:pt x="1014" y="0"/>
                    <a:pt x="1" y="997"/>
                    <a:pt x="1" y="2233"/>
                  </a:cubicBezTo>
                  <a:cubicBezTo>
                    <a:pt x="1" y="3464"/>
                    <a:pt x="1014" y="4478"/>
                    <a:pt x="2250" y="4478"/>
                  </a:cubicBezTo>
                  <a:cubicBezTo>
                    <a:pt x="3482" y="4478"/>
                    <a:pt x="4478" y="3464"/>
                    <a:pt x="4478" y="2233"/>
                  </a:cubicBezTo>
                  <a:cubicBezTo>
                    <a:pt x="4478" y="997"/>
                    <a:pt x="3482" y="0"/>
                    <a:pt x="2250" y="0"/>
                  </a:cubicBezTo>
                  <a:close/>
                </a:path>
              </a:pathLst>
            </a:custGeom>
            <a:solidFill>
              <a:schemeClr val="accent1"/>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7"/>
            <p:cNvSpPr/>
            <p:nvPr/>
          </p:nvSpPr>
          <p:spPr>
            <a:xfrm>
              <a:off x="817865" y="3675079"/>
              <a:ext cx="343765" cy="343765"/>
            </a:xfrm>
            <a:custGeom>
              <a:avLst/>
              <a:gdLst/>
              <a:ahLst/>
              <a:cxnLst/>
              <a:rect l="l" t="t" r="r" b="b"/>
              <a:pathLst>
                <a:path w="2921" h="2921" extrusionOk="0">
                  <a:moveTo>
                    <a:pt x="1454" y="75"/>
                  </a:moveTo>
                  <a:cubicBezTo>
                    <a:pt x="2233" y="75"/>
                    <a:pt x="2851" y="693"/>
                    <a:pt x="2851" y="1472"/>
                  </a:cubicBezTo>
                  <a:cubicBezTo>
                    <a:pt x="2851" y="2233"/>
                    <a:pt x="2233" y="2851"/>
                    <a:pt x="1454" y="2851"/>
                  </a:cubicBezTo>
                  <a:cubicBezTo>
                    <a:pt x="692" y="2851"/>
                    <a:pt x="74" y="2233"/>
                    <a:pt x="74" y="1472"/>
                  </a:cubicBezTo>
                  <a:cubicBezTo>
                    <a:pt x="74" y="693"/>
                    <a:pt x="692" y="75"/>
                    <a:pt x="1454" y="75"/>
                  </a:cubicBezTo>
                  <a:close/>
                  <a:moveTo>
                    <a:pt x="1454" y="1"/>
                  </a:moveTo>
                  <a:cubicBezTo>
                    <a:pt x="653" y="1"/>
                    <a:pt x="1" y="654"/>
                    <a:pt x="1" y="1472"/>
                  </a:cubicBezTo>
                  <a:cubicBezTo>
                    <a:pt x="1" y="2268"/>
                    <a:pt x="653" y="2921"/>
                    <a:pt x="1454" y="2921"/>
                  </a:cubicBezTo>
                  <a:cubicBezTo>
                    <a:pt x="2268" y="2921"/>
                    <a:pt x="2920" y="2268"/>
                    <a:pt x="2920" y="1472"/>
                  </a:cubicBezTo>
                  <a:cubicBezTo>
                    <a:pt x="2920" y="654"/>
                    <a:pt x="2268" y="1"/>
                    <a:pt x="1454" y="1"/>
                  </a:cubicBezTo>
                  <a:close/>
                </a:path>
              </a:pathLst>
            </a:custGeom>
            <a:solidFill>
              <a:schemeClr val="accent1"/>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4" name="Google Shape;3164;p57"/>
          <p:cNvGrpSpPr/>
          <p:nvPr/>
        </p:nvGrpSpPr>
        <p:grpSpPr>
          <a:xfrm>
            <a:off x="6816831" y="112883"/>
            <a:ext cx="623386" cy="646336"/>
            <a:chOff x="2630993" y="3796705"/>
            <a:chExt cx="623386" cy="646336"/>
          </a:xfrm>
        </p:grpSpPr>
        <p:sp>
          <p:nvSpPr>
            <p:cNvPr id="3165" name="Google Shape;3165;p57"/>
            <p:cNvSpPr/>
            <p:nvPr/>
          </p:nvSpPr>
          <p:spPr>
            <a:xfrm>
              <a:off x="2630993" y="3946285"/>
              <a:ext cx="25774" cy="35895"/>
            </a:xfrm>
            <a:custGeom>
              <a:avLst/>
              <a:gdLst/>
              <a:ahLst/>
              <a:cxnLst/>
              <a:rect l="l" t="t" r="r" b="b"/>
              <a:pathLst>
                <a:path w="219" h="305" extrusionOk="0">
                  <a:moveTo>
                    <a:pt x="218" y="0"/>
                  </a:moveTo>
                  <a:lnTo>
                    <a:pt x="35" y="161"/>
                  </a:lnTo>
                  <a:lnTo>
                    <a:pt x="1" y="252"/>
                  </a:lnTo>
                  <a:lnTo>
                    <a:pt x="53" y="305"/>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7"/>
            <p:cNvSpPr/>
            <p:nvPr/>
          </p:nvSpPr>
          <p:spPr>
            <a:xfrm>
              <a:off x="2665358" y="3835071"/>
              <a:ext cx="102506" cy="181474"/>
            </a:xfrm>
            <a:custGeom>
              <a:avLst/>
              <a:gdLst/>
              <a:ahLst/>
              <a:cxnLst/>
              <a:rect l="l" t="t" r="r" b="b"/>
              <a:pathLst>
                <a:path w="871" h="1542" extrusionOk="0">
                  <a:moveTo>
                    <a:pt x="870" y="1"/>
                  </a:moveTo>
                  <a:lnTo>
                    <a:pt x="688" y="162"/>
                  </a:lnTo>
                  <a:lnTo>
                    <a:pt x="0" y="1489"/>
                  </a:lnTo>
                  <a:lnTo>
                    <a:pt x="52" y="1541"/>
                  </a:lnTo>
                  <a:lnTo>
                    <a:pt x="8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7"/>
            <p:cNvSpPr/>
            <p:nvPr/>
          </p:nvSpPr>
          <p:spPr>
            <a:xfrm>
              <a:off x="2701134" y="3813652"/>
              <a:ext cx="126161" cy="239259"/>
            </a:xfrm>
            <a:custGeom>
              <a:avLst/>
              <a:gdLst/>
              <a:ahLst/>
              <a:cxnLst/>
              <a:rect l="l" t="t" r="r" b="b"/>
              <a:pathLst>
                <a:path w="1072" h="2033" extrusionOk="0">
                  <a:moveTo>
                    <a:pt x="1019" y="0"/>
                  </a:moveTo>
                  <a:lnTo>
                    <a:pt x="1" y="1976"/>
                  </a:lnTo>
                  <a:lnTo>
                    <a:pt x="57" y="2032"/>
                  </a:lnTo>
                  <a:lnTo>
                    <a:pt x="1071" y="57"/>
                  </a:lnTo>
                  <a:lnTo>
                    <a:pt x="10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57"/>
            <p:cNvSpPr/>
            <p:nvPr/>
          </p:nvSpPr>
          <p:spPr>
            <a:xfrm>
              <a:off x="2635112" y="4223319"/>
              <a:ext cx="38484" cy="62021"/>
            </a:xfrm>
            <a:custGeom>
              <a:avLst/>
              <a:gdLst/>
              <a:ahLst/>
              <a:cxnLst/>
              <a:rect l="l" t="t" r="r" b="b"/>
              <a:pathLst>
                <a:path w="327" h="527" extrusionOk="0">
                  <a:moveTo>
                    <a:pt x="327" y="0"/>
                  </a:moveTo>
                  <a:lnTo>
                    <a:pt x="166" y="183"/>
                  </a:lnTo>
                  <a:lnTo>
                    <a:pt x="0" y="474"/>
                  </a:lnTo>
                  <a:lnTo>
                    <a:pt x="57" y="527"/>
                  </a:lnTo>
                  <a:lnTo>
                    <a:pt x="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57"/>
            <p:cNvSpPr/>
            <p:nvPr/>
          </p:nvSpPr>
          <p:spPr>
            <a:xfrm>
              <a:off x="2737500" y="3849900"/>
              <a:ext cx="126161" cy="239376"/>
            </a:xfrm>
            <a:custGeom>
              <a:avLst/>
              <a:gdLst/>
              <a:ahLst/>
              <a:cxnLst/>
              <a:rect l="l" t="t" r="r" b="b"/>
              <a:pathLst>
                <a:path w="1072" h="2034" extrusionOk="0">
                  <a:moveTo>
                    <a:pt x="1019" y="1"/>
                  </a:moveTo>
                  <a:lnTo>
                    <a:pt x="1" y="1976"/>
                  </a:lnTo>
                  <a:lnTo>
                    <a:pt x="57" y="2033"/>
                  </a:lnTo>
                  <a:lnTo>
                    <a:pt x="1071" y="58"/>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57"/>
            <p:cNvSpPr/>
            <p:nvPr/>
          </p:nvSpPr>
          <p:spPr>
            <a:xfrm>
              <a:off x="2671477" y="3884264"/>
              <a:ext cx="226431" cy="435444"/>
            </a:xfrm>
            <a:custGeom>
              <a:avLst/>
              <a:gdLst/>
              <a:ahLst/>
              <a:cxnLst/>
              <a:rect l="l" t="t" r="r" b="b"/>
              <a:pathLst>
                <a:path w="1924" h="3700" extrusionOk="0">
                  <a:moveTo>
                    <a:pt x="1867" y="0"/>
                  </a:moveTo>
                  <a:lnTo>
                    <a:pt x="853" y="1976"/>
                  </a:lnTo>
                  <a:lnTo>
                    <a:pt x="888" y="2011"/>
                  </a:lnTo>
                  <a:lnTo>
                    <a:pt x="797" y="2120"/>
                  </a:lnTo>
                  <a:lnTo>
                    <a:pt x="0" y="3643"/>
                  </a:lnTo>
                  <a:lnTo>
                    <a:pt x="57"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57"/>
            <p:cNvSpPr/>
            <p:nvPr/>
          </p:nvSpPr>
          <p:spPr>
            <a:xfrm>
              <a:off x="2707843" y="3920629"/>
              <a:ext cx="226431" cy="435444"/>
            </a:xfrm>
            <a:custGeom>
              <a:avLst/>
              <a:gdLst/>
              <a:ahLst/>
              <a:cxnLst/>
              <a:rect l="l" t="t" r="r" b="b"/>
              <a:pathLst>
                <a:path w="1924" h="3700" extrusionOk="0">
                  <a:moveTo>
                    <a:pt x="1867" y="0"/>
                  </a:moveTo>
                  <a:lnTo>
                    <a:pt x="0" y="3642"/>
                  </a:lnTo>
                  <a:lnTo>
                    <a:pt x="53"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57"/>
            <p:cNvSpPr/>
            <p:nvPr/>
          </p:nvSpPr>
          <p:spPr>
            <a:xfrm>
              <a:off x="2742089" y="3892502"/>
              <a:ext cx="264444" cy="497347"/>
            </a:xfrm>
            <a:custGeom>
              <a:avLst/>
              <a:gdLst/>
              <a:ahLst/>
              <a:cxnLst/>
              <a:rect l="l" t="t" r="r" b="b"/>
              <a:pathLst>
                <a:path w="2247" h="4226" extrusionOk="0">
                  <a:moveTo>
                    <a:pt x="2246" y="0"/>
                  </a:moveTo>
                  <a:lnTo>
                    <a:pt x="2068" y="165"/>
                  </a:lnTo>
                  <a:lnTo>
                    <a:pt x="1" y="4173"/>
                  </a:lnTo>
                  <a:lnTo>
                    <a:pt x="53" y="4225"/>
                  </a:lnTo>
                  <a:lnTo>
                    <a:pt x="22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57"/>
            <p:cNvSpPr/>
            <p:nvPr/>
          </p:nvSpPr>
          <p:spPr>
            <a:xfrm>
              <a:off x="2777984" y="3796705"/>
              <a:ext cx="328819" cy="629510"/>
            </a:xfrm>
            <a:custGeom>
              <a:avLst/>
              <a:gdLst/>
              <a:ahLst/>
              <a:cxnLst/>
              <a:rect l="l" t="t" r="r" b="b"/>
              <a:pathLst>
                <a:path w="2794" h="5349" extrusionOk="0">
                  <a:moveTo>
                    <a:pt x="2742" y="0"/>
                  </a:moveTo>
                  <a:lnTo>
                    <a:pt x="2703" y="35"/>
                  </a:lnTo>
                  <a:lnTo>
                    <a:pt x="0" y="5296"/>
                  </a:lnTo>
                  <a:lnTo>
                    <a:pt x="57" y="5348"/>
                  </a:lnTo>
                  <a:lnTo>
                    <a:pt x="2794" y="53"/>
                  </a:lnTo>
                  <a:lnTo>
                    <a:pt x="2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57"/>
            <p:cNvSpPr/>
            <p:nvPr/>
          </p:nvSpPr>
          <p:spPr>
            <a:xfrm>
              <a:off x="2833767" y="3830952"/>
              <a:ext cx="307400" cy="584436"/>
            </a:xfrm>
            <a:custGeom>
              <a:avLst/>
              <a:gdLst/>
              <a:ahLst/>
              <a:cxnLst/>
              <a:rect l="l" t="t" r="r" b="b"/>
              <a:pathLst>
                <a:path w="2612" h="4966" extrusionOk="0">
                  <a:moveTo>
                    <a:pt x="2555" y="1"/>
                  </a:moveTo>
                  <a:lnTo>
                    <a:pt x="1" y="4966"/>
                  </a:lnTo>
                  <a:lnTo>
                    <a:pt x="179" y="4805"/>
                  </a:lnTo>
                  <a:lnTo>
                    <a:pt x="2612" y="53"/>
                  </a:lnTo>
                  <a:lnTo>
                    <a:pt x="25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57"/>
            <p:cNvSpPr/>
            <p:nvPr/>
          </p:nvSpPr>
          <p:spPr>
            <a:xfrm>
              <a:off x="2944392" y="3866847"/>
              <a:ext cx="233139" cy="437915"/>
            </a:xfrm>
            <a:custGeom>
              <a:avLst/>
              <a:gdLst/>
              <a:ahLst/>
              <a:cxnLst/>
              <a:rect l="l" t="t" r="r" b="b"/>
              <a:pathLst>
                <a:path w="1981" h="3721" extrusionOk="0">
                  <a:moveTo>
                    <a:pt x="1924" y="1"/>
                  </a:moveTo>
                  <a:lnTo>
                    <a:pt x="1" y="3721"/>
                  </a:lnTo>
                  <a:lnTo>
                    <a:pt x="75" y="3664"/>
                  </a:lnTo>
                  <a:lnTo>
                    <a:pt x="92" y="3699"/>
                  </a:lnTo>
                  <a:lnTo>
                    <a:pt x="1980" y="57"/>
                  </a:lnTo>
                  <a:lnTo>
                    <a:pt x="19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7"/>
            <p:cNvSpPr/>
            <p:nvPr/>
          </p:nvSpPr>
          <p:spPr>
            <a:xfrm>
              <a:off x="2985347" y="3903212"/>
              <a:ext cx="225960" cy="433325"/>
            </a:xfrm>
            <a:custGeom>
              <a:avLst/>
              <a:gdLst/>
              <a:ahLst/>
              <a:cxnLst/>
              <a:rect l="l" t="t" r="r" b="b"/>
              <a:pathLst>
                <a:path w="1920" h="3682" extrusionOk="0">
                  <a:moveTo>
                    <a:pt x="1867" y="0"/>
                  </a:moveTo>
                  <a:lnTo>
                    <a:pt x="1" y="3629"/>
                  </a:lnTo>
                  <a:lnTo>
                    <a:pt x="53" y="3682"/>
                  </a:lnTo>
                  <a:lnTo>
                    <a:pt x="1920" y="40"/>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7"/>
            <p:cNvSpPr/>
            <p:nvPr/>
          </p:nvSpPr>
          <p:spPr>
            <a:xfrm>
              <a:off x="3166702" y="3937576"/>
              <a:ext cx="80969" cy="144991"/>
            </a:xfrm>
            <a:custGeom>
              <a:avLst/>
              <a:gdLst/>
              <a:ahLst/>
              <a:cxnLst/>
              <a:rect l="l" t="t" r="r" b="b"/>
              <a:pathLst>
                <a:path w="688" h="1232" extrusionOk="0">
                  <a:moveTo>
                    <a:pt x="635" y="0"/>
                  </a:moveTo>
                  <a:lnTo>
                    <a:pt x="0" y="1231"/>
                  </a:lnTo>
                  <a:lnTo>
                    <a:pt x="161" y="1070"/>
                  </a:lnTo>
                  <a:lnTo>
                    <a:pt x="688" y="52"/>
                  </a:lnTo>
                  <a:lnTo>
                    <a:pt x="6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7"/>
            <p:cNvSpPr/>
            <p:nvPr/>
          </p:nvSpPr>
          <p:spPr>
            <a:xfrm>
              <a:off x="3021242" y="4133642"/>
              <a:ext cx="126043" cy="239259"/>
            </a:xfrm>
            <a:custGeom>
              <a:avLst/>
              <a:gdLst/>
              <a:ahLst/>
              <a:cxnLst/>
              <a:rect l="l" t="t" r="r" b="b"/>
              <a:pathLst>
                <a:path w="1071" h="2033" extrusionOk="0">
                  <a:moveTo>
                    <a:pt x="1019" y="1"/>
                  </a:moveTo>
                  <a:lnTo>
                    <a:pt x="0" y="1976"/>
                  </a:lnTo>
                  <a:lnTo>
                    <a:pt x="57" y="2033"/>
                  </a:lnTo>
                  <a:lnTo>
                    <a:pt x="1071" y="57"/>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57"/>
            <p:cNvSpPr/>
            <p:nvPr/>
          </p:nvSpPr>
          <p:spPr>
            <a:xfrm>
              <a:off x="3055488" y="4170007"/>
              <a:ext cx="126161" cy="237258"/>
            </a:xfrm>
            <a:custGeom>
              <a:avLst/>
              <a:gdLst/>
              <a:ahLst/>
              <a:cxnLst/>
              <a:rect l="l" t="t" r="r" b="b"/>
              <a:pathLst>
                <a:path w="1072" h="2016" extrusionOk="0">
                  <a:moveTo>
                    <a:pt x="1015" y="1"/>
                  </a:moveTo>
                  <a:lnTo>
                    <a:pt x="1" y="1959"/>
                  </a:lnTo>
                  <a:lnTo>
                    <a:pt x="57" y="2015"/>
                  </a:lnTo>
                  <a:lnTo>
                    <a:pt x="1071" y="57"/>
                  </a:lnTo>
                  <a:lnTo>
                    <a:pt x="10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57"/>
            <p:cNvSpPr/>
            <p:nvPr/>
          </p:nvSpPr>
          <p:spPr>
            <a:xfrm>
              <a:off x="3091854" y="4204371"/>
              <a:ext cx="126161" cy="238670"/>
            </a:xfrm>
            <a:custGeom>
              <a:avLst/>
              <a:gdLst/>
              <a:ahLst/>
              <a:cxnLst/>
              <a:rect l="l" t="t" r="r" b="b"/>
              <a:pathLst>
                <a:path w="1072" h="2028" extrusionOk="0">
                  <a:moveTo>
                    <a:pt x="1015" y="0"/>
                  </a:moveTo>
                  <a:lnTo>
                    <a:pt x="1" y="1976"/>
                  </a:lnTo>
                  <a:lnTo>
                    <a:pt x="53" y="2028"/>
                  </a:lnTo>
                  <a:lnTo>
                    <a:pt x="1071" y="52"/>
                  </a:lnTo>
                  <a:lnTo>
                    <a:pt x="10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57"/>
            <p:cNvSpPr/>
            <p:nvPr/>
          </p:nvSpPr>
          <p:spPr>
            <a:xfrm>
              <a:off x="3183531" y="4240619"/>
              <a:ext cx="70848" cy="121571"/>
            </a:xfrm>
            <a:custGeom>
              <a:avLst/>
              <a:gdLst/>
              <a:ahLst/>
              <a:cxnLst/>
              <a:rect l="l" t="t" r="r" b="b"/>
              <a:pathLst>
                <a:path w="602" h="1033" extrusionOk="0">
                  <a:moveTo>
                    <a:pt x="545" y="1"/>
                  </a:moveTo>
                  <a:lnTo>
                    <a:pt x="1" y="1032"/>
                  </a:lnTo>
                  <a:lnTo>
                    <a:pt x="183" y="871"/>
                  </a:lnTo>
                  <a:lnTo>
                    <a:pt x="601" y="53"/>
                  </a:lnTo>
                  <a:lnTo>
                    <a:pt x="5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2" name="Google Shape;3182;p57"/>
          <p:cNvGrpSpPr/>
          <p:nvPr/>
        </p:nvGrpSpPr>
        <p:grpSpPr>
          <a:xfrm>
            <a:off x="2906962" y="280310"/>
            <a:ext cx="1378013" cy="1559406"/>
            <a:chOff x="365572" y="499445"/>
            <a:chExt cx="1378013" cy="1559406"/>
          </a:xfrm>
          <a:effectLst>
            <a:outerShdw blurRad="50800" dist="50800" dir="5400000" algn="ctr" rotWithShape="0">
              <a:schemeClr val="tx2"/>
            </a:outerShdw>
          </a:effectLst>
        </p:grpSpPr>
        <p:sp>
          <p:nvSpPr>
            <p:cNvPr id="3183" name="Google Shape;3183;p57"/>
            <p:cNvSpPr/>
            <p:nvPr/>
          </p:nvSpPr>
          <p:spPr>
            <a:xfrm>
              <a:off x="365572" y="924877"/>
              <a:ext cx="1135678" cy="1133974"/>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rgbClr val="FF0000"/>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57"/>
            <p:cNvSpPr/>
            <p:nvPr/>
          </p:nvSpPr>
          <p:spPr>
            <a:xfrm>
              <a:off x="610266" y="499445"/>
              <a:ext cx="1133319" cy="1133974"/>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rgbClr val="FF0000"/>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2" name="Straight Connector 91">
            <a:extLst>
              <a:ext uri="{FF2B5EF4-FFF2-40B4-BE49-F238E27FC236}">
                <a16:creationId xmlns:a16="http://schemas.microsoft.com/office/drawing/2014/main" id="{A8400615-4FA7-4B82-88AC-98AD79673414}"/>
              </a:ext>
            </a:extLst>
          </p:cNvPr>
          <p:cNvCxnSpPr>
            <a:cxnSpLocks/>
          </p:cNvCxnSpPr>
          <p:nvPr/>
        </p:nvCxnSpPr>
        <p:spPr>
          <a:xfrm>
            <a:off x="3869100" y="2731180"/>
            <a:ext cx="40373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D839B89-E305-5EE7-DEBE-74E76A3DE1C8}"/>
              </a:ext>
            </a:extLst>
          </p:cNvPr>
          <p:cNvSpPr/>
          <p:nvPr/>
        </p:nvSpPr>
        <p:spPr>
          <a:xfrm rot="18874274">
            <a:off x="630202" y="-734333"/>
            <a:ext cx="1218074" cy="4501049"/>
          </a:xfrm>
          <a:prstGeom prst="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561643D-CEEF-EA96-754B-AFE44FA77BDF}"/>
              </a:ext>
            </a:extLst>
          </p:cNvPr>
          <p:cNvSpPr/>
          <p:nvPr/>
        </p:nvSpPr>
        <p:spPr>
          <a:xfrm rot="2658506">
            <a:off x="796207" y="1650764"/>
            <a:ext cx="1186075" cy="4168320"/>
          </a:xfrm>
          <a:prstGeom prst="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 name="Rectangle 6">
            <a:extLst>
              <a:ext uri="{FF2B5EF4-FFF2-40B4-BE49-F238E27FC236}">
                <a16:creationId xmlns:a16="http://schemas.microsoft.com/office/drawing/2014/main" id="{CA07E442-4D15-66DD-E83D-6F41C65DCF59}"/>
              </a:ext>
            </a:extLst>
          </p:cNvPr>
          <p:cNvSpPr/>
          <p:nvPr/>
        </p:nvSpPr>
        <p:spPr>
          <a:xfrm rot="8084040">
            <a:off x="1406063" y="2055537"/>
            <a:ext cx="1192415" cy="4247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3099" name="Google Shape;3099;p57"/>
          <p:cNvGrpSpPr/>
          <p:nvPr/>
        </p:nvGrpSpPr>
        <p:grpSpPr>
          <a:xfrm>
            <a:off x="7171421" y="-649374"/>
            <a:ext cx="2545698" cy="2543676"/>
            <a:chOff x="894254" y="919397"/>
            <a:chExt cx="2545698" cy="2543676"/>
          </a:xfrm>
        </p:grpSpPr>
        <p:sp>
          <p:nvSpPr>
            <p:cNvPr id="3100" name="Google Shape;3100;p57"/>
            <p:cNvSpPr/>
            <p:nvPr/>
          </p:nvSpPr>
          <p:spPr>
            <a:xfrm>
              <a:off x="1041715" y="2647740"/>
              <a:ext cx="2306557" cy="405669"/>
            </a:xfrm>
            <a:custGeom>
              <a:avLst/>
              <a:gdLst/>
              <a:ahLst/>
              <a:cxnLst/>
              <a:rect l="l" t="t" r="r" b="b"/>
              <a:pathLst>
                <a:path w="19599" h="3447" extrusionOk="0">
                  <a:moveTo>
                    <a:pt x="17767" y="74"/>
                  </a:moveTo>
                  <a:cubicBezTo>
                    <a:pt x="18367" y="74"/>
                    <a:pt x="18930" y="144"/>
                    <a:pt x="19497" y="212"/>
                  </a:cubicBezTo>
                  <a:lnTo>
                    <a:pt x="19497" y="212"/>
                  </a:lnTo>
                  <a:cubicBezTo>
                    <a:pt x="19468" y="286"/>
                    <a:pt x="19438" y="362"/>
                    <a:pt x="19394" y="449"/>
                  </a:cubicBezTo>
                  <a:cubicBezTo>
                    <a:pt x="18966" y="381"/>
                    <a:pt x="18521" y="326"/>
                    <a:pt x="18059" y="326"/>
                  </a:cubicBezTo>
                  <a:cubicBezTo>
                    <a:pt x="17967" y="326"/>
                    <a:pt x="17858" y="326"/>
                    <a:pt x="17750" y="344"/>
                  </a:cubicBezTo>
                  <a:cubicBezTo>
                    <a:pt x="15195" y="453"/>
                    <a:pt x="12476" y="583"/>
                    <a:pt x="9935" y="909"/>
                  </a:cubicBezTo>
                  <a:cubicBezTo>
                    <a:pt x="9482" y="979"/>
                    <a:pt x="9082" y="1162"/>
                    <a:pt x="8738" y="1379"/>
                  </a:cubicBezTo>
                  <a:cubicBezTo>
                    <a:pt x="8233" y="1741"/>
                    <a:pt x="7798" y="2215"/>
                    <a:pt x="7341" y="2611"/>
                  </a:cubicBezTo>
                  <a:cubicBezTo>
                    <a:pt x="6871" y="3011"/>
                    <a:pt x="6362" y="3320"/>
                    <a:pt x="5692" y="3372"/>
                  </a:cubicBezTo>
                  <a:lnTo>
                    <a:pt x="5422" y="3372"/>
                  </a:lnTo>
                  <a:cubicBezTo>
                    <a:pt x="5408" y="3372"/>
                    <a:pt x="5393" y="3372"/>
                    <a:pt x="5379" y="3372"/>
                  </a:cubicBezTo>
                  <a:cubicBezTo>
                    <a:pt x="3710" y="3372"/>
                    <a:pt x="2062" y="2393"/>
                    <a:pt x="393" y="1711"/>
                  </a:cubicBezTo>
                  <a:lnTo>
                    <a:pt x="393" y="1711"/>
                  </a:lnTo>
                  <a:cubicBezTo>
                    <a:pt x="307" y="1582"/>
                    <a:pt x="231" y="1450"/>
                    <a:pt x="157" y="1320"/>
                  </a:cubicBezTo>
                  <a:lnTo>
                    <a:pt x="157" y="1320"/>
                  </a:lnTo>
                  <a:cubicBezTo>
                    <a:pt x="1833" y="1973"/>
                    <a:pt x="3583" y="2955"/>
                    <a:pt x="5257" y="2955"/>
                  </a:cubicBezTo>
                  <a:cubicBezTo>
                    <a:pt x="5383" y="2955"/>
                    <a:pt x="5492" y="2955"/>
                    <a:pt x="5601" y="2937"/>
                  </a:cubicBezTo>
                  <a:cubicBezTo>
                    <a:pt x="6075" y="2902"/>
                    <a:pt x="6471" y="2737"/>
                    <a:pt x="6837" y="2502"/>
                  </a:cubicBezTo>
                  <a:cubicBezTo>
                    <a:pt x="7381" y="2141"/>
                    <a:pt x="7833" y="1649"/>
                    <a:pt x="8320" y="1214"/>
                  </a:cubicBezTo>
                  <a:cubicBezTo>
                    <a:pt x="8812" y="779"/>
                    <a:pt x="9339" y="418"/>
                    <a:pt x="10026" y="326"/>
                  </a:cubicBezTo>
                  <a:cubicBezTo>
                    <a:pt x="11658" y="109"/>
                    <a:pt x="13416" y="74"/>
                    <a:pt x="15156" y="74"/>
                  </a:cubicBezTo>
                  <a:close/>
                  <a:moveTo>
                    <a:pt x="15156" y="0"/>
                  </a:moveTo>
                  <a:cubicBezTo>
                    <a:pt x="13416" y="0"/>
                    <a:pt x="11640" y="39"/>
                    <a:pt x="10009" y="257"/>
                  </a:cubicBezTo>
                  <a:cubicBezTo>
                    <a:pt x="9539" y="326"/>
                    <a:pt x="9138" y="509"/>
                    <a:pt x="8795" y="744"/>
                  </a:cubicBezTo>
                  <a:cubicBezTo>
                    <a:pt x="8251" y="1127"/>
                    <a:pt x="7798" y="1632"/>
                    <a:pt x="7307" y="2049"/>
                  </a:cubicBezTo>
                  <a:cubicBezTo>
                    <a:pt x="6797" y="2467"/>
                    <a:pt x="6275" y="2811"/>
                    <a:pt x="5601" y="2868"/>
                  </a:cubicBezTo>
                  <a:cubicBezTo>
                    <a:pt x="5492" y="2885"/>
                    <a:pt x="5383" y="2885"/>
                    <a:pt x="5257" y="2885"/>
                  </a:cubicBezTo>
                  <a:cubicBezTo>
                    <a:pt x="3591" y="2885"/>
                    <a:pt x="1815" y="1867"/>
                    <a:pt x="92" y="1214"/>
                  </a:cubicBezTo>
                  <a:lnTo>
                    <a:pt x="1" y="1179"/>
                  </a:lnTo>
                  <a:lnTo>
                    <a:pt x="53" y="1271"/>
                  </a:lnTo>
                  <a:cubicBezTo>
                    <a:pt x="144" y="1432"/>
                    <a:pt x="236" y="1597"/>
                    <a:pt x="327" y="1758"/>
                  </a:cubicBezTo>
                  <a:lnTo>
                    <a:pt x="344" y="1780"/>
                  </a:lnTo>
                  <a:cubicBezTo>
                    <a:pt x="2033" y="2450"/>
                    <a:pt x="3717" y="3446"/>
                    <a:pt x="5422" y="3446"/>
                  </a:cubicBezTo>
                  <a:lnTo>
                    <a:pt x="5710" y="3446"/>
                  </a:lnTo>
                  <a:cubicBezTo>
                    <a:pt x="6167" y="3411"/>
                    <a:pt x="6545" y="3263"/>
                    <a:pt x="6889" y="3029"/>
                  </a:cubicBezTo>
                  <a:cubicBezTo>
                    <a:pt x="7415" y="2702"/>
                    <a:pt x="7833" y="2232"/>
                    <a:pt x="8303" y="1832"/>
                  </a:cubicBezTo>
                  <a:cubicBezTo>
                    <a:pt x="8777" y="1414"/>
                    <a:pt x="9282" y="1070"/>
                    <a:pt x="9952" y="979"/>
                  </a:cubicBezTo>
                  <a:cubicBezTo>
                    <a:pt x="12493" y="653"/>
                    <a:pt x="15195" y="527"/>
                    <a:pt x="17750" y="418"/>
                  </a:cubicBezTo>
                  <a:cubicBezTo>
                    <a:pt x="17858" y="400"/>
                    <a:pt x="17967" y="400"/>
                    <a:pt x="18059" y="400"/>
                  </a:cubicBezTo>
                  <a:cubicBezTo>
                    <a:pt x="18529" y="400"/>
                    <a:pt x="18981" y="453"/>
                    <a:pt x="19416" y="527"/>
                  </a:cubicBezTo>
                  <a:lnTo>
                    <a:pt x="19438" y="527"/>
                  </a:lnTo>
                  <a:lnTo>
                    <a:pt x="19455" y="492"/>
                  </a:lnTo>
                  <a:cubicBezTo>
                    <a:pt x="19490" y="400"/>
                    <a:pt x="19547" y="309"/>
                    <a:pt x="19582" y="200"/>
                  </a:cubicBezTo>
                  <a:lnTo>
                    <a:pt x="19599" y="165"/>
                  </a:lnTo>
                  <a:lnTo>
                    <a:pt x="19547" y="148"/>
                  </a:lnTo>
                  <a:cubicBezTo>
                    <a:pt x="18964" y="74"/>
                    <a:pt x="18385" y="0"/>
                    <a:pt x="177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7"/>
            <p:cNvSpPr/>
            <p:nvPr/>
          </p:nvSpPr>
          <p:spPr>
            <a:xfrm>
              <a:off x="1014058" y="2596429"/>
              <a:ext cx="2345041" cy="399078"/>
            </a:xfrm>
            <a:custGeom>
              <a:avLst/>
              <a:gdLst/>
              <a:ahLst/>
              <a:cxnLst/>
              <a:rect l="l" t="t" r="r" b="b"/>
              <a:pathLst>
                <a:path w="19926" h="3391" extrusionOk="0">
                  <a:moveTo>
                    <a:pt x="12728" y="75"/>
                  </a:moveTo>
                  <a:cubicBezTo>
                    <a:pt x="14430" y="75"/>
                    <a:pt x="16209" y="218"/>
                    <a:pt x="17824" y="258"/>
                  </a:cubicBezTo>
                  <a:cubicBezTo>
                    <a:pt x="18496" y="275"/>
                    <a:pt x="19167" y="325"/>
                    <a:pt x="19823" y="412"/>
                  </a:cubicBezTo>
                  <a:lnTo>
                    <a:pt x="19823" y="412"/>
                  </a:lnTo>
                  <a:cubicBezTo>
                    <a:pt x="19807" y="469"/>
                    <a:pt x="19784" y="522"/>
                    <a:pt x="19759" y="581"/>
                  </a:cubicBezTo>
                  <a:lnTo>
                    <a:pt x="19759" y="581"/>
                  </a:lnTo>
                  <a:cubicBezTo>
                    <a:pt x="19184" y="508"/>
                    <a:pt x="18612" y="436"/>
                    <a:pt x="18002" y="436"/>
                  </a:cubicBezTo>
                  <a:lnTo>
                    <a:pt x="15391" y="436"/>
                  </a:lnTo>
                  <a:cubicBezTo>
                    <a:pt x="13651" y="436"/>
                    <a:pt x="11875" y="475"/>
                    <a:pt x="10244" y="693"/>
                  </a:cubicBezTo>
                  <a:cubicBezTo>
                    <a:pt x="9774" y="762"/>
                    <a:pt x="9373" y="945"/>
                    <a:pt x="9030" y="1180"/>
                  </a:cubicBezTo>
                  <a:cubicBezTo>
                    <a:pt x="8486" y="1563"/>
                    <a:pt x="8033" y="2068"/>
                    <a:pt x="7542" y="2485"/>
                  </a:cubicBezTo>
                  <a:cubicBezTo>
                    <a:pt x="7032" y="2903"/>
                    <a:pt x="6510" y="3247"/>
                    <a:pt x="5836" y="3304"/>
                  </a:cubicBezTo>
                  <a:cubicBezTo>
                    <a:pt x="5727" y="3321"/>
                    <a:pt x="5618" y="3321"/>
                    <a:pt x="5492" y="3321"/>
                  </a:cubicBezTo>
                  <a:cubicBezTo>
                    <a:pt x="3828" y="3321"/>
                    <a:pt x="2056" y="2306"/>
                    <a:pt x="336" y="1653"/>
                  </a:cubicBezTo>
                  <a:lnTo>
                    <a:pt x="336" y="1653"/>
                  </a:lnTo>
                  <a:cubicBezTo>
                    <a:pt x="278" y="1526"/>
                    <a:pt x="209" y="1411"/>
                    <a:pt x="150" y="1287"/>
                  </a:cubicBezTo>
                  <a:lnTo>
                    <a:pt x="150" y="1287"/>
                  </a:lnTo>
                  <a:cubicBezTo>
                    <a:pt x="1844" y="1869"/>
                    <a:pt x="3622" y="2794"/>
                    <a:pt x="5292" y="2794"/>
                  </a:cubicBezTo>
                  <a:cubicBezTo>
                    <a:pt x="5422" y="2794"/>
                    <a:pt x="5549" y="2794"/>
                    <a:pt x="5675" y="2777"/>
                  </a:cubicBezTo>
                  <a:cubicBezTo>
                    <a:pt x="6145" y="2738"/>
                    <a:pt x="6563" y="2577"/>
                    <a:pt x="6963" y="2342"/>
                  </a:cubicBezTo>
                  <a:cubicBezTo>
                    <a:pt x="7524" y="1976"/>
                    <a:pt x="8051" y="1489"/>
                    <a:pt x="8577" y="1071"/>
                  </a:cubicBezTo>
                  <a:cubicBezTo>
                    <a:pt x="9121" y="636"/>
                    <a:pt x="9700" y="275"/>
                    <a:pt x="10387" y="201"/>
                  </a:cubicBezTo>
                  <a:cubicBezTo>
                    <a:pt x="11131" y="110"/>
                    <a:pt x="11928" y="75"/>
                    <a:pt x="12728" y="75"/>
                  </a:cubicBezTo>
                  <a:close/>
                  <a:moveTo>
                    <a:pt x="12728" y="1"/>
                  </a:moveTo>
                  <a:cubicBezTo>
                    <a:pt x="11928" y="1"/>
                    <a:pt x="11131" y="40"/>
                    <a:pt x="10370" y="127"/>
                  </a:cubicBezTo>
                  <a:cubicBezTo>
                    <a:pt x="9426" y="236"/>
                    <a:pt x="8703" y="854"/>
                    <a:pt x="7994" y="1454"/>
                  </a:cubicBezTo>
                  <a:cubicBezTo>
                    <a:pt x="7650" y="1741"/>
                    <a:pt x="7289" y="2050"/>
                    <a:pt x="6906" y="2268"/>
                  </a:cubicBezTo>
                  <a:cubicBezTo>
                    <a:pt x="6545" y="2503"/>
                    <a:pt x="6127" y="2668"/>
                    <a:pt x="5675" y="2720"/>
                  </a:cubicBezTo>
                  <a:lnTo>
                    <a:pt x="5292" y="2720"/>
                  </a:lnTo>
                  <a:cubicBezTo>
                    <a:pt x="3608" y="2720"/>
                    <a:pt x="1811" y="1781"/>
                    <a:pt x="92" y="1180"/>
                  </a:cubicBezTo>
                  <a:lnTo>
                    <a:pt x="1" y="1145"/>
                  </a:lnTo>
                  <a:lnTo>
                    <a:pt x="36" y="1237"/>
                  </a:lnTo>
                  <a:cubicBezTo>
                    <a:pt x="127" y="1398"/>
                    <a:pt x="201" y="1541"/>
                    <a:pt x="288" y="1707"/>
                  </a:cubicBezTo>
                  <a:lnTo>
                    <a:pt x="288" y="1724"/>
                  </a:lnTo>
                  <a:lnTo>
                    <a:pt x="310" y="1724"/>
                  </a:lnTo>
                  <a:cubicBezTo>
                    <a:pt x="2011" y="2377"/>
                    <a:pt x="3791" y="3391"/>
                    <a:pt x="5492" y="3391"/>
                  </a:cubicBezTo>
                  <a:cubicBezTo>
                    <a:pt x="5618" y="3391"/>
                    <a:pt x="5727" y="3391"/>
                    <a:pt x="5836" y="3373"/>
                  </a:cubicBezTo>
                  <a:cubicBezTo>
                    <a:pt x="6310" y="3338"/>
                    <a:pt x="6706" y="3173"/>
                    <a:pt x="7072" y="2938"/>
                  </a:cubicBezTo>
                  <a:cubicBezTo>
                    <a:pt x="7616" y="2577"/>
                    <a:pt x="8068" y="2085"/>
                    <a:pt x="8555" y="1650"/>
                  </a:cubicBezTo>
                  <a:cubicBezTo>
                    <a:pt x="9047" y="1215"/>
                    <a:pt x="9574" y="854"/>
                    <a:pt x="10261" y="762"/>
                  </a:cubicBezTo>
                  <a:cubicBezTo>
                    <a:pt x="11893" y="545"/>
                    <a:pt x="13651" y="510"/>
                    <a:pt x="15391" y="510"/>
                  </a:cubicBezTo>
                  <a:lnTo>
                    <a:pt x="18002" y="510"/>
                  </a:lnTo>
                  <a:cubicBezTo>
                    <a:pt x="18620" y="510"/>
                    <a:pt x="19199" y="584"/>
                    <a:pt x="19782" y="654"/>
                  </a:cubicBezTo>
                  <a:lnTo>
                    <a:pt x="19799" y="671"/>
                  </a:lnTo>
                  <a:lnTo>
                    <a:pt x="19817" y="636"/>
                  </a:lnTo>
                  <a:cubicBezTo>
                    <a:pt x="19851" y="562"/>
                    <a:pt x="19869" y="475"/>
                    <a:pt x="19908" y="401"/>
                  </a:cubicBezTo>
                  <a:lnTo>
                    <a:pt x="19925" y="345"/>
                  </a:lnTo>
                  <a:lnTo>
                    <a:pt x="19869" y="345"/>
                  </a:lnTo>
                  <a:cubicBezTo>
                    <a:pt x="19199" y="258"/>
                    <a:pt x="18529" y="201"/>
                    <a:pt x="17824" y="184"/>
                  </a:cubicBezTo>
                  <a:cubicBezTo>
                    <a:pt x="16209" y="149"/>
                    <a:pt x="14430" y="1"/>
                    <a:pt x="127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7"/>
            <p:cNvSpPr/>
            <p:nvPr/>
          </p:nvSpPr>
          <p:spPr>
            <a:xfrm>
              <a:off x="990521" y="2545235"/>
              <a:ext cx="2377287" cy="380131"/>
            </a:xfrm>
            <a:custGeom>
              <a:avLst/>
              <a:gdLst/>
              <a:ahLst/>
              <a:cxnLst/>
              <a:rect l="l" t="t" r="r" b="b"/>
              <a:pathLst>
                <a:path w="20200" h="3230" extrusionOk="0">
                  <a:moveTo>
                    <a:pt x="12110" y="75"/>
                  </a:moveTo>
                  <a:cubicBezTo>
                    <a:pt x="14016" y="75"/>
                    <a:pt x="16066" y="401"/>
                    <a:pt x="17915" y="492"/>
                  </a:cubicBezTo>
                  <a:cubicBezTo>
                    <a:pt x="18644" y="544"/>
                    <a:pt x="19377" y="583"/>
                    <a:pt x="20110" y="634"/>
                  </a:cubicBezTo>
                  <a:lnTo>
                    <a:pt x="20110" y="634"/>
                  </a:lnTo>
                  <a:cubicBezTo>
                    <a:pt x="20087" y="682"/>
                    <a:pt x="20069" y="726"/>
                    <a:pt x="20045" y="777"/>
                  </a:cubicBezTo>
                  <a:lnTo>
                    <a:pt x="20045" y="777"/>
                  </a:lnTo>
                  <a:cubicBezTo>
                    <a:pt x="19383" y="691"/>
                    <a:pt x="18720" y="636"/>
                    <a:pt x="18024" y="619"/>
                  </a:cubicBezTo>
                  <a:cubicBezTo>
                    <a:pt x="16409" y="584"/>
                    <a:pt x="14630" y="436"/>
                    <a:pt x="12928" y="436"/>
                  </a:cubicBezTo>
                  <a:cubicBezTo>
                    <a:pt x="12128" y="436"/>
                    <a:pt x="11331" y="475"/>
                    <a:pt x="10570" y="562"/>
                  </a:cubicBezTo>
                  <a:cubicBezTo>
                    <a:pt x="9626" y="671"/>
                    <a:pt x="8903" y="1289"/>
                    <a:pt x="8194" y="1889"/>
                  </a:cubicBezTo>
                  <a:cubicBezTo>
                    <a:pt x="7850" y="2176"/>
                    <a:pt x="7489" y="2485"/>
                    <a:pt x="7106" y="2703"/>
                  </a:cubicBezTo>
                  <a:cubicBezTo>
                    <a:pt x="6745" y="2938"/>
                    <a:pt x="6327" y="3103"/>
                    <a:pt x="5875" y="3155"/>
                  </a:cubicBezTo>
                  <a:lnTo>
                    <a:pt x="5492" y="3155"/>
                  </a:lnTo>
                  <a:cubicBezTo>
                    <a:pt x="3812" y="3155"/>
                    <a:pt x="2019" y="2220"/>
                    <a:pt x="303" y="1619"/>
                  </a:cubicBezTo>
                  <a:lnTo>
                    <a:pt x="303" y="1619"/>
                  </a:lnTo>
                  <a:cubicBezTo>
                    <a:pt x="243" y="1488"/>
                    <a:pt x="182" y="1365"/>
                    <a:pt x="125" y="1236"/>
                  </a:cubicBezTo>
                  <a:lnTo>
                    <a:pt x="125" y="1236"/>
                  </a:lnTo>
                  <a:cubicBezTo>
                    <a:pt x="1809" y="1748"/>
                    <a:pt x="3579" y="2577"/>
                    <a:pt x="5257" y="2577"/>
                  </a:cubicBezTo>
                  <a:cubicBezTo>
                    <a:pt x="5383" y="2577"/>
                    <a:pt x="5514" y="2577"/>
                    <a:pt x="5657" y="2559"/>
                  </a:cubicBezTo>
                  <a:cubicBezTo>
                    <a:pt x="6619" y="2485"/>
                    <a:pt x="7433" y="1924"/>
                    <a:pt x="8233" y="1363"/>
                  </a:cubicBezTo>
                  <a:cubicBezTo>
                    <a:pt x="9012" y="801"/>
                    <a:pt x="9808" y="236"/>
                    <a:pt x="10770" y="149"/>
                  </a:cubicBezTo>
                  <a:cubicBezTo>
                    <a:pt x="11205" y="92"/>
                    <a:pt x="11658" y="75"/>
                    <a:pt x="12110" y="75"/>
                  </a:cubicBezTo>
                  <a:close/>
                  <a:moveTo>
                    <a:pt x="12110" y="1"/>
                  </a:moveTo>
                  <a:cubicBezTo>
                    <a:pt x="11658" y="1"/>
                    <a:pt x="11205" y="18"/>
                    <a:pt x="10753" y="75"/>
                  </a:cubicBezTo>
                  <a:cubicBezTo>
                    <a:pt x="9774" y="166"/>
                    <a:pt x="8973" y="745"/>
                    <a:pt x="8177" y="1289"/>
                  </a:cubicBezTo>
                  <a:cubicBezTo>
                    <a:pt x="7380" y="1850"/>
                    <a:pt x="6602" y="2411"/>
                    <a:pt x="5640" y="2485"/>
                  </a:cubicBezTo>
                  <a:cubicBezTo>
                    <a:pt x="5514" y="2503"/>
                    <a:pt x="5383" y="2503"/>
                    <a:pt x="5257" y="2503"/>
                  </a:cubicBezTo>
                  <a:cubicBezTo>
                    <a:pt x="3573" y="2503"/>
                    <a:pt x="1793" y="1650"/>
                    <a:pt x="75" y="1145"/>
                  </a:cubicBezTo>
                  <a:lnTo>
                    <a:pt x="1" y="1128"/>
                  </a:lnTo>
                  <a:lnTo>
                    <a:pt x="35" y="1197"/>
                  </a:lnTo>
                  <a:cubicBezTo>
                    <a:pt x="92" y="1345"/>
                    <a:pt x="162" y="1506"/>
                    <a:pt x="236" y="1672"/>
                  </a:cubicBezTo>
                  <a:lnTo>
                    <a:pt x="253" y="1672"/>
                  </a:lnTo>
                  <a:lnTo>
                    <a:pt x="253" y="1689"/>
                  </a:lnTo>
                  <a:cubicBezTo>
                    <a:pt x="1976" y="2268"/>
                    <a:pt x="3791" y="3229"/>
                    <a:pt x="5492" y="3229"/>
                  </a:cubicBezTo>
                  <a:cubicBezTo>
                    <a:pt x="5622" y="3229"/>
                    <a:pt x="5749" y="3229"/>
                    <a:pt x="5875" y="3212"/>
                  </a:cubicBezTo>
                  <a:cubicBezTo>
                    <a:pt x="6345" y="3173"/>
                    <a:pt x="6763" y="3012"/>
                    <a:pt x="7163" y="2777"/>
                  </a:cubicBezTo>
                  <a:cubicBezTo>
                    <a:pt x="7724" y="2411"/>
                    <a:pt x="8251" y="1924"/>
                    <a:pt x="8777" y="1506"/>
                  </a:cubicBezTo>
                  <a:cubicBezTo>
                    <a:pt x="9321" y="1071"/>
                    <a:pt x="9900" y="710"/>
                    <a:pt x="10587" y="636"/>
                  </a:cubicBezTo>
                  <a:cubicBezTo>
                    <a:pt x="11331" y="545"/>
                    <a:pt x="12128" y="510"/>
                    <a:pt x="12928" y="510"/>
                  </a:cubicBezTo>
                  <a:cubicBezTo>
                    <a:pt x="14630" y="510"/>
                    <a:pt x="16409" y="653"/>
                    <a:pt x="18024" y="693"/>
                  </a:cubicBezTo>
                  <a:cubicBezTo>
                    <a:pt x="18711" y="710"/>
                    <a:pt x="19399" y="762"/>
                    <a:pt x="20069" y="854"/>
                  </a:cubicBezTo>
                  <a:lnTo>
                    <a:pt x="20108" y="854"/>
                  </a:lnTo>
                  <a:lnTo>
                    <a:pt x="20108" y="836"/>
                  </a:lnTo>
                  <a:cubicBezTo>
                    <a:pt x="20143" y="762"/>
                    <a:pt x="20160" y="693"/>
                    <a:pt x="20178" y="619"/>
                  </a:cubicBezTo>
                  <a:lnTo>
                    <a:pt x="20199" y="584"/>
                  </a:lnTo>
                  <a:lnTo>
                    <a:pt x="20160" y="562"/>
                  </a:lnTo>
                  <a:cubicBezTo>
                    <a:pt x="19399" y="527"/>
                    <a:pt x="18655" y="475"/>
                    <a:pt x="17915" y="418"/>
                  </a:cubicBezTo>
                  <a:cubicBezTo>
                    <a:pt x="16083" y="327"/>
                    <a:pt x="14034" y="1"/>
                    <a:pt x="12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7"/>
            <p:cNvSpPr/>
            <p:nvPr/>
          </p:nvSpPr>
          <p:spPr>
            <a:xfrm>
              <a:off x="1220951" y="2797202"/>
              <a:ext cx="2059296" cy="399078"/>
            </a:xfrm>
            <a:custGeom>
              <a:avLst/>
              <a:gdLst/>
              <a:ahLst/>
              <a:cxnLst/>
              <a:rect l="l" t="t" r="r" b="b"/>
              <a:pathLst>
                <a:path w="17498" h="3391" extrusionOk="0">
                  <a:moveTo>
                    <a:pt x="16409" y="75"/>
                  </a:moveTo>
                  <a:cubicBezTo>
                    <a:pt x="16734" y="75"/>
                    <a:pt x="17059" y="106"/>
                    <a:pt x="17384" y="153"/>
                  </a:cubicBezTo>
                  <a:lnTo>
                    <a:pt x="17384" y="153"/>
                  </a:lnTo>
                  <a:cubicBezTo>
                    <a:pt x="17358" y="204"/>
                    <a:pt x="17329" y="254"/>
                    <a:pt x="17294" y="306"/>
                  </a:cubicBezTo>
                  <a:lnTo>
                    <a:pt x="17294" y="306"/>
                  </a:lnTo>
                  <a:cubicBezTo>
                    <a:pt x="16922" y="234"/>
                    <a:pt x="16546" y="201"/>
                    <a:pt x="16153" y="201"/>
                  </a:cubicBezTo>
                  <a:cubicBezTo>
                    <a:pt x="15900" y="201"/>
                    <a:pt x="15648" y="218"/>
                    <a:pt x="15391" y="253"/>
                  </a:cubicBezTo>
                  <a:cubicBezTo>
                    <a:pt x="13020" y="597"/>
                    <a:pt x="10627" y="1032"/>
                    <a:pt x="8251" y="1415"/>
                  </a:cubicBezTo>
                  <a:cubicBezTo>
                    <a:pt x="7398" y="1541"/>
                    <a:pt x="6710" y="2011"/>
                    <a:pt x="6019" y="2446"/>
                  </a:cubicBezTo>
                  <a:cubicBezTo>
                    <a:pt x="5331" y="2881"/>
                    <a:pt x="4661" y="3281"/>
                    <a:pt x="3808" y="3316"/>
                  </a:cubicBezTo>
                  <a:lnTo>
                    <a:pt x="3608" y="3316"/>
                  </a:lnTo>
                  <a:cubicBezTo>
                    <a:pt x="2646" y="3316"/>
                    <a:pt x="1685" y="3046"/>
                    <a:pt x="727" y="2720"/>
                  </a:cubicBezTo>
                  <a:cubicBezTo>
                    <a:pt x="589" y="2582"/>
                    <a:pt x="440" y="2446"/>
                    <a:pt x="307" y="2301"/>
                  </a:cubicBezTo>
                  <a:lnTo>
                    <a:pt x="307" y="2301"/>
                  </a:lnTo>
                  <a:cubicBezTo>
                    <a:pt x="1461" y="2764"/>
                    <a:pt x="2615" y="3173"/>
                    <a:pt x="3773" y="3173"/>
                  </a:cubicBezTo>
                  <a:lnTo>
                    <a:pt x="3991" y="3173"/>
                  </a:lnTo>
                  <a:cubicBezTo>
                    <a:pt x="4878" y="3138"/>
                    <a:pt x="5531" y="2664"/>
                    <a:pt x="6184" y="2194"/>
                  </a:cubicBezTo>
                  <a:cubicBezTo>
                    <a:pt x="6837" y="1706"/>
                    <a:pt x="7489" y="1215"/>
                    <a:pt x="8342" y="1088"/>
                  </a:cubicBezTo>
                  <a:cubicBezTo>
                    <a:pt x="10805" y="727"/>
                    <a:pt x="13307" y="379"/>
                    <a:pt x="15792" y="109"/>
                  </a:cubicBezTo>
                  <a:cubicBezTo>
                    <a:pt x="15992" y="92"/>
                    <a:pt x="16209" y="75"/>
                    <a:pt x="16409" y="75"/>
                  </a:cubicBezTo>
                  <a:close/>
                  <a:moveTo>
                    <a:pt x="16409" y="1"/>
                  </a:moveTo>
                  <a:cubicBezTo>
                    <a:pt x="16209" y="1"/>
                    <a:pt x="15992" y="18"/>
                    <a:pt x="15774" y="35"/>
                  </a:cubicBezTo>
                  <a:cubicBezTo>
                    <a:pt x="13290" y="310"/>
                    <a:pt x="10788" y="653"/>
                    <a:pt x="8320" y="1014"/>
                  </a:cubicBezTo>
                  <a:cubicBezTo>
                    <a:pt x="7450" y="1141"/>
                    <a:pt x="6797" y="1650"/>
                    <a:pt x="6145" y="2120"/>
                  </a:cubicBezTo>
                  <a:cubicBezTo>
                    <a:pt x="5492" y="2611"/>
                    <a:pt x="4839" y="3064"/>
                    <a:pt x="3991" y="3099"/>
                  </a:cubicBezTo>
                  <a:lnTo>
                    <a:pt x="3773" y="3099"/>
                  </a:lnTo>
                  <a:cubicBezTo>
                    <a:pt x="2587" y="3099"/>
                    <a:pt x="1380" y="2654"/>
                    <a:pt x="194" y="2172"/>
                  </a:cubicBezTo>
                  <a:lnTo>
                    <a:pt x="194" y="2172"/>
                  </a:lnTo>
                  <a:cubicBezTo>
                    <a:pt x="191" y="2168"/>
                    <a:pt x="187" y="2163"/>
                    <a:pt x="183" y="2159"/>
                  </a:cubicBezTo>
                  <a:lnTo>
                    <a:pt x="177" y="2165"/>
                  </a:lnTo>
                  <a:lnTo>
                    <a:pt x="177" y="2165"/>
                  </a:lnTo>
                  <a:cubicBezTo>
                    <a:pt x="172" y="2163"/>
                    <a:pt x="167" y="2161"/>
                    <a:pt x="162" y="2159"/>
                  </a:cubicBezTo>
                  <a:lnTo>
                    <a:pt x="1" y="2085"/>
                  </a:lnTo>
                  <a:lnTo>
                    <a:pt x="127" y="2211"/>
                  </a:lnTo>
                  <a:cubicBezTo>
                    <a:pt x="129" y="2213"/>
                    <a:pt x="131" y="2215"/>
                    <a:pt x="132" y="2217"/>
                  </a:cubicBezTo>
                  <a:lnTo>
                    <a:pt x="132" y="2217"/>
                  </a:lnTo>
                  <a:lnTo>
                    <a:pt x="127" y="2228"/>
                  </a:lnTo>
                  <a:cubicBezTo>
                    <a:pt x="135" y="2232"/>
                    <a:pt x="144" y="2235"/>
                    <a:pt x="152" y="2239"/>
                  </a:cubicBezTo>
                  <a:lnTo>
                    <a:pt x="152" y="2239"/>
                  </a:lnTo>
                  <a:cubicBezTo>
                    <a:pt x="326" y="2428"/>
                    <a:pt x="497" y="2602"/>
                    <a:pt x="688" y="2772"/>
                  </a:cubicBezTo>
                  <a:cubicBezTo>
                    <a:pt x="1667" y="3120"/>
                    <a:pt x="2629" y="3390"/>
                    <a:pt x="3608" y="3390"/>
                  </a:cubicBezTo>
                  <a:lnTo>
                    <a:pt x="3825" y="3390"/>
                  </a:lnTo>
                  <a:cubicBezTo>
                    <a:pt x="4678" y="3355"/>
                    <a:pt x="5366" y="2938"/>
                    <a:pt x="6058" y="2503"/>
                  </a:cubicBezTo>
                  <a:cubicBezTo>
                    <a:pt x="6745" y="2067"/>
                    <a:pt x="7433" y="1615"/>
                    <a:pt x="8268" y="1489"/>
                  </a:cubicBezTo>
                  <a:cubicBezTo>
                    <a:pt x="10644" y="1106"/>
                    <a:pt x="13020" y="671"/>
                    <a:pt x="15413" y="327"/>
                  </a:cubicBezTo>
                  <a:cubicBezTo>
                    <a:pt x="15665" y="292"/>
                    <a:pt x="15900" y="270"/>
                    <a:pt x="16153" y="270"/>
                  </a:cubicBezTo>
                  <a:cubicBezTo>
                    <a:pt x="16536" y="270"/>
                    <a:pt x="16936" y="310"/>
                    <a:pt x="17297" y="379"/>
                  </a:cubicBezTo>
                  <a:lnTo>
                    <a:pt x="17332" y="379"/>
                  </a:lnTo>
                  <a:lnTo>
                    <a:pt x="17349" y="362"/>
                  </a:lnTo>
                  <a:cubicBezTo>
                    <a:pt x="17388" y="292"/>
                    <a:pt x="17423" y="218"/>
                    <a:pt x="17480" y="144"/>
                  </a:cubicBezTo>
                  <a:lnTo>
                    <a:pt x="17497" y="92"/>
                  </a:lnTo>
                  <a:lnTo>
                    <a:pt x="17441" y="92"/>
                  </a:lnTo>
                  <a:cubicBezTo>
                    <a:pt x="17114" y="35"/>
                    <a:pt x="16771" y="1"/>
                    <a:pt x="164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7"/>
            <p:cNvSpPr/>
            <p:nvPr/>
          </p:nvSpPr>
          <p:spPr>
            <a:xfrm>
              <a:off x="1163050" y="2769546"/>
              <a:ext cx="2134027" cy="401079"/>
            </a:xfrm>
            <a:custGeom>
              <a:avLst/>
              <a:gdLst/>
              <a:ahLst/>
              <a:cxnLst/>
              <a:rect l="l" t="t" r="r" b="b"/>
              <a:pathLst>
                <a:path w="18133" h="3408" extrusionOk="0">
                  <a:moveTo>
                    <a:pt x="17062" y="70"/>
                  </a:moveTo>
                  <a:cubicBezTo>
                    <a:pt x="17389" y="70"/>
                    <a:pt x="17701" y="90"/>
                    <a:pt x="18011" y="137"/>
                  </a:cubicBezTo>
                  <a:lnTo>
                    <a:pt x="18011" y="137"/>
                  </a:lnTo>
                  <a:cubicBezTo>
                    <a:pt x="17977" y="193"/>
                    <a:pt x="17946" y="257"/>
                    <a:pt x="17910" y="323"/>
                  </a:cubicBezTo>
                  <a:lnTo>
                    <a:pt x="17910" y="323"/>
                  </a:lnTo>
                  <a:cubicBezTo>
                    <a:pt x="17590" y="269"/>
                    <a:pt x="17254" y="236"/>
                    <a:pt x="16901" y="236"/>
                  </a:cubicBezTo>
                  <a:cubicBezTo>
                    <a:pt x="16701" y="236"/>
                    <a:pt x="16484" y="253"/>
                    <a:pt x="16266" y="270"/>
                  </a:cubicBezTo>
                  <a:cubicBezTo>
                    <a:pt x="13782" y="545"/>
                    <a:pt x="11280" y="888"/>
                    <a:pt x="8812" y="1249"/>
                  </a:cubicBezTo>
                  <a:cubicBezTo>
                    <a:pt x="7942" y="1376"/>
                    <a:pt x="7289" y="1885"/>
                    <a:pt x="6637" y="2355"/>
                  </a:cubicBezTo>
                  <a:cubicBezTo>
                    <a:pt x="5984" y="2846"/>
                    <a:pt x="5331" y="3299"/>
                    <a:pt x="4483" y="3334"/>
                  </a:cubicBezTo>
                  <a:lnTo>
                    <a:pt x="4265" y="3334"/>
                  </a:lnTo>
                  <a:cubicBezTo>
                    <a:pt x="3074" y="3334"/>
                    <a:pt x="1860" y="2885"/>
                    <a:pt x="669" y="2400"/>
                  </a:cubicBezTo>
                  <a:lnTo>
                    <a:pt x="669" y="2400"/>
                  </a:lnTo>
                  <a:lnTo>
                    <a:pt x="675" y="2394"/>
                  </a:lnTo>
                  <a:cubicBezTo>
                    <a:pt x="524" y="2242"/>
                    <a:pt x="373" y="2079"/>
                    <a:pt x="234" y="1904"/>
                  </a:cubicBezTo>
                  <a:lnTo>
                    <a:pt x="234" y="1904"/>
                  </a:lnTo>
                  <a:cubicBezTo>
                    <a:pt x="1607" y="2503"/>
                    <a:pt x="2981" y="3155"/>
                    <a:pt x="4391" y="3155"/>
                  </a:cubicBezTo>
                  <a:cubicBezTo>
                    <a:pt x="4461" y="3155"/>
                    <a:pt x="4535" y="3138"/>
                    <a:pt x="4609" y="3138"/>
                  </a:cubicBezTo>
                  <a:cubicBezTo>
                    <a:pt x="5062" y="3116"/>
                    <a:pt x="5440" y="2973"/>
                    <a:pt x="5788" y="2790"/>
                  </a:cubicBezTo>
                  <a:cubicBezTo>
                    <a:pt x="6310" y="2503"/>
                    <a:pt x="6767" y="2067"/>
                    <a:pt x="7237" y="1702"/>
                  </a:cubicBezTo>
                  <a:cubicBezTo>
                    <a:pt x="7707" y="1323"/>
                    <a:pt x="8216" y="1014"/>
                    <a:pt x="8869" y="923"/>
                  </a:cubicBezTo>
                  <a:cubicBezTo>
                    <a:pt x="11406" y="579"/>
                    <a:pt x="14017" y="288"/>
                    <a:pt x="16558" y="92"/>
                  </a:cubicBezTo>
                  <a:cubicBezTo>
                    <a:pt x="16736" y="70"/>
                    <a:pt x="16901" y="70"/>
                    <a:pt x="17062" y="70"/>
                  </a:cubicBezTo>
                  <a:close/>
                  <a:moveTo>
                    <a:pt x="17062" y="1"/>
                  </a:moveTo>
                  <a:cubicBezTo>
                    <a:pt x="16901" y="1"/>
                    <a:pt x="16736" y="1"/>
                    <a:pt x="16558" y="18"/>
                  </a:cubicBezTo>
                  <a:cubicBezTo>
                    <a:pt x="13999" y="218"/>
                    <a:pt x="11406" y="505"/>
                    <a:pt x="8869" y="853"/>
                  </a:cubicBezTo>
                  <a:cubicBezTo>
                    <a:pt x="7981" y="980"/>
                    <a:pt x="7346" y="1506"/>
                    <a:pt x="6711" y="2028"/>
                  </a:cubicBezTo>
                  <a:cubicBezTo>
                    <a:pt x="6402" y="2285"/>
                    <a:pt x="6093" y="2537"/>
                    <a:pt x="5749" y="2720"/>
                  </a:cubicBezTo>
                  <a:cubicBezTo>
                    <a:pt x="5405" y="2920"/>
                    <a:pt x="5044" y="3047"/>
                    <a:pt x="4609" y="3064"/>
                  </a:cubicBezTo>
                  <a:cubicBezTo>
                    <a:pt x="4535" y="3064"/>
                    <a:pt x="4461" y="3081"/>
                    <a:pt x="4391" y="3081"/>
                  </a:cubicBezTo>
                  <a:cubicBezTo>
                    <a:pt x="2969" y="3081"/>
                    <a:pt x="1563" y="2419"/>
                    <a:pt x="157" y="1805"/>
                  </a:cubicBezTo>
                  <a:lnTo>
                    <a:pt x="157" y="1805"/>
                  </a:lnTo>
                  <a:cubicBezTo>
                    <a:pt x="154" y="1801"/>
                    <a:pt x="152" y="1797"/>
                    <a:pt x="149" y="1793"/>
                  </a:cubicBezTo>
                  <a:lnTo>
                    <a:pt x="146" y="1800"/>
                  </a:lnTo>
                  <a:lnTo>
                    <a:pt x="146" y="1800"/>
                  </a:lnTo>
                  <a:cubicBezTo>
                    <a:pt x="141" y="1798"/>
                    <a:pt x="136" y="1795"/>
                    <a:pt x="132" y="1793"/>
                  </a:cubicBezTo>
                  <a:lnTo>
                    <a:pt x="1" y="1741"/>
                  </a:lnTo>
                  <a:lnTo>
                    <a:pt x="92" y="1850"/>
                  </a:lnTo>
                  <a:cubicBezTo>
                    <a:pt x="258" y="2050"/>
                    <a:pt x="436" y="2246"/>
                    <a:pt x="619" y="2446"/>
                  </a:cubicBezTo>
                  <a:lnTo>
                    <a:pt x="619" y="2463"/>
                  </a:lnTo>
                  <a:cubicBezTo>
                    <a:pt x="1833" y="2955"/>
                    <a:pt x="3047" y="3408"/>
                    <a:pt x="4265" y="3408"/>
                  </a:cubicBezTo>
                  <a:lnTo>
                    <a:pt x="4483" y="3408"/>
                  </a:lnTo>
                  <a:cubicBezTo>
                    <a:pt x="5370" y="3373"/>
                    <a:pt x="6023" y="2899"/>
                    <a:pt x="6676" y="2429"/>
                  </a:cubicBezTo>
                  <a:cubicBezTo>
                    <a:pt x="7329" y="1941"/>
                    <a:pt x="7981" y="1450"/>
                    <a:pt x="8834" y="1323"/>
                  </a:cubicBezTo>
                  <a:cubicBezTo>
                    <a:pt x="11297" y="962"/>
                    <a:pt x="13799" y="614"/>
                    <a:pt x="16284" y="344"/>
                  </a:cubicBezTo>
                  <a:cubicBezTo>
                    <a:pt x="16484" y="327"/>
                    <a:pt x="16701" y="310"/>
                    <a:pt x="16901" y="310"/>
                  </a:cubicBezTo>
                  <a:cubicBezTo>
                    <a:pt x="17245" y="310"/>
                    <a:pt x="17589" y="344"/>
                    <a:pt x="17933" y="397"/>
                  </a:cubicBezTo>
                  <a:lnTo>
                    <a:pt x="17950" y="397"/>
                  </a:lnTo>
                  <a:lnTo>
                    <a:pt x="17972" y="379"/>
                  </a:lnTo>
                  <a:cubicBezTo>
                    <a:pt x="18007" y="288"/>
                    <a:pt x="18059" y="201"/>
                    <a:pt x="18098" y="127"/>
                  </a:cubicBezTo>
                  <a:lnTo>
                    <a:pt x="18133" y="70"/>
                  </a:lnTo>
                  <a:lnTo>
                    <a:pt x="18081" y="70"/>
                  </a:lnTo>
                  <a:cubicBezTo>
                    <a:pt x="17754" y="18"/>
                    <a:pt x="17406" y="1"/>
                    <a:pt x="1706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7"/>
            <p:cNvSpPr/>
            <p:nvPr/>
          </p:nvSpPr>
          <p:spPr>
            <a:xfrm>
              <a:off x="968985" y="2500750"/>
              <a:ext cx="2406945" cy="347767"/>
            </a:xfrm>
            <a:custGeom>
              <a:avLst/>
              <a:gdLst/>
              <a:ahLst/>
              <a:cxnLst/>
              <a:rect l="l" t="t" r="r" b="b"/>
              <a:pathLst>
                <a:path w="20452" h="2955" extrusionOk="0">
                  <a:moveTo>
                    <a:pt x="11876" y="70"/>
                  </a:moveTo>
                  <a:cubicBezTo>
                    <a:pt x="13855" y="70"/>
                    <a:pt x="16009" y="561"/>
                    <a:pt x="17950" y="722"/>
                  </a:cubicBezTo>
                  <a:cubicBezTo>
                    <a:pt x="18751" y="795"/>
                    <a:pt x="19547" y="830"/>
                    <a:pt x="20348" y="831"/>
                  </a:cubicBezTo>
                  <a:lnTo>
                    <a:pt x="20348" y="831"/>
                  </a:lnTo>
                  <a:cubicBezTo>
                    <a:pt x="20338" y="868"/>
                    <a:pt x="20328" y="901"/>
                    <a:pt x="20318" y="939"/>
                  </a:cubicBezTo>
                  <a:lnTo>
                    <a:pt x="20318" y="939"/>
                  </a:lnTo>
                  <a:cubicBezTo>
                    <a:pt x="19566" y="904"/>
                    <a:pt x="18830" y="852"/>
                    <a:pt x="18098" y="796"/>
                  </a:cubicBezTo>
                  <a:cubicBezTo>
                    <a:pt x="16266" y="705"/>
                    <a:pt x="14217" y="379"/>
                    <a:pt x="12293" y="379"/>
                  </a:cubicBezTo>
                  <a:cubicBezTo>
                    <a:pt x="11841" y="379"/>
                    <a:pt x="11388" y="396"/>
                    <a:pt x="10936" y="453"/>
                  </a:cubicBezTo>
                  <a:cubicBezTo>
                    <a:pt x="9957" y="544"/>
                    <a:pt x="9156" y="1123"/>
                    <a:pt x="8360" y="1667"/>
                  </a:cubicBezTo>
                  <a:cubicBezTo>
                    <a:pt x="7563" y="2228"/>
                    <a:pt x="6785" y="2789"/>
                    <a:pt x="5823" y="2863"/>
                  </a:cubicBezTo>
                  <a:cubicBezTo>
                    <a:pt x="5697" y="2881"/>
                    <a:pt x="5566" y="2881"/>
                    <a:pt x="5440" y="2881"/>
                  </a:cubicBezTo>
                  <a:cubicBezTo>
                    <a:pt x="3760" y="2881"/>
                    <a:pt x="1985" y="2032"/>
                    <a:pt x="269" y="1527"/>
                  </a:cubicBezTo>
                  <a:lnTo>
                    <a:pt x="269" y="1527"/>
                  </a:lnTo>
                  <a:cubicBezTo>
                    <a:pt x="220" y="1402"/>
                    <a:pt x="162" y="1263"/>
                    <a:pt x="111" y="1136"/>
                  </a:cubicBezTo>
                  <a:lnTo>
                    <a:pt x="111" y="1136"/>
                  </a:lnTo>
                  <a:cubicBezTo>
                    <a:pt x="1778" y="1556"/>
                    <a:pt x="3483" y="2245"/>
                    <a:pt x="5153" y="2245"/>
                  </a:cubicBezTo>
                  <a:cubicBezTo>
                    <a:pt x="5296" y="2245"/>
                    <a:pt x="5423" y="2228"/>
                    <a:pt x="5566" y="2228"/>
                  </a:cubicBezTo>
                  <a:cubicBezTo>
                    <a:pt x="6584" y="2158"/>
                    <a:pt x="7472" y="1649"/>
                    <a:pt x="8377" y="1158"/>
                  </a:cubicBezTo>
                  <a:cubicBezTo>
                    <a:pt x="9265" y="653"/>
                    <a:pt x="10174" y="161"/>
                    <a:pt x="11171" y="109"/>
                  </a:cubicBezTo>
                  <a:cubicBezTo>
                    <a:pt x="11406" y="92"/>
                    <a:pt x="11641" y="70"/>
                    <a:pt x="11876" y="70"/>
                  </a:cubicBezTo>
                  <a:close/>
                  <a:moveTo>
                    <a:pt x="11876" y="0"/>
                  </a:moveTo>
                  <a:cubicBezTo>
                    <a:pt x="11623" y="0"/>
                    <a:pt x="11388" y="18"/>
                    <a:pt x="11153" y="35"/>
                  </a:cubicBezTo>
                  <a:cubicBezTo>
                    <a:pt x="10135" y="92"/>
                    <a:pt x="9230" y="596"/>
                    <a:pt x="8342" y="1088"/>
                  </a:cubicBezTo>
                  <a:cubicBezTo>
                    <a:pt x="7437" y="1593"/>
                    <a:pt x="6545" y="2084"/>
                    <a:pt x="5549" y="2158"/>
                  </a:cubicBezTo>
                  <a:cubicBezTo>
                    <a:pt x="5423" y="2158"/>
                    <a:pt x="5279" y="2176"/>
                    <a:pt x="5153" y="2176"/>
                  </a:cubicBezTo>
                  <a:cubicBezTo>
                    <a:pt x="3482" y="2176"/>
                    <a:pt x="1759" y="1484"/>
                    <a:pt x="75" y="1071"/>
                  </a:cubicBezTo>
                  <a:lnTo>
                    <a:pt x="1" y="1049"/>
                  </a:lnTo>
                  <a:lnTo>
                    <a:pt x="40" y="1105"/>
                  </a:lnTo>
                  <a:cubicBezTo>
                    <a:pt x="92" y="1266"/>
                    <a:pt x="149" y="1414"/>
                    <a:pt x="218" y="1575"/>
                  </a:cubicBezTo>
                  <a:lnTo>
                    <a:pt x="218" y="1593"/>
                  </a:lnTo>
                  <a:lnTo>
                    <a:pt x="236" y="1593"/>
                  </a:lnTo>
                  <a:cubicBezTo>
                    <a:pt x="1942" y="2102"/>
                    <a:pt x="3739" y="2955"/>
                    <a:pt x="5440" y="2955"/>
                  </a:cubicBezTo>
                  <a:cubicBezTo>
                    <a:pt x="5566" y="2955"/>
                    <a:pt x="5697" y="2955"/>
                    <a:pt x="5840" y="2937"/>
                  </a:cubicBezTo>
                  <a:cubicBezTo>
                    <a:pt x="6802" y="2863"/>
                    <a:pt x="7616" y="2302"/>
                    <a:pt x="8416" y="1741"/>
                  </a:cubicBezTo>
                  <a:cubicBezTo>
                    <a:pt x="9195" y="1179"/>
                    <a:pt x="9991" y="614"/>
                    <a:pt x="10953" y="527"/>
                  </a:cubicBezTo>
                  <a:cubicBezTo>
                    <a:pt x="11388" y="470"/>
                    <a:pt x="11841" y="453"/>
                    <a:pt x="12293" y="453"/>
                  </a:cubicBezTo>
                  <a:cubicBezTo>
                    <a:pt x="14199" y="453"/>
                    <a:pt x="16249" y="779"/>
                    <a:pt x="18098" y="870"/>
                  </a:cubicBezTo>
                  <a:cubicBezTo>
                    <a:pt x="18838" y="923"/>
                    <a:pt x="19582" y="962"/>
                    <a:pt x="20326" y="1014"/>
                  </a:cubicBezTo>
                  <a:lnTo>
                    <a:pt x="20361" y="1014"/>
                  </a:lnTo>
                  <a:lnTo>
                    <a:pt x="20361" y="997"/>
                  </a:lnTo>
                  <a:cubicBezTo>
                    <a:pt x="20400" y="940"/>
                    <a:pt x="20417" y="870"/>
                    <a:pt x="20435" y="814"/>
                  </a:cubicBezTo>
                  <a:lnTo>
                    <a:pt x="20452" y="762"/>
                  </a:lnTo>
                  <a:lnTo>
                    <a:pt x="20400" y="762"/>
                  </a:lnTo>
                  <a:cubicBezTo>
                    <a:pt x="19582" y="762"/>
                    <a:pt x="18768" y="722"/>
                    <a:pt x="17967" y="653"/>
                  </a:cubicBezTo>
                  <a:cubicBezTo>
                    <a:pt x="16009" y="488"/>
                    <a:pt x="13873" y="0"/>
                    <a:pt x="118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7"/>
            <p:cNvSpPr/>
            <p:nvPr/>
          </p:nvSpPr>
          <p:spPr>
            <a:xfrm>
              <a:off x="1111856" y="2731180"/>
              <a:ext cx="2202168" cy="409788"/>
            </a:xfrm>
            <a:custGeom>
              <a:avLst/>
              <a:gdLst/>
              <a:ahLst/>
              <a:cxnLst/>
              <a:rect l="l" t="t" r="r" b="b"/>
              <a:pathLst>
                <a:path w="18712" h="3482" extrusionOk="0">
                  <a:moveTo>
                    <a:pt x="17589" y="70"/>
                  </a:moveTo>
                  <a:cubicBezTo>
                    <a:pt x="17932" y="70"/>
                    <a:pt x="18279" y="105"/>
                    <a:pt x="18607" y="154"/>
                  </a:cubicBezTo>
                  <a:lnTo>
                    <a:pt x="18607" y="154"/>
                  </a:lnTo>
                  <a:cubicBezTo>
                    <a:pt x="18574" y="235"/>
                    <a:pt x="18534" y="309"/>
                    <a:pt x="18490" y="392"/>
                  </a:cubicBezTo>
                  <a:lnTo>
                    <a:pt x="18490" y="392"/>
                  </a:lnTo>
                  <a:cubicBezTo>
                    <a:pt x="18171" y="343"/>
                    <a:pt x="17832" y="327"/>
                    <a:pt x="17497" y="327"/>
                  </a:cubicBezTo>
                  <a:cubicBezTo>
                    <a:pt x="17336" y="327"/>
                    <a:pt x="17171" y="327"/>
                    <a:pt x="16993" y="344"/>
                  </a:cubicBezTo>
                  <a:cubicBezTo>
                    <a:pt x="14434" y="544"/>
                    <a:pt x="11841" y="831"/>
                    <a:pt x="9304" y="1179"/>
                  </a:cubicBezTo>
                  <a:cubicBezTo>
                    <a:pt x="8416" y="1306"/>
                    <a:pt x="7781" y="1832"/>
                    <a:pt x="7146" y="2354"/>
                  </a:cubicBezTo>
                  <a:cubicBezTo>
                    <a:pt x="6837" y="2611"/>
                    <a:pt x="6528" y="2863"/>
                    <a:pt x="6184" y="3046"/>
                  </a:cubicBezTo>
                  <a:cubicBezTo>
                    <a:pt x="5840" y="3246"/>
                    <a:pt x="5479" y="3373"/>
                    <a:pt x="5044" y="3390"/>
                  </a:cubicBezTo>
                  <a:cubicBezTo>
                    <a:pt x="4970" y="3390"/>
                    <a:pt x="4896" y="3407"/>
                    <a:pt x="4826" y="3407"/>
                  </a:cubicBezTo>
                  <a:cubicBezTo>
                    <a:pt x="3400" y="3407"/>
                    <a:pt x="1990" y="2742"/>
                    <a:pt x="581" y="2126"/>
                  </a:cubicBezTo>
                  <a:lnTo>
                    <a:pt x="581" y="2126"/>
                  </a:lnTo>
                  <a:lnTo>
                    <a:pt x="584" y="2119"/>
                  </a:lnTo>
                  <a:cubicBezTo>
                    <a:pt x="462" y="1973"/>
                    <a:pt x="332" y="1811"/>
                    <a:pt x="219" y="1648"/>
                  </a:cubicBezTo>
                  <a:lnTo>
                    <a:pt x="219" y="1648"/>
                  </a:lnTo>
                  <a:cubicBezTo>
                    <a:pt x="1756" y="2314"/>
                    <a:pt x="3291" y="3155"/>
                    <a:pt x="4879" y="3155"/>
                  </a:cubicBezTo>
                  <a:cubicBezTo>
                    <a:pt x="4953" y="3155"/>
                    <a:pt x="5044" y="3138"/>
                    <a:pt x="5114" y="3138"/>
                  </a:cubicBezTo>
                  <a:cubicBezTo>
                    <a:pt x="5571" y="3116"/>
                    <a:pt x="5949" y="2972"/>
                    <a:pt x="6293" y="2772"/>
                  </a:cubicBezTo>
                  <a:cubicBezTo>
                    <a:pt x="6819" y="2463"/>
                    <a:pt x="7237" y="2028"/>
                    <a:pt x="7707" y="1649"/>
                  </a:cubicBezTo>
                  <a:cubicBezTo>
                    <a:pt x="8160" y="1266"/>
                    <a:pt x="8669" y="940"/>
                    <a:pt x="9339" y="853"/>
                  </a:cubicBezTo>
                  <a:cubicBezTo>
                    <a:pt x="11915" y="544"/>
                    <a:pt x="14560" y="270"/>
                    <a:pt x="17154" y="92"/>
                  </a:cubicBezTo>
                  <a:cubicBezTo>
                    <a:pt x="17297" y="92"/>
                    <a:pt x="17445" y="70"/>
                    <a:pt x="17589" y="70"/>
                  </a:cubicBezTo>
                  <a:close/>
                  <a:moveTo>
                    <a:pt x="17589" y="0"/>
                  </a:moveTo>
                  <a:cubicBezTo>
                    <a:pt x="17445" y="0"/>
                    <a:pt x="17297" y="18"/>
                    <a:pt x="17154" y="18"/>
                  </a:cubicBezTo>
                  <a:cubicBezTo>
                    <a:pt x="14560" y="200"/>
                    <a:pt x="11897" y="470"/>
                    <a:pt x="9339" y="779"/>
                  </a:cubicBezTo>
                  <a:cubicBezTo>
                    <a:pt x="8416" y="905"/>
                    <a:pt x="7798" y="1449"/>
                    <a:pt x="7202" y="1976"/>
                  </a:cubicBezTo>
                  <a:cubicBezTo>
                    <a:pt x="6893" y="2246"/>
                    <a:pt x="6602" y="2502"/>
                    <a:pt x="6258" y="2702"/>
                  </a:cubicBezTo>
                  <a:cubicBezTo>
                    <a:pt x="5932" y="2898"/>
                    <a:pt x="5549" y="3046"/>
                    <a:pt x="5114" y="3064"/>
                  </a:cubicBezTo>
                  <a:cubicBezTo>
                    <a:pt x="5044" y="3064"/>
                    <a:pt x="4953" y="3081"/>
                    <a:pt x="4879" y="3081"/>
                  </a:cubicBezTo>
                  <a:cubicBezTo>
                    <a:pt x="3286" y="3081"/>
                    <a:pt x="1707" y="2193"/>
                    <a:pt x="131" y="1523"/>
                  </a:cubicBezTo>
                  <a:lnTo>
                    <a:pt x="1" y="1467"/>
                  </a:lnTo>
                  <a:lnTo>
                    <a:pt x="75" y="1575"/>
                  </a:lnTo>
                  <a:cubicBezTo>
                    <a:pt x="218" y="1776"/>
                    <a:pt x="366" y="1976"/>
                    <a:pt x="527" y="2176"/>
                  </a:cubicBezTo>
                  <a:lnTo>
                    <a:pt x="545" y="2176"/>
                  </a:lnTo>
                  <a:cubicBezTo>
                    <a:pt x="1959" y="2789"/>
                    <a:pt x="3373" y="3481"/>
                    <a:pt x="4826" y="3481"/>
                  </a:cubicBezTo>
                  <a:cubicBezTo>
                    <a:pt x="4896" y="3481"/>
                    <a:pt x="4970" y="3464"/>
                    <a:pt x="5044" y="3464"/>
                  </a:cubicBezTo>
                  <a:cubicBezTo>
                    <a:pt x="5497" y="3442"/>
                    <a:pt x="5875" y="3299"/>
                    <a:pt x="6223" y="3116"/>
                  </a:cubicBezTo>
                  <a:cubicBezTo>
                    <a:pt x="6745" y="2829"/>
                    <a:pt x="7202" y="2393"/>
                    <a:pt x="7672" y="2028"/>
                  </a:cubicBezTo>
                  <a:cubicBezTo>
                    <a:pt x="8142" y="1649"/>
                    <a:pt x="8651" y="1340"/>
                    <a:pt x="9304" y="1249"/>
                  </a:cubicBezTo>
                  <a:cubicBezTo>
                    <a:pt x="11841" y="905"/>
                    <a:pt x="14452" y="614"/>
                    <a:pt x="16993" y="418"/>
                  </a:cubicBezTo>
                  <a:cubicBezTo>
                    <a:pt x="17171" y="396"/>
                    <a:pt x="17336" y="396"/>
                    <a:pt x="17497" y="396"/>
                  </a:cubicBezTo>
                  <a:cubicBezTo>
                    <a:pt x="17841" y="396"/>
                    <a:pt x="18168" y="418"/>
                    <a:pt x="18494" y="470"/>
                  </a:cubicBezTo>
                  <a:lnTo>
                    <a:pt x="18533" y="470"/>
                  </a:lnTo>
                  <a:lnTo>
                    <a:pt x="18533" y="453"/>
                  </a:lnTo>
                  <a:cubicBezTo>
                    <a:pt x="18585" y="344"/>
                    <a:pt x="18642" y="235"/>
                    <a:pt x="18694" y="144"/>
                  </a:cubicBezTo>
                  <a:lnTo>
                    <a:pt x="18711" y="92"/>
                  </a:lnTo>
                  <a:lnTo>
                    <a:pt x="18659" y="92"/>
                  </a:lnTo>
                  <a:cubicBezTo>
                    <a:pt x="18315" y="35"/>
                    <a:pt x="17950" y="0"/>
                    <a:pt x="175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7"/>
            <p:cNvSpPr/>
            <p:nvPr/>
          </p:nvSpPr>
          <p:spPr>
            <a:xfrm>
              <a:off x="1073490" y="2686106"/>
              <a:ext cx="2259953" cy="416378"/>
            </a:xfrm>
            <a:custGeom>
              <a:avLst/>
              <a:gdLst/>
              <a:ahLst/>
              <a:cxnLst/>
              <a:rect l="l" t="t" r="r" b="b"/>
              <a:pathLst>
                <a:path w="19203" h="3538" extrusionOk="0">
                  <a:moveTo>
                    <a:pt x="17789" y="74"/>
                  </a:moveTo>
                  <a:cubicBezTo>
                    <a:pt x="18239" y="74"/>
                    <a:pt x="18673" y="122"/>
                    <a:pt x="19091" y="191"/>
                  </a:cubicBezTo>
                  <a:lnTo>
                    <a:pt x="19091" y="191"/>
                  </a:lnTo>
                  <a:cubicBezTo>
                    <a:pt x="19048" y="282"/>
                    <a:pt x="19003" y="381"/>
                    <a:pt x="18961" y="471"/>
                  </a:cubicBezTo>
                  <a:lnTo>
                    <a:pt x="18961" y="471"/>
                  </a:lnTo>
                  <a:cubicBezTo>
                    <a:pt x="18624" y="416"/>
                    <a:pt x="18267" y="383"/>
                    <a:pt x="17915" y="383"/>
                  </a:cubicBezTo>
                  <a:cubicBezTo>
                    <a:pt x="17771" y="383"/>
                    <a:pt x="17623" y="401"/>
                    <a:pt x="17480" y="401"/>
                  </a:cubicBezTo>
                  <a:cubicBezTo>
                    <a:pt x="14886" y="583"/>
                    <a:pt x="12223" y="853"/>
                    <a:pt x="9665" y="1162"/>
                  </a:cubicBezTo>
                  <a:cubicBezTo>
                    <a:pt x="8742" y="1288"/>
                    <a:pt x="8124" y="1832"/>
                    <a:pt x="7528" y="2359"/>
                  </a:cubicBezTo>
                  <a:cubicBezTo>
                    <a:pt x="7219" y="2629"/>
                    <a:pt x="6928" y="2885"/>
                    <a:pt x="6584" y="3085"/>
                  </a:cubicBezTo>
                  <a:cubicBezTo>
                    <a:pt x="6258" y="3281"/>
                    <a:pt x="5875" y="3429"/>
                    <a:pt x="5440" y="3447"/>
                  </a:cubicBezTo>
                  <a:cubicBezTo>
                    <a:pt x="5370" y="3447"/>
                    <a:pt x="5279" y="3464"/>
                    <a:pt x="5205" y="3464"/>
                  </a:cubicBezTo>
                  <a:cubicBezTo>
                    <a:pt x="3615" y="3464"/>
                    <a:pt x="2038" y="2579"/>
                    <a:pt x="465" y="1909"/>
                  </a:cubicBezTo>
                  <a:lnTo>
                    <a:pt x="465" y="1909"/>
                  </a:lnTo>
                  <a:cubicBezTo>
                    <a:pt x="367" y="1768"/>
                    <a:pt x="280" y="1639"/>
                    <a:pt x="195" y="1502"/>
                  </a:cubicBezTo>
                  <a:lnTo>
                    <a:pt x="195" y="1502"/>
                  </a:lnTo>
                  <a:cubicBezTo>
                    <a:pt x="1843" y="2171"/>
                    <a:pt x="3487" y="3120"/>
                    <a:pt x="5152" y="3120"/>
                  </a:cubicBezTo>
                  <a:lnTo>
                    <a:pt x="5440" y="3120"/>
                  </a:lnTo>
                  <a:cubicBezTo>
                    <a:pt x="5897" y="3085"/>
                    <a:pt x="6275" y="2937"/>
                    <a:pt x="6619" y="2703"/>
                  </a:cubicBezTo>
                  <a:cubicBezTo>
                    <a:pt x="7145" y="2376"/>
                    <a:pt x="7563" y="1906"/>
                    <a:pt x="8033" y="1506"/>
                  </a:cubicBezTo>
                  <a:cubicBezTo>
                    <a:pt x="8507" y="1088"/>
                    <a:pt x="9012" y="744"/>
                    <a:pt x="9682" y="653"/>
                  </a:cubicBezTo>
                  <a:cubicBezTo>
                    <a:pt x="12223" y="327"/>
                    <a:pt x="14925" y="201"/>
                    <a:pt x="17480" y="92"/>
                  </a:cubicBezTo>
                  <a:cubicBezTo>
                    <a:pt x="17588" y="74"/>
                    <a:pt x="17697" y="74"/>
                    <a:pt x="17789" y="74"/>
                  </a:cubicBezTo>
                  <a:close/>
                  <a:moveTo>
                    <a:pt x="17789" y="0"/>
                  </a:moveTo>
                  <a:cubicBezTo>
                    <a:pt x="17697" y="0"/>
                    <a:pt x="17588" y="0"/>
                    <a:pt x="17480" y="18"/>
                  </a:cubicBezTo>
                  <a:cubicBezTo>
                    <a:pt x="14925" y="127"/>
                    <a:pt x="12206" y="257"/>
                    <a:pt x="9665" y="583"/>
                  </a:cubicBezTo>
                  <a:cubicBezTo>
                    <a:pt x="9212" y="653"/>
                    <a:pt x="8812" y="836"/>
                    <a:pt x="8468" y="1053"/>
                  </a:cubicBezTo>
                  <a:cubicBezTo>
                    <a:pt x="7963" y="1415"/>
                    <a:pt x="7528" y="1889"/>
                    <a:pt x="7071" y="2285"/>
                  </a:cubicBezTo>
                  <a:cubicBezTo>
                    <a:pt x="6601" y="2685"/>
                    <a:pt x="6092" y="2994"/>
                    <a:pt x="5422" y="3046"/>
                  </a:cubicBezTo>
                  <a:lnTo>
                    <a:pt x="5152" y="3046"/>
                  </a:lnTo>
                  <a:cubicBezTo>
                    <a:pt x="5138" y="3046"/>
                    <a:pt x="5123" y="3046"/>
                    <a:pt x="5109" y="3046"/>
                  </a:cubicBezTo>
                  <a:cubicBezTo>
                    <a:pt x="3435" y="3046"/>
                    <a:pt x="1783" y="2061"/>
                    <a:pt x="109" y="1380"/>
                  </a:cubicBezTo>
                  <a:lnTo>
                    <a:pt x="1" y="1345"/>
                  </a:lnTo>
                  <a:lnTo>
                    <a:pt x="1" y="1345"/>
                  </a:lnTo>
                  <a:lnTo>
                    <a:pt x="57" y="1432"/>
                  </a:lnTo>
                  <a:cubicBezTo>
                    <a:pt x="166" y="1615"/>
                    <a:pt x="292" y="1797"/>
                    <a:pt x="401" y="1958"/>
                  </a:cubicBezTo>
                  <a:lnTo>
                    <a:pt x="418" y="1976"/>
                  </a:lnTo>
                  <a:cubicBezTo>
                    <a:pt x="1998" y="2650"/>
                    <a:pt x="3573" y="3538"/>
                    <a:pt x="5205" y="3538"/>
                  </a:cubicBezTo>
                  <a:cubicBezTo>
                    <a:pt x="5279" y="3538"/>
                    <a:pt x="5370" y="3521"/>
                    <a:pt x="5440" y="3521"/>
                  </a:cubicBezTo>
                  <a:cubicBezTo>
                    <a:pt x="5897" y="3499"/>
                    <a:pt x="6275" y="3355"/>
                    <a:pt x="6619" y="3155"/>
                  </a:cubicBezTo>
                  <a:cubicBezTo>
                    <a:pt x="7145" y="2846"/>
                    <a:pt x="7563" y="2411"/>
                    <a:pt x="8033" y="2032"/>
                  </a:cubicBezTo>
                  <a:cubicBezTo>
                    <a:pt x="8486" y="1649"/>
                    <a:pt x="8995" y="1323"/>
                    <a:pt x="9665" y="1236"/>
                  </a:cubicBezTo>
                  <a:cubicBezTo>
                    <a:pt x="12241" y="927"/>
                    <a:pt x="14886" y="653"/>
                    <a:pt x="17480" y="475"/>
                  </a:cubicBezTo>
                  <a:cubicBezTo>
                    <a:pt x="17623" y="475"/>
                    <a:pt x="17771" y="453"/>
                    <a:pt x="17915" y="453"/>
                  </a:cubicBezTo>
                  <a:cubicBezTo>
                    <a:pt x="18276" y="453"/>
                    <a:pt x="18641" y="492"/>
                    <a:pt x="18985" y="544"/>
                  </a:cubicBezTo>
                  <a:lnTo>
                    <a:pt x="19003" y="544"/>
                  </a:lnTo>
                  <a:lnTo>
                    <a:pt x="19020" y="527"/>
                  </a:lnTo>
                  <a:cubicBezTo>
                    <a:pt x="19077" y="401"/>
                    <a:pt x="19129" y="292"/>
                    <a:pt x="19185" y="166"/>
                  </a:cubicBezTo>
                  <a:lnTo>
                    <a:pt x="19203" y="127"/>
                  </a:lnTo>
                  <a:lnTo>
                    <a:pt x="19146" y="127"/>
                  </a:lnTo>
                  <a:cubicBezTo>
                    <a:pt x="18711" y="57"/>
                    <a:pt x="18259" y="0"/>
                    <a:pt x="177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7"/>
            <p:cNvSpPr/>
            <p:nvPr/>
          </p:nvSpPr>
          <p:spPr>
            <a:xfrm>
              <a:off x="911671" y="2359879"/>
              <a:ext cx="2489914" cy="207012"/>
            </a:xfrm>
            <a:custGeom>
              <a:avLst/>
              <a:gdLst/>
              <a:ahLst/>
              <a:cxnLst/>
              <a:rect l="l" t="t" r="r" b="b"/>
              <a:pathLst>
                <a:path w="21157" h="1759" extrusionOk="0">
                  <a:moveTo>
                    <a:pt x="12345" y="70"/>
                  </a:moveTo>
                  <a:cubicBezTo>
                    <a:pt x="13342" y="92"/>
                    <a:pt x="14286" y="379"/>
                    <a:pt x="15213" y="723"/>
                  </a:cubicBezTo>
                  <a:cubicBezTo>
                    <a:pt x="15789" y="927"/>
                    <a:pt x="16368" y="1153"/>
                    <a:pt x="16964" y="1339"/>
                  </a:cubicBezTo>
                  <a:lnTo>
                    <a:pt x="16964" y="1339"/>
                  </a:lnTo>
                  <a:cubicBezTo>
                    <a:pt x="15415" y="919"/>
                    <a:pt x="13868" y="288"/>
                    <a:pt x="12254" y="288"/>
                  </a:cubicBezTo>
                  <a:lnTo>
                    <a:pt x="12075" y="288"/>
                  </a:lnTo>
                  <a:cubicBezTo>
                    <a:pt x="9665" y="362"/>
                    <a:pt x="7306" y="997"/>
                    <a:pt x="4913" y="1071"/>
                  </a:cubicBezTo>
                  <a:lnTo>
                    <a:pt x="4295" y="1071"/>
                  </a:lnTo>
                  <a:cubicBezTo>
                    <a:pt x="2929" y="1071"/>
                    <a:pt x="1542" y="942"/>
                    <a:pt x="172" y="855"/>
                  </a:cubicBezTo>
                  <a:lnTo>
                    <a:pt x="172" y="855"/>
                  </a:lnTo>
                  <a:cubicBezTo>
                    <a:pt x="142" y="712"/>
                    <a:pt x="112" y="560"/>
                    <a:pt x="79" y="417"/>
                  </a:cubicBezTo>
                  <a:lnTo>
                    <a:pt x="79" y="417"/>
                  </a:lnTo>
                  <a:cubicBezTo>
                    <a:pt x="3798" y="286"/>
                    <a:pt x="7538" y="70"/>
                    <a:pt x="11240" y="70"/>
                  </a:cubicBezTo>
                  <a:close/>
                  <a:moveTo>
                    <a:pt x="21072" y="1265"/>
                  </a:moveTo>
                  <a:cubicBezTo>
                    <a:pt x="21057" y="1317"/>
                    <a:pt x="21042" y="1368"/>
                    <a:pt x="21018" y="1421"/>
                  </a:cubicBezTo>
                  <a:lnTo>
                    <a:pt x="21018" y="1421"/>
                  </a:lnTo>
                  <a:cubicBezTo>
                    <a:pt x="20358" y="1562"/>
                    <a:pt x="19698" y="1685"/>
                    <a:pt x="19037" y="1685"/>
                  </a:cubicBezTo>
                  <a:cubicBezTo>
                    <a:pt x="18863" y="1685"/>
                    <a:pt x="18691" y="1678"/>
                    <a:pt x="18518" y="1659"/>
                  </a:cubicBezTo>
                  <a:lnTo>
                    <a:pt x="18518" y="1659"/>
                  </a:lnTo>
                  <a:cubicBezTo>
                    <a:pt x="18618" y="1664"/>
                    <a:pt x="18719" y="1667"/>
                    <a:pt x="18820" y="1667"/>
                  </a:cubicBezTo>
                  <a:cubicBezTo>
                    <a:pt x="19582" y="1667"/>
                    <a:pt x="20327" y="1492"/>
                    <a:pt x="21072" y="1265"/>
                  </a:cubicBezTo>
                  <a:close/>
                  <a:moveTo>
                    <a:pt x="11240" y="1"/>
                  </a:moveTo>
                  <a:cubicBezTo>
                    <a:pt x="7524" y="1"/>
                    <a:pt x="3769" y="218"/>
                    <a:pt x="35" y="344"/>
                  </a:cubicBezTo>
                  <a:lnTo>
                    <a:pt x="0" y="344"/>
                  </a:lnTo>
                  <a:lnTo>
                    <a:pt x="0" y="397"/>
                  </a:lnTo>
                  <a:cubicBezTo>
                    <a:pt x="35" y="562"/>
                    <a:pt x="70" y="723"/>
                    <a:pt x="109" y="906"/>
                  </a:cubicBezTo>
                  <a:lnTo>
                    <a:pt x="109" y="923"/>
                  </a:lnTo>
                  <a:lnTo>
                    <a:pt x="144" y="923"/>
                  </a:lnTo>
                  <a:cubicBezTo>
                    <a:pt x="1523" y="1014"/>
                    <a:pt x="2920" y="1141"/>
                    <a:pt x="4295" y="1141"/>
                  </a:cubicBezTo>
                  <a:lnTo>
                    <a:pt x="4913" y="1141"/>
                  </a:lnTo>
                  <a:cubicBezTo>
                    <a:pt x="7306" y="1049"/>
                    <a:pt x="9682" y="436"/>
                    <a:pt x="12075" y="362"/>
                  </a:cubicBezTo>
                  <a:lnTo>
                    <a:pt x="12254" y="362"/>
                  </a:lnTo>
                  <a:cubicBezTo>
                    <a:pt x="14286" y="362"/>
                    <a:pt x="16209" y="1376"/>
                    <a:pt x="18202" y="1685"/>
                  </a:cubicBezTo>
                  <a:cubicBezTo>
                    <a:pt x="18494" y="1741"/>
                    <a:pt x="18763" y="1758"/>
                    <a:pt x="19037" y="1758"/>
                  </a:cubicBezTo>
                  <a:cubicBezTo>
                    <a:pt x="19725" y="1758"/>
                    <a:pt x="20395" y="1632"/>
                    <a:pt x="21065" y="1484"/>
                  </a:cubicBezTo>
                  <a:lnTo>
                    <a:pt x="21087" y="1484"/>
                  </a:lnTo>
                  <a:lnTo>
                    <a:pt x="21087" y="1450"/>
                  </a:lnTo>
                  <a:cubicBezTo>
                    <a:pt x="21104" y="1376"/>
                    <a:pt x="21139" y="1306"/>
                    <a:pt x="21157" y="1232"/>
                  </a:cubicBezTo>
                  <a:lnTo>
                    <a:pt x="21157" y="1180"/>
                  </a:lnTo>
                  <a:lnTo>
                    <a:pt x="21104" y="1197"/>
                  </a:lnTo>
                  <a:cubicBezTo>
                    <a:pt x="20343" y="1415"/>
                    <a:pt x="19599" y="1593"/>
                    <a:pt x="18820" y="1593"/>
                  </a:cubicBezTo>
                  <a:cubicBezTo>
                    <a:pt x="18563" y="1593"/>
                    <a:pt x="18311" y="1576"/>
                    <a:pt x="18058" y="1541"/>
                  </a:cubicBezTo>
                  <a:cubicBezTo>
                    <a:pt x="17079" y="1358"/>
                    <a:pt x="16170" y="980"/>
                    <a:pt x="15230" y="653"/>
                  </a:cubicBezTo>
                  <a:cubicBezTo>
                    <a:pt x="14303" y="310"/>
                    <a:pt x="13363" y="18"/>
                    <a:pt x="123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7"/>
            <p:cNvSpPr/>
            <p:nvPr/>
          </p:nvSpPr>
          <p:spPr>
            <a:xfrm>
              <a:off x="1848338" y="3422470"/>
              <a:ext cx="642221" cy="40602"/>
            </a:xfrm>
            <a:custGeom>
              <a:avLst/>
              <a:gdLst/>
              <a:ahLst/>
              <a:cxnLst/>
              <a:rect l="l" t="t" r="r" b="b"/>
              <a:pathLst>
                <a:path w="5457" h="345" extrusionOk="0">
                  <a:moveTo>
                    <a:pt x="4802" y="70"/>
                  </a:moveTo>
                  <a:cubicBezTo>
                    <a:pt x="4123" y="203"/>
                    <a:pt x="3417" y="270"/>
                    <a:pt x="2702" y="270"/>
                  </a:cubicBezTo>
                  <a:cubicBezTo>
                    <a:pt x="2010" y="270"/>
                    <a:pt x="1334" y="205"/>
                    <a:pt x="681" y="87"/>
                  </a:cubicBezTo>
                  <a:lnTo>
                    <a:pt x="681" y="87"/>
                  </a:lnTo>
                  <a:cubicBezTo>
                    <a:pt x="2055" y="71"/>
                    <a:pt x="3427" y="70"/>
                    <a:pt x="4802" y="70"/>
                  </a:cubicBezTo>
                  <a:close/>
                  <a:moveTo>
                    <a:pt x="5130" y="1"/>
                  </a:moveTo>
                  <a:cubicBezTo>
                    <a:pt x="5130" y="1"/>
                    <a:pt x="5130" y="1"/>
                    <a:pt x="5130" y="1"/>
                  </a:cubicBezTo>
                  <a:lnTo>
                    <a:pt x="5130" y="1"/>
                  </a:lnTo>
                  <a:cubicBezTo>
                    <a:pt x="3522" y="1"/>
                    <a:pt x="1917" y="1"/>
                    <a:pt x="309" y="18"/>
                  </a:cubicBezTo>
                  <a:lnTo>
                    <a:pt x="0" y="18"/>
                  </a:lnTo>
                  <a:lnTo>
                    <a:pt x="309" y="92"/>
                  </a:lnTo>
                  <a:cubicBezTo>
                    <a:pt x="1088" y="253"/>
                    <a:pt x="1884" y="344"/>
                    <a:pt x="2702" y="344"/>
                  </a:cubicBezTo>
                  <a:cubicBezTo>
                    <a:pt x="3555" y="344"/>
                    <a:pt x="4369" y="253"/>
                    <a:pt x="5148" y="70"/>
                  </a:cubicBezTo>
                  <a:lnTo>
                    <a:pt x="5457" y="1"/>
                  </a:lnTo>
                  <a:lnTo>
                    <a:pt x="5148" y="1"/>
                  </a:lnTo>
                  <a:cubicBezTo>
                    <a:pt x="5142" y="1"/>
                    <a:pt x="5136" y="1"/>
                    <a:pt x="5130" y="1"/>
                  </a:cubicBezTo>
                  <a:lnTo>
                    <a:pt x="5130" y="1"/>
                  </a:lnTo>
                  <a:lnTo>
                    <a:pt x="5130" y="1"/>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7"/>
            <p:cNvSpPr/>
            <p:nvPr/>
          </p:nvSpPr>
          <p:spPr>
            <a:xfrm>
              <a:off x="898843" y="2227246"/>
              <a:ext cx="2517571" cy="316109"/>
            </a:xfrm>
            <a:custGeom>
              <a:avLst/>
              <a:gdLst/>
              <a:ahLst/>
              <a:cxnLst/>
              <a:rect l="l" t="t" r="r" b="b"/>
              <a:pathLst>
                <a:path w="21392" h="2686" extrusionOk="0">
                  <a:moveTo>
                    <a:pt x="5040" y="75"/>
                  </a:moveTo>
                  <a:cubicBezTo>
                    <a:pt x="7650" y="75"/>
                    <a:pt x="10370" y="436"/>
                    <a:pt x="12963" y="653"/>
                  </a:cubicBezTo>
                  <a:cubicBezTo>
                    <a:pt x="13907" y="727"/>
                    <a:pt x="14686" y="1088"/>
                    <a:pt x="15448" y="1489"/>
                  </a:cubicBezTo>
                  <a:cubicBezTo>
                    <a:pt x="16227" y="1889"/>
                    <a:pt x="16971" y="2307"/>
                    <a:pt x="17893" y="2485"/>
                  </a:cubicBezTo>
                  <a:cubicBezTo>
                    <a:pt x="18111" y="2542"/>
                    <a:pt x="18346" y="2559"/>
                    <a:pt x="18585" y="2559"/>
                  </a:cubicBezTo>
                  <a:cubicBezTo>
                    <a:pt x="19509" y="2559"/>
                    <a:pt x="20421" y="2227"/>
                    <a:pt x="21311" y="1835"/>
                  </a:cubicBezTo>
                  <a:lnTo>
                    <a:pt x="21311" y="1835"/>
                  </a:lnTo>
                  <a:cubicBezTo>
                    <a:pt x="21298" y="1904"/>
                    <a:pt x="21281" y="1977"/>
                    <a:pt x="21258" y="2042"/>
                  </a:cubicBezTo>
                  <a:lnTo>
                    <a:pt x="21258" y="2042"/>
                  </a:lnTo>
                  <a:cubicBezTo>
                    <a:pt x="20418" y="2347"/>
                    <a:pt x="19573" y="2611"/>
                    <a:pt x="18711" y="2611"/>
                  </a:cubicBezTo>
                  <a:cubicBezTo>
                    <a:pt x="18476" y="2611"/>
                    <a:pt x="18259" y="2594"/>
                    <a:pt x="18019" y="2559"/>
                  </a:cubicBezTo>
                  <a:cubicBezTo>
                    <a:pt x="17097" y="2394"/>
                    <a:pt x="16262" y="1998"/>
                    <a:pt x="15409" y="1632"/>
                  </a:cubicBezTo>
                  <a:cubicBezTo>
                    <a:pt x="14578" y="1254"/>
                    <a:pt x="13707" y="910"/>
                    <a:pt x="12711" y="853"/>
                  </a:cubicBezTo>
                  <a:cubicBezTo>
                    <a:pt x="11332" y="784"/>
                    <a:pt x="9970" y="745"/>
                    <a:pt x="8612" y="745"/>
                  </a:cubicBezTo>
                  <a:cubicBezTo>
                    <a:pt x="5775" y="745"/>
                    <a:pt x="2956" y="892"/>
                    <a:pt x="120" y="1035"/>
                  </a:cubicBezTo>
                  <a:lnTo>
                    <a:pt x="120" y="1035"/>
                  </a:lnTo>
                  <a:cubicBezTo>
                    <a:pt x="91" y="881"/>
                    <a:pt x="73" y="736"/>
                    <a:pt x="71" y="579"/>
                  </a:cubicBezTo>
                  <a:lnTo>
                    <a:pt x="71" y="579"/>
                  </a:lnTo>
                  <a:cubicBezTo>
                    <a:pt x="1438" y="379"/>
                    <a:pt x="2802" y="131"/>
                    <a:pt x="4169" y="92"/>
                  </a:cubicBezTo>
                  <a:cubicBezTo>
                    <a:pt x="4461" y="75"/>
                    <a:pt x="4748" y="75"/>
                    <a:pt x="5040" y="75"/>
                  </a:cubicBezTo>
                  <a:close/>
                  <a:moveTo>
                    <a:pt x="5040" y="1"/>
                  </a:moveTo>
                  <a:cubicBezTo>
                    <a:pt x="4748" y="1"/>
                    <a:pt x="4461" y="1"/>
                    <a:pt x="4169" y="22"/>
                  </a:cubicBezTo>
                  <a:cubicBezTo>
                    <a:pt x="2772" y="57"/>
                    <a:pt x="1397" y="310"/>
                    <a:pt x="18" y="510"/>
                  </a:cubicBezTo>
                  <a:lnTo>
                    <a:pt x="1" y="527"/>
                  </a:lnTo>
                  <a:lnTo>
                    <a:pt x="1" y="566"/>
                  </a:lnTo>
                  <a:cubicBezTo>
                    <a:pt x="1" y="727"/>
                    <a:pt x="18" y="910"/>
                    <a:pt x="53" y="1071"/>
                  </a:cubicBezTo>
                  <a:lnTo>
                    <a:pt x="53" y="1110"/>
                  </a:lnTo>
                  <a:lnTo>
                    <a:pt x="92" y="1110"/>
                  </a:lnTo>
                  <a:cubicBezTo>
                    <a:pt x="2938" y="962"/>
                    <a:pt x="5766" y="819"/>
                    <a:pt x="8612" y="819"/>
                  </a:cubicBezTo>
                  <a:cubicBezTo>
                    <a:pt x="9970" y="819"/>
                    <a:pt x="11332" y="853"/>
                    <a:pt x="12711" y="927"/>
                  </a:cubicBezTo>
                  <a:cubicBezTo>
                    <a:pt x="13690" y="980"/>
                    <a:pt x="14538" y="1328"/>
                    <a:pt x="15391" y="1689"/>
                  </a:cubicBezTo>
                  <a:cubicBezTo>
                    <a:pt x="16227" y="2067"/>
                    <a:pt x="17062" y="2468"/>
                    <a:pt x="18019" y="2633"/>
                  </a:cubicBezTo>
                  <a:cubicBezTo>
                    <a:pt x="18237" y="2668"/>
                    <a:pt x="18476" y="2685"/>
                    <a:pt x="18711" y="2685"/>
                  </a:cubicBezTo>
                  <a:cubicBezTo>
                    <a:pt x="19599" y="2685"/>
                    <a:pt x="20452" y="2416"/>
                    <a:pt x="21305" y="2107"/>
                  </a:cubicBezTo>
                  <a:lnTo>
                    <a:pt x="21322" y="2107"/>
                  </a:lnTo>
                  <a:lnTo>
                    <a:pt x="21322" y="2089"/>
                  </a:lnTo>
                  <a:cubicBezTo>
                    <a:pt x="21339" y="1980"/>
                    <a:pt x="21374" y="1889"/>
                    <a:pt x="21392" y="1798"/>
                  </a:cubicBezTo>
                  <a:lnTo>
                    <a:pt x="21392" y="1724"/>
                  </a:lnTo>
                  <a:lnTo>
                    <a:pt x="21339" y="1763"/>
                  </a:lnTo>
                  <a:cubicBezTo>
                    <a:pt x="20434" y="2141"/>
                    <a:pt x="19508" y="2485"/>
                    <a:pt x="18585" y="2485"/>
                  </a:cubicBezTo>
                  <a:cubicBezTo>
                    <a:pt x="18368" y="2485"/>
                    <a:pt x="18128" y="2468"/>
                    <a:pt x="17893" y="2416"/>
                  </a:cubicBezTo>
                  <a:cubicBezTo>
                    <a:pt x="17006" y="2250"/>
                    <a:pt x="16262" y="1832"/>
                    <a:pt x="15483" y="1437"/>
                  </a:cubicBezTo>
                  <a:cubicBezTo>
                    <a:pt x="14721" y="1036"/>
                    <a:pt x="13925" y="653"/>
                    <a:pt x="12963" y="584"/>
                  </a:cubicBezTo>
                  <a:cubicBezTo>
                    <a:pt x="10370" y="366"/>
                    <a:pt x="7668" y="1"/>
                    <a:pt x="50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7"/>
            <p:cNvSpPr/>
            <p:nvPr/>
          </p:nvSpPr>
          <p:spPr>
            <a:xfrm>
              <a:off x="902962" y="2314805"/>
              <a:ext cx="2507332" cy="241377"/>
            </a:xfrm>
            <a:custGeom>
              <a:avLst/>
              <a:gdLst/>
              <a:ahLst/>
              <a:cxnLst/>
              <a:rect l="l" t="t" r="r" b="b"/>
              <a:pathLst>
                <a:path w="21305" h="2051" extrusionOk="0">
                  <a:moveTo>
                    <a:pt x="8577" y="75"/>
                  </a:moveTo>
                  <a:cubicBezTo>
                    <a:pt x="9935" y="75"/>
                    <a:pt x="11297" y="109"/>
                    <a:pt x="12676" y="183"/>
                  </a:cubicBezTo>
                  <a:cubicBezTo>
                    <a:pt x="13655" y="236"/>
                    <a:pt x="14503" y="584"/>
                    <a:pt x="15356" y="945"/>
                  </a:cubicBezTo>
                  <a:cubicBezTo>
                    <a:pt x="15863" y="1174"/>
                    <a:pt x="16369" y="1412"/>
                    <a:pt x="16903" y="1600"/>
                  </a:cubicBezTo>
                  <a:lnTo>
                    <a:pt x="16903" y="1600"/>
                  </a:lnTo>
                  <a:cubicBezTo>
                    <a:pt x="16368" y="1426"/>
                    <a:pt x="15841" y="1223"/>
                    <a:pt x="15304" y="1036"/>
                  </a:cubicBezTo>
                  <a:cubicBezTo>
                    <a:pt x="14377" y="693"/>
                    <a:pt x="13437" y="401"/>
                    <a:pt x="12419" y="384"/>
                  </a:cubicBezTo>
                  <a:lnTo>
                    <a:pt x="11314" y="384"/>
                  </a:lnTo>
                  <a:cubicBezTo>
                    <a:pt x="7608" y="384"/>
                    <a:pt x="3863" y="600"/>
                    <a:pt x="140" y="726"/>
                  </a:cubicBezTo>
                  <a:lnTo>
                    <a:pt x="140" y="726"/>
                  </a:lnTo>
                  <a:cubicBezTo>
                    <a:pt x="125" y="607"/>
                    <a:pt x="111" y="487"/>
                    <a:pt x="96" y="364"/>
                  </a:cubicBezTo>
                  <a:lnTo>
                    <a:pt x="96" y="364"/>
                  </a:lnTo>
                  <a:cubicBezTo>
                    <a:pt x="2929" y="217"/>
                    <a:pt x="5744" y="75"/>
                    <a:pt x="8577" y="75"/>
                  </a:cubicBezTo>
                  <a:close/>
                  <a:moveTo>
                    <a:pt x="21201" y="1387"/>
                  </a:moveTo>
                  <a:cubicBezTo>
                    <a:pt x="21188" y="1453"/>
                    <a:pt x="21176" y="1519"/>
                    <a:pt x="21163" y="1584"/>
                  </a:cubicBezTo>
                  <a:lnTo>
                    <a:pt x="21163" y="1584"/>
                  </a:lnTo>
                  <a:cubicBezTo>
                    <a:pt x="20407" y="1800"/>
                    <a:pt x="19668" y="1976"/>
                    <a:pt x="18894" y="1976"/>
                  </a:cubicBezTo>
                  <a:cubicBezTo>
                    <a:pt x="18637" y="1976"/>
                    <a:pt x="18385" y="1959"/>
                    <a:pt x="18132" y="1924"/>
                  </a:cubicBezTo>
                  <a:cubicBezTo>
                    <a:pt x="18021" y="1903"/>
                    <a:pt x="17910" y="1880"/>
                    <a:pt x="17799" y="1854"/>
                  </a:cubicBezTo>
                  <a:lnTo>
                    <a:pt x="17799" y="1854"/>
                  </a:lnTo>
                  <a:cubicBezTo>
                    <a:pt x="17861" y="1867"/>
                    <a:pt x="17922" y="1878"/>
                    <a:pt x="17984" y="1889"/>
                  </a:cubicBezTo>
                  <a:cubicBezTo>
                    <a:pt x="18202" y="1924"/>
                    <a:pt x="18441" y="1941"/>
                    <a:pt x="18676" y="1941"/>
                  </a:cubicBezTo>
                  <a:cubicBezTo>
                    <a:pt x="19540" y="1941"/>
                    <a:pt x="20371" y="1686"/>
                    <a:pt x="21201" y="1387"/>
                  </a:cubicBezTo>
                  <a:close/>
                  <a:moveTo>
                    <a:pt x="8577" y="1"/>
                  </a:moveTo>
                  <a:cubicBezTo>
                    <a:pt x="5731" y="1"/>
                    <a:pt x="2903" y="149"/>
                    <a:pt x="57" y="292"/>
                  </a:cubicBezTo>
                  <a:lnTo>
                    <a:pt x="1" y="292"/>
                  </a:lnTo>
                  <a:lnTo>
                    <a:pt x="18" y="327"/>
                  </a:lnTo>
                  <a:cubicBezTo>
                    <a:pt x="35" y="475"/>
                    <a:pt x="57" y="636"/>
                    <a:pt x="74" y="780"/>
                  </a:cubicBezTo>
                  <a:lnTo>
                    <a:pt x="92" y="801"/>
                  </a:lnTo>
                  <a:lnTo>
                    <a:pt x="109" y="801"/>
                  </a:lnTo>
                  <a:cubicBezTo>
                    <a:pt x="3843" y="671"/>
                    <a:pt x="7598" y="453"/>
                    <a:pt x="11314" y="453"/>
                  </a:cubicBezTo>
                  <a:lnTo>
                    <a:pt x="12419" y="453"/>
                  </a:lnTo>
                  <a:cubicBezTo>
                    <a:pt x="13416" y="475"/>
                    <a:pt x="14360" y="762"/>
                    <a:pt x="15287" y="1106"/>
                  </a:cubicBezTo>
                  <a:cubicBezTo>
                    <a:pt x="16209" y="1432"/>
                    <a:pt x="17136" y="1815"/>
                    <a:pt x="18132" y="1998"/>
                  </a:cubicBezTo>
                  <a:cubicBezTo>
                    <a:pt x="18385" y="2033"/>
                    <a:pt x="18637" y="2050"/>
                    <a:pt x="18894" y="2050"/>
                  </a:cubicBezTo>
                  <a:cubicBezTo>
                    <a:pt x="19673" y="2050"/>
                    <a:pt x="20434" y="1867"/>
                    <a:pt x="21196" y="1632"/>
                  </a:cubicBezTo>
                  <a:lnTo>
                    <a:pt x="21213" y="1632"/>
                  </a:lnTo>
                  <a:lnTo>
                    <a:pt x="21231" y="1615"/>
                  </a:lnTo>
                  <a:cubicBezTo>
                    <a:pt x="21248" y="1524"/>
                    <a:pt x="21270" y="1432"/>
                    <a:pt x="21287" y="1345"/>
                  </a:cubicBezTo>
                  <a:lnTo>
                    <a:pt x="21304" y="1271"/>
                  </a:lnTo>
                  <a:lnTo>
                    <a:pt x="21304" y="1271"/>
                  </a:lnTo>
                  <a:lnTo>
                    <a:pt x="21248" y="1289"/>
                  </a:lnTo>
                  <a:cubicBezTo>
                    <a:pt x="20399" y="1598"/>
                    <a:pt x="19547" y="1867"/>
                    <a:pt x="18676" y="1867"/>
                  </a:cubicBezTo>
                  <a:cubicBezTo>
                    <a:pt x="18441" y="1867"/>
                    <a:pt x="18224" y="1850"/>
                    <a:pt x="17984" y="1815"/>
                  </a:cubicBezTo>
                  <a:cubicBezTo>
                    <a:pt x="17062" y="1650"/>
                    <a:pt x="16227" y="1254"/>
                    <a:pt x="15374" y="888"/>
                  </a:cubicBezTo>
                  <a:cubicBezTo>
                    <a:pt x="14543" y="510"/>
                    <a:pt x="13672" y="166"/>
                    <a:pt x="12676" y="109"/>
                  </a:cubicBezTo>
                  <a:cubicBezTo>
                    <a:pt x="11297" y="40"/>
                    <a:pt x="9935" y="1"/>
                    <a:pt x="857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7"/>
            <p:cNvSpPr/>
            <p:nvPr/>
          </p:nvSpPr>
          <p:spPr>
            <a:xfrm>
              <a:off x="935209" y="2428020"/>
              <a:ext cx="2453549" cy="249968"/>
            </a:xfrm>
            <a:custGeom>
              <a:avLst/>
              <a:gdLst/>
              <a:ahLst/>
              <a:cxnLst/>
              <a:rect l="l" t="t" r="r" b="b"/>
              <a:pathLst>
                <a:path w="20848" h="2124" extrusionOk="0">
                  <a:moveTo>
                    <a:pt x="20737" y="1113"/>
                  </a:moveTo>
                  <a:cubicBezTo>
                    <a:pt x="20728" y="1142"/>
                    <a:pt x="20718" y="1171"/>
                    <a:pt x="20709" y="1199"/>
                  </a:cubicBezTo>
                  <a:lnTo>
                    <a:pt x="20709" y="1199"/>
                  </a:lnTo>
                  <a:cubicBezTo>
                    <a:pt x="20301" y="1233"/>
                    <a:pt x="19876" y="1253"/>
                    <a:pt x="19451" y="1253"/>
                  </a:cubicBezTo>
                  <a:cubicBezTo>
                    <a:pt x="19388" y="1253"/>
                    <a:pt x="19326" y="1253"/>
                    <a:pt x="19264" y="1251"/>
                  </a:cubicBezTo>
                  <a:lnTo>
                    <a:pt x="19264" y="1251"/>
                  </a:lnTo>
                  <a:cubicBezTo>
                    <a:pt x="19762" y="1239"/>
                    <a:pt x="20251" y="1177"/>
                    <a:pt x="20737" y="1113"/>
                  </a:cubicBezTo>
                  <a:close/>
                  <a:moveTo>
                    <a:pt x="11984" y="74"/>
                  </a:moveTo>
                  <a:cubicBezTo>
                    <a:pt x="13899" y="74"/>
                    <a:pt x="15813" y="787"/>
                    <a:pt x="17714" y="1110"/>
                  </a:cubicBezTo>
                  <a:lnTo>
                    <a:pt x="17714" y="1110"/>
                  </a:lnTo>
                  <a:cubicBezTo>
                    <a:pt x="15835" y="844"/>
                    <a:pt x="13843" y="274"/>
                    <a:pt x="11945" y="274"/>
                  </a:cubicBezTo>
                  <a:cubicBezTo>
                    <a:pt x="11858" y="274"/>
                    <a:pt x="11784" y="274"/>
                    <a:pt x="11693" y="292"/>
                  </a:cubicBezTo>
                  <a:cubicBezTo>
                    <a:pt x="10622" y="309"/>
                    <a:pt x="9608" y="710"/>
                    <a:pt x="8612" y="1106"/>
                  </a:cubicBezTo>
                  <a:cubicBezTo>
                    <a:pt x="7594" y="1523"/>
                    <a:pt x="6597" y="1941"/>
                    <a:pt x="5549" y="2015"/>
                  </a:cubicBezTo>
                  <a:cubicBezTo>
                    <a:pt x="5366" y="2032"/>
                    <a:pt x="5183" y="2050"/>
                    <a:pt x="5022" y="2050"/>
                  </a:cubicBezTo>
                  <a:cubicBezTo>
                    <a:pt x="3452" y="2050"/>
                    <a:pt x="1829" y="1546"/>
                    <a:pt x="224" y="1220"/>
                  </a:cubicBezTo>
                  <a:lnTo>
                    <a:pt x="224" y="1220"/>
                  </a:lnTo>
                  <a:cubicBezTo>
                    <a:pt x="177" y="1083"/>
                    <a:pt x="134" y="960"/>
                    <a:pt x="99" y="824"/>
                  </a:cubicBezTo>
                  <a:lnTo>
                    <a:pt x="99" y="824"/>
                  </a:lnTo>
                  <a:cubicBezTo>
                    <a:pt x="1624" y="1021"/>
                    <a:pt x="3149" y="1340"/>
                    <a:pt x="4678" y="1340"/>
                  </a:cubicBezTo>
                  <a:cubicBezTo>
                    <a:pt x="4787" y="1340"/>
                    <a:pt x="4913" y="1340"/>
                    <a:pt x="5039" y="1323"/>
                  </a:cubicBezTo>
                  <a:cubicBezTo>
                    <a:pt x="7267" y="1253"/>
                    <a:pt x="9391" y="200"/>
                    <a:pt x="11601" y="92"/>
                  </a:cubicBezTo>
                  <a:cubicBezTo>
                    <a:pt x="11727" y="74"/>
                    <a:pt x="11858" y="74"/>
                    <a:pt x="11984" y="74"/>
                  </a:cubicBezTo>
                  <a:close/>
                  <a:moveTo>
                    <a:pt x="11984" y="0"/>
                  </a:moveTo>
                  <a:cubicBezTo>
                    <a:pt x="11858" y="0"/>
                    <a:pt x="11727" y="0"/>
                    <a:pt x="11601" y="18"/>
                  </a:cubicBezTo>
                  <a:cubicBezTo>
                    <a:pt x="9373" y="126"/>
                    <a:pt x="7250" y="1179"/>
                    <a:pt x="5039" y="1253"/>
                  </a:cubicBezTo>
                  <a:cubicBezTo>
                    <a:pt x="4913" y="1271"/>
                    <a:pt x="4787" y="1271"/>
                    <a:pt x="4678" y="1271"/>
                  </a:cubicBezTo>
                  <a:cubicBezTo>
                    <a:pt x="3134" y="1271"/>
                    <a:pt x="1593" y="945"/>
                    <a:pt x="53" y="744"/>
                  </a:cubicBezTo>
                  <a:lnTo>
                    <a:pt x="1" y="744"/>
                  </a:lnTo>
                  <a:lnTo>
                    <a:pt x="18" y="797"/>
                  </a:lnTo>
                  <a:cubicBezTo>
                    <a:pt x="70" y="962"/>
                    <a:pt x="109" y="1106"/>
                    <a:pt x="162" y="1271"/>
                  </a:cubicBezTo>
                  <a:lnTo>
                    <a:pt x="162" y="1288"/>
                  </a:lnTo>
                  <a:lnTo>
                    <a:pt x="179" y="1288"/>
                  </a:lnTo>
                  <a:cubicBezTo>
                    <a:pt x="1776" y="1597"/>
                    <a:pt x="3425" y="2124"/>
                    <a:pt x="5022" y="2124"/>
                  </a:cubicBezTo>
                  <a:cubicBezTo>
                    <a:pt x="5183" y="2124"/>
                    <a:pt x="5366" y="2102"/>
                    <a:pt x="5549" y="2085"/>
                  </a:cubicBezTo>
                  <a:cubicBezTo>
                    <a:pt x="6615" y="2015"/>
                    <a:pt x="7633" y="1597"/>
                    <a:pt x="8629" y="1179"/>
                  </a:cubicBezTo>
                  <a:cubicBezTo>
                    <a:pt x="9643" y="779"/>
                    <a:pt x="10640" y="383"/>
                    <a:pt x="11693" y="361"/>
                  </a:cubicBezTo>
                  <a:cubicBezTo>
                    <a:pt x="11784" y="344"/>
                    <a:pt x="11858" y="344"/>
                    <a:pt x="11945" y="344"/>
                  </a:cubicBezTo>
                  <a:cubicBezTo>
                    <a:pt x="13960" y="344"/>
                    <a:pt x="16100" y="997"/>
                    <a:pt x="18093" y="1232"/>
                  </a:cubicBezTo>
                  <a:cubicBezTo>
                    <a:pt x="18546" y="1288"/>
                    <a:pt x="18998" y="1323"/>
                    <a:pt x="19451" y="1323"/>
                  </a:cubicBezTo>
                  <a:cubicBezTo>
                    <a:pt x="19886" y="1323"/>
                    <a:pt x="20321" y="1306"/>
                    <a:pt x="20756" y="1271"/>
                  </a:cubicBezTo>
                  <a:lnTo>
                    <a:pt x="20778" y="1271"/>
                  </a:lnTo>
                  <a:lnTo>
                    <a:pt x="20778" y="1253"/>
                  </a:lnTo>
                  <a:cubicBezTo>
                    <a:pt x="20796" y="1197"/>
                    <a:pt x="20813" y="1123"/>
                    <a:pt x="20830" y="1071"/>
                  </a:cubicBezTo>
                  <a:lnTo>
                    <a:pt x="20848" y="1014"/>
                  </a:lnTo>
                  <a:lnTo>
                    <a:pt x="20796" y="1036"/>
                  </a:lnTo>
                  <a:cubicBezTo>
                    <a:pt x="20234" y="1106"/>
                    <a:pt x="19669" y="1179"/>
                    <a:pt x="19090" y="1179"/>
                  </a:cubicBezTo>
                  <a:cubicBezTo>
                    <a:pt x="18798" y="1179"/>
                    <a:pt x="18494" y="1162"/>
                    <a:pt x="18185" y="1123"/>
                  </a:cubicBezTo>
                  <a:cubicBezTo>
                    <a:pt x="16153" y="836"/>
                    <a:pt x="14068" y="0"/>
                    <a:pt x="119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7"/>
            <p:cNvSpPr/>
            <p:nvPr/>
          </p:nvSpPr>
          <p:spPr>
            <a:xfrm>
              <a:off x="922381" y="2393655"/>
              <a:ext cx="2473085" cy="192184"/>
            </a:xfrm>
            <a:custGeom>
              <a:avLst/>
              <a:gdLst/>
              <a:ahLst/>
              <a:cxnLst/>
              <a:rect l="l" t="t" r="r" b="b"/>
              <a:pathLst>
                <a:path w="21014" h="1633" extrusionOk="0">
                  <a:moveTo>
                    <a:pt x="20906" y="1212"/>
                  </a:moveTo>
                  <a:cubicBezTo>
                    <a:pt x="20895" y="1256"/>
                    <a:pt x="20883" y="1296"/>
                    <a:pt x="20870" y="1332"/>
                  </a:cubicBezTo>
                  <a:lnTo>
                    <a:pt x="20870" y="1332"/>
                  </a:lnTo>
                  <a:cubicBezTo>
                    <a:pt x="20320" y="1401"/>
                    <a:pt x="19766" y="1471"/>
                    <a:pt x="19199" y="1471"/>
                  </a:cubicBezTo>
                  <a:cubicBezTo>
                    <a:pt x="19154" y="1471"/>
                    <a:pt x="19110" y="1471"/>
                    <a:pt x="19065" y="1470"/>
                  </a:cubicBezTo>
                  <a:lnTo>
                    <a:pt x="19065" y="1470"/>
                  </a:lnTo>
                  <a:cubicBezTo>
                    <a:pt x="19688" y="1457"/>
                    <a:pt x="20297" y="1345"/>
                    <a:pt x="20906" y="1212"/>
                  </a:cubicBezTo>
                  <a:close/>
                  <a:moveTo>
                    <a:pt x="12163" y="75"/>
                  </a:moveTo>
                  <a:cubicBezTo>
                    <a:pt x="13933" y="75"/>
                    <a:pt x="15622" y="845"/>
                    <a:pt x="17345" y="1247"/>
                  </a:cubicBezTo>
                  <a:lnTo>
                    <a:pt x="17345" y="1247"/>
                  </a:lnTo>
                  <a:cubicBezTo>
                    <a:pt x="15615" y="889"/>
                    <a:pt x="13854" y="292"/>
                    <a:pt x="12093" y="292"/>
                  </a:cubicBezTo>
                  <a:cubicBezTo>
                    <a:pt x="11967" y="292"/>
                    <a:pt x="11836" y="292"/>
                    <a:pt x="11710" y="310"/>
                  </a:cubicBezTo>
                  <a:cubicBezTo>
                    <a:pt x="9482" y="418"/>
                    <a:pt x="7359" y="1471"/>
                    <a:pt x="5148" y="1545"/>
                  </a:cubicBezTo>
                  <a:cubicBezTo>
                    <a:pt x="5022" y="1563"/>
                    <a:pt x="4896" y="1563"/>
                    <a:pt x="4787" y="1563"/>
                  </a:cubicBezTo>
                  <a:cubicBezTo>
                    <a:pt x="3252" y="1563"/>
                    <a:pt x="1721" y="1240"/>
                    <a:pt x="190" y="1040"/>
                  </a:cubicBezTo>
                  <a:lnTo>
                    <a:pt x="190" y="1040"/>
                  </a:lnTo>
                  <a:cubicBezTo>
                    <a:pt x="160" y="903"/>
                    <a:pt x="130" y="775"/>
                    <a:pt x="97" y="639"/>
                  </a:cubicBezTo>
                  <a:lnTo>
                    <a:pt x="97" y="639"/>
                  </a:lnTo>
                  <a:cubicBezTo>
                    <a:pt x="1462" y="730"/>
                    <a:pt x="2844" y="854"/>
                    <a:pt x="4204" y="854"/>
                  </a:cubicBezTo>
                  <a:lnTo>
                    <a:pt x="4822" y="854"/>
                  </a:lnTo>
                  <a:cubicBezTo>
                    <a:pt x="7215" y="762"/>
                    <a:pt x="9591" y="149"/>
                    <a:pt x="11984" y="75"/>
                  </a:cubicBezTo>
                  <a:close/>
                  <a:moveTo>
                    <a:pt x="11984" y="1"/>
                  </a:moveTo>
                  <a:cubicBezTo>
                    <a:pt x="9574" y="75"/>
                    <a:pt x="7215" y="710"/>
                    <a:pt x="4822" y="784"/>
                  </a:cubicBezTo>
                  <a:lnTo>
                    <a:pt x="4204" y="784"/>
                  </a:lnTo>
                  <a:cubicBezTo>
                    <a:pt x="2829" y="784"/>
                    <a:pt x="1432" y="653"/>
                    <a:pt x="53" y="566"/>
                  </a:cubicBezTo>
                  <a:lnTo>
                    <a:pt x="1" y="566"/>
                  </a:lnTo>
                  <a:lnTo>
                    <a:pt x="18" y="619"/>
                  </a:lnTo>
                  <a:cubicBezTo>
                    <a:pt x="53" y="762"/>
                    <a:pt x="88" y="928"/>
                    <a:pt x="127" y="1089"/>
                  </a:cubicBezTo>
                  <a:lnTo>
                    <a:pt x="144" y="1110"/>
                  </a:lnTo>
                  <a:lnTo>
                    <a:pt x="162" y="1110"/>
                  </a:lnTo>
                  <a:cubicBezTo>
                    <a:pt x="1702" y="1306"/>
                    <a:pt x="3243" y="1632"/>
                    <a:pt x="4787" y="1632"/>
                  </a:cubicBezTo>
                  <a:cubicBezTo>
                    <a:pt x="4896" y="1632"/>
                    <a:pt x="5022" y="1632"/>
                    <a:pt x="5148" y="1615"/>
                  </a:cubicBezTo>
                  <a:cubicBezTo>
                    <a:pt x="7376" y="1545"/>
                    <a:pt x="9500" y="492"/>
                    <a:pt x="11710" y="384"/>
                  </a:cubicBezTo>
                  <a:cubicBezTo>
                    <a:pt x="11836" y="366"/>
                    <a:pt x="11967" y="366"/>
                    <a:pt x="12093" y="366"/>
                  </a:cubicBezTo>
                  <a:cubicBezTo>
                    <a:pt x="14160" y="366"/>
                    <a:pt x="16227" y="1197"/>
                    <a:pt x="18276" y="1471"/>
                  </a:cubicBezTo>
                  <a:cubicBezTo>
                    <a:pt x="18581" y="1524"/>
                    <a:pt x="18890" y="1545"/>
                    <a:pt x="19199" y="1545"/>
                  </a:cubicBezTo>
                  <a:cubicBezTo>
                    <a:pt x="19778" y="1545"/>
                    <a:pt x="20343" y="1471"/>
                    <a:pt x="20905" y="1398"/>
                  </a:cubicBezTo>
                  <a:lnTo>
                    <a:pt x="20939" y="1398"/>
                  </a:lnTo>
                  <a:lnTo>
                    <a:pt x="20939" y="1363"/>
                  </a:lnTo>
                  <a:cubicBezTo>
                    <a:pt x="20957" y="1306"/>
                    <a:pt x="20974" y="1237"/>
                    <a:pt x="20996" y="1163"/>
                  </a:cubicBezTo>
                  <a:lnTo>
                    <a:pt x="21013" y="1110"/>
                  </a:lnTo>
                  <a:lnTo>
                    <a:pt x="20957" y="1128"/>
                  </a:lnTo>
                  <a:cubicBezTo>
                    <a:pt x="20287" y="1271"/>
                    <a:pt x="19617" y="1398"/>
                    <a:pt x="18946" y="1398"/>
                  </a:cubicBezTo>
                  <a:cubicBezTo>
                    <a:pt x="18672" y="1398"/>
                    <a:pt x="18403" y="1380"/>
                    <a:pt x="18128" y="1328"/>
                  </a:cubicBezTo>
                  <a:cubicBezTo>
                    <a:pt x="16153" y="1019"/>
                    <a:pt x="14212" y="1"/>
                    <a:pt x="121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7"/>
            <p:cNvSpPr/>
            <p:nvPr/>
          </p:nvSpPr>
          <p:spPr>
            <a:xfrm>
              <a:off x="952155" y="2460266"/>
              <a:ext cx="2430482" cy="304811"/>
            </a:xfrm>
            <a:custGeom>
              <a:avLst/>
              <a:gdLst/>
              <a:ahLst/>
              <a:cxnLst/>
              <a:rect l="l" t="t" r="r" b="b"/>
              <a:pathLst>
                <a:path w="20652" h="2590" extrusionOk="0">
                  <a:moveTo>
                    <a:pt x="11801" y="70"/>
                  </a:moveTo>
                  <a:cubicBezTo>
                    <a:pt x="13816" y="70"/>
                    <a:pt x="15956" y="723"/>
                    <a:pt x="17949" y="958"/>
                  </a:cubicBezTo>
                  <a:cubicBezTo>
                    <a:pt x="18402" y="1014"/>
                    <a:pt x="18854" y="1049"/>
                    <a:pt x="19307" y="1049"/>
                  </a:cubicBezTo>
                  <a:cubicBezTo>
                    <a:pt x="19719" y="1049"/>
                    <a:pt x="20132" y="1033"/>
                    <a:pt x="20544" y="1002"/>
                  </a:cubicBezTo>
                  <a:lnTo>
                    <a:pt x="20544" y="1002"/>
                  </a:lnTo>
                  <a:cubicBezTo>
                    <a:pt x="20534" y="1040"/>
                    <a:pt x="20523" y="1072"/>
                    <a:pt x="20510" y="1106"/>
                  </a:cubicBezTo>
                  <a:lnTo>
                    <a:pt x="20510" y="1106"/>
                  </a:lnTo>
                  <a:cubicBezTo>
                    <a:pt x="19703" y="1105"/>
                    <a:pt x="18900" y="1066"/>
                    <a:pt x="18110" y="997"/>
                  </a:cubicBezTo>
                  <a:cubicBezTo>
                    <a:pt x="16152" y="832"/>
                    <a:pt x="14016" y="344"/>
                    <a:pt x="12019" y="344"/>
                  </a:cubicBezTo>
                  <a:cubicBezTo>
                    <a:pt x="11766" y="344"/>
                    <a:pt x="11531" y="362"/>
                    <a:pt x="11296" y="379"/>
                  </a:cubicBezTo>
                  <a:cubicBezTo>
                    <a:pt x="10278" y="436"/>
                    <a:pt x="9373" y="940"/>
                    <a:pt x="8485" y="1432"/>
                  </a:cubicBezTo>
                  <a:cubicBezTo>
                    <a:pt x="7580" y="1937"/>
                    <a:pt x="6688" y="2428"/>
                    <a:pt x="5692" y="2502"/>
                  </a:cubicBezTo>
                  <a:cubicBezTo>
                    <a:pt x="5566" y="2502"/>
                    <a:pt x="5422" y="2520"/>
                    <a:pt x="5296" y="2520"/>
                  </a:cubicBezTo>
                  <a:cubicBezTo>
                    <a:pt x="3629" y="2520"/>
                    <a:pt x="1910" y="1831"/>
                    <a:pt x="230" y="1418"/>
                  </a:cubicBezTo>
                  <a:lnTo>
                    <a:pt x="230" y="1418"/>
                  </a:lnTo>
                  <a:cubicBezTo>
                    <a:pt x="185" y="1290"/>
                    <a:pt x="138" y="1154"/>
                    <a:pt x="104" y="1028"/>
                  </a:cubicBezTo>
                  <a:lnTo>
                    <a:pt x="104" y="1028"/>
                  </a:lnTo>
                  <a:cubicBezTo>
                    <a:pt x="1679" y="1338"/>
                    <a:pt x="3304" y="1850"/>
                    <a:pt x="4878" y="1850"/>
                  </a:cubicBezTo>
                  <a:cubicBezTo>
                    <a:pt x="5039" y="1850"/>
                    <a:pt x="5222" y="1828"/>
                    <a:pt x="5405" y="1811"/>
                  </a:cubicBezTo>
                  <a:cubicBezTo>
                    <a:pt x="6471" y="1741"/>
                    <a:pt x="7489" y="1323"/>
                    <a:pt x="8485" y="905"/>
                  </a:cubicBezTo>
                  <a:cubicBezTo>
                    <a:pt x="9499" y="505"/>
                    <a:pt x="10496" y="109"/>
                    <a:pt x="11549" y="87"/>
                  </a:cubicBezTo>
                  <a:cubicBezTo>
                    <a:pt x="11640" y="70"/>
                    <a:pt x="11714" y="70"/>
                    <a:pt x="11801" y="70"/>
                  </a:cubicBezTo>
                  <a:close/>
                  <a:moveTo>
                    <a:pt x="11801" y="0"/>
                  </a:moveTo>
                  <a:cubicBezTo>
                    <a:pt x="11714" y="0"/>
                    <a:pt x="11640" y="0"/>
                    <a:pt x="11549" y="18"/>
                  </a:cubicBezTo>
                  <a:cubicBezTo>
                    <a:pt x="10478" y="35"/>
                    <a:pt x="9464" y="436"/>
                    <a:pt x="8468" y="832"/>
                  </a:cubicBezTo>
                  <a:cubicBezTo>
                    <a:pt x="7450" y="1249"/>
                    <a:pt x="6453" y="1667"/>
                    <a:pt x="5405" y="1741"/>
                  </a:cubicBezTo>
                  <a:cubicBezTo>
                    <a:pt x="5222" y="1758"/>
                    <a:pt x="5039" y="1776"/>
                    <a:pt x="4878" y="1776"/>
                  </a:cubicBezTo>
                  <a:cubicBezTo>
                    <a:pt x="3299" y="1776"/>
                    <a:pt x="1649" y="1267"/>
                    <a:pt x="52" y="940"/>
                  </a:cubicBezTo>
                  <a:lnTo>
                    <a:pt x="0" y="940"/>
                  </a:lnTo>
                  <a:lnTo>
                    <a:pt x="18" y="997"/>
                  </a:lnTo>
                  <a:cubicBezTo>
                    <a:pt x="74" y="1140"/>
                    <a:pt x="109" y="1306"/>
                    <a:pt x="183" y="1449"/>
                  </a:cubicBezTo>
                  <a:lnTo>
                    <a:pt x="183" y="1467"/>
                  </a:lnTo>
                  <a:lnTo>
                    <a:pt x="200" y="1467"/>
                  </a:lnTo>
                  <a:cubicBezTo>
                    <a:pt x="1884" y="1885"/>
                    <a:pt x="3607" y="2589"/>
                    <a:pt x="5296" y="2589"/>
                  </a:cubicBezTo>
                  <a:cubicBezTo>
                    <a:pt x="5439" y="2589"/>
                    <a:pt x="5566" y="2572"/>
                    <a:pt x="5709" y="2572"/>
                  </a:cubicBezTo>
                  <a:cubicBezTo>
                    <a:pt x="6727" y="2502"/>
                    <a:pt x="7615" y="1993"/>
                    <a:pt x="8520" y="1502"/>
                  </a:cubicBezTo>
                  <a:cubicBezTo>
                    <a:pt x="9408" y="997"/>
                    <a:pt x="10317" y="505"/>
                    <a:pt x="11314" y="453"/>
                  </a:cubicBezTo>
                  <a:cubicBezTo>
                    <a:pt x="11549" y="436"/>
                    <a:pt x="11784" y="414"/>
                    <a:pt x="12019" y="414"/>
                  </a:cubicBezTo>
                  <a:cubicBezTo>
                    <a:pt x="13998" y="414"/>
                    <a:pt x="16152" y="905"/>
                    <a:pt x="18093" y="1066"/>
                  </a:cubicBezTo>
                  <a:cubicBezTo>
                    <a:pt x="18911" y="1140"/>
                    <a:pt x="19725" y="1175"/>
                    <a:pt x="20543" y="1175"/>
                  </a:cubicBezTo>
                  <a:lnTo>
                    <a:pt x="20578" y="1175"/>
                  </a:lnTo>
                  <a:lnTo>
                    <a:pt x="20578" y="1158"/>
                  </a:lnTo>
                  <a:cubicBezTo>
                    <a:pt x="20595" y="1088"/>
                    <a:pt x="20612" y="1032"/>
                    <a:pt x="20634" y="979"/>
                  </a:cubicBezTo>
                  <a:lnTo>
                    <a:pt x="20652" y="923"/>
                  </a:lnTo>
                  <a:lnTo>
                    <a:pt x="20595" y="923"/>
                  </a:lnTo>
                  <a:cubicBezTo>
                    <a:pt x="20177" y="958"/>
                    <a:pt x="19742" y="979"/>
                    <a:pt x="19307" y="979"/>
                  </a:cubicBezTo>
                  <a:cubicBezTo>
                    <a:pt x="18854" y="979"/>
                    <a:pt x="18419" y="940"/>
                    <a:pt x="17967" y="888"/>
                  </a:cubicBezTo>
                  <a:cubicBezTo>
                    <a:pt x="15974" y="653"/>
                    <a:pt x="13833" y="0"/>
                    <a:pt x="1180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7"/>
            <p:cNvSpPr/>
            <p:nvPr/>
          </p:nvSpPr>
          <p:spPr>
            <a:xfrm>
              <a:off x="1743832" y="3287837"/>
              <a:ext cx="1068838" cy="145462"/>
            </a:xfrm>
            <a:custGeom>
              <a:avLst/>
              <a:gdLst/>
              <a:ahLst/>
              <a:cxnLst/>
              <a:rect l="l" t="t" r="r" b="b"/>
              <a:pathLst>
                <a:path w="9082" h="1236" extrusionOk="0">
                  <a:moveTo>
                    <a:pt x="8747" y="105"/>
                  </a:moveTo>
                  <a:cubicBezTo>
                    <a:pt x="7899" y="571"/>
                    <a:pt x="6994" y="923"/>
                    <a:pt x="6018" y="1145"/>
                  </a:cubicBezTo>
                  <a:lnTo>
                    <a:pt x="6018" y="1145"/>
                  </a:lnTo>
                  <a:lnTo>
                    <a:pt x="6018" y="1145"/>
                  </a:lnTo>
                  <a:cubicBezTo>
                    <a:pt x="4415" y="1145"/>
                    <a:pt x="2817" y="1145"/>
                    <a:pt x="1214" y="1162"/>
                  </a:cubicBezTo>
                  <a:lnTo>
                    <a:pt x="1214" y="1162"/>
                  </a:lnTo>
                  <a:cubicBezTo>
                    <a:pt x="969" y="1093"/>
                    <a:pt x="725" y="1025"/>
                    <a:pt x="481" y="956"/>
                  </a:cubicBezTo>
                  <a:lnTo>
                    <a:pt x="481" y="956"/>
                  </a:lnTo>
                  <a:cubicBezTo>
                    <a:pt x="1334" y="938"/>
                    <a:pt x="2190" y="904"/>
                    <a:pt x="3046" y="853"/>
                  </a:cubicBezTo>
                  <a:cubicBezTo>
                    <a:pt x="4946" y="747"/>
                    <a:pt x="6846" y="265"/>
                    <a:pt x="8747" y="105"/>
                  </a:cubicBezTo>
                  <a:close/>
                  <a:moveTo>
                    <a:pt x="9082" y="0"/>
                  </a:moveTo>
                  <a:lnTo>
                    <a:pt x="8921" y="18"/>
                  </a:lnTo>
                  <a:cubicBezTo>
                    <a:pt x="8915" y="18"/>
                    <a:pt x="8909" y="18"/>
                    <a:pt x="8904" y="19"/>
                  </a:cubicBezTo>
                  <a:lnTo>
                    <a:pt x="8904" y="19"/>
                  </a:lnTo>
                  <a:lnTo>
                    <a:pt x="8903" y="18"/>
                  </a:lnTo>
                  <a:cubicBezTo>
                    <a:pt x="8902" y="18"/>
                    <a:pt x="8901" y="19"/>
                    <a:pt x="8900" y="19"/>
                  </a:cubicBezTo>
                  <a:lnTo>
                    <a:pt x="8900" y="19"/>
                  </a:lnTo>
                  <a:cubicBezTo>
                    <a:pt x="6932" y="169"/>
                    <a:pt x="4998" y="671"/>
                    <a:pt x="3046" y="779"/>
                  </a:cubicBezTo>
                  <a:cubicBezTo>
                    <a:pt x="2102" y="836"/>
                    <a:pt x="1158" y="870"/>
                    <a:pt x="218" y="888"/>
                  </a:cubicBezTo>
                  <a:lnTo>
                    <a:pt x="0" y="888"/>
                  </a:lnTo>
                  <a:lnTo>
                    <a:pt x="218" y="944"/>
                  </a:lnTo>
                  <a:lnTo>
                    <a:pt x="218" y="962"/>
                  </a:lnTo>
                  <a:cubicBezTo>
                    <a:pt x="234" y="961"/>
                    <a:pt x="250" y="961"/>
                    <a:pt x="265" y="961"/>
                  </a:cubicBezTo>
                  <a:lnTo>
                    <a:pt x="265" y="961"/>
                  </a:lnTo>
                  <a:cubicBezTo>
                    <a:pt x="562" y="1062"/>
                    <a:pt x="887" y="1149"/>
                    <a:pt x="1197" y="1236"/>
                  </a:cubicBezTo>
                  <a:cubicBezTo>
                    <a:pt x="2811" y="1214"/>
                    <a:pt x="4421" y="1214"/>
                    <a:pt x="6036" y="1214"/>
                  </a:cubicBezTo>
                  <a:cubicBezTo>
                    <a:pt x="7071" y="979"/>
                    <a:pt x="8050" y="601"/>
                    <a:pt x="8938" y="91"/>
                  </a:cubicBezTo>
                  <a:lnTo>
                    <a:pt x="9082" y="0"/>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7"/>
            <p:cNvSpPr/>
            <p:nvPr/>
          </p:nvSpPr>
          <p:spPr>
            <a:xfrm>
              <a:off x="1656274" y="3172622"/>
              <a:ext cx="1316688" cy="228431"/>
            </a:xfrm>
            <a:custGeom>
              <a:avLst/>
              <a:gdLst/>
              <a:ahLst/>
              <a:cxnLst/>
              <a:rect l="l" t="t" r="r" b="b"/>
              <a:pathLst>
                <a:path w="11188" h="1941" extrusionOk="0">
                  <a:moveTo>
                    <a:pt x="10478" y="74"/>
                  </a:moveTo>
                  <a:cubicBezTo>
                    <a:pt x="10652" y="74"/>
                    <a:pt x="10825" y="87"/>
                    <a:pt x="10999" y="91"/>
                  </a:cubicBezTo>
                  <a:lnTo>
                    <a:pt x="10999" y="91"/>
                  </a:lnTo>
                  <a:cubicBezTo>
                    <a:pt x="10581" y="430"/>
                    <a:pt x="10128" y="723"/>
                    <a:pt x="9647" y="997"/>
                  </a:cubicBezTo>
                  <a:lnTo>
                    <a:pt x="9648" y="998"/>
                  </a:lnTo>
                  <a:lnTo>
                    <a:pt x="9648" y="998"/>
                  </a:lnTo>
                  <a:cubicBezTo>
                    <a:pt x="7678" y="1147"/>
                    <a:pt x="5743" y="1650"/>
                    <a:pt x="3790" y="1758"/>
                  </a:cubicBezTo>
                  <a:cubicBezTo>
                    <a:pt x="2852" y="1814"/>
                    <a:pt x="1913" y="1849"/>
                    <a:pt x="978" y="1866"/>
                  </a:cubicBezTo>
                  <a:lnTo>
                    <a:pt x="978" y="1866"/>
                  </a:lnTo>
                  <a:cubicBezTo>
                    <a:pt x="755" y="1796"/>
                    <a:pt x="546" y="1710"/>
                    <a:pt x="340" y="1632"/>
                  </a:cubicBezTo>
                  <a:lnTo>
                    <a:pt x="340" y="1632"/>
                  </a:lnTo>
                  <a:cubicBezTo>
                    <a:pt x="1503" y="1627"/>
                    <a:pt x="2680" y="1574"/>
                    <a:pt x="3825" y="1453"/>
                  </a:cubicBezTo>
                  <a:cubicBezTo>
                    <a:pt x="5840" y="1214"/>
                    <a:pt x="7798" y="274"/>
                    <a:pt x="9808" y="109"/>
                  </a:cubicBezTo>
                  <a:cubicBezTo>
                    <a:pt x="10026" y="91"/>
                    <a:pt x="10243" y="74"/>
                    <a:pt x="10478" y="74"/>
                  </a:cubicBezTo>
                  <a:close/>
                  <a:moveTo>
                    <a:pt x="10478" y="0"/>
                  </a:moveTo>
                  <a:cubicBezTo>
                    <a:pt x="10243" y="0"/>
                    <a:pt x="10026" y="17"/>
                    <a:pt x="9791" y="39"/>
                  </a:cubicBezTo>
                  <a:cubicBezTo>
                    <a:pt x="7776" y="200"/>
                    <a:pt x="5818" y="1144"/>
                    <a:pt x="3825" y="1379"/>
                  </a:cubicBezTo>
                  <a:cubicBezTo>
                    <a:pt x="2611" y="1506"/>
                    <a:pt x="1397" y="1562"/>
                    <a:pt x="183" y="1562"/>
                  </a:cubicBezTo>
                  <a:lnTo>
                    <a:pt x="0" y="1562"/>
                  </a:lnTo>
                  <a:lnTo>
                    <a:pt x="161" y="1632"/>
                  </a:lnTo>
                  <a:cubicBezTo>
                    <a:pt x="418" y="1741"/>
                    <a:pt x="688" y="1849"/>
                    <a:pt x="962" y="1923"/>
                  </a:cubicBezTo>
                  <a:lnTo>
                    <a:pt x="962" y="1941"/>
                  </a:lnTo>
                  <a:cubicBezTo>
                    <a:pt x="1902" y="1923"/>
                    <a:pt x="2846" y="1889"/>
                    <a:pt x="3790" y="1832"/>
                  </a:cubicBezTo>
                  <a:cubicBezTo>
                    <a:pt x="5748" y="1723"/>
                    <a:pt x="7706" y="1214"/>
                    <a:pt x="9665" y="1070"/>
                  </a:cubicBezTo>
                  <a:lnTo>
                    <a:pt x="9682" y="1070"/>
                  </a:lnTo>
                  <a:cubicBezTo>
                    <a:pt x="10191" y="779"/>
                    <a:pt x="10661" y="453"/>
                    <a:pt x="11114" y="91"/>
                  </a:cubicBezTo>
                  <a:lnTo>
                    <a:pt x="11187" y="39"/>
                  </a:lnTo>
                  <a:lnTo>
                    <a:pt x="11079" y="39"/>
                  </a:lnTo>
                  <a:cubicBezTo>
                    <a:pt x="10879" y="17"/>
                    <a:pt x="10678" y="0"/>
                    <a:pt x="1047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7"/>
            <p:cNvSpPr/>
            <p:nvPr/>
          </p:nvSpPr>
          <p:spPr>
            <a:xfrm>
              <a:off x="894254" y="2155105"/>
              <a:ext cx="2528869" cy="373422"/>
            </a:xfrm>
            <a:custGeom>
              <a:avLst/>
              <a:gdLst/>
              <a:ahLst/>
              <a:cxnLst/>
              <a:rect l="l" t="t" r="r" b="b"/>
              <a:pathLst>
                <a:path w="21488" h="3173" extrusionOk="0">
                  <a:moveTo>
                    <a:pt x="4517" y="70"/>
                  </a:moveTo>
                  <a:cubicBezTo>
                    <a:pt x="7380" y="70"/>
                    <a:pt x="10374" y="688"/>
                    <a:pt x="13237" y="979"/>
                  </a:cubicBezTo>
                  <a:cubicBezTo>
                    <a:pt x="14164" y="1070"/>
                    <a:pt x="14869" y="1449"/>
                    <a:pt x="15556" y="1867"/>
                  </a:cubicBezTo>
                  <a:cubicBezTo>
                    <a:pt x="16266" y="2284"/>
                    <a:pt x="16953" y="2720"/>
                    <a:pt x="17823" y="2920"/>
                  </a:cubicBezTo>
                  <a:cubicBezTo>
                    <a:pt x="18058" y="2955"/>
                    <a:pt x="18298" y="2989"/>
                    <a:pt x="18533" y="2989"/>
                  </a:cubicBezTo>
                  <a:cubicBezTo>
                    <a:pt x="19506" y="2989"/>
                    <a:pt x="20447" y="2591"/>
                    <a:pt x="21403" y="2134"/>
                  </a:cubicBezTo>
                  <a:lnTo>
                    <a:pt x="21403" y="2134"/>
                  </a:lnTo>
                  <a:cubicBezTo>
                    <a:pt x="21389" y="2217"/>
                    <a:pt x="21376" y="2300"/>
                    <a:pt x="21363" y="2382"/>
                  </a:cubicBezTo>
                  <a:lnTo>
                    <a:pt x="21363" y="2382"/>
                  </a:lnTo>
                  <a:cubicBezTo>
                    <a:pt x="20463" y="2758"/>
                    <a:pt x="19541" y="3098"/>
                    <a:pt x="18624" y="3098"/>
                  </a:cubicBezTo>
                  <a:cubicBezTo>
                    <a:pt x="18407" y="3098"/>
                    <a:pt x="18167" y="3081"/>
                    <a:pt x="17932" y="3029"/>
                  </a:cubicBezTo>
                  <a:cubicBezTo>
                    <a:pt x="17045" y="2863"/>
                    <a:pt x="16301" y="2445"/>
                    <a:pt x="15522" y="2050"/>
                  </a:cubicBezTo>
                  <a:cubicBezTo>
                    <a:pt x="14760" y="1649"/>
                    <a:pt x="13964" y="1266"/>
                    <a:pt x="13002" y="1197"/>
                  </a:cubicBezTo>
                  <a:cubicBezTo>
                    <a:pt x="10409" y="979"/>
                    <a:pt x="7707" y="614"/>
                    <a:pt x="5079" y="614"/>
                  </a:cubicBezTo>
                  <a:cubicBezTo>
                    <a:pt x="4787" y="614"/>
                    <a:pt x="4500" y="614"/>
                    <a:pt x="4208" y="635"/>
                  </a:cubicBezTo>
                  <a:cubicBezTo>
                    <a:pt x="2828" y="670"/>
                    <a:pt x="1468" y="917"/>
                    <a:pt x="105" y="1116"/>
                  </a:cubicBezTo>
                  <a:lnTo>
                    <a:pt x="105" y="1116"/>
                  </a:lnTo>
                  <a:cubicBezTo>
                    <a:pt x="93" y="981"/>
                    <a:pt x="91" y="857"/>
                    <a:pt x="78" y="718"/>
                  </a:cubicBezTo>
                  <a:lnTo>
                    <a:pt x="78" y="718"/>
                  </a:lnTo>
                  <a:cubicBezTo>
                    <a:pt x="1376" y="449"/>
                    <a:pt x="2692" y="109"/>
                    <a:pt x="4008" y="70"/>
                  </a:cubicBezTo>
                  <a:close/>
                  <a:moveTo>
                    <a:pt x="4008" y="0"/>
                  </a:moveTo>
                  <a:cubicBezTo>
                    <a:pt x="2668" y="35"/>
                    <a:pt x="1363" y="379"/>
                    <a:pt x="40" y="653"/>
                  </a:cubicBezTo>
                  <a:lnTo>
                    <a:pt x="1" y="653"/>
                  </a:lnTo>
                  <a:lnTo>
                    <a:pt x="1" y="688"/>
                  </a:lnTo>
                  <a:cubicBezTo>
                    <a:pt x="22" y="853"/>
                    <a:pt x="22" y="1014"/>
                    <a:pt x="40" y="1179"/>
                  </a:cubicBezTo>
                  <a:lnTo>
                    <a:pt x="40" y="1214"/>
                  </a:lnTo>
                  <a:lnTo>
                    <a:pt x="75" y="1197"/>
                  </a:lnTo>
                  <a:cubicBezTo>
                    <a:pt x="1454" y="997"/>
                    <a:pt x="2829" y="744"/>
                    <a:pt x="4208" y="705"/>
                  </a:cubicBezTo>
                  <a:cubicBezTo>
                    <a:pt x="4500" y="688"/>
                    <a:pt x="4787" y="688"/>
                    <a:pt x="5079" y="688"/>
                  </a:cubicBezTo>
                  <a:cubicBezTo>
                    <a:pt x="7689" y="688"/>
                    <a:pt x="10409" y="1049"/>
                    <a:pt x="13002" y="1266"/>
                  </a:cubicBezTo>
                  <a:cubicBezTo>
                    <a:pt x="13946" y="1340"/>
                    <a:pt x="14725" y="1701"/>
                    <a:pt x="15487" y="2102"/>
                  </a:cubicBezTo>
                  <a:cubicBezTo>
                    <a:pt x="16266" y="2502"/>
                    <a:pt x="17010" y="2920"/>
                    <a:pt x="17932" y="3098"/>
                  </a:cubicBezTo>
                  <a:cubicBezTo>
                    <a:pt x="18150" y="3155"/>
                    <a:pt x="18385" y="3172"/>
                    <a:pt x="18624" y="3172"/>
                  </a:cubicBezTo>
                  <a:cubicBezTo>
                    <a:pt x="19564" y="3172"/>
                    <a:pt x="20491" y="2828"/>
                    <a:pt x="21396" y="2428"/>
                  </a:cubicBezTo>
                  <a:lnTo>
                    <a:pt x="21413" y="2428"/>
                  </a:lnTo>
                  <a:lnTo>
                    <a:pt x="21431" y="2411"/>
                  </a:lnTo>
                  <a:cubicBezTo>
                    <a:pt x="21452" y="2302"/>
                    <a:pt x="21470" y="2193"/>
                    <a:pt x="21487" y="2084"/>
                  </a:cubicBezTo>
                  <a:lnTo>
                    <a:pt x="21487" y="2010"/>
                  </a:lnTo>
                  <a:lnTo>
                    <a:pt x="21431" y="2050"/>
                  </a:lnTo>
                  <a:cubicBezTo>
                    <a:pt x="20473" y="2502"/>
                    <a:pt x="19512" y="2920"/>
                    <a:pt x="18533" y="2920"/>
                  </a:cubicBezTo>
                  <a:cubicBezTo>
                    <a:pt x="18298" y="2920"/>
                    <a:pt x="18058" y="2898"/>
                    <a:pt x="17841" y="2846"/>
                  </a:cubicBezTo>
                  <a:cubicBezTo>
                    <a:pt x="16971" y="2646"/>
                    <a:pt x="16301" y="2228"/>
                    <a:pt x="15596" y="1810"/>
                  </a:cubicBezTo>
                  <a:cubicBezTo>
                    <a:pt x="14904" y="1397"/>
                    <a:pt x="14181" y="997"/>
                    <a:pt x="13237" y="905"/>
                  </a:cubicBezTo>
                  <a:cubicBezTo>
                    <a:pt x="10391" y="614"/>
                    <a:pt x="7398" y="0"/>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7"/>
            <p:cNvSpPr/>
            <p:nvPr/>
          </p:nvSpPr>
          <p:spPr>
            <a:xfrm>
              <a:off x="1848338" y="1177296"/>
              <a:ext cx="394842" cy="49193"/>
            </a:xfrm>
            <a:custGeom>
              <a:avLst/>
              <a:gdLst/>
              <a:ahLst/>
              <a:cxnLst/>
              <a:rect l="l" t="t" r="r" b="b"/>
              <a:pathLst>
                <a:path w="3355" h="418" extrusionOk="0">
                  <a:moveTo>
                    <a:pt x="1967" y="100"/>
                  </a:moveTo>
                  <a:cubicBezTo>
                    <a:pt x="1713" y="124"/>
                    <a:pt x="1460" y="152"/>
                    <a:pt x="1207" y="182"/>
                  </a:cubicBezTo>
                  <a:lnTo>
                    <a:pt x="1207" y="182"/>
                  </a:lnTo>
                  <a:cubicBezTo>
                    <a:pt x="1458" y="146"/>
                    <a:pt x="1711" y="119"/>
                    <a:pt x="1967" y="100"/>
                  </a:cubicBezTo>
                  <a:close/>
                  <a:moveTo>
                    <a:pt x="2702" y="0"/>
                  </a:moveTo>
                  <a:cubicBezTo>
                    <a:pt x="1775" y="0"/>
                    <a:pt x="870" y="126"/>
                    <a:pt x="0" y="344"/>
                  </a:cubicBezTo>
                  <a:lnTo>
                    <a:pt x="17" y="418"/>
                  </a:lnTo>
                  <a:cubicBezTo>
                    <a:pt x="1031" y="274"/>
                    <a:pt x="2049" y="126"/>
                    <a:pt x="3081" y="109"/>
                  </a:cubicBezTo>
                  <a:cubicBezTo>
                    <a:pt x="3172" y="109"/>
                    <a:pt x="3264" y="91"/>
                    <a:pt x="3355" y="91"/>
                  </a:cubicBezTo>
                  <a:lnTo>
                    <a:pt x="3355" y="17"/>
                  </a:lnTo>
                  <a:cubicBezTo>
                    <a:pt x="3137" y="17"/>
                    <a:pt x="2920" y="0"/>
                    <a:pt x="2702" y="0"/>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7"/>
            <p:cNvSpPr/>
            <p:nvPr/>
          </p:nvSpPr>
          <p:spPr>
            <a:xfrm>
              <a:off x="1564596" y="3089653"/>
              <a:ext cx="1489218" cy="275036"/>
            </a:xfrm>
            <a:custGeom>
              <a:avLst/>
              <a:gdLst/>
              <a:ahLst/>
              <a:cxnLst/>
              <a:rect l="l" t="t" r="r" b="b"/>
              <a:pathLst>
                <a:path w="12654" h="2337" extrusionOk="0">
                  <a:moveTo>
                    <a:pt x="11131" y="70"/>
                  </a:moveTo>
                  <a:cubicBezTo>
                    <a:pt x="11581" y="70"/>
                    <a:pt x="12035" y="106"/>
                    <a:pt x="12501" y="170"/>
                  </a:cubicBezTo>
                  <a:lnTo>
                    <a:pt x="12501" y="170"/>
                  </a:lnTo>
                  <a:cubicBezTo>
                    <a:pt x="12297" y="370"/>
                    <a:pt x="12077" y="556"/>
                    <a:pt x="11842" y="743"/>
                  </a:cubicBezTo>
                  <a:lnTo>
                    <a:pt x="11842" y="743"/>
                  </a:lnTo>
                  <a:cubicBezTo>
                    <a:pt x="11647" y="722"/>
                    <a:pt x="11452" y="705"/>
                    <a:pt x="11257" y="705"/>
                  </a:cubicBezTo>
                  <a:cubicBezTo>
                    <a:pt x="11022" y="705"/>
                    <a:pt x="10805" y="722"/>
                    <a:pt x="10570" y="744"/>
                  </a:cubicBezTo>
                  <a:cubicBezTo>
                    <a:pt x="8555" y="905"/>
                    <a:pt x="6597" y="1849"/>
                    <a:pt x="4604" y="2084"/>
                  </a:cubicBezTo>
                  <a:cubicBezTo>
                    <a:pt x="3390" y="2211"/>
                    <a:pt x="2176" y="2267"/>
                    <a:pt x="962" y="2267"/>
                  </a:cubicBezTo>
                  <a:lnTo>
                    <a:pt x="962" y="2277"/>
                  </a:lnTo>
                  <a:lnTo>
                    <a:pt x="962" y="2277"/>
                  </a:lnTo>
                  <a:cubicBezTo>
                    <a:pt x="747" y="2177"/>
                    <a:pt x="535" y="2076"/>
                    <a:pt x="321" y="1976"/>
                  </a:cubicBezTo>
                  <a:lnTo>
                    <a:pt x="327" y="1976"/>
                  </a:lnTo>
                  <a:cubicBezTo>
                    <a:pt x="1650" y="1976"/>
                    <a:pt x="2972" y="1919"/>
                    <a:pt x="4295" y="1741"/>
                  </a:cubicBezTo>
                  <a:cubicBezTo>
                    <a:pt x="6362" y="1484"/>
                    <a:pt x="8268" y="396"/>
                    <a:pt x="10296" y="126"/>
                  </a:cubicBezTo>
                  <a:cubicBezTo>
                    <a:pt x="10570" y="70"/>
                    <a:pt x="10839" y="70"/>
                    <a:pt x="11131" y="70"/>
                  </a:cubicBezTo>
                  <a:close/>
                  <a:moveTo>
                    <a:pt x="11131" y="0"/>
                  </a:moveTo>
                  <a:cubicBezTo>
                    <a:pt x="10839" y="0"/>
                    <a:pt x="10570" y="0"/>
                    <a:pt x="10296" y="52"/>
                  </a:cubicBezTo>
                  <a:cubicBezTo>
                    <a:pt x="8250" y="327"/>
                    <a:pt x="6327" y="1414"/>
                    <a:pt x="4295" y="1667"/>
                  </a:cubicBezTo>
                  <a:cubicBezTo>
                    <a:pt x="2955" y="1849"/>
                    <a:pt x="1650" y="1902"/>
                    <a:pt x="327" y="1902"/>
                  </a:cubicBezTo>
                  <a:lnTo>
                    <a:pt x="0" y="1902"/>
                  </a:lnTo>
                  <a:lnTo>
                    <a:pt x="144" y="1958"/>
                  </a:lnTo>
                  <a:cubicBezTo>
                    <a:pt x="146" y="1960"/>
                    <a:pt x="149" y="1961"/>
                    <a:pt x="151" y="1962"/>
                  </a:cubicBezTo>
                  <a:lnTo>
                    <a:pt x="151" y="1962"/>
                  </a:lnTo>
                  <a:lnTo>
                    <a:pt x="144" y="1976"/>
                  </a:lnTo>
                  <a:lnTo>
                    <a:pt x="175" y="1976"/>
                  </a:lnTo>
                  <a:cubicBezTo>
                    <a:pt x="419" y="2112"/>
                    <a:pt x="681" y="2232"/>
                    <a:pt x="940" y="2337"/>
                  </a:cubicBezTo>
                  <a:lnTo>
                    <a:pt x="962" y="2337"/>
                  </a:lnTo>
                  <a:cubicBezTo>
                    <a:pt x="2176" y="2337"/>
                    <a:pt x="3407" y="2285"/>
                    <a:pt x="4604" y="2158"/>
                  </a:cubicBezTo>
                  <a:cubicBezTo>
                    <a:pt x="6619" y="1919"/>
                    <a:pt x="8577" y="979"/>
                    <a:pt x="10587" y="814"/>
                  </a:cubicBezTo>
                  <a:cubicBezTo>
                    <a:pt x="10805" y="796"/>
                    <a:pt x="11022" y="779"/>
                    <a:pt x="11257" y="779"/>
                  </a:cubicBezTo>
                  <a:cubicBezTo>
                    <a:pt x="11457" y="779"/>
                    <a:pt x="11658" y="796"/>
                    <a:pt x="11858" y="796"/>
                  </a:cubicBezTo>
                  <a:lnTo>
                    <a:pt x="11875" y="814"/>
                  </a:lnTo>
                  <a:lnTo>
                    <a:pt x="11893" y="796"/>
                  </a:lnTo>
                  <a:cubicBezTo>
                    <a:pt x="12127" y="596"/>
                    <a:pt x="12362" y="396"/>
                    <a:pt x="12602" y="179"/>
                  </a:cubicBezTo>
                  <a:lnTo>
                    <a:pt x="12654" y="126"/>
                  </a:lnTo>
                  <a:lnTo>
                    <a:pt x="12580" y="109"/>
                  </a:lnTo>
                  <a:cubicBezTo>
                    <a:pt x="12093" y="35"/>
                    <a:pt x="11601" y="0"/>
                    <a:pt x="111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7"/>
            <p:cNvSpPr/>
            <p:nvPr/>
          </p:nvSpPr>
          <p:spPr>
            <a:xfrm>
              <a:off x="1615789" y="919397"/>
              <a:ext cx="896308" cy="124043"/>
            </a:xfrm>
            <a:custGeom>
              <a:avLst/>
              <a:gdLst/>
              <a:ahLst/>
              <a:cxnLst/>
              <a:rect l="l" t="t" r="r" b="b"/>
              <a:pathLst>
                <a:path w="7616" h="1054" extrusionOk="0">
                  <a:moveTo>
                    <a:pt x="5331" y="74"/>
                  </a:moveTo>
                  <a:cubicBezTo>
                    <a:pt x="5920" y="104"/>
                    <a:pt x="6484" y="188"/>
                    <a:pt x="7045" y="316"/>
                  </a:cubicBezTo>
                  <a:lnTo>
                    <a:pt x="7045" y="316"/>
                  </a:lnTo>
                  <a:cubicBezTo>
                    <a:pt x="6386" y="331"/>
                    <a:pt x="5739" y="347"/>
                    <a:pt x="5096" y="366"/>
                  </a:cubicBezTo>
                  <a:cubicBezTo>
                    <a:pt x="3517" y="416"/>
                    <a:pt x="1977" y="747"/>
                    <a:pt x="420" y="936"/>
                  </a:cubicBezTo>
                  <a:lnTo>
                    <a:pt x="420" y="936"/>
                  </a:lnTo>
                  <a:cubicBezTo>
                    <a:pt x="924" y="719"/>
                    <a:pt x="1443" y="544"/>
                    <a:pt x="1993" y="401"/>
                  </a:cubicBezTo>
                  <a:cubicBezTo>
                    <a:pt x="3007" y="257"/>
                    <a:pt x="4025" y="109"/>
                    <a:pt x="5057" y="92"/>
                  </a:cubicBezTo>
                  <a:cubicBezTo>
                    <a:pt x="5148" y="92"/>
                    <a:pt x="5240" y="74"/>
                    <a:pt x="5331" y="74"/>
                  </a:cubicBezTo>
                  <a:close/>
                  <a:moveTo>
                    <a:pt x="5331" y="0"/>
                  </a:moveTo>
                  <a:cubicBezTo>
                    <a:pt x="5240" y="0"/>
                    <a:pt x="5148" y="18"/>
                    <a:pt x="5057" y="18"/>
                  </a:cubicBezTo>
                  <a:cubicBezTo>
                    <a:pt x="4025" y="40"/>
                    <a:pt x="3007" y="183"/>
                    <a:pt x="1976" y="327"/>
                  </a:cubicBezTo>
                  <a:cubicBezTo>
                    <a:pt x="1358" y="492"/>
                    <a:pt x="762" y="692"/>
                    <a:pt x="201" y="962"/>
                  </a:cubicBezTo>
                  <a:lnTo>
                    <a:pt x="1" y="1053"/>
                  </a:lnTo>
                  <a:lnTo>
                    <a:pt x="1" y="1053"/>
                  </a:lnTo>
                  <a:lnTo>
                    <a:pt x="218" y="1036"/>
                  </a:lnTo>
                  <a:cubicBezTo>
                    <a:pt x="1850" y="853"/>
                    <a:pt x="3442" y="492"/>
                    <a:pt x="5096" y="436"/>
                  </a:cubicBezTo>
                  <a:cubicBezTo>
                    <a:pt x="5836" y="418"/>
                    <a:pt x="6580" y="401"/>
                    <a:pt x="7341" y="383"/>
                  </a:cubicBezTo>
                  <a:lnTo>
                    <a:pt x="7615" y="383"/>
                  </a:lnTo>
                  <a:lnTo>
                    <a:pt x="7341" y="309"/>
                  </a:lnTo>
                  <a:cubicBezTo>
                    <a:pt x="6688" y="148"/>
                    <a:pt x="6018" y="57"/>
                    <a:pt x="53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7"/>
            <p:cNvSpPr/>
            <p:nvPr/>
          </p:nvSpPr>
          <p:spPr>
            <a:xfrm>
              <a:off x="1440672" y="2886879"/>
              <a:ext cx="1770961" cy="384132"/>
            </a:xfrm>
            <a:custGeom>
              <a:avLst/>
              <a:gdLst/>
              <a:ahLst/>
              <a:cxnLst/>
              <a:rect l="l" t="t" r="r" b="b"/>
              <a:pathLst>
                <a:path w="15048" h="3264" extrusionOk="0">
                  <a:moveTo>
                    <a:pt x="13198" y="74"/>
                  </a:moveTo>
                  <a:cubicBezTo>
                    <a:pt x="13748" y="74"/>
                    <a:pt x="14327" y="177"/>
                    <a:pt x="14927" y="315"/>
                  </a:cubicBezTo>
                  <a:lnTo>
                    <a:pt x="14927" y="315"/>
                  </a:lnTo>
                  <a:cubicBezTo>
                    <a:pt x="14835" y="439"/>
                    <a:pt x="14743" y="560"/>
                    <a:pt x="14651" y="682"/>
                  </a:cubicBezTo>
                  <a:lnTo>
                    <a:pt x="14651" y="682"/>
                  </a:lnTo>
                  <a:cubicBezTo>
                    <a:pt x="14021" y="466"/>
                    <a:pt x="13357" y="270"/>
                    <a:pt x="12693" y="270"/>
                  </a:cubicBezTo>
                  <a:cubicBezTo>
                    <a:pt x="12458" y="270"/>
                    <a:pt x="12219" y="309"/>
                    <a:pt x="11984" y="361"/>
                  </a:cubicBezTo>
                  <a:cubicBezTo>
                    <a:pt x="9826" y="853"/>
                    <a:pt x="7781" y="1815"/>
                    <a:pt x="5622" y="2228"/>
                  </a:cubicBezTo>
                  <a:cubicBezTo>
                    <a:pt x="4043" y="2537"/>
                    <a:pt x="2468" y="3190"/>
                    <a:pt x="853" y="3190"/>
                  </a:cubicBezTo>
                  <a:lnTo>
                    <a:pt x="818" y="3190"/>
                  </a:lnTo>
                  <a:cubicBezTo>
                    <a:pt x="688" y="3190"/>
                    <a:pt x="562" y="3190"/>
                    <a:pt x="453" y="3172"/>
                  </a:cubicBezTo>
                  <a:lnTo>
                    <a:pt x="451" y="3177"/>
                  </a:lnTo>
                  <a:lnTo>
                    <a:pt x="451" y="3177"/>
                  </a:lnTo>
                  <a:cubicBezTo>
                    <a:pt x="398" y="3143"/>
                    <a:pt x="350" y="3112"/>
                    <a:pt x="301" y="3080"/>
                  </a:cubicBezTo>
                  <a:lnTo>
                    <a:pt x="301" y="3080"/>
                  </a:lnTo>
                  <a:cubicBezTo>
                    <a:pt x="557" y="3105"/>
                    <a:pt x="811" y="3120"/>
                    <a:pt x="1053" y="3120"/>
                  </a:cubicBezTo>
                  <a:lnTo>
                    <a:pt x="1106" y="3120"/>
                  </a:lnTo>
                  <a:cubicBezTo>
                    <a:pt x="2737" y="3120"/>
                    <a:pt x="4191" y="2228"/>
                    <a:pt x="5748" y="1902"/>
                  </a:cubicBezTo>
                  <a:cubicBezTo>
                    <a:pt x="7998" y="1449"/>
                    <a:pt x="10174" y="579"/>
                    <a:pt x="12419" y="144"/>
                  </a:cubicBezTo>
                  <a:cubicBezTo>
                    <a:pt x="12676" y="91"/>
                    <a:pt x="12928" y="74"/>
                    <a:pt x="13198" y="74"/>
                  </a:cubicBezTo>
                  <a:close/>
                  <a:moveTo>
                    <a:pt x="13198" y="0"/>
                  </a:moveTo>
                  <a:cubicBezTo>
                    <a:pt x="12928" y="0"/>
                    <a:pt x="12654" y="17"/>
                    <a:pt x="12402" y="74"/>
                  </a:cubicBezTo>
                  <a:cubicBezTo>
                    <a:pt x="10152" y="527"/>
                    <a:pt x="7976" y="1379"/>
                    <a:pt x="5731" y="1849"/>
                  </a:cubicBezTo>
                  <a:cubicBezTo>
                    <a:pt x="4169" y="2176"/>
                    <a:pt x="2703" y="3046"/>
                    <a:pt x="1106" y="3046"/>
                  </a:cubicBezTo>
                  <a:lnTo>
                    <a:pt x="1053" y="3046"/>
                  </a:lnTo>
                  <a:cubicBezTo>
                    <a:pt x="762" y="3046"/>
                    <a:pt x="453" y="3029"/>
                    <a:pt x="166" y="2989"/>
                  </a:cubicBezTo>
                  <a:lnTo>
                    <a:pt x="166" y="2989"/>
                  </a:lnTo>
                  <a:cubicBezTo>
                    <a:pt x="166" y="2989"/>
                    <a:pt x="166" y="2989"/>
                    <a:pt x="166" y="2989"/>
                  </a:cubicBezTo>
                  <a:lnTo>
                    <a:pt x="0" y="2972"/>
                  </a:lnTo>
                  <a:lnTo>
                    <a:pt x="127" y="3063"/>
                  </a:lnTo>
                  <a:cubicBezTo>
                    <a:pt x="235" y="3120"/>
                    <a:pt x="327" y="3190"/>
                    <a:pt x="418" y="3246"/>
                  </a:cubicBezTo>
                  <a:lnTo>
                    <a:pt x="436" y="3246"/>
                  </a:lnTo>
                  <a:cubicBezTo>
                    <a:pt x="562" y="3264"/>
                    <a:pt x="688" y="3264"/>
                    <a:pt x="818" y="3264"/>
                  </a:cubicBezTo>
                  <a:lnTo>
                    <a:pt x="853" y="3264"/>
                  </a:lnTo>
                  <a:cubicBezTo>
                    <a:pt x="2485" y="3264"/>
                    <a:pt x="4060" y="2611"/>
                    <a:pt x="5640" y="2302"/>
                  </a:cubicBezTo>
                  <a:cubicBezTo>
                    <a:pt x="7815" y="1884"/>
                    <a:pt x="9847" y="923"/>
                    <a:pt x="12001" y="418"/>
                  </a:cubicBezTo>
                  <a:cubicBezTo>
                    <a:pt x="12241" y="379"/>
                    <a:pt x="12458" y="344"/>
                    <a:pt x="12693" y="344"/>
                  </a:cubicBezTo>
                  <a:cubicBezTo>
                    <a:pt x="13363" y="344"/>
                    <a:pt x="13999" y="544"/>
                    <a:pt x="14651" y="762"/>
                  </a:cubicBezTo>
                  <a:lnTo>
                    <a:pt x="14669" y="762"/>
                  </a:lnTo>
                  <a:lnTo>
                    <a:pt x="14686" y="744"/>
                  </a:lnTo>
                  <a:cubicBezTo>
                    <a:pt x="14795" y="596"/>
                    <a:pt x="14904" y="470"/>
                    <a:pt x="15012" y="326"/>
                  </a:cubicBezTo>
                  <a:lnTo>
                    <a:pt x="15047" y="270"/>
                  </a:lnTo>
                  <a:lnTo>
                    <a:pt x="14995" y="270"/>
                  </a:lnTo>
                  <a:cubicBezTo>
                    <a:pt x="14377" y="109"/>
                    <a:pt x="13781" y="0"/>
                    <a:pt x="131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7"/>
            <p:cNvSpPr/>
            <p:nvPr/>
          </p:nvSpPr>
          <p:spPr>
            <a:xfrm>
              <a:off x="1284973" y="2820739"/>
              <a:ext cx="1980445" cy="399078"/>
            </a:xfrm>
            <a:custGeom>
              <a:avLst/>
              <a:gdLst/>
              <a:ahLst/>
              <a:cxnLst/>
              <a:rect l="l" t="t" r="r" b="b"/>
              <a:pathLst>
                <a:path w="16828" h="3391" extrusionOk="0">
                  <a:moveTo>
                    <a:pt x="15609" y="70"/>
                  </a:moveTo>
                  <a:cubicBezTo>
                    <a:pt x="15977" y="70"/>
                    <a:pt x="16361" y="107"/>
                    <a:pt x="16711" y="171"/>
                  </a:cubicBezTo>
                  <a:lnTo>
                    <a:pt x="16711" y="171"/>
                  </a:lnTo>
                  <a:cubicBezTo>
                    <a:pt x="16681" y="222"/>
                    <a:pt x="16647" y="271"/>
                    <a:pt x="16621" y="322"/>
                  </a:cubicBezTo>
                  <a:lnTo>
                    <a:pt x="16621" y="322"/>
                  </a:lnTo>
                  <a:cubicBezTo>
                    <a:pt x="16176" y="234"/>
                    <a:pt x="15731" y="179"/>
                    <a:pt x="15282" y="179"/>
                  </a:cubicBezTo>
                  <a:cubicBezTo>
                    <a:pt x="14995" y="179"/>
                    <a:pt x="14704" y="201"/>
                    <a:pt x="14412" y="253"/>
                  </a:cubicBezTo>
                  <a:cubicBezTo>
                    <a:pt x="12149" y="671"/>
                    <a:pt x="9882" y="1141"/>
                    <a:pt x="7615" y="1593"/>
                  </a:cubicBezTo>
                  <a:cubicBezTo>
                    <a:pt x="6797" y="1759"/>
                    <a:pt x="6075" y="2176"/>
                    <a:pt x="5348" y="2555"/>
                  </a:cubicBezTo>
                  <a:cubicBezTo>
                    <a:pt x="4604" y="2938"/>
                    <a:pt x="3882" y="3282"/>
                    <a:pt x="3064" y="3299"/>
                  </a:cubicBezTo>
                  <a:cubicBezTo>
                    <a:pt x="2990" y="3316"/>
                    <a:pt x="2938" y="3316"/>
                    <a:pt x="2864" y="3316"/>
                  </a:cubicBezTo>
                  <a:cubicBezTo>
                    <a:pt x="2141" y="3316"/>
                    <a:pt x="1432" y="3173"/>
                    <a:pt x="706" y="2973"/>
                  </a:cubicBezTo>
                  <a:cubicBezTo>
                    <a:pt x="568" y="2862"/>
                    <a:pt x="438" y="2748"/>
                    <a:pt x="304" y="2628"/>
                  </a:cubicBezTo>
                  <a:lnTo>
                    <a:pt x="304" y="2628"/>
                  </a:lnTo>
                  <a:cubicBezTo>
                    <a:pt x="1228" y="2949"/>
                    <a:pt x="2138" y="3190"/>
                    <a:pt x="3064" y="3190"/>
                  </a:cubicBezTo>
                  <a:lnTo>
                    <a:pt x="3281" y="3190"/>
                  </a:lnTo>
                  <a:cubicBezTo>
                    <a:pt x="4134" y="3155"/>
                    <a:pt x="4822" y="2738"/>
                    <a:pt x="5514" y="2303"/>
                  </a:cubicBezTo>
                  <a:cubicBezTo>
                    <a:pt x="6201" y="1867"/>
                    <a:pt x="6889" y="1415"/>
                    <a:pt x="7724" y="1289"/>
                  </a:cubicBezTo>
                  <a:cubicBezTo>
                    <a:pt x="10100" y="906"/>
                    <a:pt x="12476" y="471"/>
                    <a:pt x="14869" y="127"/>
                  </a:cubicBezTo>
                  <a:cubicBezTo>
                    <a:pt x="15121" y="92"/>
                    <a:pt x="15356" y="70"/>
                    <a:pt x="15609" y="70"/>
                  </a:cubicBezTo>
                  <a:close/>
                  <a:moveTo>
                    <a:pt x="15609" y="1"/>
                  </a:moveTo>
                  <a:cubicBezTo>
                    <a:pt x="15356" y="1"/>
                    <a:pt x="15104" y="18"/>
                    <a:pt x="14847" y="53"/>
                  </a:cubicBezTo>
                  <a:cubicBezTo>
                    <a:pt x="12476" y="397"/>
                    <a:pt x="10083" y="832"/>
                    <a:pt x="7707" y="1215"/>
                  </a:cubicBezTo>
                  <a:cubicBezTo>
                    <a:pt x="6854" y="1341"/>
                    <a:pt x="6166" y="1811"/>
                    <a:pt x="5475" y="2246"/>
                  </a:cubicBezTo>
                  <a:cubicBezTo>
                    <a:pt x="4787" y="2681"/>
                    <a:pt x="4117" y="3081"/>
                    <a:pt x="3264" y="3116"/>
                  </a:cubicBezTo>
                  <a:lnTo>
                    <a:pt x="3064" y="3116"/>
                  </a:lnTo>
                  <a:cubicBezTo>
                    <a:pt x="2102" y="3116"/>
                    <a:pt x="1141" y="2846"/>
                    <a:pt x="183" y="2520"/>
                  </a:cubicBezTo>
                  <a:lnTo>
                    <a:pt x="1" y="2446"/>
                  </a:lnTo>
                  <a:lnTo>
                    <a:pt x="144" y="2572"/>
                  </a:lnTo>
                  <a:cubicBezTo>
                    <a:pt x="144" y="2572"/>
                    <a:pt x="144" y="2572"/>
                    <a:pt x="144" y="2572"/>
                  </a:cubicBezTo>
                  <a:lnTo>
                    <a:pt x="144" y="2572"/>
                  </a:lnTo>
                  <a:cubicBezTo>
                    <a:pt x="310" y="2738"/>
                    <a:pt x="488" y="2881"/>
                    <a:pt x="671" y="3029"/>
                  </a:cubicBezTo>
                  <a:lnTo>
                    <a:pt x="671" y="3047"/>
                  </a:lnTo>
                  <a:lnTo>
                    <a:pt x="688" y="3047"/>
                  </a:lnTo>
                  <a:cubicBezTo>
                    <a:pt x="1415" y="3247"/>
                    <a:pt x="2141" y="3390"/>
                    <a:pt x="2864" y="3390"/>
                  </a:cubicBezTo>
                  <a:cubicBezTo>
                    <a:pt x="2938" y="3390"/>
                    <a:pt x="3012" y="3390"/>
                    <a:pt x="3064" y="3373"/>
                  </a:cubicBezTo>
                  <a:cubicBezTo>
                    <a:pt x="3899" y="3356"/>
                    <a:pt x="4643" y="3007"/>
                    <a:pt x="5366" y="2629"/>
                  </a:cubicBezTo>
                  <a:cubicBezTo>
                    <a:pt x="6110" y="2246"/>
                    <a:pt x="6836" y="1833"/>
                    <a:pt x="7633" y="1667"/>
                  </a:cubicBezTo>
                  <a:cubicBezTo>
                    <a:pt x="9900" y="1215"/>
                    <a:pt x="12167" y="745"/>
                    <a:pt x="14434" y="327"/>
                  </a:cubicBezTo>
                  <a:cubicBezTo>
                    <a:pt x="14721" y="271"/>
                    <a:pt x="14995" y="253"/>
                    <a:pt x="15282" y="253"/>
                  </a:cubicBezTo>
                  <a:cubicBezTo>
                    <a:pt x="15739" y="253"/>
                    <a:pt x="16174" y="310"/>
                    <a:pt x="16627" y="397"/>
                  </a:cubicBezTo>
                  <a:lnTo>
                    <a:pt x="16644" y="397"/>
                  </a:lnTo>
                  <a:lnTo>
                    <a:pt x="16662" y="379"/>
                  </a:lnTo>
                  <a:cubicBezTo>
                    <a:pt x="16718" y="310"/>
                    <a:pt x="16753" y="236"/>
                    <a:pt x="16805" y="162"/>
                  </a:cubicBezTo>
                  <a:lnTo>
                    <a:pt x="16827" y="110"/>
                  </a:lnTo>
                  <a:lnTo>
                    <a:pt x="16771" y="110"/>
                  </a:lnTo>
                  <a:cubicBezTo>
                    <a:pt x="16392" y="36"/>
                    <a:pt x="16009" y="1"/>
                    <a:pt x="156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7"/>
            <p:cNvSpPr/>
            <p:nvPr/>
          </p:nvSpPr>
          <p:spPr>
            <a:xfrm>
              <a:off x="1400188" y="2861223"/>
              <a:ext cx="1830864" cy="392841"/>
            </a:xfrm>
            <a:custGeom>
              <a:avLst/>
              <a:gdLst/>
              <a:ahLst/>
              <a:cxnLst/>
              <a:rect l="l" t="t" r="r" b="b"/>
              <a:pathLst>
                <a:path w="15557" h="3338" extrusionOk="0">
                  <a:moveTo>
                    <a:pt x="13942" y="74"/>
                  </a:moveTo>
                  <a:cubicBezTo>
                    <a:pt x="14432" y="74"/>
                    <a:pt x="14938" y="155"/>
                    <a:pt x="15441" y="277"/>
                  </a:cubicBezTo>
                  <a:lnTo>
                    <a:pt x="15441" y="277"/>
                  </a:lnTo>
                  <a:cubicBezTo>
                    <a:pt x="15398" y="351"/>
                    <a:pt x="15352" y="423"/>
                    <a:pt x="15310" y="480"/>
                  </a:cubicBezTo>
                  <a:lnTo>
                    <a:pt x="15310" y="480"/>
                  </a:lnTo>
                  <a:cubicBezTo>
                    <a:pt x="14702" y="323"/>
                    <a:pt x="14116" y="218"/>
                    <a:pt x="13542" y="218"/>
                  </a:cubicBezTo>
                  <a:cubicBezTo>
                    <a:pt x="13272" y="218"/>
                    <a:pt x="12998" y="235"/>
                    <a:pt x="12746" y="292"/>
                  </a:cubicBezTo>
                  <a:cubicBezTo>
                    <a:pt x="10496" y="745"/>
                    <a:pt x="8320" y="1597"/>
                    <a:pt x="6075" y="2067"/>
                  </a:cubicBezTo>
                  <a:cubicBezTo>
                    <a:pt x="4513" y="2394"/>
                    <a:pt x="3047" y="3264"/>
                    <a:pt x="1450" y="3264"/>
                  </a:cubicBezTo>
                  <a:lnTo>
                    <a:pt x="1397" y="3264"/>
                  </a:lnTo>
                  <a:cubicBezTo>
                    <a:pt x="1106" y="3264"/>
                    <a:pt x="797" y="3247"/>
                    <a:pt x="510" y="3207"/>
                  </a:cubicBezTo>
                  <a:cubicBezTo>
                    <a:pt x="445" y="3166"/>
                    <a:pt x="380" y="3123"/>
                    <a:pt x="315" y="3076"/>
                  </a:cubicBezTo>
                  <a:lnTo>
                    <a:pt x="315" y="3076"/>
                  </a:lnTo>
                  <a:cubicBezTo>
                    <a:pt x="767" y="3149"/>
                    <a:pt x="1219" y="3190"/>
                    <a:pt x="1667" y="3190"/>
                  </a:cubicBezTo>
                  <a:lnTo>
                    <a:pt x="1850" y="3190"/>
                  </a:lnTo>
                  <a:cubicBezTo>
                    <a:pt x="2664" y="3173"/>
                    <a:pt x="3447" y="2881"/>
                    <a:pt x="4226" y="2555"/>
                  </a:cubicBezTo>
                  <a:cubicBezTo>
                    <a:pt x="5005" y="2228"/>
                    <a:pt x="5766" y="1885"/>
                    <a:pt x="6562" y="1724"/>
                  </a:cubicBezTo>
                  <a:cubicBezTo>
                    <a:pt x="8721" y="1288"/>
                    <a:pt x="10861" y="688"/>
                    <a:pt x="12998" y="183"/>
                  </a:cubicBezTo>
                  <a:cubicBezTo>
                    <a:pt x="13307" y="109"/>
                    <a:pt x="13616" y="74"/>
                    <a:pt x="13942" y="74"/>
                  </a:cubicBezTo>
                  <a:close/>
                  <a:moveTo>
                    <a:pt x="13942" y="0"/>
                  </a:moveTo>
                  <a:cubicBezTo>
                    <a:pt x="13616" y="0"/>
                    <a:pt x="13290" y="35"/>
                    <a:pt x="12981" y="109"/>
                  </a:cubicBezTo>
                  <a:cubicBezTo>
                    <a:pt x="10844" y="618"/>
                    <a:pt x="8703" y="1215"/>
                    <a:pt x="6545" y="1650"/>
                  </a:cubicBezTo>
                  <a:cubicBezTo>
                    <a:pt x="5749" y="1815"/>
                    <a:pt x="4970" y="2176"/>
                    <a:pt x="4208" y="2502"/>
                  </a:cubicBezTo>
                  <a:cubicBezTo>
                    <a:pt x="3425" y="2811"/>
                    <a:pt x="2646" y="3099"/>
                    <a:pt x="1850" y="3120"/>
                  </a:cubicBezTo>
                  <a:lnTo>
                    <a:pt x="1667" y="3120"/>
                  </a:lnTo>
                  <a:cubicBezTo>
                    <a:pt x="1172" y="3120"/>
                    <a:pt x="689" y="3066"/>
                    <a:pt x="189" y="2977"/>
                  </a:cubicBezTo>
                  <a:lnTo>
                    <a:pt x="189" y="2977"/>
                  </a:lnTo>
                  <a:cubicBezTo>
                    <a:pt x="187" y="2976"/>
                    <a:pt x="185" y="2974"/>
                    <a:pt x="183" y="2972"/>
                  </a:cubicBezTo>
                  <a:lnTo>
                    <a:pt x="181" y="2976"/>
                  </a:lnTo>
                  <a:lnTo>
                    <a:pt x="181" y="2976"/>
                  </a:lnTo>
                  <a:cubicBezTo>
                    <a:pt x="175" y="2975"/>
                    <a:pt x="168" y="2974"/>
                    <a:pt x="162" y="2972"/>
                  </a:cubicBezTo>
                  <a:lnTo>
                    <a:pt x="1" y="2938"/>
                  </a:lnTo>
                  <a:lnTo>
                    <a:pt x="144" y="3046"/>
                  </a:lnTo>
                  <a:cubicBezTo>
                    <a:pt x="253" y="3120"/>
                    <a:pt x="362" y="3190"/>
                    <a:pt x="471" y="3281"/>
                  </a:cubicBezTo>
                  <a:lnTo>
                    <a:pt x="488" y="3281"/>
                  </a:lnTo>
                  <a:cubicBezTo>
                    <a:pt x="797" y="3316"/>
                    <a:pt x="1106" y="3338"/>
                    <a:pt x="1397" y="3338"/>
                  </a:cubicBezTo>
                  <a:lnTo>
                    <a:pt x="1450" y="3338"/>
                  </a:lnTo>
                  <a:cubicBezTo>
                    <a:pt x="3081" y="3338"/>
                    <a:pt x="4535" y="2446"/>
                    <a:pt x="6092" y="2120"/>
                  </a:cubicBezTo>
                  <a:cubicBezTo>
                    <a:pt x="8342" y="1667"/>
                    <a:pt x="10518" y="797"/>
                    <a:pt x="12763" y="362"/>
                  </a:cubicBezTo>
                  <a:cubicBezTo>
                    <a:pt x="13020" y="309"/>
                    <a:pt x="13272" y="292"/>
                    <a:pt x="13542" y="292"/>
                  </a:cubicBezTo>
                  <a:cubicBezTo>
                    <a:pt x="14108" y="292"/>
                    <a:pt x="14704" y="401"/>
                    <a:pt x="15322" y="544"/>
                  </a:cubicBezTo>
                  <a:lnTo>
                    <a:pt x="15339" y="562"/>
                  </a:lnTo>
                  <a:lnTo>
                    <a:pt x="15356" y="544"/>
                  </a:lnTo>
                  <a:cubicBezTo>
                    <a:pt x="15413" y="453"/>
                    <a:pt x="15483" y="362"/>
                    <a:pt x="15539" y="270"/>
                  </a:cubicBezTo>
                  <a:lnTo>
                    <a:pt x="15557" y="235"/>
                  </a:lnTo>
                  <a:lnTo>
                    <a:pt x="15522" y="218"/>
                  </a:lnTo>
                  <a:cubicBezTo>
                    <a:pt x="14978" y="92"/>
                    <a:pt x="14451" y="0"/>
                    <a:pt x="1394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7"/>
            <p:cNvSpPr/>
            <p:nvPr/>
          </p:nvSpPr>
          <p:spPr>
            <a:xfrm>
              <a:off x="1348994" y="2841805"/>
              <a:ext cx="1901006" cy="394842"/>
            </a:xfrm>
            <a:custGeom>
              <a:avLst/>
              <a:gdLst/>
              <a:ahLst/>
              <a:cxnLst/>
              <a:rect l="l" t="t" r="r" b="b"/>
              <a:pathLst>
                <a:path w="16153" h="3355" extrusionOk="0">
                  <a:moveTo>
                    <a:pt x="14738" y="74"/>
                  </a:moveTo>
                  <a:cubicBezTo>
                    <a:pt x="15179" y="74"/>
                    <a:pt x="15599" y="127"/>
                    <a:pt x="16034" y="208"/>
                  </a:cubicBezTo>
                  <a:lnTo>
                    <a:pt x="16034" y="208"/>
                  </a:lnTo>
                  <a:cubicBezTo>
                    <a:pt x="15996" y="263"/>
                    <a:pt x="15958" y="321"/>
                    <a:pt x="15920" y="374"/>
                  </a:cubicBezTo>
                  <a:lnTo>
                    <a:pt x="15920" y="374"/>
                  </a:lnTo>
                  <a:cubicBezTo>
                    <a:pt x="15389" y="253"/>
                    <a:pt x="14875" y="165"/>
                    <a:pt x="14377" y="165"/>
                  </a:cubicBezTo>
                  <a:cubicBezTo>
                    <a:pt x="14051" y="165"/>
                    <a:pt x="13725" y="200"/>
                    <a:pt x="13416" y="274"/>
                  </a:cubicBezTo>
                  <a:cubicBezTo>
                    <a:pt x="11279" y="783"/>
                    <a:pt x="9138" y="1380"/>
                    <a:pt x="6980" y="1815"/>
                  </a:cubicBezTo>
                  <a:cubicBezTo>
                    <a:pt x="6184" y="1980"/>
                    <a:pt x="5405" y="2341"/>
                    <a:pt x="4643" y="2667"/>
                  </a:cubicBezTo>
                  <a:cubicBezTo>
                    <a:pt x="3860" y="2976"/>
                    <a:pt x="3081" y="3264"/>
                    <a:pt x="2285" y="3285"/>
                  </a:cubicBezTo>
                  <a:lnTo>
                    <a:pt x="2102" y="3285"/>
                  </a:lnTo>
                  <a:cubicBezTo>
                    <a:pt x="1604" y="3285"/>
                    <a:pt x="1118" y="3230"/>
                    <a:pt x="616" y="3141"/>
                  </a:cubicBezTo>
                  <a:lnTo>
                    <a:pt x="616" y="3141"/>
                  </a:lnTo>
                  <a:lnTo>
                    <a:pt x="618" y="3137"/>
                  </a:lnTo>
                  <a:cubicBezTo>
                    <a:pt x="519" y="3064"/>
                    <a:pt x="413" y="2991"/>
                    <a:pt x="310" y="2912"/>
                  </a:cubicBezTo>
                  <a:lnTo>
                    <a:pt x="310" y="2912"/>
                  </a:lnTo>
                  <a:cubicBezTo>
                    <a:pt x="981" y="3089"/>
                    <a:pt x="1652" y="3211"/>
                    <a:pt x="2320" y="3211"/>
                  </a:cubicBezTo>
                  <a:cubicBezTo>
                    <a:pt x="2394" y="3211"/>
                    <a:pt x="2468" y="3211"/>
                    <a:pt x="2520" y="3194"/>
                  </a:cubicBezTo>
                  <a:cubicBezTo>
                    <a:pt x="3355" y="3177"/>
                    <a:pt x="4099" y="2828"/>
                    <a:pt x="4822" y="2450"/>
                  </a:cubicBezTo>
                  <a:cubicBezTo>
                    <a:pt x="5566" y="2067"/>
                    <a:pt x="6292" y="1654"/>
                    <a:pt x="7089" y="1488"/>
                  </a:cubicBezTo>
                  <a:cubicBezTo>
                    <a:pt x="9356" y="1036"/>
                    <a:pt x="11623" y="566"/>
                    <a:pt x="13890" y="148"/>
                  </a:cubicBezTo>
                  <a:cubicBezTo>
                    <a:pt x="14177" y="92"/>
                    <a:pt x="14451" y="74"/>
                    <a:pt x="14738" y="74"/>
                  </a:cubicBezTo>
                  <a:close/>
                  <a:moveTo>
                    <a:pt x="14738" y="0"/>
                  </a:moveTo>
                  <a:cubicBezTo>
                    <a:pt x="14451" y="0"/>
                    <a:pt x="14160" y="22"/>
                    <a:pt x="13868" y="74"/>
                  </a:cubicBezTo>
                  <a:cubicBezTo>
                    <a:pt x="11605" y="492"/>
                    <a:pt x="9338" y="962"/>
                    <a:pt x="7071" y="1414"/>
                  </a:cubicBezTo>
                  <a:cubicBezTo>
                    <a:pt x="6253" y="1580"/>
                    <a:pt x="5531" y="1997"/>
                    <a:pt x="4804" y="2376"/>
                  </a:cubicBezTo>
                  <a:cubicBezTo>
                    <a:pt x="4060" y="2759"/>
                    <a:pt x="3338" y="3103"/>
                    <a:pt x="2520" y="3120"/>
                  </a:cubicBezTo>
                  <a:cubicBezTo>
                    <a:pt x="2446" y="3137"/>
                    <a:pt x="2394" y="3137"/>
                    <a:pt x="2320" y="3137"/>
                  </a:cubicBezTo>
                  <a:cubicBezTo>
                    <a:pt x="1597" y="3137"/>
                    <a:pt x="888" y="2994"/>
                    <a:pt x="162" y="2794"/>
                  </a:cubicBezTo>
                  <a:lnTo>
                    <a:pt x="1" y="2741"/>
                  </a:lnTo>
                  <a:lnTo>
                    <a:pt x="127" y="2850"/>
                  </a:lnTo>
                  <a:cubicBezTo>
                    <a:pt x="132" y="2855"/>
                    <a:pt x="138" y="2860"/>
                    <a:pt x="144" y="2865"/>
                  </a:cubicBezTo>
                  <a:lnTo>
                    <a:pt x="144" y="2865"/>
                  </a:lnTo>
                  <a:lnTo>
                    <a:pt x="144" y="2868"/>
                  </a:lnTo>
                  <a:cubicBezTo>
                    <a:pt x="145" y="2868"/>
                    <a:pt x="147" y="2868"/>
                    <a:pt x="148" y="2869"/>
                  </a:cubicBezTo>
                  <a:lnTo>
                    <a:pt x="148" y="2869"/>
                  </a:lnTo>
                  <a:cubicBezTo>
                    <a:pt x="285" y="2987"/>
                    <a:pt x="426" y="3091"/>
                    <a:pt x="579" y="3211"/>
                  </a:cubicBezTo>
                  <a:cubicBezTo>
                    <a:pt x="1088" y="3303"/>
                    <a:pt x="1597" y="3355"/>
                    <a:pt x="2102" y="3355"/>
                  </a:cubicBezTo>
                  <a:lnTo>
                    <a:pt x="2285" y="3355"/>
                  </a:lnTo>
                  <a:cubicBezTo>
                    <a:pt x="3099" y="3338"/>
                    <a:pt x="3882" y="3046"/>
                    <a:pt x="4661" y="2720"/>
                  </a:cubicBezTo>
                  <a:cubicBezTo>
                    <a:pt x="5440" y="2393"/>
                    <a:pt x="6201" y="2050"/>
                    <a:pt x="6997" y="1889"/>
                  </a:cubicBezTo>
                  <a:cubicBezTo>
                    <a:pt x="9156" y="1453"/>
                    <a:pt x="11296" y="853"/>
                    <a:pt x="13433" y="348"/>
                  </a:cubicBezTo>
                  <a:cubicBezTo>
                    <a:pt x="13742" y="274"/>
                    <a:pt x="14051" y="239"/>
                    <a:pt x="14377" y="239"/>
                  </a:cubicBezTo>
                  <a:cubicBezTo>
                    <a:pt x="14886" y="239"/>
                    <a:pt x="15413" y="326"/>
                    <a:pt x="15935" y="457"/>
                  </a:cubicBezTo>
                  <a:lnTo>
                    <a:pt x="15957" y="457"/>
                  </a:lnTo>
                  <a:lnTo>
                    <a:pt x="15974" y="435"/>
                  </a:lnTo>
                  <a:cubicBezTo>
                    <a:pt x="16026" y="366"/>
                    <a:pt x="16066" y="274"/>
                    <a:pt x="16118" y="200"/>
                  </a:cubicBezTo>
                  <a:lnTo>
                    <a:pt x="16153" y="165"/>
                  </a:lnTo>
                  <a:lnTo>
                    <a:pt x="16100" y="148"/>
                  </a:lnTo>
                  <a:cubicBezTo>
                    <a:pt x="15648" y="57"/>
                    <a:pt x="15195" y="0"/>
                    <a:pt x="147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7"/>
            <p:cNvSpPr/>
            <p:nvPr/>
          </p:nvSpPr>
          <p:spPr>
            <a:xfrm>
              <a:off x="1541059" y="3018923"/>
              <a:ext cx="1568068" cy="303281"/>
            </a:xfrm>
            <a:custGeom>
              <a:avLst/>
              <a:gdLst/>
              <a:ahLst/>
              <a:cxnLst/>
              <a:rect l="l" t="t" r="r" b="b"/>
              <a:pathLst>
                <a:path w="13324" h="2577" extrusionOk="0">
                  <a:moveTo>
                    <a:pt x="11366" y="75"/>
                  </a:moveTo>
                  <a:cubicBezTo>
                    <a:pt x="11947" y="75"/>
                    <a:pt x="12561" y="160"/>
                    <a:pt x="13176" y="280"/>
                  </a:cubicBezTo>
                  <a:lnTo>
                    <a:pt x="13176" y="280"/>
                  </a:lnTo>
                  <a:cubicBezTo>
                    <a:pt x="13048" y="423"/>
                    <a:pt x="12908" y="564"/>
                    <a:pt x="12765" y="708"/>
                  </a:cubicBezTo>
                  <a:lnTo>
                    <a:pt x="12765" y="708"/>
                  </a:lnTo>
                  <a:cubicBezTo>
                    <a:pt x="12283" y="635"/>
                    <a:pt x="11796" y="601"/>
                    <a:pt x="11331" y="601"/>
                  </a:cubicBezTo>
                  <a:cubicBezTo>
                    <a:pt x="11039" y="601"/>
                    <a:pt x="10770" y="601"/>
                    <a:pt x="10496" y="653"/>
                  </a:cubicBezTo>
                  <a:cubicBezTo>
                    <a:pt x="8450" y="928"/>
                    <a:pt x="6527" y="2015"/>
                    <a:pt x="4495" y="2268"/>
                  </a:cubicBezTo>
                  <a:cubicBezTo>
                    <a:pt x="3155" y="2450"/>
                    <a:pt x="1850" y="2503"/>
                    <a:pt x="527" y="2503"/>
                  </a:cubicBezTo>
                  <a:lnTo>
                    <a:pt x="361" y="2503"/>
                  </a:lnTo>
                  <a:cubicBezTo>
                    <a:pt x="329" y="2487"/>
                    <a:pt x="296" y="2466"/>
                    <a:pt x="263" y="2445"/>
                  </a:cubicBezTo>
                  <a:lnTo>
                    <a:pt x="263" y="2445"/>
                  </a:lnTo>
                  <a:cubicBezTo>
                    <a:pt x="1707" y="2381"/>
                    <a:pt x="3182" y="2170"/>
                    <a:pt x="4587" y="1959"/>
                  </a:cubicBezTo>
                  <a:cubicBezTo>
                    <a:pt x="6653" y="1632"/>
                    <a:pt x="8537" y="436"/>
                    <a:pt x="10570" y="127"/>
                  </a:cubicBezTo>
                  <a:cubicBezTo>
                    <a:pt x="10844" y="92"/>
                    <a:pt x="11096" y="75"/>
                    <a:pt x="11366" y="75"/>
                  </a:cubicBezTo>
                  <a:close/>
                  <a:moveTo>
                    <a:pt x="11366" y="1"/>
                  </a:moveTo>
                  <a:cubicBezTo>
                    <a:pt x="11096" y="1"/>
                    <a:pt x="10822" y="18"/>
                    <a:pt x="10570" y="57"/>
                  </a:cubicBezTo>
                  <a:cubicBezTo>
                    <a:pt x="8520" y="366"/>
                    <a:pt x="6619" y="1563"/>
                    <a:pt x="4569" y="1889"/>
                  </a:cubicBezTo>
                  <a:cubicBezTo>
                    <a:pt x="3138" y="2107"/>
                    <a:pt x="1597" y="2324"/>
                    <a:pt x="126" y="2376"/>
                  </a:cubicBezTo>
                  <a:lnTo>
                    <a:pt x="0" y="2376"/>
                  </a:lnTo>
                  <a:lnTo>
                    <a:pt x="109" y="2450"/>
                  </a:lnTo>
                  <a:cubicBezTo>
                    <a:pt x="183" y="2485"/>
                    <a:pt x="253" y="2520"/>
                    <a:pt x="344" y="2559"/>
                  </a:cubicBezTo>
                  <a:lnTo>
                    <a:pt x="344" y="2577"/>
                  </a:lnTo>
                  <a:lnTo>
                    <a:pt x="527" y="2577"/>
                  </a:lnTo>
                  <a:cubicBezTo>
                    <a:pt x="1850" y="2577"/>
                    <a:pt x="3172" y="2520"/>
                    <a:pt x="4495" y="2342"/>
                  </a:cubicBezTo>
                  <a:cubicBezTo>
                    <a:pt x="6562" y="2085"/>
                    <a:pt x="8468" y="997"/>
                    <a:pt x="10496" y="727"/>
                  </a:cubicBezTo>
                  <a:cubicBezTo>
                    <a:pt x="10770" y="671"/>
                    <a:pt x="11039" y="671"/>
                    <a:pt x="11331" y="671"/>
                  </a:cubicBezTo>
                  <a:cubicBezTo>
                    <a:pt x="11801" y="671"/>
                    <a:pt x="12275" y="710"/>
                    <a:pt x="12763" y="780"/>
                  </a:cubicBezTo>
                  <a:lnTo>
                    <a:pt x="12802" y="780"/>
                  </a:lnTo>
                  <a:cubicBezTo>
                    <a:pt x="12963" y="619"/>
                    <a:pt x="13128" y="453"/>
                    <a:pt x="13272" y="292"/>
                  </a:cubicBezTo>
                  <a:lnTo>
                    <a:pt x="13324" y="236"/>
                  </a:lnTo>
                  <a:lnTo>
                    <a:pt x="13254" y="218"/>
                  </a:lnTo>
                  <a:cubicBezTo>
                    <a:pt x="12619" y="92"/>
                    <a:pt x="11984" y="1"/>
                    <a:pt x="113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7"/>
            <p:cNvSpPr/>
            <p:nvPr/>
          </p:nvSpPr>
          <p:spPr>
            <a:xfrm>
              <a:off x="1508812" y="2965729"/>
              <a:ext cx="1641388" cy="341647"/>
            </a:xfrm>
            <a:custGeom>
              <a:avLst/>
              <a:gdLst/>
              <a:ahLst/>
              <a:cxnLst/>
              <a:rect l="l" t="t" r="r" b="b"/>
              <a:pathLst>
                <a:path w="13947" h="2903" extrusionOk="0">
                  <a:moveTo>
                    <a:pt x="11823" y="74"/>
                  </a:moveTo>
                  <a:cubicBezTo>
                    <a:pt x="12459" y="74"/>
                    <a:pt x="13129" y="178"/>
                    <a:pt x="13819" y="332"/>
                  </a:cubicBezTo>
                  <a:lnTo>
                    <a:pt x="13819" y="332"/>
                  </a:lnTo>
                  <a:cubicBezTo>
                    <a:pt x="13714" y="451"/>
                    <a:pt x="13620" y="559"/>
                    <a:pt x="13511" y="667"/>
                  </a:cubicBezTo>
                  <a:lnTo>
                    <a:pt x="13511" y="667"/>
                  </a:lnTo>
                  <a:cubicBezTo>
                    <a:pt x="12881" y="542"/>
                    <a:pt x="12252" y="453"/>
                    <a:pt x="11640" y="453"/>
                  </a:cubicBezTo>
                  <a:cubicBezTo>
                    <a:pt x="11370" y="453"/>
                    <a:pt x="11096" y="470"/>
                    <a:pt x="10844" y="509"/>
                  </a:cubicBezTo>
                  <a:cubicBezTo>
                    <a:pt x="8794" y="818"/>
                    <a:pt x="6893" y="2015"/>
                    <a:pt x="4843" y="2341"/>
                  </a:cubicBezTo>
                  <a:cubicBezTo>
                    <a:pt x="3417" y="2558"/>
                    <a:pt x="1883" y="2775"/>
                    <a:pt x="417" y="2828"/>
                  </a:cubicBezTo>
                  <a:lnTo>
                    <a:pt x="417" y="2828"/>
                  </a:lnTo>
                  <a:cubicBezTo>
                    <a:pt x="362" y="2797"/>
                    <a:pt x="309" y="2764"/>
                    <a:pt x="255" y="2735"/>
                  </a:cubicBezTo>
                  <a:lnTo>
                    <a:pt x="255" y="2735"/>
                  </a:lnTo>
                  <a:cubicBezTo>
                    <a:pt x="1810" y="2698"/>
                    <a:pt x="3435" y="2295"/>
                    <a:pt x="4952" y="2015"/>
                  </a:cubicBezTo>
                  <a:cubicBezTo>
                    <a:pt x="7054" y="1649"/>
                    <a:pt x="9012" y="418"/>
                    <a:pt x="11079" y="109"/>
                  </a:cubicBezTo>
                  <a:cubicBezTo>
                    <a:pt x="11313" y="74"/>
                    <a:pt x="11570" y="74"/>
                    <a:pt x="11823" y="74"/>
                  </a:cubicBezTo>
                  <a:close/>
                  <a:moveTo>
                    <a:pt x="11823" y="0"/>
                  </a:moveTo>
                  <a:cubicBezTo>
                    <a:pt x="11570" y="0"/>
                    <a:pt x="11313" y="0"/>
                    <a:pt x="11061" y="35"/>
                  </a:cubicBezTo>
                  <a:cubicBezTo>
                    <a:pt x="8977" y="361"/>
                    <a:pt x="7019" y="1580"/>
                    <a:pt x="4934" y="1941"/>
                  </a:cubicBezTo>
                  <a:cubicBezTo>
                    <a:pt x="3372" y="2232"/>
                    <a:pt x="1723" y="2646"/>
                    <a:pt x="131" y="2667"/>
                  </a:cubicBezTo>
                  <a:lnTo>
                    <a:pt x="0" y="2667"/>
                  </a:lnTo>
                  <a:lnTo>
                    <a:pt x="109" y="2737"/>
                  </a:lnTo>
                  <a:cubicBezTo>
                    <a:pt x="200" y="2794"/>
                    <a:pt x="292" y="2846"/>
                    <a:pt x="383" y="2902"/>
                  </a:cubicBezTo>
                  <a:lnTo>
                    <a:pt x="400" y="2902"/>
                  </a:lnTo>
                  <a:cubicBezTo>
                    <a:pt x="1889" y="2846"/>
                    <a:pt x="3412" y="2628"/>
                    <a:pt x="4861" y="2411"/>
                  </a:cubicBezTo>
                  <a:cubicBezTo>
                    <a:pt x="6927" y="2084"/>
                    <a:pt x="8811" y="888"/>
                    <a:pt x="10844" y="579"/>
                  </a:cubicBezTo>
                  <a:cubicBezTo>
                    <a:pt x="11118" y="544"/>
                    <a:pt x="11370" y="527"/>
                    <a:pt x="11640" y="527"/>
                  </a:cubicBezTo>
                  <a:cubicBezTo>
                    <a:pt x="12240" y="527"/>
                    <a:pt x="12876" y="618"/>
                    <a:pt x="13511" y="744"/>
                  </a:cubicBezTo>
                  <a:lnTo>
                    <a:pt x="13546" y="744"/>
                  </a:lnTo>
                  <a:cubicBezTo>
                    <a:pt x="13672" y="601"/>
                    <a:pt x="13781" y="470"/>
                    <a:pt x="13907" y="344"/>
                  </a:cubicBezTo>
                  <a:lnTo>
                    <a:pt x="13946" y="292"/>
                  </a:lnTo>
                  <a:lnTo>
                    <a:pt x="13889" y="274"/>
                  </a:lnTo>
                  <a:cubicBezTo>
                    <a:pt x="13185" y="109"/>
                    <a:pt x="12475" y="0"/>
                    <a:pt x="118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7"/>
            <p:cNvSpPr/>
            <p:nvPr/>
          </p:nvSpPr>
          <p:spPr>
            <a:xfrm>
              <a:off x="1477037" y="2918537"/>
              <a:ext cx="1696112" cy="369421"/>
            </a:xfrm>
            <a:custGeom>
              <a:avLst/>
              <a:gdLst/>
              <a:ahLst/>
              <a:cxnLst/>
              <a:rect l="l" t="t" r="r" b="b"/>
              <a:pathLst>
                <a:path w="14412" h="3139" extrusionOk="0">
                  <a:moveTo>
                    <a:pt x="12384" y="75"/>
                  </a:moveTo>
                  <a:cubicBezTo>
                    <a:pt x="13037" y="75"/>
                    <a:pt x="13657" y="265"/>
                    <a:pt x="14292" y="476"/>
                  </a:cubicBezTo>
                  <a:lnTo>
                    <a:pt x="14292" y="476"/>
                  </a:lnTo>
                  <a:cubicBezTo>
                    <a:pt x="14235" y="543"/>
                    <a:pt x="14181" y="602"/>
                    <a:pt x="14138" y="670"/>
                  </a:cubicBezTo>
                  <a:lnTo>
                    <a:pt x="14138" y="670"/>
                  </a:lnTo>
                  <a:cubicBezTo>
                    <a:pt x="13440" y="508"/>
                    <a:pt x="12739" y="401"/>
                    <a:pt x="12093" y="401"/>
                  </a:cubicBezTo>
                  <a:cubicBezTo>
                    <a:pt x="11840" y="401"/>
                    <a:pt x="11583" y="401"/>
                    <a:pt x="11331" y="436"/>
                  </a:cubicBezTo>
                  <a:cubicBezTo>
                    <a:pt x="9247" y="762"/>
                    <a:pt x="7289" y="1981"/>
                    <a:pt x="5204" y="2342"/>
                  </a:cubicBezTo>
                  <a:cubicBezTo>
                    <a:pt x="3642" y="2633"/>
                    <a:pt x="1993" y="3047"/>
                    <a:pt x="401" y="3068"/>
                  </a:cubicBezTo>
                  <a:lnTo>
                    <a:pt x="401" y="3075"/>
                  </a:lnTo>
                  <a:lnTo>
                    <a:pt x="401" y="3075"/>
                  </a:lnTo>
                  <a:cubicBezTo>
                    <a:pt x="353" y="3046"/>
                    <a:pt x="306" y="3018"/>
                    <a:pt x="262" y="2990"/>
                  </a:cubicBezTo>
                  <a:lnTo>
                    <a:pt x="262" y="2990"/>
                  </a:lnTo>
                  <a:cubicBezTo>
                    <a:pt x="343" y="2995"/>
                    <a:pt x="426" y="2995"/>
                    <a:pt x="509" y="2995"/>
                  </a:cubicBezTo>
                  <a:lnTo>
                    <a:pt x="544" y="2995"/>
                  </a:lnTo>
                  <a:cubicBezTo>
                    <a:pt x="2176" y="2995"/>
                    <a:pt x="3751" y="2342"/>
                    <a:pt x="5331" y="2033"/>
                  </a:cubicBezTo>
                  <a:cubicBezTo>
                    <a:pt x="7506" y="1615"/>
                    <a:pt x="9538" y="654"/>
                    <a:pt x="11692" y="149"/>
                  </a:cubicBezTo>
                  <a:cubicBezTo>
                    <a:pt x="11932" y="110"/>
                    <a:pt x="12149" y="75"/>
                    <a:pt x="12384" y="75"/>
                  </a:cubicBezTo>
                  <a:close/>
                  <a:moveTo>
                    <a:pt x="12384" y="1"/>
                  </a:moveTo>
                  <a:cubicBezTo>
                    <a:pt x="12149" y="1"/>
                    <a:pt x="11910" y="40"/>
                    <a:pt x="11675" y="92"/>
                  </a:cubicBezTo>
                  <a:cubicBezTo>
                    <a:pt x="9517" y="584"/>
                    <a:pt x="7472" y="1546"/>
                    <a:pt x="5313" y="1959"/>
                  </a:cubicBezTo>
                  <a:cubicBezTo>
                    <a:pt x="3734" y="2268"/>
                    <a:pt x="2159" y="2921"/>
                    <a:pt x="544" y="2921"/>
                  </a:cubicBezTo>
                  <a:lnTo>
                    <a:pt x="509" y="2921"/>
                  </a:lnTo>
                  <a:cubicBezTo>
                    <a:pt x="379" y="2921"/>
                    <a:pt x="253" y="2921"/>
                    <a:pt x="144" y="2903"/>
                  </a:cubicBezTo>
                  <a:lnTo>
                    <a:pt x="0" y="2903"/>
                  </a:lnTo>
                  <a:lnTo>
                    <a:pt x="109" y="2977"/>
                  </a:lnTo>
                  <a:cubicBezTo>
                    <a:pt x="200" y="3029"/>
                    <a:pt x="292" y="3086"/>
                    <a:pt x="379" y="3138"/>
                  </a:cubicBezTo>
                  <a:lnTo>
                    <a:pt x="401" y="3138"/>
                  </a:lnTo>
                  <a:cubicBezTo>
                    <a:pt x="1993" y="3121"/>
                    <a:pt x="3664" y="2703"/>
                    <a:pt x="5222" y="2416"/>
                  </a:cubicBezTo>
                  <a:cubicBezTo>
                    <a:pt x="7324" y="2050"/>
                    <a:pt x="9282" y="819"/>
                    <a:pt x="11349" y="510"/>
                  </a:cubicBezTo>
                  <a:cubicBezTo>
                    <a:pt x="11583" y="475"/>
                    <a:pt x="11840" y="475"/>
                    <a:pt x="12093" y="475"/>
                  </a:cubicBezTo>
                  <a:cubicBezTo>
                    <a:pt x="12745" y="475"/>
                    <a:pt x="13433" y="584"/>
                    <a:pt x="14142" y="745"/>
                  </a:cubicBezTo>
                  <a:lnTo>
                    <a:pt x="14159" y="762"/>
                  </a:lnTo>
                  <a:lnTo>
                    <a:pt x="14177" y="745"/>
                  </a:lnTo>
                  <a:cubicBezTo>
                    <a:pt x="14251" y="654"/>
                    <a:pt x="14303" y="567"/>
                    <a:pt x="14377" y="475"/>
                  </a:cubicBezTo>
                  <a:lnTo>
                    <a:pt x="14412" y="436"/>
                  </a:lnTo>
                  <a:lnTo>
                    <a:pt x="14360" y="419"/>
                  </a:lnTo>
                  <a:cubicBezTo>
                    <a:pt x="13724" y="201"/>
                    <a:pt x="13054" y="1"/>
                    <a:pt x="1238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7"/>
            <p:cNvSpPr/>
            <p:nvPr/>
          </p:nvSpPr>
          <p:spPr>
            <a:xfrm>
              <a:off x="1274263" y="1041320"/>
              <a:ext cx="1726358" cy="241259"/>
            </a:xfrm>
            <a:custGeom>
              <a:avLst/>
              <a:gdLst/>
              <a:ahLst/>
              <a:cxnLst/>
              <a:rect l="l" t="t" r="r" b="b"/>
              <a:pathLst>
                <a:path w="14669" h="2050" extrusionOk="0">
                  <a:moveTo>
                    <a:pt x="8611" y="70"/>
                  </a:moveTo>
                  <a:cubicBezTo>
                    <a:pt x="10386" y="70"/>
                    <a:pt x="12013" y="792"/>
                    <a:pt x="13764" y="977"/>
                  </a:cubicBezTo>
                  <a:lnTo>
                    <a:pt x="13764" y="977"/>
                  </a:lnTo>
                  <a:lnTo>
                    <a:pt x="13763" y="979"/>
                  </a:lnTo>
                  <a:cubicBezTo>
                    <a:pt x="14004" y="1138"/>
                    <a:pt x="14230" y="1328"/>
                    <a:pt x="14458" y="1509"/>
                  </a:cubicBezTo>
                  <a:lnTo>
                    <a:pt x="14458" y="1509"/>
                  </a:lnTo>
                  <a:lnTo>
                    <a:pt x="14090" y="1466"/>
                  </a:lnTo>
                  <a:cubicBezTo>
                    <a:pt x="13180" y="1340"/>
                    <a:pt x="12310" y="1014"/>
                    <a:pt x="11440" y="705"/>
                  </a:cubicBezTo>
                  <a:cubicBezTo>
                    <a:pt x="10570" y="396"/>
                    <a:pt x="9699" y="126"/>
                    <a:pt x="8759" y="126"/>
                  </a:cubicBezTo>
                  <a:lnTo>
                    <a:pt x="8668" y="126"/>
                  </a:lnTo>
                  <a:cubicBezTo>
                    <a:pt x="7471" y="161"/>
                    <a:pt x="6384" y="579"/>
                    <a:pt x="5296" y="1014"/>
                  </a:cubicBezTo>
                  <a:cubicBezTo>
                    <a:pt x="4225" y="1449"/>
                    <a:pt x="3138" y="1884"/>
                    <a:pt x="1958" y="1958"/>
                  </a:cubicBezTo>
                  <a:cubicBezTo>
                    <a:pt x="1541" y="1975"/>
                    <a:pt x="1105" y="1975"/>
                    <a:pt x="670" y="1975"/>
                  </a:cubicBezTo>
                  <a:lnTo>
                    <a:pt x="200" y="1975"/>
                  </a:lnTo>
                  <a:cubicBezTo>
                    <a:pt x="335" y="1842"/>
                    <a:pt x="469" y="1712"/>
                    <a:pt x="617" y="1590"/>
                  </a:cubicBezTo>
                  <a:lnTo>
                    <a:pt x="617" y="1590"/>
                  </a:lnTo>
                  <a:lnTo>
                    <a:pt x="618" y="1593"/>
                  </a:lnTo>
                  <a:cubicBezTo>
                    <a:pt x="1105" y="1558"/>
                    <a:pt x="1597" y="1523"/>
                    <a:pt x="2084" y="1506"/>
                  </a:cubicBezTo>
                  <a:cubicBezTo>
                    <a:pt x="3190" y="1449"/>
                    <a:pt x="4243" y="1105"/>
                    <a:pt x="5278" y="761"/>
                  </a:cubicBezTo>
                  <a:cubicBezTo>
                    <a:pt x="6310" y="418"/>
                    <a:pt x="7345" y="91"/>
                    <a:pt x="8450" y="70"/>
                  </a:cubicBezTo>
                  <a:close/>
                  <a:moveTo>
                    <a:pt x="8450" y="0"/>
                  </a:moveTo>
                  <a:cubicBezTo>
                    <a:pt x="7323" y="17"/>
                    <a:pt x="6292" y="361"/>
                    <a:pt x="5257" y="688"/>
                  </a:cubicBezTo>
                  <a:cubicBezTo>
                    <a:pt x="4208" y="1031"/>
                    <a:pt x="3172" y="1375"/>
                    <a:pt x="2084" y="1432"/>
                  </a:cubicBezTo>
                  <a:cubicBezTo>
                    <a:pt x="1597" y="1449"/>
                    <a:pt x="1088" y="1484"/>
                    <a:pt x="601" y="1523"/>
                  </a:cubicBezTo>
                  <a:lnTo>
                    <a:pt x="579" y="1523"/>
                  </a:lnTo>
                  <a:cubicBezTo>
                    <a:pt x="407" y="1661"/>
                    <a:pt x="247" y="1820"/>
                    <a:pt x="92" y="1975"/>
                  </a:cubicBezTo>
                  <a:lnTo>
                    <a:pt x="92" y="1975"/>
                  </a:lnTo>
                  <a:lnTo>
                    <a:pt x="92" y="1975"/>
                  </a:lnTo>
                  <a:lnTo>
                    <a:pt x="92" y="1975"/>
                  </a:lnTo>
                  <a:cubicBezTo>
                    <a:pt x="86" y="1981"/>
                    <a:pt x="80" y="1987"/>
                    <a:pt x="74" y="1993"/>
                  </a:cubicBezTo>
                  <a:lnTo>
                    <a:pt x="0" y="2049"/>
                  </a:lnTo>
                  <a:lnTo>
                    <a:pt x="670" y="2049"/>
                  </a:lnTo>
                  <a:cubicBezTo>
                    <a:pt x="1105" y="2049"/>
                    <a:pt x="1541" y="2049"/>
                    <a:pt x="1976" y="2028"/>
                  </a:cubicBezTo>
                  <a:cubicBezTo>
                    <a:pt x="3155" y="1958"/>
                    <a:pt x="4243" y="1506"/>
                    <a:pt x="5331" y="1088"/>
                  </a:cubicBezTo>
                  <a:cubicBezTo>
                    <a:pt x="6418" y="653"/>
                    <a:pt x="7489" y="235"/>
                    <a:pt x="8668" y="200"/>
                  </a:cubicBezTo>
                  <a:lnTo>
                    <a:pt x="8759" y="200"/>
                  </a:lnTo>
                  <a:cubicBezTo>
                    <a:pt x="9682" y="200"/>
                    <a:pt x="10552" y="470"/>
                    <a:pt x="11422" y="779"/>
                  </a:cubicBezTo>
                  <a:cubicBezTo>
                    <a:pt x="12293" y="1088"/>
                    <a:pt x="13145" y="1414"/>
                    <a:pt x="14068" y="1540"/>
                  </a:cubicBezTo>
                  <a:lnTo>
                    <a:pt x="14560" y="1593"/>
                  </a:lnTo>
                  <a:lnTo>
                    <a:pt x="14668" y="1593"/>
                  </a:lnTo>
                  <a:lnTo>
                    <a:pt x="14594" y="1523"/>
                  </a:lnTo>
                  <a:cubicBezTo>
                    <a:pt x="14342" y="1305"/>
                    <a:pt x="14090" y="1105"/>
                    <a:pt x="13816" y="922"/>
                  </a:cubicBezTo>
                  <a:lnTo>
                    <a:pt x="13798" y="922"/>
                  </a:lnTo>
                  <a:lnTo>
                    <a:pt x="13798" y="905"/>
                  </a:lnTo>
                  <a:cubicBezTo>
                    <a:pt x="12040" y="744"/>
                    <a:pt x="10409" y="0"/>
                    <a:pt x="86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7"/>
            <p:cNvSpPr/>
            <p:nvPr/>
          </p:nvSpPr>
          <p:spPr>
            <a:xfrm>
              <a:off x="1092908" y="1130879"/>
              <a:ext cx="2206288" cy="518296"/>
            </a:xfrm>
            <a:custGeom>
              <a:avLst/>
              <a:gdLst/>
              <a:ahLst/>
              <a:cxnLst/>
              <a:rect l="l" t="t" r="r" b="b"/>
              <a:pathLst>
                <a:path w="18747" h="4404" extrusionOk="0">
                  <a:moveTo>
                    <a:pt x="11388" y="70"/>
                  </a:moveTo>
                  <a:cubicBezTo>
                    <a:pt x="11893" y="70"/>
                    <a:pt x="12345" y="253"/>
                    <a:pt x="12781" y="505"/>
                  </a:cubicBezTo>
                  <a:cubicBezTo>
                    <a:pt x="13416" y="906"/>
                    <a:pt x="13977" y="1506"/>
                    <a:pt x="14560" y="2085"/>
                  </a:cubicBezTo>
                  <a:cubicBezTo>
                    <a:pt x="15139" y="2663"/>
                    <a:pt x="15718" y="3225"/>
                    <a:pt x="16392" y="3516"/>
                  </a:cubicBezTo>
                  <a:cubicBezTo>
                    <a:pt x="16753" y="3660"/>
                    <a:pt x="17132" y="3716"/>
                    <a:pt x="17497" y="3716"/>
                  </a:cubicBezTo>
                  <a:cubicBezTo>
                    <a:pt x="17799" y="3716"/>
                    <a:pt x="18117" y="3683"/>
                    <a:pt x="18415" y="3613"/>
                  </a:cubicBezTo>
                  <a:lnTo>
                    <a:pt x="18415" y="3613"/>
                  </a:lnTo>
                  <a:cubicBezTo>
                    <a:pt x="18495" y="3753"/>
                    <a:pt x="18575" y="3884"/>
                    <a:pt x="18639" y="4023"/>
                  </a:cubicBezTo>
                  <a:lnTo>
                    <a:pt x="18639" y="4023"/>
                  </a:lnTo>
                  <a:cubicBezTo>
                    <a:pt x="18276" y="4122"/>
                    <a:pt x="17932" y="4169"/>
                    <a:pt x="17589" y="4169"/>
                  </a:cubicBezTo>
                  <a:cubicBezTo>
                    <a:pt x="17223" y="4169"/>
                    <a:pt x="16880" y="4117"/>
                    <a:pt x="16536" y="3951"/>
                  </a:cubicBezTo>
                  <a:cubicBezTo>
                    <a:pt x="15666" y="3551"/>
                    <a:pt x="14956" y="2629"/>
                    <a:pt x="14195" y="1793"/>
                  </a:cubicBezTo>
                  <a:cubicBezTo>
                    <a:pt x="13816" y="1375"/>
                    <a:pt x="13433" y="980"/>
                    <a:pt x="12998" y="688"/>
                  </a:cubicBezTo>
                  <a:cubicBezTo>
                    <a:pt x="12563" y="396"/>
                    <a:pt x="12093" y="218"/>
                    <a:pt x="11549" y="201"/>
                  </a:cubicBezTo>
                  <a:lnTo>
                    <a:pt x="11475" y="201"/>
                  </a:lnTo>
                  <a:cubicBezTo>
                    <a:pt x="10679" y="201"/>
                    <a:pt x="9917" y="453"/>
                    <a:pt x="9213" y="832"/>
                  </a:cubicBezTo>
                  <a:cubicBezTo>
                    <a:pt x="8142" y="1397"/>
                    <a:pt x="7124" y="2246"/>
                    <a:pt x="6093" y="2972"/>
                  </a:cubicBezTo>
                  <a:cubicBezTo>
                    <a:pt x="5057" y="3699"/>
                    <a:pt x="4008" y="4278"/>
                    <a:pt x="2812" y="4313"/>
                  </a:cubicBezTo>
                  <a:cubicBezTo>
                    <a:pt x="2794" y="4334"/>
                    <a:pt x="2755" y="4334"/>
                    <a:pt x="2738" y="4334"/>
                  </a:cubicBezTo>
                  <a:cubicBezTo>
                    <a:pt x="2250" y="4334"/>
                    <a:pt x="1794" y="4186"/>
                    <a:pt x="1358" y="3969"/>
                  </a:cubicBezTo>
                  <a:cubicBezTo>
                    <a:pt x="935" y="3740"/>
                    <a:pt x="512" y="3458"/>
                    <a:pt x="109" y="3179"/>
                  </a:cubicBezTo>
                  <a:lnTo>
                    <a:pt x="109" y="3179"/>
                  </a:lnTo>
                  <a:lnTo>
                    <a:pt x="236" y="2966"/>
                  </a:lnTo>
                  <a:lnTo>
                    <a:pt x="236" y="2966"/>
                  </a:lnTo>
                  <a:cubicBezTo>
                    <a:pt x="1044" y="3449"/>
                    <a:pt x="1874" y="3899"/>
                    <a:pt x="2794" y="3899"/>
                  </a:cubicBezTo>
                  <a:lnTo>
                    <a:pt x="2903" y="3899"/>
                  </a:lnTo>
                  <a:cubicBezTo>
                    <a:pt x="4478" y="3843"/>
                    <a:pt x="5801" y="2881"/>
                    <a:pt x="7146" y="1941"/>
                  </a:cubicBezTo>
                  <a:cubicBezTo>
                    <a:pt x="7798" y="1467"/>
                    <a:pt x="8468" y="997"/>
                    <a:pt x="9156" y="653"/>
                  </a:cubicBezTo>
                  <a:cubicBezTo>
                    <a:pt x="9843" y="309"/>
                    <a:pt x="10553" y="70"/>
                    <a:pt x="11332" y="70"/>
                  </a:cubicBezTo>
                  <a:close/>
                  <a:moveTo>
                    <a:pt x="11332" y="0"/>
                  </a:moveTo>
                  <a:cubicBezTo>
                    <a:pt x="10553" y="0"/>
                    <a:pt x="9809" y="235"/>
                    <a:pt x="9121" y="579"/>
                  </a:cubicBezTo>
                  <a:cubicBezTo>
                    <a:pt x="8086" y="1106"/>
                    <a:pt x="7107" y="1902"/>
                    <a:pt x="6093" y="2572"/>
                  </a:cubicBezTo>
                  <a:cubicBezTo>
                    <a:pt x="5096" y="3247"/>
                    <a:pt x="4061" y="3790"/>
                    <a:pt x="2903" y="3825"/>
                  </a:cubicBezTo>
                  <a:lnTo>
                    <a:pt x="2794" y="3825"/>
                  </a:lnTo>
                  <a:cubicBezTo>
                    <a:pt x="1885" y="3825"/>
                    <a:pt x="1071" y="3373"/>
                    <a:pt x="253" y="2881"/>
                  </a:cubicBezTo>
                  <a:lnTo>
                    <a:pt x="218" y="2864"/>
                  </a:lnTo>
                  <a:lnTo>
                    <a:pt x="201" y="2898"/>
                  </a:lnTo>
                  <a:cubicBezTo>
                    <a:pt x="144" y="2990"/>
                    <a:pt x="75" y="3081"/>
                    <a:pt x="18" y="3173"/>
                  </a:cubicBezTo>
                  <a:lnTo>
                    <a:pt x="1" y="3190"/>
                  </a:lnTo>
                  <a:lnTo>
                    <a:pt x="36" y="3207"/>
                  </a:lnTo>
                  <a:cubicBezTo>
                    <a:pt x="453" y="3516"/>
                    <a:pt x="871" y="3808"/>
                    <a:pt x="1324" y="4025"/>
                  </a:cubicBezTo>
                  <a:cubicBezTo>
                    <a:pt x="1759" y="4243"/>
                    <a:pt x="2229" y="4404"/>
                    <a:pt x="2738" y="4404"/>
                  </a:cubicBezTo>
                  <a:cubicBezTo>
                    <a:pt x="2755" y="4404"/>
                    <a:pt x="2794" y="4404"/>
                    <a:pt x="2812" y="4387"/>
                  </a:cubicBezTo>
                  <a:cubicBezTo>
                    <a:pt x="3625" y="4369"/>
                    <a:pt x="4370" y="4095"/>
                    <a:pt x="5096" y="3699"/>
                  </a:cubicBezTo>
                  <a:cubicBezTo>
                    <a:pt x="6167" y="3116"/>
                    <a:pt x="7163" y="2246"/>
                    <a:pt x="8194" y="1541"/>
                  </a:cubicBezTo>
                  <a:cubicBezTo>
                    <a:pt x="9230" y="832"/>
                    <a:pt x="10300" y="270"/>
                    <a:pt x="11475" y="270"/>
                  </a:cubicBezTo>
                  <a:lnTo>
                    <a:pt x="11549" y="270"/>
                  </a:lnTo>
                  <a:cubicBezTo>
                    <a:pt x="12076" y="288"/>
                    <a:pt x="12528" y="470"/>
                    <a:pt x="12946" y="762"/>
                  </a:cubicBezTo>
                  <a:cubicBezTo>
                    <a:pt x="13599" y="1180"/>
                    <a:pt x="14143" y="1850"/>
                    <a:pt x="14704" y="2485"/>
                  </a:cubicBezTo>
                  <a:cubicBezTo>
                    <a:pt x="15265" y="3099"/>
                    <a:pt x="15848" y="3716"/>
                    <a:pt x="16518" y="4025"/>
                  </a:cubicBezTo>
                  <a:cubicBezTo>
                    <a:pt x="16862" y="4186"/>
                    <a:pt x="17223" y="4243"/>
                    <a:pt x="17589" y="4243"/>
                  </a:cubicBezTo>
                  <a:cubicBezTo>
                    <a:pt x="17950" y="4243"/>
                    <a:pt x="18329" y="4186"/>
                    <a:pt x="18711" y="4078"/>
                  </a:cubicBezTo>
                  <a:lnTo>
                    <a:pt x="18746" y="4060"/>
                  </a:lnTo>
                  <a:lnTo>
                    <a:pt x="18729" y="4025"/>
                  </a:lnTo>
                  <a:cubicBezTo>
                    <a:pt x="18637" y="3860"/>
                    <a:pt x="18568" y="3716"/>
                    <a:pt x="18476" y="3551"/>
                  </a:cubicBezTo>
                  <a:lnTo>
                    <a:pt x="18459" y="3534"/>
                  </a:lnTo>
                  <a:lnTo>
                    <a:pt x="18437" y="3534"/>
                  </a:lnTo>
                  <a:cubicBezTo>
                    <a:pt x="18111" y="3608"/>
                    <a:pt x="17806" y="3643"/>
                    <a:pt x="17497" y="3643"/>
                  </a:cubicBezTo>
                  <a:cubicBezTo>
                    <a:pt x="17132" y="3643"/>
                    <a:pt x="16771" y="3590"/>
                    <a:pt x="16427" y="3442"/>
                  </a:cubicBezTo>
                  <a:cubicBezTo>
                    <a:pt x="15557" y="3064"/>
                    <a:pt x="14813" y="2228"/>
                    <a:pt x="14034" y="1449"/>
                  </a:cubicBezTo>
                  <a:cubicBezTo>
                    <a:pt x="13651" y="1071"/>
                    <a:pt x="13255" y="723"/>
                    <a:pt x="12820" y="453"/>
                  </a:cubicBezTo>
                  <a:cubicBezTo>
                    <a:pt x="12385" y="179"/>
                    <a:pt x="11910" y="0"/>
                    <a:pt x="113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7"/>
            <p:cNvSpPr/>
            <p:nvPr/>
          </p:nvSpPr>
          <p:spPr>
            <a:xfrm>
              <a:off x="1135511" y="1096515"/>
              <a:ext cx="2097544" cy="433443"/>
            </a:xfrm>
            <a:custGeom>
              <a:avLst/>
              <a:gdLst/>
              <a:ahLst/>
              <a:cxnLst/>
              <a:rect l="l" t="t" r="r" b="b"/>
              <a:pathLst>
                <a:path w="17823" h="3683" extrusionOk="0">
                  <a:moveTo>
                    <a:pt x="12957" y="998"/>
                  </a:moveTo>
                  <a:cubicBezTo>
                    <a:pt x="13045" y="1058"/>
                    <a:pt x="13132" y="1119"/>
                    <a:pt x="13219" y="1180"/>
                  </a:cubicBezTo>
                  <a:cubicBezTo>
                    <a:pt x="14033" y="1759"/>
                    <a:pt x="14834" y="2429"/>
                    <a:pt x="15739" y="2721"/>
                  </a:cubicBezTo>
                  <a:cubicBezTo>
                    <a:pt x="16117" y="2847"/>
                    <a:pt x="16518" y="2903"/>
                    <a:pt x="16918" y="2903"/>
                  </a:cubicBezTo>
                  <a:cubicBezTo>
                    <a:pt x="17068" y="2903"/>
                    <a:pt x="17223" y="2888"/>
                    <a:pt x="17374" y="2868"/>
                  </a:cubicBezTo>
                  <a:lnTo>
                    <a:pt x="17374" y="2868"/>
                  </a:lnTo>
                  <a:cubicBezTo>
                    <a:pt x="17488" y="3019"/>
                    <a:pt x="17603" y="3184"/>
                    <a:pt x="17705" y="3347"/>
                  </a:cubicBezTo>
                  <a:lnTo>
                    <a:pt x="17705" y="3347"/>
                  </a:lnTo>
                  <a:cubicBezTo>
                    <a:pt x="17473" y="3376"/>
                    <a:pt x="17257" y="3391"/>
                    <a:pt x="17027" y="3391"/>
                  </a:cubicBezTo>
                  <a:cubicBezTo>
                    <a:pt x="16661" y="3391"/>
                    <a:pt x="16283" y="3338"/>
                    <a:pt x="15921" y="3190"/>
                  </a:cubicBezTo>
                  <a:cubicBezTo>
                    <a:pt x="15029" y="2864"/>
                    <a:pt x="14268" y="2103"/>
                    <a:pt x="13489" y="1433"/>
                  </a:cubicBezTo>
                  <a:cubicBezTo>
                    <a:pt x="13316" y="1282"/>
                    <a:pt x="13139" y="1135"/>
                    <a:pt x="12957" y="998"/>
                  </a:cubicBezTo>
                  <a:close/>
                  <a:moveTo>
                    <a:pt x="10569" y="75"/>
                  </a:moveTo>
                  <a:cubicBezTo>
                    <a:pt x="10918" y="75"/>
                    <a:pt x="11246" y="139"/>
                    <a:pt x="11561" y="247"/>
                  </a:cubicBezTo>
                  <a:lnTo>
                    <a:pt x="11561" y="247"/>
                  </a:lnTo>
                  <a:cubicBezTo>
                    <a:pt x="11321" y="178"/>
                    <a:pt x="11071" y="136"/>
                    <a:pt x="10809" y="127"/>
                  </a:cubicBezTo>
                  <a:lnTo>
                    <a:pt x="10787" y="127"/>
                  </a:lnTo>
                  <a:cubicBezTo>
                    <a:pt x="9286" y="127"/>
                    <a:pt x="7980" y="980"/>
                    <a:pt x="6692" y="1833"/>
                  </a:cubicBezTo>
                  <a:cubicBezTo>
                    <a:pt x="5404" y="2686"/>
                    <a:pt x="4116" y="3539"/>
                    <a:pt x="2650" y="3608"/>
                  </a:cubicBezTo>
                  <a:lnTo>
                    <a:pt x="2502" y="3608"/>
                  </a:lnTo>
                  <a:cubicBezTo>
                    <a:pt x="1685" y="3608"/>
                    <a:pt x="897" y="3293"/>
                    <a:pt x="114" y="2922"/>
                  </a:cubicBezTo>
                  <a:lnTo>
                    <a:pt x="114" y="2922"/>
                  </a:lnTo>
                  <a:cubicBezTo>
                    <a:pt x="173" y="2838"/>
                    <a:pt x="231" y="2762"/>
                    <a:pt x="300" y="2678"/>
                  </a:cubicBezTo>
                  <a:lnTo>
                    <a:pt x="300" y="2678"/>
                  </a:lnTo>
                  <a:cubicBezTo>
                    <a:pt x="1054" y="2943"/>
                    <a:pt x="1823" y="3156"/>
                    <a:pt x="2593" y="3156"/>
                  </a:cubicBezTo>
                  <a:lnTo>
                    <a:pt x="2776" y="3156"/>
                  </a:lnTo>
                  <a:cubicBezTo>
                    <a:pt x="4208" y="3103"/>
                    <a:pt x="5439" y="2320"/>
                    <a:pt x="6692" y="1559"/>
                  </a:cubicBezTo>
                  <a:cubicBezTo>
                    <a:pt x="7924" y="819"/>
                    <a:pt x="9155" y="75"/>
                    <a:pt x="10569" y="75"/>
                  </a:cubicBezTo>
                  <a:close/>
                  <a:moveTo>
                    <a:pt x="10569" y="1"/>
                  </a:moveTo>
                  <a:cubicBezTo>
                    <a:pt x="9138" y="1"/>
                    <a:pt x="7889" y="745"/>
                    <a:pt x="6653" y="1506"/>
                  </a:cubicBezTo>
                  <a:cubicBezTo>
                    <a:pt x="5404" y="2268"/>
                    <a:pt x="4173" y="3029"/>
                    <a:pt x="2776" y="3082"/>
                  </a:cubicBezTo>
                  <a:lnTo>
                    <a:pt x="2593" y="3082"/>
                  </a:lnTo>
                  <a:cubicBezTo>
                    <a:pt x="1815" y="3082"/>
                    <a:pt x="1070" y="2864"/>
                    <a:pt x="309" y="2594"/>
                  </a:cubicBezTo>
                  <a:lnTo>
                    <a:pt x="274" y="2594"/>
                  </a:lnTo>
                  <a:lnTo>
                    <a:pt x="274" y="2612"/>
                  </a:lnTo>
                  <a:cubicBezTo>
                    <a:pt x="183" y="2703"/>
                    <a:pt x="109" y="2812"/>
                    <a:pt x="39" y="2921"/>
                  </a:cubicBezTo>
                  <a:lnTo>
                    <a:pt x="0" y="2955"/>
                  </a:lnTo>
                  <a:lnTo>
                    <a:pt x="57" y="2973"/>
                  </a:lnTo>
                  <a:cubicBezTo>
                    <a:pt x="835" y="3338"/>
                    <a:pt x="1649" y="3682"/>
                    <a:pt x="2502" y="3682"/>
                  </a:cubicBezTo>
                  <a:lnTo>
                    <a:pt x="2650" y="3682"/>
                  </a:lnTo>
                  <a:cubicBezTo>
                    <a:pt x="4151" y="3608"/>
                    <a:pt x="5439" y="2738"/>
                    <a:pt x="6727" y="1885"/>
                  </a:cubicBezTo>
                  <a:cubicBezTo>
                    <a:pt x="8015" y="1037"/>
                    <a:pt x="9303" y="201"/>
                    <a:pt x="10787" y="201"/>
                  </a:cubicBezTo>
                  <a:lnTo>
                    <a:pt x="10809" y="201"/>
                  </a:lnTo>
                  <a:cubicBezTo>
                    <a:pt x="11313" y="219"/>
                    <a:pt x="11766" y="362"/>
                    <a:pt x="12201" y="601"/>
                  </a:cubicBezTo>
                  <a:cubicBezTo>
                    <a:pt x="12854" y="945"/>
                    <a:pt x="13437" y="1489"/>
                    <a:pt x="14033" y="1994"/>
                  </a:cubicBezTo>
                  <a:cubicBezTo>
                    <a:pt x="14616" y="2520"/>
                    <a:pt x="15212" y="3012"/>
                    <a:pt x="15900" y="3264"/>
                  </a:cubicBezTo>
                  <a:cubicBezTo>
                    <a:pt x="16265" y="3408"/>
                    <a:pt x="16644" y="3465"/>
                    <a:pt x="17027" y="3465"/>
                  </a:cubicBezTo>
                  <a:cubicBezTo>
                    <a:pt x="17279" y="3465"/>
                    <a:pt x="17514" y="3447"/>
                    <a:pt x="17771" y="3408"/>
                  </a:cubicBezTo>
                  <a:lnTo>
                    <a:pt x="17823" y="3391"/>
                  </a:lnTo>
                  <a:lnTo>
                    <a:pt x="17806" y="3338"/>
                  </a:lnTo>
                  <a:cubicBezTo>
                    <a:pt x="17679" y="3173"/>
                    <a:pt x="17553" y="2995"/>
                    <a:pt x="17423" y="2812"/>
                  </a:cubicBezTo>
                  <a:lnTo>
                    <a:pt x="17405" y="2794"/>
                  </a:lnTo>
                  <a:lnTo>
                    <a:pt x="17388" y="2794"/>
                  </a:lnTo>
                  <a:cubicBezTo>
                    <a:pt x="17227" y="2812"/>
                    <a:pt x="17061" y="2829"/>
                    <a:pt x="16918" y="2829"/>
                  </a:cubicBezTo>
                  <a:cubicBezTo>
                    <a:pt x="16518" y="2829"/>
                    <a:pt x="16139" y="2777"/>
                    <a:pt x="15773" y="2647"/>
                  </a:cubicBezTo>
                  <a:cubicBezTo>
                    <a:pt x="14868" y="2377"/>
                    <a:pt x="14090" y="1707"/>
                    <a:pt x="13271" y="1124"/>
                  </a:cubicBezTo>
                  <a:cubicBezTo>
                    <a:pt x="12458" y="527"/>
                    <a:pt x="11605" y="1"/>
                    <a:pt x="105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7"/>
            <p:cNvSpPr/>
            <p:nvPr/>
          </p:nvSpPr>
          <p:spPr>
            <a:xfrm>
              <a:off x="1114445" y="1111461"/>
              <a:ext cx="2154976" cy="478400"/>
            </a:xfrm>
            <a:custGeom>
              <a:avLst/>
              <a:gdLst/>
              <a:ahLst/>
              <a:cxnLst/>
              <a:rect l="l" t="t" r="r" b="b"/>
              <a:pathLst>
                <a:path w="18311" h="4065" extrusionOk="0">
                  <a:moveTo>
                    <a:pt x="13004" y="870"/>
                  </a:moveTo>
                  <a:lnTo>
                    <a:pt x="13004" y="870"/>
                  </a:lnTo>
                  <a:cubicBezTo>
                    <a:pt x="13417" y="1171"/>
                    <a:pt x="13812" y="1528"/>
                    <a:pt x="14212" y="1867"/>
                  </a:cubicBezTo>
                  <a:cubicBezTo>
                    <a:pt x="14795" y="2393"/>
                    <a:pt x="15391" y="2885"/>
                    <a:pt x="16079" y="3137"/>
                  </a:cubicBezTo>
                  <a:cubicBezTo>
                    <a:pt x="16444" y="3281"/>
                    <a:pt x="16823" y="3338"/>
                    <a:pt x="17206" y="3338"/>
                  </a:cubicBezTo>
                  <a:cubicBezTo>
                    <a:pt x="17450" y="3338"/>
                    <a:pt x="17678" y="3321"/>
                    <a:pt x="17925" y="3285"/>
                  </a:cubicBezTo>
                  <a:lnTo>
                    <a:pt x="17925" y="3285"/>
                  </a:lnTo>
                  <a:cubicBezTo>
                    <a:pt x="18019" y="3428"/>
                    <a:pt x="18113" y="3569"/>
                    <a:pt x="18195" y="3712"/>
                  </a:cubicBezTo>
                  <a:lnTo>
                    <a:pt x="18195" y="3712"/>
                  </a:lnTo>
                  <a:cubicBezTo>
                    <a:pt x="17891" y="3777"/>
                    <a:pt x="17605" y="3808"/>
                    <a:pt x="17314" y="3808"/>
                  </a:cubicBezTo>
                  <a:cubicBezTo>
                    <a:pt x="16949" y="3808"/>
                    <a:pt x="16588" y="3755"/>
                    <a:pt x="16244" y="3607"/>
                  </a:cubicBezTo>
                  <a:cubicBezTo>
                    <a:pt x="15374" y="3229"/>
                    <a:pt x="14630" y="2393"/>
                    <a:pt x="13851" y="1614"/>
                  </a:cubicBezTo>
                  <a:cubicBezTo>
                    <a:pt x="13578" y="1345"/>
                    <a:pt x="13299" y="1091"/>
                    <a:pt x="13004" y="870"/>
                  </a:cubicBezTo>
                  <a:close/>
                  <a:moveTo>
                    <a:pt x="10988" y="74"/>
                  </a:moveTo>
                  <a:cubicBezTo>
                    <a:pt x="11447" y="90"/>
                    <a:pt x="11864" y="210"/>
                    <a:pt x="12263" y="413"/>
                  </a:cubicBezTo>
                  <a:lnTo>
                    <a:pt x="12263" y="413"/>
                  </a:lnTo>
                  <a:cubicBezTo>
                    <a:pt x="11933" y="258"/>
                    <a:pt x="11582" y="165"/>
                    <a:pt x="11205" y="165"/>
                  </a:cubicBezTo>
                  <a:lnTo>
                    <a:pt x="11149" y="165"/>
                  </a:lnTo>
                  <a:cubicBezTo>
                    <a:pt x="10370" y="165"/>
                    <a:pt x="9626" y="400"/>
                    <a:pt x="8938" y="744"/>
                  </a:cubicBezTo>
                  <a:cubicBezTo>
                    <a:pt x="7903" y="1271"/>
                    <a:pt x="6924" y="2067"/>
                    <a:pt x="5910" y="2737"/>
                  </a:cubicBezTo>
                  <a:cubicBezTo>
                    <a:pt x="4913" y="3412"/>
                    <a:pt x="3878" y="3955"/>
                    <a:pt x="2720" y="3990"/>
                  </a:cubicBezTo>
                  <a:lnTo>
                    <a:pt x="2611" y="3990"/>
                  </a:lnTo>
                  <a:cubicBezTo>
                    <a:pt x="1713" y="3990"/>
                    <a:pt x="908" y="3549"/>
                    <a:pt x="100" y="3064"/>
                  </a:cubicBezTo>
                  <a:lnTo>
                    <a:pt x="100" y="3064"/>
                  </a:lnTo>
                  <a:cubicBezTo>
                    <a:pt x="153" y="2994"/>
                    <a:pt x="197" y="2923"/>
                    <a:pt x="251" y="2853"/>
                  </a:cubicBezTo>
                  <a:lnTo>
                    <a:pt x="251" y="2853"/>
                  </a:lnTo>
                  <a:cubicBezTo>
                    <a:pt x="1025" y="3216"/>
                    <a:pt x="1834" y="3555"/>
                    <a:pt x="2681" y="3555"/>
                  </a:cubicBezTo>
                  <a:lnTo>
                    <a:pt x="2829" y="3555"/>
                  </a:lnTo>
                  <a:cubicBezTo>
                    <a:pt x="4330" y="3481"/>
                    <a:pt x="5618" y="2611"/>
                    <a:pt x="6906" y="1758"/>
                  </a:cubicBezTo>
                  <a:cubicBezTo>
                    <a:pt x="8194" y="910"/>
                    <a:pt x="9482" y="74"/>
                    <a:pt x="10966" y="74"/>
                  </a:cubicBezTo>
                  <a:close/>
                  <a:moveTo>
                    <a:pt x="10966" y="0"/>
                  </a:moveTo>
                  <a:cubicBezTo>
                    <a:pt x="9465" y="0"/>
                    <a:pt x="8159" y="853"/>
                    <a:pt x="6871" y="1706"/>
                  </a:cubicBezTo>
                  <a:cubicBezTo>
                    <a:pt x="5583" y="2559"/>
                    <a:pt x="4295" y="3412"/>
                    <a:pt x="2829" y="3481"/>
                  </a:cubicBezTo>
                  <a:lnTo>
                    <a:pt x="2681" y="3481"/>
                  </a:lnTo>
                  <a:cubicBezTo>
                    <a:pt x="1850" y="3481"/>
                    <a:pt x="1049" y="3155"/>
                    <a:pt x="253" y="2776"/>
                  </a:cubicBezTo>
                  <a:lnTo>
                    <a:pt x="236" y="2759"/>
                  </a:lnTo>
                  <a:lnTo>
                    <a:pt x="218" y="2794"/>
                  </a:lnTo>
                  <a:cubicBezTo>
                    <a:pt x="144" y="2885"/>
                    <a:pt x="70" y="2976"/>
                    <a:pt x="18" y="3063"/>
                  </a:cubicBezTo>
                  <a:lnTo>
                    <a:pt x="1" y="3103"/>
                  </a:lnTo>
                  <a:lnTo>
                    <a:pt x="35" y="3120"/>
                  </a:lnTo>
                  <a:cubicBezTo>
                    <a:pt x="849" y="3607"/>
                    <a:pt x="1685" y="4064"/>
                    <a:pt x="2611" y="4064"/>
                  </a:cubicBezTo>
                  <a:lnTo>
                    <a:pt x="2720" y="4064"/>
                  </a:lnTo>
                  <a:cubicBezTo>
                    <a:pt x="4295" y="4008"/>
                    <a:pt x="5618" y="3046"/>
                    <a:pt x="6963" y="2106"/>
                  </a:cubicBezTo>
                  <a:cubicBezTo>
                    <a:pt x="7615" y="1632"/>
                    <a:pt x="8285" y="1162"/>
                    <a:pt x="8973" y="818"/>
                  </a:cubicBezTo>
                  <a:cubicBezTo>
                    <a:pt x="9660" y="474"/>
                    <a:pt x="10370" y="235"/>
                    <a:pt x="11149" y="235"/>
                  </a:cubicBezTo>
                  <a:lnTo>
                    <a:pt x="11205" y="235"/>
                  </a:lnTo>
                  <a:cubicBezTo>
                    <a:pt x="11710" y="235"/>
                    <a:pt x="12162" y="418"/>
                    <a:pt x="12598" y="670"/>
                  </a:cubicBezTo>
                  <a:cubicBezTo>
                    <a:pt x="13233" y="1071"/>
                    <a:pt x="13794" y="1671"/>
                    <a:pt x="14377" y="2250"/>
                  </a:cubicBezTo>
                  <a:cubicBezTo>
                    <a:pt x="14956" y="2828"/>
                    <a:pt x="15535" y="3390"/>
                    <a:pt x="16209" y="3681"/>
                  </a:cubicBezTo>
                  <a:cubicBezTo>
                    <a:pt x="16570" y="3825"/>
                    <a:pt x="16949" y="3881"/>
                    <a:pt x="17314" y="3881"/>
                  </a:cubicBezTo>
                  <a:cubicBezTo>
                    <a:pt x="17623" y="3881"/>
                    <a:pt x="17950" y="3847"/>
                    <a:pt x="18254" y="3773"/>
                  </a:cubicBezTo>
                  <a:lnTo>
                    <a:pt x="18311" y="3755"/>
                  </a:lnTo>
                  <a:lnTo>
                    <a:pt x="18293" y="3716"/>
                  </a:lnTo>
                  <a:cubicBezTo>
                    <a:pt x="18185" y="3555"/>
                    <a:pt x="18076" y="3390"/>
                    <a:pt x="17985" y="3211"/>
                  </a:cubicBezTo>
                  <a:lnTo>
                    <a:pt x="17967" y="3194"/>
                  </a:lnTo>
                  <a:lnTo>
                    <a:pt x="17950" y="3211"/>
                  </a:lnTo>
                  <a:cubicBezTo>
                    <a:pt x="17693" y="3246"/>
                    <a:pt x="17458" y="3264"/>
                    <a:pt x="17206" y="3264"/>
                  </a:cubicBezTo>
                  <a:cubicBezTo>
                    <a:pt x="16840" y="3264"/>
                    <a:pt x="16462" y="3211"/>
                    <a:pt x="16100" y="3063"/>
                  </a:cubicBezTo>
                  <a:cubicBezTo>
                    <a:pt x="15208" y="2737"/>
                    <a:pt x="14447" y="1976"/>
                    <a:pt x="13668" y="1306"/>
                  </a:cubicBezTo>
                  <a:cubicBezTo>
                    <a:pt x="13272" y="962"/>
                    <a:pt x="12854" y="635"/>
                    <a:pt x="12419" y="400"/>
                  </a:cubicBezTo>
                  <a:cubicBezTo>
                    <a:pt x="11984" y="165"/>
                    <a:pt x="11510" y="18"/>
                    <a:pt x="109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7"/>
            <p:cNvSpPr/>
            <p:nvPr/>
          </p:nvSpPr>
          <p:spPr>
            <a:xfrm>
              <a:off x="1022297" y="1267042"/>
              <a:ext cx="2351632" cy="570078"/>
            </a:xfrm>
            <a:custGeom>
              <a:avLst/>
              <a:gdLst/>
              <a:ahLst/>
              <a:cxnLst/>
              <a:rect l="l" t="t" r="r" b="b"/>
              <a:pathLst>
                <a:path w="19982" h="4844" extrusionOk="0">
                  <a:moveTo>
                    <a:pt x="12349" y="75"/>
                  </a:moveTo>
                  <a:cubicBezTo>
                    <a:pt x="12911" y="92"/>
                    <a:pt x="13363" y="292"/>
                    <a:pt x="13781" y="601"/>
                  </a:cubicBezTo>
                  <a:cubicBezTo>
                    <a:pt x="14416" y="1089"/>
                    <a:pt x="14925" y="1815"/>
                    <a:pt x="15469" y="2525"/>
                  </a:cubicBezTo>
                  <a:cubicBezTo>
                    <a:pt x="15991" y="3212"/>
                    <a:pt x="16535" y="3882"/>
                    <a:pt x="17227" y="4209"/>
                  </a:cubicBezTo>
                  <a:cubicBezTo>
                    <a:pt x="17571" y="4374"/>
                    <a:pt x="17915" y="4444"/>
                    <a:pt x="18276" y="4444"/>
                  </a:cubicBezTo>
                  <a:cubicBezTo>
                    <a:pt x="18771" y="4444"/>
                    <a:pt x="19282" y="4308"/>
                    <a:pt x="19794" y="4100"/>
                  </a:cubicBezTo>
                  <a:lnTo>
                    <a:pt x="19794" y="4100"/>
                  </a:lnTo>
                  <a:cubicBezTo>
                    <a:pt x="19827" y="4185"/>
                    <a:pt x="19865" y="4272"/>
                    <a:pt x="19895" y="4367"/>
                  </a:cubicBezTo>
                  <a:lnTo>
                    <a:pt x="19895" y="4367"/>
                  </a:lnTo>
                  <a:cubicBezTo>
                    <a:pt x="19341" y="4615"/>
                    <a:pt x="18791" y="4770"/>
                    <a:pt x="18258" y="4770"/>
                  </a:cubicBezTo>
                  <a:cubicBezTo>
                    <a:pt x="17915" y="4770"/>
                    <a:pt x="17571" y="4718"/>
                    <a:pt x="17227" y="4535"/>
                  </a:cubicBezTo>
                  <a:cubicBezTo>
                    <a:pt x="16792" y="4335"/>
                    <a:pt x="16409" y="3974"/>
                    <a:pt x="16065" y="3539"/>
                  </a:cubicBezTo>
                  <a:cubicBezTo>
                    <a:pt x="15521" y="2903"/>
                    <a:pt x="15012" y="2142"/>
                    <a:pt x="14451" y="1524"/>
                  </a:cubicBezTo>
                  <a:cubicBezTo>
                    <a:pt x="13890" y="910"/>
                    <a:pt x="13237" y="436"/>
                    <a:pt x="12402" y="436"/>
                  </a:cubicBezTo>
                  <a:lnTo>
                    <a:pt x="12384" y="436"/>
                  </a:lnTo>
                  <a:cubicBezTo>
                    <a:pt x="11640" y="436"/>
                    <a:pt x="10826" y="784"/>
                    <a:pt x="10065" y="1219"/>
                  </a:cubicBezTo>
                  <a:cubicBezTo>
                    <a:pt x="9303" y="1633"/>
                    <a:pt x="8559" y="2159"/>
                    <a:pt x="7981" y="2503"/>
                  </a:cubicBezTo>
                  <a:cubicBezTo>
                    <a:pt x="7311" y="2886"/>
                    <a:pt x="6549" y="3430"/>
                    <a:pt x="5731" y="3882"/>
                  </a:cubicBezTo>
                  <a:cubicBezTo>
                    <a:pt x="4935" y="4352"/>
                    <a:pt x="4082" y="4718"/>
                    <a:pt x="3303" y="4753"/>
                  </a:cubicBezTo>
                  <a:lnTo>
                    <a:pt x="3194" y="4753"/>
                  </a:lnTo>
                  <a:cubicBezTo>
                    <a:pt x="2611" y="4753"/>
                    <a:pt x="2089" y="4518"/>
                    <a:pt x="1562" y="4191"/>
                  </a:cubicBezTo>
                  <a:cubicBezTo>
                    <a:pt x="1062" y="3871"/>
                    <a:pt x="583" y="3462"/>
                    <a:pt x="84" y="3105"/>
                  </a:cubicBezTo>
                  <a:lnTo>
                    <a:pt x="84" y="3105"/>
                  </a:lnTo>
                  <a:cubicBezTo>
                    <a:pt x="129" y="3030"/>
                    <a:pt x="172" y="2944"/>
                    <a:pt x="217" y="2857"/>
                  </a:cubicBezTo>
                  <a:lnTo>
                    <a:pt x="217" y="2857"/>
                  </a:lnTo>
                  <a:cubicBezTo>
                    <a:pt x="675" y="3232"/>
                    <a:pt x="1122" y="3638"/>
                    <a:pt x="1597" y="3956"/>
                  </a:cubicBezTo>
                  <a:cubicBezTo>
                    <a:pt x="2089" y="4283"/>
                    <a:pt x="2611" y="4518"/>
                    <a:pt x="3229" y="4518"/>
                  </a:cubicBezTo>
                  <a:lnTo>
                    <a:pt x="3303" y="4518"/>
                  </a:lnTo>
                  <a:cubicBezTo>
                    <a:pt x="4156" y="4500"/>
                    <a:pt x="4935" y="4191"/>
                    <a:pt x="5679" y="3773"/>
                  </a:cubicBezTo>
                  <a:cubicBezTo>
                    <a:pt x="6784" y="3138"/>
                    <a:pt x="7815" y="2216"/>
                    <a:pt x="8886" y="1454"/>
                  </a:cubicBezTo>
                  <a:cubicBezTo>
                    <a:pt x="9956" y="675"/>
                    <a:pt x="11061" y="75"/>
                    <a:pt x="12293" y="75"/>
                  </a:cubicBezTo>
                  <a:close/>
                  <a:moveTo>
                    <a:pt x="12293" y="1"/>
                  </a:moveTo>
                  <a:cubicBezTo>
                    <a:pt x="11462" y="1"/>
                    <a:pt x="10683" y="275"/>
                    <a:pt x="9939" y="693"/>
                  </a:cubicBezTo>
                  <a:cubicBezTo>
                    <a:pt x="8834" y="1306"/>
                    <a:pt x="7798" y="2216"/>
                    <a:pt x="6727" y="2995"/>
                  </a:cubicBezTo>
                  <a:cubicBezTo>
                    <a:pt x="5640" y="3773"/>
                    <a:pt x="4552" y="4409"/>
                    <a:pt x="3303" y="4444"/>
                  </a:cubicBezTo>
                  <a:lnTo>
                    <a:pt x="3229" y="4444"/>
                  </a:lnTo>
                  <a:cubicBezTo>
                    <a:pt x="2633" y="4444"/>
                    <a:pt x="2124" y="4226"/>
                    <a:pt x="1632" y="3900"/>
                  </a:cubicBezTo>
                  <a:cubicBezTo>
                    <a:pt x="1162" y="3573"/>
                    <a:pt x="692" y="3156"/>
                    <a:pt x="218" y="2777"/>
                  </a:cubicBezTo>
                  <a:lnTo>
                    <a:pt x="183" y="2742"/>
                  </a:lnTo>
                  <a:lnTo>
                    <a:pt x="166" y="2777"/>
                  </a:lnTo>
                  <a:cubicBezTo>
                    <a:pt x="109" y="2886"/>
                    <a:pt x="57" y="2995"/>
                    <a:pt x="0" y="3086"/>
                  </a:cubicBezTo>
                  <a:lnTo>
                    <a:pt x="0" y="3121"/>
                  </a:lnTo>
                  <a:lnTo>
                    <a:pt x="22" y="3138"/>
                  </a:lnTo>
                  <a:cubicBezTo>
                    <a:pt x="527" y="3504"/>
                    <a:pt x="1019" y="3917"/>
                    <a:pt x="1523" y="4265"/>
                  </a:cubicBezTo>
                  <a:cubicBezTo>
                    <a:pt x="2050" y="4592"/>
                    <a:pt x="2594" y="4827"/>
                    <a:pt x="3194" y="4827"/>
                  </a:cubicBezTo>
                  <a:lnTo>
                    <a:pt x="3303" y="4827"/>
                  </a:lnTo>
                  <a:cubicBezTo>
                    <a:pt x="4117" y="4787"/>
                    <a:pt x="4952" y="4409"/>
                    <a:pt x="5766" y="3956"/>
                  </a:cubicBezTo>
                  <a:cubicBezTo>
                    <a:pt x="6584" y="3504"/>
                    <a:pt x="7345" y="2938"/>
                    <a:pt x="8015" y="2559"/>
                  </a:cubicBezTo>
                  <a:cubicBezTo>
                    <a:pt x="8616" y="2216"/>
                    <a:pt x="9338" y="1689"/>
                    <a:pt x="10100" y="1272"/>
                  </a:cubicBezTo>
                  <a:cubicBezTo>
                    <a:pt x="10861" y="854"/>
                    <a:pt x="11662" y="510"/>
                    <a:pt x="12384" y="510"/>
                  </a:cubicBezTo>
                  <a:lnTo>
                    <a:pt x="12402" y="510"/>
                  </a:lnTo>
                  <a:cubicBezTo>
                    <a:pt x="12945" y="510"/>
                    <a:pt x="13402" y="710"/>
                    <a:pt x="13816" y="1037"/>
                  </a:cubicBezTo>
                  <a:cubicBezTo>
                    <a:pt x="14434" y="1506"/>
                    <a:pt x="14943" y="2233"/>
                    <a:pt x="15469" y="2921"/>
                  </a:cubicBezTo>
                  <a:cubicBezTo>
                    <a:pt x="15991" y="3612"/>
                    <a:pt x="16535" y="4283"/>
                    <a:pt x="17210" y="4609"/>
                  </a:cubicBezTo>
                  <a:cubicBezTo>
                    <a:pt x="17554" y="4770"/>
                    <a:pt x="17897" y="4844"/>
                    <a:pt x="18258" y="4844"/>
                  </a:cubicBezTo>
                  <a:cubicBezTo>
                    <a:pt x="18820" y="4844"/>
                    <a:pt x="19385" y="4661"/>
                    <a:pt x="19947" y="4426"/>
                  </a:cubicBezTo>
                  <a:lnTo>
                    <a:pt x="19982" y="4409"/>
                  </a:lnTo>
                  <a:lnTo>
                    <a:pt x="19982" y="4374"/>
                  </a:lnTo>
                  <a:cubicBezTo>
                    <a:pt x="19929" y="4265"/>
                    <a:pt x="19890" y="4156"/>
                    <a:pt x="19855" y="4026"/>
                  </a:cubicBezTo>
                  <a:lnTo>
                    <a:pt x="19838" y="3991"/>
                  </a:lnTo>
                  <a:lnTo>
                    <a:pt x="19799" y="4008"/>
                  </a:lnTo>
                  <a:cubicBezTo>
                    <a:pt x="19294" y="4226"/>
                    <a:pt x="18785" y="4374"/>
                    <a:pt x="18276" y="4374"/>
                  </a:cubicBezTo>
                  <a:cubicBezTo>
                    <a:pt x="17932" y="4374"/>
                    <a:pt x="17588" y="4317"/>
                    <a:pt x="17262" y="4156"/>
                  </a:cubicBezTo>
                  <a:cubicBezTo>
                    <a:pt x="16357" y="3721"/>
                    <a:pt x="15704" y="2686"/>
                    <a:pt x="14995" y="1781"/>
                  </a:cubicBezTo>
                  <a:cubicBezTo>
                    <a:pt x="14634" y="1306"/>
                    <a:pt x="14251" y="871"/>
                    <a:pt x="13838" y="545"/>
                  </a:cubicBezTo>
                  <a:cubicBezTo>
                    <a:pt x="13402" y="218"/>
                    <a:pt x="12928" y="23"/>
                    <a:pt x="123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7"/>
            <p:cNvSpPr/>
            <p:nvPr/>
          </p:nvSpPr>
          <p:spPr>
            <a:xfrm>
              <a:off x="1058662" y="1184191"/>
              <a:ext cx="2285609" cy="569490"/>
            </a:xfrm>
            <a:custGeom>
              <a:avLst/>
              <a:gdLst/>
              <a:ahLst/>
              <a:cxnLst/>
              <a:rect l="l" t="t" r="r" b="b"/>
              <a:pathLst>
                <a:path w="19421" h="4839" extrusionOk="0">
                  <a:moveTo>
                    <a:pt x="11966" y="74"/>
                  </a:moveTo>
                  <a:cubicBezTo>
                    <a:pt x="12493" y="91"/>
                    <a:pt x="12963" y="292"/>
                    <a:pt x="13381" y="579"/>
                  </a:cubicBezTo>
                  <a:cubicBezTo>
                    <a:pt x="14016" y="1053"/>
                    <a:pt x="14560" y="1741"/>
                    <a:pt x="15104" y="2411"/>
                  </a:cubicBezTo>
                  <a:cubicBezTo>
                    <a:pt x="15648" y="3081"/>
                    <a:pt x="16209" y="3733"/>
                    <a:pt x="16879" y="4060"/>
                  </a:cubicBezTo>
                  <a:cubicBezTo>
                    <a:pt x="17227" y="4225"/>
                    <a:pt x="17588" y="4295"/>
                    <a:pt x="17932" y="4295"/>
                  </a:cubicBezTo>
                  <a:cubicBezTo>
                    <a:pt x="18358" y="4295"/>
                    <a:pt x="18767" y="4191"/>
                    <a:pt x="19175" y="4052"/>
                  </a:cubicBezTo>
                  <a:lnTo>
                    <a:pt x="19175" y="4052"/>
                  </a:lnTo>
                  <a:cubicBezTo>
                    <a:pt x="19222" y="4159"/>
                    <a:pt x="19266" y="4277"/>
                    <a:pt x="19313" y="4388"/>
                  </a:cubicBezTo>
                  <a:lnTo>
                    <a:pt x="19313" y="4388"/>
                  </a:lnTo>
                  <a:cubicBezTo>
                    <a:pt x="18860" y="4560"/>
                    <a:pt x="18407" y="4678"/>
                    <a:pt x="17967" y="4678"/>
                  </a:cubicBezTo>
                  <a:cubicBezTo>
                    <a:pt x="17623" y="4678"/>
                    <a:pt x="17279" y="4604"/>
                    <a:pt x="16953" y="4443"/>
                  </a:cubicBezTo>
                  <a:cubicBezTo>
                    <a:pt x="16065" y="4008"/>
                    <a:pt x="15395" y="2989"/>
                    <a:pt x="14669" y="2084"/>
                  </a:cubicBezTo>
                  <a:cubicBezTo>
                    <a:pt x="14307" y="1632"/>
                    <a:pt x="13924" y="1197"/>
                    <a:pt x="13507" y="870"/>
                  </a:cubicBezTo>
                  <a:cubicBezTo>
                    <a:pt x="13072" y="544"/>
                    <a:pt x="12602" y="326"/>
                    <a:pt x="12023" y="326"/>
                  </a:cubicBezTo>
                  <a:lnTo>
                    <a:pt x="11949" y="326"/>
                  </a:lnTo>
                  <a:cubicBezTo>
                    <a:pt x="11096" y="326"/>
                    <a:pt x="10335" y="596"/>
                    <a:pt x="9591" y="996"/>
                  </a:cubicBezTo>
                  <a:cubicBezTo>
                    <a:pt x="8485" y="1614"/>
                    <a:pt x="7472" y="2554"/>
                    <a:pt x="6401" y="3316"/>
                  </a:cubicBezTo>
                  <a:cubicBezTo>
                    <a:pt x="5331" y="4099"/>
                    <a:pt x="4243" y="4730"/>
                    <a:pt x="3011" y="4769"/>
                  </a:cubicBezTo>
                  <a:lnTo>
                    <a:pt x="2937" y="4769"/>
                  </a:lnTo>
                  <a:cubicBezTo>
                    <a:pt x="2359" y="4769"/>
                    <a:pt x="1867" y="4569"/>
                    <a:pt x="1414" y="4260"/>
                  </a:cubicBezTo>
                  <a:cubicBezTo>
                    <a:pt x="954" y="3975"/>
                    <a:pt x="528" y="3589"/>
                    <a:pt x="85" y="3230"/>
                  </a:cubicBezTo>
                  <a:lnTo>
                    <a:pt x="85" y="3230"/>
                  </a:lnTo>
                  <a:cubicBezTo>
                    <a:pt x="126" y="3168"/>
                    <a:pt x="159" y="3098"/>
                    <a:pt x="199" y="3038"/>
                  </a:cubicBezTo>
                  <a:lnTo>
                    <a:pt x="199" y="3038"/>
                  </a:lnTo>
                  <a:cubicBezTo>
                    <a:pt x="623" y="3372"/>
                    <a:pt x="1048" y="3706"/>
                    <a:pt x="1488" y="3968"/>
                  </a:cubicBezTo>
                  <a:cubicBezTo>
                    <a:pt x="1941" y="4225"/>
                    <a:pt x="2433" y="4404"/>
                    <a:pt x="2977" y="4404"/>
                  </a:cubicBezTo>
                  <a:lnTo>
                    <a:pt x="3046" y="4404"/>
                  </a:lnTo>
                  <a:cubicBezTo>
                    <a:pt x="3864" y="4386"/>
                    <a:pt x="4643" y="4099"/>
                    <a:pt x="5370" y="3681"/>
                  </a:cubicBezTo>
                  <a:cubicBezTo>
                    <a:pt x="6458" y="3063"/>
                    <a:pt x="7489" y="2158"/>
                    <a:pt x="8542" y="1414"/>
                  </a:cubicBezTo>
                  <a:cubicBezTo>
                    <a:pt x="9591" y="670"/>
                    <a:pt x="10661" y="74"/>
                    <a:pt x="11875" y="74"/>
                  </a:cubicBezTo>
                  <a:close/>
                  <a:moveTo>
                    <a:pt x="11875" y="0"/>
                  </a:moveTo>
                  <a:cubicBezTo>
                    <a:pt x="11061" y="0"/>
                    <a:pt x="10300" y="270"/>
                    <a:pt x="9556" y="670"/>
                  </a:cubicBezTo>
                  <a:cubicBezTo>
                    <a:pt x="8468" y="1271"/>
                    <a:pt x="7454" y="2176"/>
                    <a:pt x="6401" y="2920"/>
                  </a:cubicBezTo>
                  <a:cubicBezTo>
                    <a:pt x="5348" y="3681"/>
                    <a:pt x="4260" y="4295"/>
                    <a:pt x="3046" y="4334"/>
                  </a:cubicBezTo>
                  <a:lnTo>
                    <a:pt x="2977" y="4334"/>
                  </a:lnTo>
                  <a:cubicBezTo>
                    <a:pt x="2450" y="4334"/>
                    <a:pt x="1976" y="4169"/>
                    <a:pt x="1523" y="3899"/>
                  </a:cubicBezTo>
                  <a:cubicBezTo>
                    <a:pt x="1071" y="3642"/>
                    <a:pt x="636" y="3298"/>
                    <a:pt x="200" y="2955"/>
                  </a:cubicBezTo>
                  <a:lnTo>
                    <a:pt x="183" y="2937"/>
                  </a:lnTo>
                  <a:lnTo>
                    <a:pt x="166" y="2972"/>
                  </a:lnTo>
                  <a:cubicBezTo>
                    <a:pt x="109" y="3046"/>
                    <a:pt x="57" y="3137"/>
                    <a:pt x="0" y="3207"/>
                  </a:cubicBezTo>
                  <a:lnTo>
                    <a:pt x="0" y="3246"/>
                  </a:lnTo>
                  <a:lnTo>
                    <a:pt x="18" y="3263"/>
                  </a:lnTo>
                  <a:cubicBezTo>
                    <a:pt x="475" y="3625"/>
                    <a:pt x="910" y="4025"/>
                    <a:pt x="1380" y="4334"/>
                  </a:cubicBezTo>
                  <a:cubicBezTo>
                    <a:pt x="1850" y="4621"/>
                    <a:pt x="2341" y="4839"/>
                    <a:pt x="2937" y="4839"/>
                  </a:cubicBezTo>
                  <a:lnTo>
                    <a:pt x="3011" y="4839"/>
                  </a:lnTo>
                  <a:cubicBezTo>
                    <a:pt x="3847" y="4821"/>
                    <a:pt x="4626" y="4534"/>
                    <a:pt x="5370" y="4099"/>
                  </a:cubicBezTo>
                  <a:cubicBezTo>
                    <a:pt x="6475" y="3464"/>
                    <a:pt x="7489" y="2537"/>
                    <a:pt x="8559" y="1758"/>
                  </a:cubicBezTo>
                  <a:cubicBezTo>
                    <a:pt x="9612" y="996"/>
                    <a:pt x="10718" y="400"/>
                    <a:pt x="11949" y="400"/>
                  </a:cubicBezTo>
                  <a:lnTo>
                    <a:pt x="12023" y="400"/>
                  </a:lnTo>
                  <a:cubicBezTo>
                    <a:pt x="12584" y="400"/>
                    <a:pt x="13037" y="618"/>
                    <a:pt x="13455" y="922"/>
                  </a:cubicBezTo>
                  <a:cubicBezTo>
                    <a:pt x="14090" y="1397"/>
                    <a:pt x="14616" y="2119"/>
                    <a:pt x="15138" y="2828"/>
                  </a:cubicBezTo>
                  <a:cubicBezTo>
                    <a:pt x="15682" y="3516"/>
                    <a:pt x="16226" y="4169"/>
                    <a:pt x="16918" y="4512"/>
                  </a:cubicBezTo>
                  <a:cubicBezTo>
                    <a:pt x="17262" y="4678"/>
                    <a:pt x="17606" y="4752"/>
                    <a:pt x="17967" y="4752"/>
                  </a:cubicBezTo>
                  <a:cubicBezTo>
                    <a:pt x="18441" y="4752"/>
                    <a:pt x="18911" y="4621"/>
                    <a:pt x="19381" y="4443"/>
                  </a:cubicBezTo>
                  <a:lnTo>
                    <a:pt x="19420" y="4425"/>
                  </a:lnTo>
                  <a:lnTo>
                    <a:pt x="19403" y="4386"/>
                  </a:lnTo>
                  <a:cubicBezTo>
                    <a:pt x="19346" y="4260"/>
                    <a:pt x="19294" y="4134"/>
                    <a:pt x="19237" y="4008"/>
                  </a:cubicBezTo>
                  <a:lnTo>
                    <a:pt x="19220" y="3968"/>
                  </a:lnTo>
                  <a:lnTo>
                    <a:pt x="19185" y="3990"/>
                  </a:lnTo>
                  <a:cubicBezTo>
                    <a:pt x="18767" y="4134"/>
                    <a:pt x="18350" y="4225"/>
                    <a:pt x="17932" y="4225"/>
                  </a:cubicBezTo>
                  <a:cubicBezTo>
                    <a:pt x="17588" y="4225"/>
                    <a:pt x="17245" y="4151"/>
                    <a:pt x="16918" y="3990"/>
                  </a:cubicBezTo>
                  <a:cubicBezTo>
                    <a:pt x="16031" y="3572"/>
                    <a:pt x="15339" y="2593"/>
                    <a:pt x="14616" y="1706"/>
                  </a:cubicBezTo>
                  <a:cubicBezTo>
                    <a:pt x="14233" y="1249"/>
                    <a:pt x="13855" y="835"/>
                    <a:pt x="13420" y="527"/>
                  </a:cubicBezTo>
                  <a:cubicBezTo>
                    <a:pt x="13002" y="218"/>
                    <a:pt x="12510" y="17"/>
                    <a:pt x="119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7"/>
            <p:cNvSpPr/>
            <p:nvPr/>
          </p:nvSpPr>
          <p:spPr>
            <a:xfrm>
              <a:off x="1039714" y="1222557"/>
              <a:ext cx="2319385" cy="576198"/>
            </a:xfrm>
            <a:custGeom>
              <a:avLst/>
              <a:gdLst/>
              <a:ahLst/>
              <a:cxnLst/>
              <a:rect l="l" t="t" r="r" b="b"/>
              <a:pathLst>
                <a:path w="19708" h="4896" extrusionOk="0">
                  <a:moveTo>
                    <a:pt x="12184" y="74"/>
                  </a:moveTo>
                  <a:cubicBezTo>
                    <a:pt x="12745" y="74"/>
                    <a:pt x="13198" y="292"/>
                    <a:pt x="13616" y="596"/>
                  </a:cubicBezTo>
                  <a:cubicBezTo>
                    <a:pt x="14251" y="1071"/>
                    <a:pt x="14777" y="1793"/>
                    <a:pt x="15299" y="2502"/>
                  </a:cubicBezTo>
                  <a:cubicBezTo>
                    <a:pt x="15843" y="3190"/>
                    <a:pt x="16387" y="3843"/>
                    <a:pt x="17079" y="4186"/>
                  </a:cubicBezTo>
                  <a:cubicBezTo>
                    <a:pt x="17423" y="4352"/>
                    <a:pt x="17767" y="4426"/>
                    <a:pt x="18128" y="4426"/>
                  </a:cubicBezTo>
                  <a:cubicBezTo>
                    <a:pt x="18590" y="4426"/>
                    <a:pt x="19047" y="4302"/>
                    <a:pt x="19505" y="4131"/>
                  </a:cubicBezTo>
                  <a:lnTo>
                    <a:pt x="19505" y="4131"/>
                  </a:lnTo>
                  <a:cubicBezTo>
                    <a:pt x="19547" y="4216"/>
                    <a:pt x="19589" y="4303"/>
                    <a:pt x="19620" y="4400"/>
                  </a:cubicBezTo>
                  <a:lnTo>
                    <a:pt x="19620" y="4400"/>
                  </a:lnTo>
                  <a:cubicBezTo>
                    <a:pt x="19126" y="4610"/>
                    <a:pt x="18627" y="4752"/>
                    <a:pt x="18128" y="4752"/>
                  </a:cubicBezTo>
                  <a:cubicBezTo>
                    <a:pt x="17784" y="4752"/>
                    <a:pt x="17440" y="4695"/>
                    <a:pt x="17114" y="4534"/>
                  </a:cubicBezTo>
                  <a:cubicBezTo>
                    <a:pt x="16209" y="4099"/>
                    <a:pt x="15556" y="3064"/>
                    <a:pt x="14847" y="2159"/>
                  </a:cubicBezTo>
                  <a:cubicBezTo>
                    <a:pt x="14486" y="1684"/>
                    <a:pt x="14103" y="1249"/>
                    <a:pt x="13690" y="923"/>
                  </a:cubicBezTo>
                  <a:cubicBezTo>
                    <a:pt x="13254" y="596"/>
                    <a:pt x="12780" y="401"/>
                    <a:pt x="12201" y="379"/>
                  </a:cubicBezTo>
                  <a:lnTo>
                    <a:pt x="12145" y="379"/>
                  </a:lnTo>
                  <a:cubicBezTo>
                    <a:pt x="11314" y="379"/>
                    <a:pt x="10535" y="653"/>
                    <a:pt x="9791" y="1071"/>
                  </a:cubicBezTo>
                  <a:cubicBezTo>
                    <a:pt x="8686" y="1684"/>
                    <a:pt x="7650" y="2594"/>
                    <a:pt x="6579" y="3373"/>
                  </a:cubicBezTo>
                  <a:cubicBezTo>
                    <a:pt x="5492" y="4151"/>
                    <a:pt x="4404" y="4787"/>
                    <a:pt x="3155" y="4822"/>
                  </a:cubicBezTo>
                  <a:lnTo>
                    <a:pt x="3081" y="4822"/>
                  </a:lnTo>
                  <a:cubicBezTo>
                    <a:pt x="2485" y="4822"/>
                    <a:pt x="1976" y="4604"/>
                    <a:pt x="1484" y="4278"/>
                  </a:cubicBezTo>
                  <a:cubicBezTo>
                    <a:pt x="1023" y="3958"/>
                    <a:pt x="562" y="3549"/>
                    <a:pt x="97" y="3177"/>
                  </a:cubicBezTo>
                  <a:lnTo>
                    <a:pt x="97" y="3177"/>
                  </a:lnTo>
                  <a:cubicBezTo>
                    <a:pt x="126" y="3104"/>
                    <a:pt x="166" y="3034"/>
                    <a:pt x="210" y="2962"/>
                  </a:cubicBezTo>
                  <a:lnTo>
                    <a:pt x="210" y="2962"/>
                  </a:lnTo>
                  <a:cubicBezTo>
                    <a:pt x="655" y="3317"/>
                    <a:pt x="1081" y="3706"/>
                    <a:pt x="1541" y="4008"/>
                  </a:cubicBezTo>
                  <a:cubicBezTo>
                    <a:pt x="2011" y="4295"/>
                    <a:pt x="2502" y="4513"/>
                    <a:pt x="3098" y="4513"/>
                  </a:cubicBezTo>
                  <a:lnTo>
                    <a:pt x="3172" y="4513"/>
                  </a:lnTo>
                  <a:cubicBezTo>
                    <a:pt x="4008" y="4495"/>
                    <a:pt x="4787" y="4208"/>
                    <a:pt x="5531" y="3773"/>
                  </a:cubicBezTo>
                  <a:cubicBezTo>
                    <a:pt x="6636" y="3138"/>
                    <a:pt x="7650" y="2211"/>
                    <a:pt x="8720" y="1432"/>
                  </a:cubicBezTo>
                  <a:cubicBezTo>
                    <a:pt x="9773" y="670"/>
                    <a:pt x="10879" y="74"/>
                    <a:pt x="12110" y="74"/>
                  </a:cubicBezTo>
                  <a:close/>
                  <a:moveTo>
                    <a:pt x="12110" y="0"/>
                  </a:moveTo>
                  <a:cubicBezTo>
                    <a:pt x="11257" y="0"/>
                    <a:pt x="10496" y="270"/>
                    <a:pt x="9752" y="670"/>
                  </a:cubicBezTo>
                  <a:cubicBezTo>
                    <a:pt x="8646" y="1288"/>
                    <a:pt x="7633" y="2228"/>
                    <a:pt x="6562" y="2990"/>
                  </a:cubicBezTo>
                  <a:cubicBezTo>
                    <a:pt x="5492" y="3773"/>
                    <a:pt x="4404" y="4404"/>
                    <a:pt x="3172" y="4443"/>
                  </a:cubicBezTo>
                  <a:lnTo>
                    <a:pt x="3098" y="4443"/>
                  </a:lnTo>
                  <a:cubicBezTo>
                    <a:pt x="2520" y="4443"/>
                    <a:pt x="2028" y="4243"/>
                    <a:pt x="1575" y="3934"/>
                  </a:cubicBezTo>
                  <a:cubicBezTo>
                    <a:pt x="1106" y="3642"/>
                    <a:pt x="670" y="3246"/>
                    <a:pt x="218" y="2881"/>
                  </a:cubicBezTo>
                  <a:lnTo>
                    <a:pt x="200" y="2846"/>
                  </a:lnTo>
                  <a:lnTo>
                    <a:pt x="161" y="2881"/>
                  </a:lnTo>
                  <a:cubicBezTo>
                    <a:pt x="127" y="2972"/>
                    <a:pt x="70" y="3064"/>
                    <a:pt x="18" y="3155"/>
                  </a:cubicBezTo>
                  <a:lnTo>
                    <a:pt x="0" y="3190"/>
                  </a:lnTo>
                  <a:lnTo>
                    <a:pt x="35" y="3207"/>
                  </a:lnTo>
                  <a:cubicBezTo>
                    <a:pt x="505" y="3590"/>
                    <a:pt x="962" y="4008"/>
                    <a:pt x="1449" y="4334"/>
                  </a:cubicBezTo>
                  <a:cubicBezTo>
                    <a:pt x="1941" y="4661"/>
                    <a:pt x="2463" y="4896"/>
                    <a:pt x="3081" y="4896"/>
                  </a:cubicBezTo>
                  <a:lnTo>
                    <a:pt x="3155" y="4896"/>
                  </a:lnTo>
                  <a:cubicBezTo>
                    <a:pt x="4008" y="4878"/>
                    <a:pt x="4787" y="4569"/>
                    <a:pt x="5531" y="4151"/>
                  </a:cubicBezTo>
                  <a:cubicBezTo>
                    <a:pt x="6636" y="3516"/>
                    <a:pt x="7667" y="2594"/>
                    <a:pt x="8738" y="1832"/>
                  </a:cubicBezTo>
                  <a:cubicBezTo>
                    <a:pt x="9808" y="1053"/>
                    <a:pt x="10913" y="453"/>
                    <a:pt x="12145" y="453"/>
                  </a:cubicBezTo>
                  <a:lnTo>
                    <a:pt x="12201" y="453"/>
                  </a:lnTo>
                  <a:cubicBezTo>
                    <a:pt x="12763" y="470"/>
                    <a:pt x="13215" y="670"/>
                    <a:pt x="13633" y="979"/>
                  </a:cubicBezTo>
                  <a:cubicBezTo>
                    <a:pt x="14268" y="1467"/>
                    <a:pt x="14777" y="2193"/>
                    <a:pt x="15321" y="2903"/>
                  </a:cubicBezTo>
                  <a:cubicBezTo>
                    <a:pt x="15843" y="3590"/>
                    <a:pt x="16387" y="4260"/>
                    <a:pt x="17079" y="4587"/>
                  </a:cubicBezTo>
                  <a:cubicBezTo>
                    <a:pt x="17423" y="4752"/>
                    <a:pt x="17767" y="4822"/>
                    <a:pt x="18128" y="4822"/>
                  </a:cubicBezTo>
                  <a:cubicBezTo>
                    <a:pt x="18637" y="4822"/>
                    <a:pt x="19163" y="4678"/>
                    <a:pt x="19690" y="4460"/>
                  </a:cubicBezTo>
                  <a:lnTo>
                    <a:pt x="19707" y="4443"/>
                  </a:lnTo>
                  <a:lnTo>
                    <a:pt x="19707" y="4404"/>
                  </a:lnTo>
                  <a:cubicBezTo>
                    <a:pt x="19651" y="4295"/>
                    <a:pt x="19616" y="4186"/>
                    <a:pt x="19564" y="4060"/>
                  </a:cubicBezTo>
                  <a:lnTo>
                    <a:pt x="19542" y="4025"/>
                  </a:lnTo>
                  <a:lnTo>
                    <a:pt x="19525" y="4043"/>
                  </a:lnTo>
                  <a:cubicBezTo>
                    <a:pt x="19055" y="4225"/>
                    <a:pt x="18585" y="4352"/>
                    <a:pt x="18128" y="4352"/>
                  </a:cubicBezTo>
                  <a:cubicBezTo>
                    <a:pt x="17784" y="4352"/>
                    <a:pt x="17440" y="4278"/>
                    <a:pt x="17114" y="4117"/>
                  </a:cubicBezTo>
                  <a:cubicBezTo>
                    <a:pt x="16226" y="3682"/>
                    <a:pt x="15556" y="2663"/>
                    <a:pt x="14830" y="1758"/>
                  </a:cubicBezTo>
                  <a:cubicBezTo>
                    <a:pt x="14468" y="1306"/>
                    <a:pt x="14085" y="871"/>
                    <a:pt x="13668" y="544"/>
                  </a:cubicBezTo>
                  <a:cubicBezTo>
                    <a:pt x="13233" y="218"/>
                    <a:pt x="12763" y="0"/>
                    <a:pt x="121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7"/>
            <p:cNvSpPr/>
            <p:nvPr/>
          </p:nvSpPr>
          <p:spPr>
            <a:xfrm>
              <a:off x="1076079" y="1154417"/>
              <a:ext cx="2248655" cy="548071"/>
            </a:xfrm>
            <a:custGeom>
              <a:avLst/>
              <a:gdLst/>
              <a:ahLst/>
              <a:cxnLst/>
              <a:rect l="l" t="t" r="r" b="b"/>
              <a:pathLst>
                <a:path w="19107" h="4657" extrusionOk="0">
                  <a:moveTo>
                    <a:pt x="11692" y="70"/>
                  </a:moveTo>
                  <a:cubicBezTo>
                    <a:pt x="12219" y="88"/>
                    <a:pt x="12671" y="270"/>
                    <a:pt x="13089" y="562"/>
                  </a:cubicBezTo>
                  <a:cubicBezTo>
                    <a:pt x="13742" y="980"/>
                    <a:pt x="14286" y="1650"/>
                    <a:pt x="14847" y="2285"/>
                  </a:cubicBezTo>
                  <a:cubicBezTo>
                    <a:pt x="15408" y="2899"/>
                    <a:pt x="15991" y="3516"/>
                    <a:pt x="16661" y="3825"/>
                  </a:cubicBezTo>
                  <a:cubicBezTo>
                    <a:pt x="17005" y="3986"/>
                    <a:pt x="17366" y="4043"/>
                    <a:pt x="17732" y="4043"/>
                  </a:cubicBezTo>
                  <a:cubicBezTo>
                    <a:pt x="18080" y="4043"/>
                    <a:pt x="18444" y="3990"/>
                    <a:pt x="18813" y="3889"/>
                  </a:cubicBezTo>
                  <a:lnTo>
                    <a:pt x="18813" y="3889"/>
                  </a:lnTo>
                  <a:cubicBezTo>
                    <a:pt x="18878" y="4014"/>
                    <a:pt x="18942" y="4130"/>
                    <a:pt x="19004" y="4254"/>
                  </a:cubicBezTo>
                  <a:lnTo>
                    <a:pt x="19004" y="4254"/>
                  </a:lnTo>
                  <a:cubicBezTo>
                    <a:pt x="18597" y="4392"/>
                    <a:pt x="18191" y="4478"/>
                    <a:pt x="17784" y="4478"/>
                  </a:cubicBezTo>
                  <a:cubicBezTo>
                    <a:pt x="17440" y="4478"/>
                    <a:pt x="17097" y="4404"/>
                    <a:pt x="16770" y="4243"/>
                  </a:cubicBezTo>
                  <a:cubicBezTo>
                    <a:pt x="15883" y="3825"/>
                    <a:pt x="15191" y="2846"/>
                    <a:pt x="14468" y="1959"/>
                  </a:cubicBezTo>
                  <a:cubicBezTo>
                    <a:pt x="14085" y="1502"/>
                    <a:pt x="13707" y="1088"/>
                    <a:pt x="13272" y="780"/>
                  </a:cubicBezTo>
                  <a:cubicBezTo>
                    <a:pt x="12854" y="471"/>
                    <a:pt x="12362" y="270"/>
                    <a:pt x="11818" y="253"/>
                  </a:cubicBezTo>
                  <a:lnTo>
                    <a:pt x="11727" y="253"/>
                  </a:lnTo>
                  <a:cubicBezTo>
                    <a:pt x="10913" y="253"/>
                    <a:pt x="10152" y="523"/>
                    <a:pt x="9408" y="923"/>
                  </a:cubicBezTo>
                  <a:cubicBezTo>
                    <a:pt x="8320" y="1524"/>
                    <a:pt x="7306" y="2429"/>
                    <a:pt x="6253" y="3173"/>
                  </a:cubicBezTo>
                  <a:cubicBezTo>
                    <a:pt x="5200" y="3934"/>
                    <a:pt x="4112" y="4548"/>
                    <a:pt x="2898" y="4587"/>
                  </a:cubicBezTo>
                  <a:lnTo>
                    <a:pt x="2829" y="4587"/>
                  </a:lnTo>
                  <a:cubicBezTo>
                    <a:pt x="2302" y="4587"/>
                    <a:pt x="1828" y="4422"/>
                    <a:pt x="1375" y="4152"/>
                  </a:cubicBezTo>
                  <a:cubicBezTo>
                    <a:pt x="935" y="3902"/>
                    <a:pt x="511" y="3570"/>
                    <a:pt x="88" y="3235"/>
                  </a:cubicBezTo>
                  <a:lnTo>
                    <a:pt x="88" y="3235"/>
                  </a:lnTo>
                  <a:cubicBezTo>
                    <a:pt x="131" y="3165"/>
                    <a:pt x="172" y="3095"/>
                    <a:pt x="215" y="3034"/>
                  </a:cubicBezTo>
                  <a:lnTo>
                    <a:pt x="215" y="3034"/>
                  </a:lnTo>
                  <a:cubicBezTo>
                    <a:pt x="621" y="3333"/>
                    <a:pt x="1027" y="3614"/>
                    <a:pt x="1467" y="3825"/>
                  </a:cubicBezTo>
                  <a:cubicBezTo>
                    <a:pt x="1902" y="4043"/>
                    <a:pt x="2372" y="4204"/>
                    <a:pt x="2881" y="4204"/>
                  </a:cubicBezTo>
                  <a:cubicBezTo>
                    <a:pt x="2898" y="4204"/>
                    <a:pt x="2937" y="4204"/>
                    <a:pt x="2955" y="4187"/>
                  </a:cubicBezTo>
                  <a:cubicBezTo>
                    <a:pt x="3768" y="4169"/>
                    <a:pt x="4513" y="3895"/>
                    <a:pt x="5239" y="3499"/>
                  </a:cubicBezTo>
                  <a:cubicBezTo>
                    <a:pt x="6310" y="2916"/>
                    <a:pt x="7306" y="2046"/>
                    <a:pt x="8337" y="1341"/>
                  </a:cubicBezTo>
                  <a:cubicBezTo>
                    <a:pt x="9373" y="632"/>
                    <a:pt x="10443" y="70"/>
                    <a:pt x="11618" y="70"/>
                  </a:cubicBezTo>
                  <a:close/>
                  <a:moveTo>
                    <a:pt x="11618" y="1"/>
                  </a:moveTo>
                  <a:cubicBezTo>
                    <a:pt x="10822" y="1"/>
                    <a:pt x="10060" y="253"/>
                    <a:pt x="9356" y="632"/>
                  </a:cubicBezTo>
                  <a:cubicBezTo>
                    <a:pt x="8285" y="1197"/>
                    <a:pt x="7267" y="2046"/>
                    <a:pt x="6236" y="2772"/>
                  </a:cubicBezTo>
                  <a:cubicBezTo>
                    <a:pt x="5200" y="3499"/>
                    <a:pt x="4151" y="4078"/>
                    <a:pt x="2955" y="4113"/>
                  </a:cubicBezTo>
                  <a:cubicBezTo>
                    <a:pt x="2937" y="4134"/>
                    <a:pt x="2898" y="4134"/>
                    <a:pt x="2881" y="4134"/>
                  </a:cubicBezTo>
                  <a:cubicBezTo>
                    <a:pt x="2393" y="4134"/>
                    <a:pt x="1937" y="3986"/>
                    <a:pt x="1501" y="3769"/>
                  </a:cubicBezTo>
                  <a:cubicBezTo>
                    <a:pt x="1066" y="3534"/>
                    <a:pt x="631" y="3242"/>
                    <a:pt x="218" y="2955"/>
                  </a:cubicBezTo>
                  <a:lnTo>
                    <a:pt x="179" y="2938"/>
                  </a:lnTo>
                  <a:lnTo>
                    <a:pt x="161" y="2973"/>
                  </a:lnTo>
                  <a:cubicBezTo>
                    <a:pt x="109" y="3047"/>
                    <a:pt x="52" y="3134"/>
                    <a:pt x="18" y="3225"/>
                  </a:cubicBezTo>
                  <a:lnTo>
                    <a:pt x="0" y="3242"/>
                  </a:lnTo>
                  <a:lnTo>
                    <a:pt x="18" y="3264"/>
                  </a:lnTo>
                  <a:cubicBezTo>
                    <a:pt x="453" y="3608"/>
                    <a:pt x="888" y="3952"/>
                    <a:pt x="1340" y="4221"/>
                  </a:cubicBezTo>
                  <a:cubicBezTo>
                    <a:pt x="1793" y="4478"/>
                    <a:pt x="2285" y="4657"/>
                    <a:pt x="2829" y="4657"/>
                  </a:cubicBezTo>
                  <a:lnTo>
                    <a:pt x="2898" y="4657"/>
                  </a:lnTo>
                  <a:cubicBezTo>
                    <a:pt x="3716" y="4639"/>
                    <a:pt x="4495" y="4352"/>
                    <a:pt x="5222" y="3934"/>
                  </a:cubicBezTo>
                  <a:cubicBezTo>
                    <a:pt x="6310" y="3316"/>
                    <a:pt x="7341" y="2411"/>
                    <a:pt x="8394" y="1667"/>
                  </a:cubicBezTo>
                  <a:cubicBezTo>
                    <a:pt x="9443" y="923"/>
                    <a:pt x="10513" y="327"/>
                    <a:pt x="11727" y="327"/>
                  </a:cubicBezTo>
                  <a:lnTo>
                    <a:pt x="11818" y="327"/>
                  </a:lnTo>
                  <a:cubicBezTo>
                    <a:pt x="12345" y="344"/>
                    <a:pt x="12815" y="545"/>
                    <a:pt x="13233" y="832"/>
                  </a:cubicBezTo>
                  <a:cubicBezTo>
                    <a:pt x="13868" y="1306"/>
                    <a:pt x="14412" y="1994"/>
                    <a:pt x="14956" y="2664"/>
                  </a:cubicBezTo>
                  <a:cubicBezTo>
                    <a:pt x="15500" y="3334"/>
                    <a:pt x="16061" y="3986"/>
                    <a:pt x="16731" y="4313"/>
                  </a:cubicBezTo>
                  <a:cubicBezTo>
                    <a:pt x="17079" y="4478"/>
                    <a:pt x="17440" y="4548"/>
                    <a:pt x="17784" y="4548"/>
                  </a:cubicBezTo>
                  <a:cubicBezTo>
                    <a:pt x="18219" y="4548"/>
                    <a:pt x="18637" y="4439"/>
                    <a:pt x="19055" y="4295"/>
                  </a:cubicBezTo>
                  <a:lnTo>
                    <a:pt x="19107" y="4295"/>
                  </a:lnTo>
                  <a:lnTo>
                    <a:pt x="19089" y="4261"/>
                  </a:lnTo>
                  <a:cubicBezTo>
                    <a:pt x="19015" y="4113"/>
                    <a:pt x="18946" y="3969"/>
                    <a:pt x="18872" y="3825"/>
                  </a:cubicBezTo>
                  <a:lnTo>
                    <a:pt x="18854" y="3786"/>
                  </a:lnTo>
                  <a:lnTo>
                    <a:pt x="18837" y="3808"/>
                  </a:lnTo>
                  <a:cubicBezTo>
                    <a:pt x="18454" y="3917"/>
                    <a:pt x="18093" y="3969"/>
                    <a:pt x="17732" y="3969"/>
                  </a:cubicBezTo>
                  <a:cubicBezTo>
                    <a:pt x="17366" y="3969"/>
                    <a:pt x="17023" y="3917"/>
                    <a:pt x="16679" y="3751"/>
                  </a:cubicBezTo>
                  <a:cubicBezTo>
                    <a:pt x="15809" y="3351"/>
                    <a:pt x="15099" y="2429"/>
                    <a:pt x="14338" y="1593"/>
                  </a:cubicBezTo>
                  <a:cubicBezTo>
                    <a:pt x="13959" y="1175"/>
                    <a:pt x="13576" y="780"/>
                    <a:pt x="13141" y="488"/>
                  </a:cubicBezTo>
                  <a:cubicBezTo>
                    <a:pt x="12706" y="196"/>
                    <a:pt x="12236" y="18"/>
                    <a:pt x="116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7"/>
            <p:cNvSpPr/>
            <p:nvPr/>
          </p:nvSpPr>
          <p:spPr>
            <a:xfrm>
              <a:off x="1163050" y="1083805"/>
              <a:ext cx="2027520" cy="384132"/>
            </a:xfrm>
            <a:custGeom>
              <a:avLst/>
              <a:gdLst/>
              <a:ahLst/>
              <a:cxnLst/>
              <a:rect l="l" t="t" r="r" b="b"/>
              <a:pathLst>
                <a:path w="17228" h="3264" extrusionOk="0">
                  <a:moveTo>
                    <a:pt x="12311" y="738"/>
                  </a:moveTo>
                  <a:lnTo>
                    <a:pt x="12311" y="738"/>
                  </a:lnTo>
                  <a:cubicBezTo>
                    <a:pt x="12464" y="821"/>
                    <a:pt x="12616" y="908"/>
                    <a:pt x="12768" y="997"/>
                  </a:cubicBezTo>
                  <a:cubicBezTo>
                    <a:pt x="13599" y="1488"/>
                    <a:pt x="14417" y="2050"/>
                    <a:pt x="15339" y="2285"/>
                  </a:cubicBezTo>
                  <a:cubicBezTo>
                    <a:pt x="15740" y="2376"/>
                    <a:pt x="16140" y="2428"/>
                    <a:pt x="16536" y="2428"/>
                  </a:cubicBezTo>
                  <a:lnTo>
                    <a:pt x="16699" y="2428"/>
                  </a:lnTo>
                  <a:cubicBezTo>
                    <a:pt x="16837" y="2585"/>
                    <a:pt x="16965" y="2743"/>
                    <a:pt x="17090" y="2909"/>
                  </a:cubicBezTo>
                  <a:lnTo>
                    <a:pt x="17090" y="2909"/>
                  </a:lnTo>
                  <a:cubicBezTo>
                    <a:pt x="16950" y="2924"/>
                    <a:pt x="16809" y="2937"/>
                    <a:pt x="16684" y="2937"/>
                  </a:cubicBezTo>
                  <a:cubicBezTo>
                    <a:pt x="16284" y="2937"/>
                    <a:pt x="15905" y="2885"/>
                    <a:pt x="15539" y="2755"/>
                  </a:cubicBezTo>
                  <a:cubicBezTo>
                    <a:pt x="14634" y="2485"/>
                    <a:pt x="13856" y="1815"/>
                    <a:pt x="13037" y="1232"/>
                  </a:cubicBezTo>
                  <a:cubicBezTo>
                    <a:pt x="12800" y="1057"/>
                    <a:pt x="12559" y="889"/>
                    <a:pt x="12311" y="738"/>
                  </a:cubicBezTo>
                  <a:close/>
                  <a:moveTo>
                    <a:pt x="10118" y="74"/>
                  </a:moveTo>
                  <a:cubicBezTo>
                    <a:pt x="10342" y="74"/>
                    <a:pt x="10559" y="97"/>
                    <a:pt x="10770" y="138"/>
                  </a:cubicBezTo>
                  <a:lnTo>
                    <a:pt x="10770" y="138"/>
                  </a:lnTo>
                  <a:cubicBezTo>
                    <a:pt x="10636" y="119"/>
                    <a:pt x="10498" y="109"/>
                    <a:pt x="10357" y="109"/>
                  </a:cubicBezTo>
                  <a:lnTo>
                    <a:pt x="10335" y="109"/>
                  </a:lnTo>
                  <a:cubicBezTo>
                    <a:pt x="8904" y="109"/>
                    <a:pt x="7655" y="853"/>
                    <a:pt x="6419" y="1614"/>
                  </a:cubicBezTo>
                  <a:cubicBezTo>
                    <a:pt x="5170" y="2376"/>
                    <a:pt x="3939" y="3137"/>
                    <a:pt x="2542" y="3190"/>
                  </a:cubicBezTo>
                  <a:lnTo>
                    <a:pt x="2359" y="3190"/>
                  </a:lnTo>
                  <a:cubicBezTo>
                    <a:pt x="1595" y="3190"/>
                    <a:pt x="865" y="2980"/>
                    <a:pt x="118" y="2718"/>
                  </a:cubicBezTo>
                  <a:lnTo>
                    <a:pt x="118" y="2718"/>
                  </a:lnTo>
                  <a:cubicBezTo>
                    <a:pt x="185" y="2624"/>
                    <a:pt x="263" y="2533"/>
                    <a:pt x="341" y="2457"/>
                  </a:cubicBezTo>
                  <a:lnTo>
                    <a:pt x="341" y="2457"/>
                  </a:lnTo>
                  <a:cubicBezTo>
                    <a:pt x="1023" y="2615"/>
                    <a:pt x="1700" y="2737"/>
                    <a:pt x="2394" y="2737"/>
                  </a:cubicBezTo>
                  <a:lnTo>
                    <a:pt x="2668" y="2737"/>
                  </a:lnTo>
                  <a:cubicBezTo>
                    <a:pt x="4009" y="2668"/>
                    <a:pt x="5205" y="1993"/>
                    <a:pt x="6402" y="1362"/>
                  </a:cubicBezTo>
                  <a:cubicBezTo>
                    <a:pt x="7581" y="709"/>
                    <a:pt x="8760" y="74"/>
                    <a:pt x="10100" y="74"/>
                  </a:cubicBezTo>
                  <a:close/>
                  <a:moveTo>
                    <a:pt x="10100" y="0"/>
                  </a:moveTo>
                  <a:cubicBezTo>
                    <a:pt x="8743" y="0"/>
                    <a:pt x="7546" y="635"/>
                    <a:pt x="6367" y="1288"/>
                  </a:cubicBezTo>
                  <a:cubicBezTo>
                    <a:pt x="5170" y="1941"/>
                    <a:pt x="3991" y="2594"/>
                    <a:pt x="2651" y="2668"/>
                  </a:cubicBezTo>
                  <a:lnTo>
                    <a:pt x="2394" y="2668"/>
                  </a:lnTo>
                  <a:cubicBezTo>
                    <a:pt x="1707" y="2668"/>
                    <a:pt x="1019" y="2537"/>
                    <a:pt x="327" y="2376"/>
                  </a:cubicBezTo>
                  <a:lnTo>
                    <a:pt x="310" y="2376"/>
                  </a:lnTo>
                  <a:lnTo>
                    <a:pt x="293" y="2393"/>
                  </a:lnTo>
                  <a:cubicBezTo>
                    <a:pt x="201" y="2502"/>
                    <a:pt x="110" y="2611"/>
                    <a:pt x="40" y="2720"/>
                  </a:cubicBezTo>
                  <a:lnTo>
                    <a:pt x="1" y="2755"/>
                  </a:lnTo>
                  <a:lnTo>
                    <a:pt x="40" y="2776"/>
                  </a:lnTo>
                  <a:cubicBezTo>
                    <a:pt x="802" y="3046"/>
                    <a:pt x="1581" y="3264"/>
                    <a:pt x="2359" y="3264"/>
                  </a:cubicBezTo>
                  <a:lnTo>
                    <a:pt x="2542" y="3264"/>
                  </a:lnTo>
                  <a:cubicBezTo>
                    <a:pt x="3974" y="3211"/>
                    <a:pt x="5205" y="2428"/>
                    <a:pt x="6458" y="1667"/>
                  </a:cubicBezTo>
                  <a:cubicBezTo>
                    <a:pt x="7690" y="927"/>
                    <a:pt x="8921" y="183"/>
                    <a:pt x="10335" y="183"/>
                  </a:cubicBezTo>
                  <a:cubicBezTo>
                    <a:pt x="11336" y="183"/>
                    <a:pt x="12167" y="709"/>
                    <a:pt x="12985" y="1288"/>
                  </a:cubicBezTo>
                  <a:cubicBezTo>
                    <a:pt x="13799" y="1867"/>
                    <a:pt x="14600" y="2537"/>
                    <a:pt x="15505" y="2829"/>
                  </a:cubicBezTo>
                  <a:cubicBezTo>
                    <a:pt x="15883" y="2955"/>
                    <a:pt x="16284" y="3011"/>
                    <a:pt x="16684" y="3011"/>
                  </a:cubicBezTo>
                  <a:cubicBezTo>
                    <a:pt x="16845" y="3011"/>
                    <a:pt x="17010" y="2994"/>
                    <a:pt x="17171" y="2972"/>
                  </a:cubicBezTo>
                  <a:lnTo>
                    <a:pt x="17228" y="2972"/>
                  </a:lnTo>
                  <a:lnTo>
                    <a:pt x="17189" y="2920"/>
                  </a:lnTo>
                  <a:cubicBezTo>
                    <a:pt x="17045" y="2737"/>
                    <a:pt x="16901" y="2537"/>
                    <a:pt x="16736" y="2359"/>
                  </a:cubicBezTo>
                  <a:lnTo>
                    <a:pt x="16719" y="2341"/>
                  </a:lnTo>
                  <a:lnTo>
                    <a:pt x="16701" y="2359"/>
                  </a:lnTo>
                  <a:lnTo>
                    <a:pt x="16536" y="2359"/>
                  </a:lnTo>
                  <a:cubicBezTo>
                    <a:pt x="16140" y="2359"/>
                    <a:pt x="15757" y="2302"/>
                    <a:pt x="15361" y="2211"/>
                  </a:cubicBezTo>
                  <a:cubicBezTo>
                    <a:pt x="14452" y="1976"/>
                    <a:pt x="13638" y="1432"/>
                    <a:pt x="12803" y="927"/>
                  </a:cubicBezTo>
                  <a:cubicBezTo>
                    <a:pt x="11967" y="435"/>
                    <a:pt x="11119" y="0"/>
                    <a:pt x="101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7"/>
            <p:cNvSpPr/>
            <p:nvPr/>
          </p:nvSpPr>
          <p:spPr>
            <a:xfrm>
              <a:off x="1334166" y="1019783"/>
              <a:ext cx="1578895" cy="209013"/>
            </a:xfrm>
            <a:custGeom>
              <a:avLst/>
              <a:gdLst/>
              <a:ahLst/>
              <a:cxnLst/>
              <a:rect l="l" t="t" r="r" b="b"/>
              <a:pathLst>
                <a:path w="13416" h="1776" extrusionOk="0">
                  <a:moveTo>
                    <a:pt x="8011" y="74"/>
                  </a:moveTo>
                  <a:cubicBezTo>
                    <a:pt x="9476" y="74"/>
                    <a:pt x="10885" y="415"/>
                    <a:pt x="12328" y="577"/>
                  </a:cubicBezTo>
                  <a:lnTo>
                    <a:pt x="12328" y="577"/>
                  </a:lnTo>
                  <a:lnTo>
                    <a:pt x="12328" y="579"/>
                  </a:lnTo>
                  <a:cubicBezTo>
                    <a:pt x="12608" y="736"/>
                    <a:pt x="12875" y="893"/>
                    <a:pt x="13130" y="1072"/>
                  </a:cubicBezTo>
                  <a:lnTo>
                    <a:pt x="13130" y="1072"/>
                  </a:lnTo>
                  <a:cubicBezTo>
                    <a:pt x="11432" y="883"/>
                    <a:pt x="9845" y="183"/>
                    <a:pt x="8102" y="183"/>
                  </a:cubicBezTo>
                  <a:lnTo>
                    <a:pt x="7941" y="183"/>
                  </a:lnTo>
                  <a:cubicBezTo>
                    <a:pt x="6814" y="200"/>
                    <a:pt x="5783" y="544"/>
                    <a:pt x="4748" y="871"/>
                  </a:cubicBezTo>
                  <a:cubicBezTo>
                    <a:pt x="3699" y="1214"/>
                    <a:pt x="2663" y="1558"/>
                    <a:pt x="1575" y="1615"/>
                  </a:cubicBezTo>
                  <a:cubicBezTo>
                    <a:pt x="1123" y="1631"/>
                    <a:pt x="651" y="1662"/>
                    <a:pt x="196" y="1698"/>
                  </a:cubicBezTo>
                  <a:lnTo>
                    <a:pt x="196" y="1698"/>
                  </a:lnTo>
                  <a:cubicBezTo>
                    <a:pt x="376" y="1542"/>
                    <a:pt x="569" y="1396"/>
                    <a:pt x="762" y="1253"/>
                  </a:cubicBezTo>
                  <a:lnTo>
                    <a:pt x="761" y="1252"/>
                  </a:lnTo>
                  <a:lnTo>
                    <a:pt x="761" y="1252"/>
                  </a:lnTo>
                  <a:cubicBezTo>
                    <a:pt x="1060" y="1230"/>
                    <a:pt x="1363" y="1197"/>
                    <a:pt x="1667" y="1179"/>
                  </a:cubicBezTo>
                  <a:cubicBezTo>
                    <a:pt x="3769" y="1036"/>
                    <a:pt x="5657" y="144"/>
                    <a:pt x="7741" y="74"/>
                  </a:cubicBezTo>
                  <a:close/>
                  <a:moveTo>
                    <a:pt x="7741" y="0"/>
                  </a:moveTo>
                  <a:cubicBezTo>
                    <a:pt x="5640" y="74"/>
                    <a:pt x="3751" y="979"/>
                    <a:pt x="1667" y="1105"/>
                  </a:cubicBezTo>
                  <a:cubicBezTo>
                    <a:pt x="1358" y="1123"/>
                    <a:pt x="1049" y="1162"/>
                    <a:pt x="744" y="1197"/>
                  </a:cubicBezTo>
                  <a:lnTo>
                    <a:pt x="723" y="1197"/>
                  </a:lnTo>
                  <a:cubicBezTo>
                    <a:pt x="505" y="1362"/>
                    <a:pt x="288" y="1523"/>
                    <a:pt x="70" y="1706"/>
                  </a:cubicBezTo>
                  <a:lnTo>
                    <a:pt x="0" y="1776"/>
                  </a:lnTo>
                  <a:lnTo>
                    <a:pt x="109" y="1776"/>
                  </a:lnTo>
                  <a:cubicBezTo>
                    <a:pt x="596" y="1741"/>
                    <a:pt x="1088" y="1706"/>
                    <a:pt x="1575" y="1689"/>
                  </a:cubicBezTo>
                  <a:cubicBezTo>
                    <a:pt x="2681" y="1632"/>
                    <a:pt x="3734" y="1288"/>
                    <a:pt x="4769" y="944"/>
                  </a:cubicBezTo>
                  <a:cubicBezTo>
                    <a:pt x="5801" y="601"/>
                    <a:pt x="6836" y="274"/>
                    <a:pt x="7941" y="253"/>
                  </a:cubicBezTo>
                  <a:lnTo>
                    <a:pt x="8102" y="253"/>
                  </a:lnTo>
                  <a:cubicBezTo>
                    <a:pt x="9875" y="253"/>
                    <a:pt x="11501" y="974"/>
                    <a:pt x="13252" y="1160"/>
                  </a:cubicBezTo>
                  <a:lnTo>
                    <a:pt x="13252" y="1160"/>
                  </a:lnTo>
                  <a:cubicBezTo>
                    <a:pt x="13252" y="1161"/>
                    <a:pt x="13253" y="1161"/>
                    <a:pt x="13254" y="1162"/>
                  </a:cubicBezTo>
                  <a:lnTo>
                    <a:pt x="13255" y="1160"/>
                  </a:lnTo>
                  <a:lnTo>
                    <a:pt x="13255" y="1160"/>
                  </a:lnTo>
                  <a:cubicBezTo>
                    <a:pt x="13261" y="1161"/>
                    <a:pt x="13266" y="1161"/>
                    <a:pt x="13272" y="1162"/>
                  </a:cubicBezTo>
                  <a:lnTo>
                    <a:pt x="13415" y="1179"/>
                  </a:lnTo>
                  <a:lnTo>
                    <a:pt x="13307" y="1105"/>
                  </a:lnTo>
                  <a:cubicBezTo>
                    <a:pt x="13300" y="1101"/>
                    <a:pt x="13294" y="1096"/>
                    <a:pt x="13287" y="1092"/>
                  </a:cubicBezTo>
                  <a:lnTo>
                    <a:pt x="13287" y="1092"/>
                  </a:lnTo>
                  <a:lnTo>
                    <a:pt x="13289" y="1088"/>
                  </a:lnTo>
                  <a:cubicBezTo>
                    <a:pt x="13286" y="1088"/>
                    <a:pt x="13284" y="1088"/>
                    <a:pt x="13281" y="1087"/>
                  </a:cubicBezTo>
                  <a:lnTo>
                    <a:pt x="13281" y="1087"/>
                  </a:lnTo>
                  <a:cubicBezTo>
                    <a:pt x="12980" y="877"/>
                    <a:pt x="12680" y="683"/>
                    <a:pt x="12362" y="509"/>
                  </a:cubicBezTo>
                  <a:lnTo>
                    <a:pt x="12345" y="509"/>
                  </a:lnTo>
                  <a:cubicBezTo>
                    <a:pt x="10913" y="344"/>
                    <a:pt x="9482" y="0"/>
                    <a:pt x="80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7"/>
            <p:cNvSpPr/>
            <p:nvPr/>
          </p:nvSpPr>
          <p:spPr>
            <a:xfrm>
              <a:off x="1502575" y="955762"/>
              <a:ext cx="1184172" cy="149581"/>
            </a:xfrm>
            <a:custGeom>
              <a:avLst/>
              <a:gdLst/>
              <a:ahLst/>
              <a:cxnLst/>
              <a:rect l="l" t="t" r="r" b="b"/>
              <a:pathLst>
                <a:path w="10062" h="1271" extrusionOk="0">
                  <a:moveTo>
                    <a:pt x="8287" y="75"/>
                  </a:moveTo>
                  <a:cubicBezTo>
                    <a:pt x="8734" y="197"/>
                    <a:pt x="9181" y="334"/>
                    <a:pt x="9604" y="506"/>
                  </a:cubicBezTo>
                  <a:lnTo>
                    <a:pt x="9604" y="506"/>
                  </a:lnTo>
                  <a:cubicBezTo>
                    <a:pt x="8617" y="420"/>
                    <a:pt x="7625" y="327"/>
                    <a:pt x="6619" y="327"/>
                  </a:cubicBezTo>
                  <a:lnTo>
                    <a:pt x="6167" y="327"/>
                  </a:lnTo>
                  <a:cubicBezTo>
                    <a:pt x="4169" y="401"/>
                    <a:pt x="2303" y="1036"/>
                    <a:pt x="327" y="1162"/>
                  </a:cubicBezTo>
                  <a:cubicBezTo>
                    <a:pt x="320" y="1164"/>
                    <a:pt x="313" y="1165"/>
                    <a:pt x="307" y="1167"/>
                  </a:cubicBezTo>
                  <a:lnTo>
                    <a:pt x="307" y="1167"/>
                  </a:lnTo>
                  <a:cubicBezTo>
                    <a:pt x="585" y="1003"/>
                    <a:pt x="878" y="853"/>
                    <a:pt x="1180" y="717"/>
                  </a:cubicBezTo>
                  <a:lnTo>
                    <a:pt x="1180" y="717"/>
                  </a:lnTo>
                  <a:lnTo>
                    <a:pt x="1180" y="727"/>
                  </a:lnTo>
                  <a:cubicBezTo>
                    <a:pt x="2812" y="544"/>
                    <a:pt x="4404" y="183"/>
                    <a:pt x="6058" y="127"/>
                  </a:cubicBezTo>
                  <a:cubicBezTo>
                    <a:pt x="6792" y="109"/>
                    <a:pt x="7531" y="92"/>
                    <a:pt x="8287" y="75"/>
                  </a:cubicBezTo>
                  <a:close/>
                  <a:moveTo>
                    <a:pt x="8303" y="0"/>
                  </a:moveTo>
                  <a:cubicBezTo>
                    <a:pt x="7542" y="18"/>
                    <a:pt x="6798" y="35"/>
                    <a:pt x="6058" y="57"/>
                  </a:cubicBezTo>
                  <a:cubicBezTo>
                    <a:pt x="4404" y="109"/>
                    <a:pt x="2794" y="470"/>
                    <a:pt x="1163" y="653"/>
                  </a:cubicBezTo>
                  <a:cubicBezTo>
                    <a:pt x="797" y="818"/>
                    <a:pt x="453" y="997"/>
                    <a:pt x="127" y="1180"/>
                  </a:cubicBezTo>
                  <a:lnTo>
                    <a:pt x="1" y="1271"/>
                  </a:lnTo>
                  <a:lnTo>
                    <a:pt x="1" y="1271"/>
                  </a:lnTo>
                  <a:lnTo>
                    <a:pt x="144" y="1254"/>
                  </a:lnTo>
                  <a:cubicBezTo>
                    <a:pt x="150" y="1254"/>
                    <a:pt x="156" y="1254"/>
                    <a:pt x="162" y="1254"/>
                  </a:cubicBezTo>
                  <a:lnTo>
                    <a:pt x="162" y="1254"/>
                  </a:lnTo>
                  <a:lnTo>
                    <a:pt x="162" y="1254"/>
                  </a:lnTo>
                  <a:cubicBezTo>
                    <a:pt x="162" y="1254"/>
                    <a:pt x="162" y="1254"/>
                    <a:pt x="162" y="1254"/>
                  </a:cubicBezTo>
                  <a:lnTo>
                    <a:pt x="162" y="1254"/>
                  </a:lnTo>
                  <a:cubicBezTo>
                    <a:pt x="227" y="1253"/>
                    <a:pt x="275" y="1252"/>
                    <a:pt x="327" y="1232"/>
                  </a:cubicBezTo>
                  <a:cubicBezTo>
                    <a:pt x="2303" y="1106"/>
                    <a:pt x="4187" y="470"/>
                    <a:pt x="6167" y="401"/>
                  </a:cubicBezTo>
                  <a:lnTo>
                    <a:pt x="6619" y="401"/>
                  </a:lnTo>
                  <a:cubicBezTo>
                    <a:pt x="7690" y="401"/>
                    <a:pt x="8756" y="509"/>
                    <a:pt x="9826" y="601"/>
                  </a:cubicBezTo>
                  <a:lnTo>
                    <a:pt x="10061" y="618"/>
                  </a:lnTo>
                  <a:lnTo>
                    <a:pt x="9844" y="527"/>
                  </a:lnTo>
                  <a:cubicBezTo>
                    <a:pt x="9356" y="309"/>
                    <a:pt x="8830" y="144"/>
                    <a:pt x="830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7"/>
            <p:cNvSpPr/>
            <p:nvPr/>
          </p:nvSpPr>
          <p:spPr>
            <a:xfrm>
              <a:off x="1406308" y="994128"/>
              <a:ext cx="1402247" cy="175237"/>
            </a:xfrm>
            <a:custGeom>
              <a:avLst/>
              <a:gdLst/>
              <a:ahLst/>
              <a:cxnLst/>
              <a:rect l="l" t="t" r="r" b="b"/>
              <a:pathLst>
                <a:path w="11915" h="1489" extrusionOk="0">
                  <a:moveTo>
                    <a:pt x="7437" y="75"/>
                  </a:moveTo>
                  <a:cubicBezTo>
                    <a:pt x="8508" y="75"/>
                    <a:pt x="9574" y="183"/>
                    <a:pt x="10644" y="275"/>
                  </a:cubicBezTo>
                  <a:cubicBezTo>
                    <a:pt x="10952" y="396"/>
                    <a:pt x="11257" y="545"/>
                    <a:pt x="11551" y="706"/>
                  </a:cubicBezTo>
                  <a:lnTo>
                    <a:pt x="11551" y="706"/>
                  </a:lnTo>
                  <a:cubicBezTo>
                    <a:pt x="10180" y="534"/>
                    <a:pt x="8807" y="218"/>
                    <a:pt x="7398" y="218"/>
                  </a:cubicBezTo>
                  <a:lnTo>
                    <a:pt x="7128" y="218"/>
                  </a:lnTo>
                  <a:cubicBezTo>
                    <a:pt x="5027" y="292"/>
                    <a:pt x="3138" y="1197"/>
                    <a:pt x="1054" y="1323"/>
                  </a:cubicBezTo>
                  <a:cubicBezTo>
                    <a:pt x="783" y="1339"/>
                    <a:pt x="512" y="1371"/>
                    <a:pt x="244" y="1402"/>
                  </a:cubicBezTo>
                  <a:lnTo>
                    <a:pt x="244" y="1402"/>
                  </a:lnTo>
                  <a:cubicBezTo>
                    <a:pt x="483" y="1229"/>
                    <a:pt x="726" y="1070"/>
                    <a:pt x="980" y="928"/>
                  </a:cubicBezTo>
                  <a:lnTo>
                    <a:pt x="980" y="928"/>
                  </a:lnTo>
                  <a:lnTo>
                    <a:pt x="980" y="928"/>
                  </a:lnTo>
                  <a:cubicBezTo>
                    <a:pt x="1045" y="927"/>
                    <a:pt x="1093" y="926"/>
                    <a:pt x="1145" y="906"/>
                  </a:cubicBezTo>
                  <a:cubicBezTo>
                    <a:pt x="3121" y="780"/>
                    <a:pt x="5005" y="144"/>
                    <a:pt x="6985" y="75"/>
                  </a:cubicBezTo>
                  <a:close/>
                  <a:moveTo>
                    <a:pt x="6985" y="1"/>
                  </a:moveTo>
                  <a:cubicBezTo>
                    <a:pt x="4987" y="75"/>
                    <a:pt x="3121" y="710"/>
                    <a:pt x="1145" y="836"/>
                  </a:cubicBezTo>
                  <a:cubicBezTo>
                    <a:pt x="1071" y="854"/>
                    <a:pt x="1019" y="854"/>
                    <a:pt x="962" y="854"/>
                  </a:cubicBezTo>
                  <a:lnTo>
                    <a:pt x="945" y="854"/>
                  </a:lnTo>
                  <a:cubicBezTo>
                    <a:pt x="654" y="1036"/>
                    <a:pt x="384" y="1215"/>
                    <a:pt x="110" y="1415"/>
                  </a:cubicBezTo>
                  <a:lnTo>
                    <a:pt x="1" y="1489"/>
                  </a:lnTo>
                  <a:lnTo>
                    <a:pt x="131" y="1471"/>
                  </a:lnTo>
                  <a:cubicBezTo>
                    <a:pt x="137" y="1471"/>
                    <a:pt x="142" y="1471"/>
                    <a:pt x="148" y="1470"/>
                  </a:cubicBezTo>
                  <a:lnTo>
                    <a:pt x="148" y="1470"/>
                  </a:lnTo>
                  <a:lnTo>
                    <a:pt x="149" y="1471"/>
                  </a:lnTo>
                  <a:cubicBezTo>
                    <a:pt x="149" y="1471"/>
                    <a:pt x="150" y="1470"/>
                    <a:pt x="151" y="1470"/>
                  </a:cubicBezTo>
                  <a:lnTo>
                    <a:pt x="151" y="1470"/>
                  </a:lnTo>
                  <a:cubicBezTo>
                    <a:pt x="449" y="1448"/>
                    <a:pt x="751" y="1414"/>
                    <a:pt x="1054" y="1397"/>
                  </a:cubicBezTo>
                  <a:cubicBezTo>
                    <a:pt x="3156" y="1254"/>
                    <a:pt x="5044" y="362"/>
                    <a:pt x="7128" y="292"/>
                  </a:cubicBezTo>
                  <a:lnTo>
                    <a:pt x="7398" y="292"/>
                  </a:lnTo>
                  <a:cubicBezTo>
                    <a:pt x="8861" y="292"/>
                    <a:pt x="10269" y="633"/>
                    <a:pt x="11710" y="795"/>
                  </a:cubicBezTo>
                  <a:lnTo>
                    <a:pt x="11710" y="795"/>
                  </a:lnTo>
                  <a:cubicBezTo>
                    <a:pt x="11712" y="795"/>
                    <a:pt x="11713" y="796"/>
                    <a:pt x="11715" y="797"/>
                  </a:cubicBezTo>
                  <a:lnTo>
                    <a:pt x="11715" y="795"/>
                  </a:lnTo>
                  <a:lnTo>
                    <a:pt x="11715" y="795"/>
                  </a:lnTo>
                  <a:cubicBezTo>
                    <a:pt x="11721" y="796"/>
                    <a:pt x="11726" y="796"/>
                    <a:pt x="11732" y="797"/>
                  </a:cubicBezTo>
                  <a:lnTo>
                    <a:pt x="11915" y="819"/>
                  </a:lnTo>
                  <a:lnTo>
                    <a:pt x="11915" y="819"/>
                  </a:lnTo>
                  <a:lnTo>
                    <a:pt x="11749" y="727"/>
                  </a:lnTo>
                  <a:cubicBezTo>
                    <a:pt x="11406" y="527"/>
                    <a:pt x="11044" y="362"/>
                    <a:pt x="10662" y="201"/>
                  </a:cubicBezTo>
                  <a:cubicBezTo>
                    <a:pt x="9595" y="109"/>
                    <a:pt x="8525" y="1"/>
                    <a:pt x="74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7"/>
            <p:cNvSpPr/>
            <p:nvPr/>
          </p:nvSpPr>
          <p:spPr>
            <a:xfrm>
              <a:off x="894254" y="2093084"/>
              <a:ext cx="2534989" cy="413907"/>
            </a:xfrm>
            <a:custGeom>
              <a:avLst/>
              <a:gdLst/>
              <a:ahLst/>
              <a:cxnLst/>
              <a:rect l="l" t="t" r="r" b="b"/>
              <a:pathLst>
                <a:path w="21540" h="3517" extrusionOk="0">
                  <a:moveTo>
                    <a:pt x="4569" y="75"/>
                  </a:moveTo>
                  <a:cubicBezTo>
                    <a:pt x="7654" y="236"/>
                    <a:pt x="10792" y="814"/>
                    <a:pt x="13855" y="1215"/>
                  </a:cubicBezTo>
                  <a:cubicBezTo>
                    <a:pt x="14686" y="1323"/>
                    <a:pt x="15287" y="1741"/>
                    <a:pt x="15905" y="2176"/>
                  </a:cubicBezTo>
                  <a:cubicBezTo>
                    <a:pt x="16518" y="2629"/>
                    <a:pt x="17119" y="3081"/>
                    <a:pt x="17932" y="3229"/>
                  </a:cubicBezTo>
                  <a:cubicBezTo>
                    <a:pt x="18115" y="3247"/>
                    <a:pt x="18298" y="3264"/>
                    <a:pt x="18476" y="3264"/>
                  </a:cubicBezTo>
                  <a:cubicBezTo>
                    <a:pt x="19489" y="3264"/>
                    <a:pt x="20482" y="2793"/>
                    <a:pt x="21457" y="2317"/>
                  </a:cubicBezTo>
                  <a:lnTo>
                    <a:pt x="21457" y="2317"/>
                  </a:lnTo>
                  <a:cubicBezTo>
                    <a:pt x="21443" y="2412"/>
                    <a:pt x="21428" y="2502"/>
                    <a:pt x="21415" y="2584"/>
                  </a:cubicBezTo>
                  <a:lnTo>
                    <a:pt x="21415" y="2584"/>
                  </a:lnTo>
                  <a:cubicBezTo>
                    <a:pt x="20463" y="3034"/>
                    <a:pt x="19506" y="3447"/>
                    <a:pt x="18533" y="3447"/>
                  </a:cubicBezTo>
                  <a:cubicBezTo>
                    <a:pt x="18298" y="3447"/>
                    <a:pt x="18058" y="3425"/>
                    <a:pt x="17841" y="3373"/>
                  </a:cubicBezTo>
                  <a:cubicBezTo>
                    <a:pt x="16971" y="3173"/>
                    <a:pt x="16301" y="2755"/>
                    <a:pt x="15596" y="2337"/>
                  </a:cubicBezTo>
                  <a:cubicBezTo>
                    <a:pt x="14904" y="1924"/>
                    <a:pt x="14181" y="1524"/>
                    <a:pt x="13237" y="1432"/>
                  </a:cubicBezTo>
                  <a:cubicBezTo>
                    <a:pt x="10391" y="1141"/>
                    <a:pt x="7398" y="527"/>
                    <a:pt x="4517" y="527"/>
                  </a:cubicBezTo>
                  <a:lnTo>
                    <a:pt x="4008" y="527"/>
                  </a:lnTo>
                  <a:cubicBezTo>
                    <a:pt x="2680" y="562"/>
                    <a:pt x="1385" y="900"/>
                    <a:pt x="75" y="1173"/>
                  </a:cubicBezTo>
                  <a:lnTo>
                    <a:pt x="75" y="1173"/>
                  </a:lnTo>
                  <a:lnTo>
                    <a:pt x="75" y="836"/>
                  </a:lnTo>
                  <a:lnTo>
                    <a:pt x="75" y="806"/>
                  </a:lnTo>
                  <a:lnTo>
                    <a:pt x="75" y="806"/>
                  </a:lnTo>
                  <a:cubicBezTo>
                    <a:pt x="1459" y="481"/>
                    <a:pt x="2806" y="75"/>
                    <a:pt x="4208" y="75"/>
                  </a:cubicBezTo>
                  <a:close/>
                  <a:moveTo>
                    <a:pt x="4208" y="1"/>
                  </a:moveTo>
                  <a:cubicBezTo>
                    <a:pt x="2794" y="1"/>
                    <a:pt x="1415" y="418"/>
                    <a:pt x="22" y="745"/>
                  </a:cubicBezTo>
                  <a:lnTo>
                    <a:pt x="1" y="745"/>
                  </a:lnTo>
                  <a:lnTo>
                    <a:pt x="1" y="779"/>
                  </a:lnTo>
                  <a:lnTo>
                    <a:pt x="1" y="836"/>
                  </a:lnTo>
                  <a:lnTo>
                    <a:pt x="1" y="1215"/>
                  </a:lnTo>
                  <a:lnTo>
                    <a:pt x="1" y="1249"/>
                  </a:lnTo>
                  <a:lnTo>
                    <a:pt x="57" y="1249"/>
                  </a:lnTo>
                  <a:cubicBezTo>
                    <a:pt x="1363" y="980"/>
                    <a:pt x="2685" y="636"/>
                    <a:pt x="4008" y="597"/>
                  </a:cubicBezTo>
                  <a:lnTo>
                    <a:pt x="4517" y="597"/>
                  </a:lnTo>
                  <a:cubicBezTo>
                    <a:pt x="7380" y="597"/>
                    <a:pt x="10374" y="1215"/>
                    <a:pt x="13237" y="1506"/>
                  </a:cubicBezTo>
                  <a:cubicBezTo>
                    <a:pt x="14164" y="1597"/>
                    <a:pt x="14869" y="1976"/>
                    <a:pt x="15556" y="2394"/>
                  </a:cubicBezTo>
                  <a:cubicBezTo>
                    <a:pt x="16266" y="2811"/>
                    <a:pt x="16953" y="3247"/>
                    <a:pt x="17823" y="3447"/>
                  </a:cubicBezTo>
                  <a:cubicBezTo>
                    <a:pt x="18058" y="3482"/>
                    <a:pt x="18298" y="3516"/>
                    <a:pt x="18533" y="3516"/>
                  </a:cubicBezTo>
                  <a:cubicBezTo>
                    <a:pt x="19529" y="3516"/>
                    <a:pt x="20491" y="3099"/>
                    <a:pt x="21470" y="2629"/>
                  </a:cubicBezTo>
                  <a:lnTo>
                    <a:pt x="21487" y="2629"/>
                  </a:lnTo>
                  <a:lnTo>
                    <a:pt x="21487" y="2611"/>
                  </a:lnTo>
                  <a:cubicBezTo>
                    <a:pt x="21505" y="2485"/>
                    <a:pt x="21522" y="2376"/>
                    <a:pt x="21539" y="2250"/>
                  </a:cubicBezTo>
                  <a:lnTo>
                    <a:pt x="21539" y="2176"/>
                  </a:lnTo>
                  <a:lnTo>
                    <a:pt x="21487" y="2211"/>
                  </a:lnTo>
                  <a:cubicBezTo>
                    <a:pt x="20491" y="2720"/>
                    <a:pt x="19494" y="3190"/>
                    <a:pt x="18476" y="3190"/>
                  </a:cubicBezTo>
                  <a:cubicBezTo>
                    <a:pt x="18298" y="3190"/>
                    <a:pt x="18115" y="3173"/>
                    <a:pt x="17932" y="3155"/>
                  </a:cubicBezTo>
                  <a:cubicBezTo>
                    <a:pt x="17153" y="3012"/>
                    <a:pt x="16557" y="2555"/>
                    <a:pt x="15939" y="2120"/>
                  </a:cubicBezTo>
                  <a:cubicBezTo>
                    <a:pt x="15339" y="1685"/>
                    <a:pt x="14708" y="1249"/>
                    <a:pt x="13872" y="1141"/>
                  </a:cubicBezTo>
                  <a:cubicBezTo>
                    <a:pt x="10809" y="762"/>
                    <a:pt x="7654" y="162"/>
                    <a:pt x="45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7"/>
            <p:cNvSpPr/>
            <p:nvPr/>
          </p:nvSpPr>
          <p:spPr>
            <a:xfrm>
              <a:off x="1193295" y="1070977"/>
              <a:ext cx="1946080" cy="335056"/>
            </a:xfrm>
            <a:custGeom>
              <a:avLst/>
              <a:gdLst/>
              <a:ahLst/>
              <a:cxnLst/>
              <a:rect l="l" t="t" r="r" b="b"/>
              <a:pathLst>
                <a:path w="16536" h="2847" extrusionOk="0">
                  <a:moveTo>
                    <a:pt x="11212" y="368"/>
                  </a:moveTo>
                  <a:cubicBezTo>
                    <a:pt x="11579" y="494"/>
                    <a:pt x="11938" y="652"/>
                    <a:pt x="12293" y="818"/>
                  </a:cubicBezTo>
                  <a:cubicBezTo>
                    <a:pt x="13146" y="1214"/>
                    <a:pt x="13994" y="1650"/>
                    <a:pt x="14921" y="1832"/>
                  </a:cubicBezTo>
                  <a:cubicBezTo>
                    <a:pt x="15237" y="1904"/>
                    <a:pt x="15552" y="1939"/>
                    <a:pt x="15883" y="1941"/>
                  </a:cubicBezTo>
                  <a:lnTo>
                    <a:pt x="15883" y="1941"/>
                  </a:lnTo>
                  <a:lnTo>
                    <a:pt x="15883" y="1941"/>
                  </a:lnTo>
                  <a:cubicBezTo>
                    <a:pt x="16046" y="2108"/>
                    <a:pt x="16212" y="2286"/>
                    <a:pt x="16379" y="2468"/>
                  </a:cubicBezTo>
                  <a:lnTo>
                    <a:pt x="16279" y="2468"/>
                  </a:lnTo>
                  <a:cubicBezTo>
                    <a:pt x="15883" y="2468"/>
                    <a:pt x="15500" y="2411"/>
                    <a:pt x="15104" y="2320"/>
                  </a:cubicBezTo>
                  <a:cubicBezTo>
                    <a:pt x="14195" y="2085"/>
                    <a:pt x="13381" y="1541"/>
                    <a:pt x="12546" y="1036"/>
                  </a:cubicBezTo>
                  <a:cubicBezTo>
                    <a:pt x="12111" y="780"/>
                    <a:pt x="11673" y="540"/>
                    <a:pt x="11212" y="368"/>
                  </a:cubicBezTo>
                  <a:close/>
                  <a:moveTo>
                    <a:pt x="9608" y="74"/>
                  </a:moveTo>
                  <a:cubicBezTo>
                    <a:pt x="9899" y="74"/>
                    <a:pt x="10181" y="106"/>
                    <a:pt x="10456" y="160"/>
                  </a:cubicBezTo>
                  <a:lnTo>
                    <a:pt x="10456" y="160"/>
                  </a:lnTo>
                  <a:cubicBezTo>
                    <a:pt x="10263" y="127"/>
                    <a:pt x="10065" y="109"/>
                    <a:pt x="9861" y="109"/>
                  </a:cubicBezTo>
                  <a:lnTo>
                    <a:pt x="9843" y="109"/>
                  </a:lnTo>
                  <a:cubicBezTo>
                    <a:pt x="8486" y="109"/>
                    <a:pt x="7289" y="744"/>
                    <a:pt x="6110" y="1397"/>
                  </a:cubicBezTo>
                  <a:cubicBezTo>
                    <a:pt x="4913" y="2050"/>
                    <a:pt x="3734" y="2703"/>
                    <a:pt x="2394" y="2777"/>
                  </a:cubicBezTo>
                  <a:lnTo>
                    <a:pt x="2137" y="2777"/>
                  </a:lnTo>
                  <a:cubicBezTo>
                    <a:pt x="1473" y="2777"/>
                    <a:pt x="809" y="2655"/>
                    <a:pt x="140" y="2501"/>
                  </a:cubicBezTo>
                  <a:lnTo>
                    <a:pt x="140" y="2501"/>
                  </a:lnTo>
                  <a:cubicBezTo>
                    <a:pt x="227" y="2399"/>
                    <a:pt x="313" y="2301"/>
                    <a:pt x="399" y="2213"/>
                  </a:cubicBezTo>
                  <a:lnTo>
                    <a:pt x="399" y="2213"/>
                  </a:lnTo>
                  <a:cubicBezTo>
                    <a:pt x="954" y="2269"/>
                    <a:pt x="1513" y="2320"/>
                    <a:pt x="2050" y="2320"/>
                  </a:cubicBezTo>
                  <a:cubicBezTo>
                    <a:pt x="2211" y="2320"/>
                    <a:pt x="2377" y="2302"/>
                    <a:pt x="2538" y="2302"/>
                  </a:cubicBezTo>
                  <a:cubicBezTo>
                    <a:pt x="3808" y="2233"/>
                    <a:pt x="4948" y="1667"/>
                    <a:pt x="6075" y="1145"/>
                  </a:cubicBezTo>
                  <a:cubicBezTo>
                    <a:pt x="7215" y="601"/>
                    <a:pt x="8338" y="74"/>
                    <a:pt x="9591" y="74"/>
                  </a:cubicBezTo>
                  <a:close/>
                  <a:moveTo>
                    <a:pt x="9591" y="0"/>
                  </a:moveTo>
                  <a:cubicBezTo>
                    <a:pt x="8320" y="0"/>
                    <a:pt x="7180" y="527"/>
                    <a:pt x="6036" y="1071"/>
                  </a:cubicBezTo>
                  <a:cubicBezTo>
                    <a:pt x="4913" y="1615"/>
                    <a:pt x="3791" y="2159"/>
                    <a:pt x="2538" y="2233"/>
                  </a:cubicBezTo>
                  <a:cubicBezTo>
                    <a:pt x="2377" y="2233"/>
                    <a:pt x="2211" y="2250"/>
                    <a:pt x="2050" y="2250"/>
                  </a:cubicBezTo>
                  <a:cubicBezTo>
                    <a:pt x="1506" y="2250"/>
                    <a:pt x="941" y="2193"/>
                    <a:pt x="397" y="2141"/>
                  </a:cubicBezTo>
                  <a:lnTo>
                    <a:pt x="379" y="2124"/>
                  </a:lnTo>
                  <a:lnTo>
                    <a:pt x="362" y="2141"/>
                  </a:lnTo>
                  <a:cubicBezTo>
                    <a:pt x="253" y="2267"/>
                    <a:pt x="144" y="2376"/>
                    <a:pt x="36" y="2502"/>
                  </a:cubicBezTo>
                  <a:lnTo>
                    <a:pt x="1" y="2537"/>
                  </a:lnTo>
                  <a:lnTo>
                    <a:pt x="53" y="2559"/>
                  </a:lnTo>
                  <a:cubicBezTo>
                    <a:pt x="745" y="2720"/>
                    <a:pt x="1432" y="2846"/>
                    <a:pt x="2137" y="2846"/>
                  </a:cubicBezTo>
                  <a:lnTo>
                    <a:pt x="2411" y="2846"/>
                  </a:lnTo>
                  <a:cubicBezTo>
                    <a:pt x="3752" y="2777"/>
                    <a:pt x="4948" y="2102"/>
                    <a:pt x="6145" y="1471"/>
                  </a:cubicBezTo>
                  <a:cubicBezTo>
                    <a:pt x="7324" y="818"/>
                    <a:pt x="8503" y="183"/>
                    <a:pt x="9843" y="183"/>
                  </a:cubicBezTo>
                  <a:lnTo>
                    <a:pt x="9861" y="183"/>
                  </a:lnTo>
                  <a:cubicBezTo>
                    <a:pt x="10840" y="183"/>
                    <a:pt x="11675" y="618"/>
                    <a:pt x="12511" y="1106"/>
                  </a:cubicBezTo>
                  <a:cubicBezTo>
                    <a:pt x="13342" y="1597"/>
                    <a:pt x="14160" y="2159"/>
                    <a:pt x="15082" y="2394"/>
                  </a:cubicBezTo>
                  <a:cubicBezTo>
                    <a:pt x="15483" y="2485"/>
                    <a:pt x="15883" y="2537"/>
                    <a:pt x="16279" y="2537"/>
                  </a:cubicBezTo>
                  <a:lnTo>
                    <a:pt x="16462" y="2537"/>
                  </a:lnTo>
                  <a:lnTo>
                    <a:pt x="16536" y="2520"/>
                  </a:lnTo>
                  <a:lnTo>
                    <a:pt x="16479" y="2468"/>
                  </a:lnTo>
                  <a:cubicBezTo>
                    <a:pt x="16301" y="2267"/>
                    <a:pt x="16118" y="2067"/>
                    <a:pt x="15935" y="1884"/>
                  </a:cubicBezTo>
                  <a:lnTo>
                    <a:pt x="15918" y="1867"/>
                  </a:lnTo>
                  <a:cubicBezTo>
                    <a:pt x="15591" y="1867"/>
                    <a:pt x="15265" y="1832"/>
                    <a:pt x="14939" y="1758"/>
                  </a:cubicBezTo>
                  <a:cubicBezTo>
                    <a:pt x="14016" y="1580"/>
                    <a:pt x="13181" y="1145"/>
                    <a:pt x="12328" y="744"/>
                  </a:cubicBezTo>
                  <a:cubicBezTo>
                    <a:pt x="11458" y="362"/>
                    <a:pt x="10587" y="0"/>
                    <a:pt x="96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7"/>
            <p:cNvSpPr/>
            <p:nvPr/>
          </p:nvSpPr>
          <p:spPr>
            <a:xfrm>
              <a:off x="1229660" y="1056148"/>
              <a:ext cx="1847811" cy="287864"/>
            </a:xfrm>
            <a:custGeom>
              <a:avLst/>
              <a:gdLst/>
              <a:ahLst/>
              <a:cxnLst/>
              <a:rect l="l" t="t" r="r" b="b"/>
              <a:pathLst>
                <a:path w="15701" h="2446" extrusionOk="0">
                  <a:moveTo>
                    <a:pt x="9138" y="74"/>
                  </a:moveTo>
                  <a:cubicBezTo>
                    <a:pt x="10061" y="74"/>
                    <a:pt x="10931" y="344"/>
                    <a:pt x="11801" y="653"/>
                  </a:cubicBezTo>
                  <a:cubicBezTo>
                    <a:pt x="12672" y="962"/>
                    <a:pt x="13524" y="1288"/>
                    <a:pt x="14447" y="1414"/>
                  </a:cubicBezTo>
                  <a:lnTo>
                    <a:pt x="14939" y="1467"/>
                  </a:lnTo>
                  <a:lnTo>
                    <a:pt x="14939" y="1464"/>
                  </a:lnTo>
                  <a:lnTo>
                    <a:pt x="14939" y="1464"/>
                  </a:lnTo>
                  <a:cubicBezTo>
                    <a:pt x="15140" y="1636"/>
                    <a:pt x="15328" y="1808"/>
                    <a:pt x="15503" y="1992"/>
                  </a:cubicBezTo>
                  <a:lnTo>
                    <a:pt x="15503" y="1992"/>
                  </a:lnTo>
                  <a:cubicBezTo>
                    <a:pt x="15212" y="1985"/>
                    <a:pt x="14921" y="1950"/>
                    <a:pt x="14630" y="1884"/>
                  </a:cubicBezTo>
                  <a:cubicBezTo>
                    <a:pt x="13707" y="1706"/>
                    <a:pt x="12872" y="1271"/>
                    <a:pt x="12019" y="870"/>
                  </a:cubicBezTo>
                  <a:cubicBezTo>
                    <a:pt x="11149" y="488"/>
                    <a:pt x="10278" y="126"/>
                    <a:pt x="9299" y="126"/>
                  </a:cubicBezTo>
                  <a:lnTo>
                    <a:pt x="9282" y="126"/>
                  </a:lnTo>
                  <a:cubicBezTo>
                    <a:pt x="8011" y="126"/>
                    <a:pt x="6871" y="653"/>
                    <a:pt x="5727" y="1197"/>
                  </a:cubicBezTo>
                  <a:cubicBezTo>
                    <a:pt x="4604" y="1741"/>
                    <a:pt x="3482" y="2285"/>
                    <a:pt x="2229" y="2359"/>
                  </a:cubicBezTo>
                  <a:cubicBezTo>
                    <a:pt x="2068" y="2359"/>
                    <a:pt x="1902" y="2376"/>
                    <a:pt x="1741" y="2376"/>
                  </a:cubicBezTo>
                  <a:cubicBezTo>
                    <a:pt x="1218" y="2376"/>
                    <a:pt x="675" y="2324"/>
                    <a:pt x="151" y="2273"/>
                  </a:cubicBezTo>
                  <a:lnTo>
                    <a:pt x="151" y="2273"/>
                  </a:lnTo>
                  <a:cubicBezTo>
                    <a:pt x="263" y="2148"/>
                    <a:pt x="377" y="2036"/>
                    <a:pt x="505" y="1923"/>
                  </a:cubicBezTo>
                  <a:lnTo>
                    <a:pt x="1049" y="1923"/>
                  </a:lnTo>
                  <a:cubicBezTo>
                    <a:pt x="1484" y="1923"/>
                    <a:pt x="1920" y="1923"/>
                    <a:pt x="2355" y="1902"/>
                  </a:cubicBezTo>
                  <a:cubicBezTo>
                    <a:pt x="3534" y="1832"/>
                    <a:pt x="4622" y="1380"/>
                    <a:pt x="5710" y="962"/>
                  </a:cubicBezTo>
                  <a:cubicBezTo>
                    <a:pt x="6797" y="527"/>
                    <a:pt x="7868" y="109"/>
                    <a:pt x="9047" y="74"/>
                  </a:cubicBezTo>
                  <a:close/>
                  <a:moveTo>
                    <a:pt x="9047" y="0"/>
                  </a:moveTo>
                  <a:cubicBezTo>
                    <a:pt x="7850" y="35"/>
                    <a:pt x="6763" y="453"/>
                    <a:pt x="5675" y="888"/>
                  </a:cubicBezTo>
                  <a:cubicBezTo>
                    <a:pt x="4604" y="1323"/>
                    <a:pt x="3517" y="1758"/>
                    <a:pt x="2337" y="1832"/>
                  </a:cubicBezTo>
                  <a:cubicBezTo>
                    <a:pt x="1920" y="1849"/>
                    <a:pt x="1484" y="1849"/>
                    <a:pt x="1049" y="1849"/>
                  </a:cubicBezTo>
                  <a:lnTo>
                    <a:pt x="453" y="1849"/>
                  </a:lnTo>
                  <a:lnTo>
                    <a:pt x="453" y="1867"/>
                  </a:lnTo>
                  <a:cubicBezTo>
                    <a:pt x="305" y="1993"/>
                    <a:pt x="179" y="2141"/>
                    <a:pt x="53" y="2267"/>
                  </a:cubicBezTo>
                  <a:lnTo>
                    <a:pt x="1" y="2319"/>
                  </a:lnTo>
                  <a:lnTo>
                    <a:pt x="70" y="2337"/>
                  </a:lnTo>
                  <a:cubicBezTo>
                    <a:pt x="632" y="2393"/>
                    <a:pt x="1197" y="2446"/>
                    <a:pt x="1741" y="2446"/>
                  </a:cubicBezTo>
                  <a:cubicBezTo>
                    <a:pt x="1902" y="2446"/>
                    <a:pt x="2068" y="2428"/>
                    <a:pt x="2229" y="2428"/>
                  </a:cubicBezTo>
                  <a:cubicBezTo>
                    <a:pt x="3499" y="2359"/>
                    <a:pt x="4639" y="1793"/>
                    <a:pt x="5766" y="1271"/>
                  </a:cubicBezTo>
                  <a:cubicBezTo>
                    <a:pt x="6906" y="727"/>
                    <a:pt x="8029" y="200"/>
                    <a:pt x="9282" y="200"/>
                  </a:cubicBezTo>
                  <a:lnTo>
                    <a:pt x="9299" y="200"/>
                  </a:lnTo>
                  <a:cubicBezTo>
                    <a:pt x="10261" y="200"/>
                    <a:pt x="11131" y="544"/>
                    <a:pt x="11984" y="944"/>
                  </a:cubicBezTo>
                  <a:cubicBezTo>
                    <a:pt x="12837" y="1340"/>
                    <a:pt x="13685" y="1776"/>
                    <a:pt x="14612" y="1958"/>
                  </a:cubicBezTo>
                  <a:cubicBezTo>
                    <a:pt x="14928" y="2030"/>
                    <a:pt x="15243" y="2065"/>
                    <a:pt x="15574" y="2067"/>
                  </a:cubicBezTo>
                  <a:lnTo>
                    <a:pt x="15574" y="2067"/>
                  </a:lnTo>
                  <a:cubicBezTo>
                    <a:pt x="15574" y="2067"/>
                    <a:pt x="15574" y="2067"/>
                    <a:pt x="15574" y="2067"/>
                  </a:cubicBezTo>
                  <a:lnTo>
                    <a:pt x="15574" y="2067"/>
                  </a:lnTo>
                  <a:lnTo>
                    <a:pt x="15574" y="2067"/>
                  </a:lnTo>
                  <a:cubicBezTo>
                    <a:pt x="15586" y="2067"/>
                    <a:pt x="15597" y="2067"/>
                    <a:pt x="15609" y="2067"/>
                  </a:cubicBezTo>
                  <a:lnTo>
                    <a:pt x="15700" y="2067"/>
                  </a:lnTo>
                  <a:lnTo>
                    <a:pt x="15626" y="2010"/>
                  </a:lnTo>
                  <a:cubicBezTo>
                    <a:pt x="15620" y="2005"/>
                    <a:pt x="15615" y="1999"/>
                    <a:pt x="15609" y="1993"/>
                  </a:cubicBezTo>
                  <a:lnTo>
                    <a:pt x="15609" y="1993"/>
                  </a:lnTo>
                  <a:lnTo>
                    <a:pt x="15609" y="1993"/>
                  </a:lnTo>
                  <a:cubicBezTo>
                    <a:pt x="15609" y="1993"/>
                    <a:pt x="15609" y="1993"/>
                    <a:pt x="15609" y="1993"/>
                  </a:cubicBezTo>
                  <a:lnTo>
                    <a:pt x="15609" y="1993"/>
                  </a:lnTo>
                  <a:cubicBezTo>
                    <a:pt x="15397" y="1782"/>
                    <a:pt x="15185" y="1592"/>
                    <a:pt x="14973" y="1397"/>
                  </a:cubicBezTo>
                  <a:lnTo>
                    <a:pt x="14956" y="1397"/>
                  </a:lnTo>
                  <a:lnTo>
                    <a:pt x="14469" y="1340"/>
                  </a:lnTo>
                  <a:cubicBezTo>
                    <a:pt x="13559" y="1214"/>
                    <a:pt x="12689" y="888"/>
                    <a:pt x="11819" y="579"/>
                  </a:cubicBezTo>
                  <a:cubicBezTo>
                    <a:pt x="10949" y="270"/>
                    <a:pt x="10078" y="0"/>
                    <a:pt x="91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7"/>
            <p:cNvSpPr/>
            <p:nvPr/>
          </p:nvSpPr>
          <p:spPr>
            <a:xfrm>
              <a:off x="896843" y="1963040"/>
              <a:ext cx="2543109" cy="428736"/>
            </a:xfrm>
            <a:custGeom>
              <a:avLst/>
              <a:gdLst/>
              <a:ahLst/>
              <a:cxnLst/>
              <a:rect l="l" t="t" r="r" b="b"/>
              <a:pathLst>
                <a:path w="21609" h="3643" extrusionOk="0">
                  <a:moveTo>
                    <a:pt x="5766" y="70"/>
                  </a:moveTo>
                  <a:cubicBezTo>
                    <a:pt x="8446" y="70"/>
                    <a:pt x="11257" y="309"/>
                    <a:pt x="13885" y="544"/>
                  </a:cubicBezTo>
                  <a:cubicBezTo>
                    <a:pt x="14394" y="579"/>
                    <a:pt x="14756" y="653"/>
                    <a:pt x="15082" y="779"/>
                  </a:cubicBezTo>
                  <a:cubicBezTo>
                    <a:pt x="15408" y="923"/>
                    <a:pt x="15700" y="1140"/>
                    <a:pt x="16044" y="1523"/>
                  </a:cubicBezTo>
                  <a:cubicBezTo>
                    <a:pt x="16335" y="1810"/>
                    <a:pt x="16553" y="2119"/>
                    <a:pt x="16822" y="2411"/>
                  </a:cubicBezTo>
                  <a:cubicBezTo>
                    <a:pt x="17079" y="2702"/>
                    <a:pt x="17366" y="2955"/>
                    <a:pt x="17784" y="3098"/>
                  </a:cubicBezTo>
                  <a:cubicBezTo>
                    <a:pt x="18058" y="3190"/>
                    <a:pt x="18328" y="3246"/>
                    <a:pt x="18602" y="3246"/>
                  </a:cubicBezTo>
                  <a:cubicBezTo>
                    <a:pt x="19542" y="3246"/>
                    <a:pt x="20558" y="2755"/>
                    <a:pt x="21538" y="2239"/>
                  </a:cubicBezTo>
                  <a:lnTo>
                    <a:pt x="21538" y="2239"/>
                  </a:lnTo>
                  <a:cubicBezTo>
                    <a:pt x="21533" y="2337"/>
                    <a:pt x="21520" y="2434"/>
                    <a:pt x="21518" y="2531"/>
                  </a:cubicBezTo>
                  <a:lnTo>
                    <a:pt x="21518" y="2531"/>
                  </a:lnTo>
                  <a:cubicBezTo>
                    <a:pt x="20524" y="3071"/>
                    <a:pt x="19517" y="3573"/>
                    <a:pt x="18528" y="3573"/>
                  </a:cubicBezTo>
                  <a:cubicBezTo>
                    <a:pt x="18328" y="3573"/>
                    <a:pt x="18128" y="3551"/>
                    <a:pt x="17910" y="3499"/>
                  </a:cubicBezTo>
                  <a:cubicBezTo>
                    <a:pt x="17149" y="3316"/>
                    <a:pt x="16644" y="2811"/>
                    <a:pt x="16135" y="2302"/>
                  </a:cubicBezTo>
                  <a:cubicBezTo>
                    <a:pt x="15608" y="1793"/>
                    <a:pt x="15065" y="1288"/>
                    <a:pt x="14212" y="1180"/>
                  </a:cubicBezTo>
                  <a:cubicBezTo>
                    <a:pt x="11057" y="762"/>
                    <a:pt x="7702" y="396"/>
                    <a:pt x="4513" y="309"/>
                  </a:cubicBezTo>
                  <a:lnTo>
                    <a:pt x="4295" y="309"/>
                  </a:lnTo>
                  <a:cubicBezTo>
                    <a:pt x="2847" y="309"/>
                    <a:pt x="1484" y="712"/>
                    <a:pt x="89" y="1020"/>
                  </a:cubicBezTo>
                  <a:lnTo>
                    <a:pt x="89" y="1020"/>
                  </a:lnTo>
                  <a:cubicBezTo>
                    <a:pt x="94" y="911"/>
                    <a:pt x="109" y="813"/>
                    <a:pt x="123" y="716"/>
                  </a:cubicBezTo>
                  <a:lnTo>
                    <a:pt x="123" y="716"/>
                  </a:lnTo>
                  <a:cubicBezTo>
                    <a:pt x="1364" y="464"/>
                    <a:pt x="2584" y="161"/>
                    <a:pt x="3843" y="109"/>
                  </a:cubicBezTo>
                  <a:cubicBezTo>
                    <a:pt x="4478" y="70"/>
                    <a:pt x="5113" y="70"/>
                    <a:pt x="5766" y="70"/>
                  </a:cubicBezTo>
                  <a:close/>
                  <a:moveTo>
                    <a:pt x="5766" y="0"/>
                  </a:moveTo>
                  <a:cubicBezTo>
                    <a:pt x="5113" y="0"/>
                    <a:pt x="4460" y="0"/>
                    <a:pt x="3825" y="35"/>
                  </a:cubicBezTo>
                  <a:cubicBezTo>
                    <a:pt x="2555" y="92"/>
                    <a:pt x="1323" y="396"/>
                    <a:pt x="70" y="653"/>
                  </a:cubicBezTo>
                  <a:lnTo>
                    <a:pt x="53" y="653"/>
                  </a:lnTo>
                  <a:lnTo>
                    <a:pt x="53" y="688"/>
                  </a:lnTo>
                  <a:cubicBezTo>
                    <a:pt x="35" y="814"/>
                    <a:pt x="18" y="940"/>
                    <a:pt x="18" y="1071"/>
                  </a:cubicBezTo>
                  <a:lnTo>
                    <a:pt x="0" y="1123"/>
                  </a:lnTo>
                  <a:lnTo>
                    <a:pt x="53" y="1106"/>
                  </a:lnTo>
                  <a:cubicBezTo>
                    <a:pt x="1467" y="779"/>
                    <a:pt x="2846" y="379"/>
                    <a:pt x="4295" y="379"/>
                  </a:cubicBezTo>
                  <a:lnTo>
                    <a:pt x="4513" y="379"/>
                  </a:lnTo>
                  <a:cubicBezTo>
                    <a:pt x="7685" y="470"/>
                    <a:pt x="11057" y="831"/>
                    <a:pt x="14194" y="1249"/>
                  </a:cubicBezTo>
                  <a:cubicBezTo>
                    <a:pt x="15030" y="1358"/>
                    <a:pt x="15556" y="1850"/>
                    <a:pt x="16078" y="2354"/>
                  </a:cubicBezTo>
                  <a:cubicBezTo>
                    <a:pt x="16605" y="2863"/>
                    <a:pt x="17114" y="3390"/>
                    <a:pt x="17910" y="3573"/>
                  </a:cubicBezTo>
                  <a:cubicBezTo>
                    <a:pt x="18110" y="3625"/>
                    <a:pt x="18328" y="3642"/>
                    <a:pt x="18528" y="3642"/>
                  </a:cubicBezTo>
                  <a:cubicBezTo>
                    <a:pt x="19542" y="3642"/>
                    <a:pt x="20560" y="3116"/>
                    <a:pt x="21574" y="2594"/>
                  </a:cubicBezTo>
                  <a:lnTo>
                    <a:pt x="21591" y="2572"/>
                  </a:lnTo>
                  <a:lnTo>
                    <a:pt x="21591" y="2555"/>
                  </a:lnTo>
                  <a:cubicBezTo>
                    <a:pt x="21591" y="2428"/>
                    <a:pt x="21609" y="2302"/>
                    <a:pt x="21609" y="2176"/>
                  </a:cubicBezTo>
                  <a:lnTo>
                    <a:pt x="21609" y="2119"/>
                  </a:lnTo>
                  <a:lnTo>
                    <a:pt x="21557" y="2137"/>
                  </a:lnTo>
                  <a:cubicBezTo>
                    <a:pt x="20560" y="2663"/>
                    <a:pt x="19542" y="3172"/>
                    <a:pt x="18602" y="3172"/>
                  </a:cubicBezTo>
                  <a:cubicBezTo>
                    <a:pt x="18328" y="3172"/>
                    <a:pt x="18076" y="3116"/>
                    <a:pt x="17819" y="3046"/>
                  </a:cubicBezTo>
                  <a:cubicBezTo>
                    <a:pt x="17406" y="2898"/>
                    <a:pt x="17131" y="2646"/>
                    <a:pt x="16879" y="2376"/>
                  </a:cubicBezTo>
                  <a:cubicBezTo>
                    <a:pt x="16605" y="2085"/>
                    <a:pt x="16387" y="1758"/>
                    <a:pt x="16100" y="1467"/>
                  </a:cubicBezTo>
                  <a:cubicBezTo>
                    <a:pt x="15735" y="1106"/>
                    <a:pt x="15447" y="871"/>
                    <a:pt x="15121" y="723"/>
                  </a:cubicBezTo>
                  <a:cubicBezTo>
                    <a:pt x="14773" y="579"/>
                    <a:pt x="14412" y="505"/>
                    <a:pt x="13885" y="470"/>
                  </a:cubicBezTo>
                  <a:cubicBezTo>
                    <a:pt x="11257" y="235"/>
                    <a:pt x="8464" y="0"/>
                    <a:pt x="57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7"/>
            <p:cNvSpPr/>
            <p:nvPr/>
          </p:nvSpPr>
          <p:spPr>
            <a:xfrm>
              <a:off x="1003349" y="1318354"/>
              <a:ext cx="2383407" cy="567960"/>
            </a:xfrm>
            <a:custGeom>
              <a:avLst/>
              <a:gdLst/>
              <a:ahLst/>
              <a:cxnLst/>
              <a:rect l="l" t="t" r="r" b="b"/>
              <a:pathLst>
                <a:path w="20252" h="4826" extrusionOk="0">
                  <a:moveTo>
                    <a:pt x="12563" y="74"/>
                  </a:moveTo>
                  <a:cubicBezTo>
                    <a:pt x="13106" y="74"/>
                    <a:pt x="13563" y="274"/>
                    <a:pt x="13977" y="601"/>
                  </a:cubicBezTo>
                  <a:cubicBezTo>
                    <a:pt x="14595" y="1070"/>
                    <a:pt x="15104" y="1797"/>
                    <a:pt x="15630" y="2485"/>
                  </a:cubicBezTo>
                  <a:cubicBezTo>
                    <a:pt x="16152" y="3176"/>
                    <a:pt x="16696" y="3847"/>
                    <a:pt x="17371" y="4173"/>
                  </a:cubicBezTo>
                  <a:cubicBezTo>
                    <a:pt x="17715" y="4334"/>
                    <a:pt x="18058" y="4408"/>
                    <a:pt x="18419" y="4408"/>
                  </a:cubicBezTo>
                  <a:cubicBezTo>
                    <a:pt x="18971" y="4408"/>
                    <a:pt x="19527" y="4231"/>
                    <a:pt x="20079" y="4002"/>
                  </a:cubicBezTo>
                  <a:lnTo>
                    <a:pt x="20079" y="4002"/>
                  </a:lnTo>
                  <a:cubicBezTo>
                    <a:pt x="20110" y="4090"/>
                    <a:pt x="20139" y="4180"/>
                    <a:pt x="20167" y="4279"/>
                  </a:cubicBezTo>
                  <a:lnTo>
                    <a:pt x="20167" y="4279"/>
                  </a:lnTo>
                  <a:cubicBezTo>
                    <a:pt x="19560" y="4558"/>
                    <a:pt x="18970" y="4752"/>
                    <a:pt x="18385" y="4752"/>
                  </a:cubicBezTo>
                  <a:cubicBezTo>
                    <a:pt x="18041" y="4752"/>
                    <a:pt x="17697" y="4678"/>
                    <a:pt x="17349" y="4517"/>
                  </a:cubicBezTo>
                  <a:cubicBezTo>
                    <a:pt x="16936" y="4299"/>
                    <a:pt x="16570" y="3938"/>
                    <a:pt x="16209" y="3538"/>
                  </a:cubicBezTo>
                  <a:cubicBezTo>
                    <a:pt x="15682" y="2902"/>
                    <a:pt x="15213" y="2158"/>
                    <a:pt x="14651" y="1545"/>
                  </a:cubicBezTo>
                  <a:cubicBezTo>
                    <a:pt x="14107" y="944"/>
                    <a:pt x="13472" y="492"/>
                    <a:pt x="12654" y="474"/>
                  </a:cubicBezTo>
                  <a:lnTo>
                    <a:pt x="12619" y="474"/>
                  </a:lnTo>
                  <a:cubicBezTo>
                    <a:pt x="11892" y="474"/>
                    <a:pt x="11079" y="801"/>
                    <a:pt x="10300" y="1197"/>
                  </a:cubicBezTo>
                  <a:cubicBezTo>
                    <a:pt x="9517" y="1614"/>
                    <a:pt x="8777" y="2089"/>
                    <a:pt x="8176" y="2415"/>
                  </a:cubicBezTo>
                  <a:cubicBezTo>
                    <a:pt x="7489" y="2776"/>
                    <a:pt x="6710" y="3303"/>
                    <a:pt x="5892" y="3720"/>
                  </a:cubicBezTo>
                  <a:cubicBezTo>
                    <a:pt x="5078" y="4156"/>
                    <a:pt x="4225" y="4499"/>
                    <a:pt x="3447" y="4534"/>
                  </a:cubicBezTo>
                  <a:lnTo>
                    <a:pt x="3316" y="4534"/>
                  </a:lnTo>
                  <a:cubicBezTo>
                    <a:pt x="2737" y="4534"/>
                    <a:pt x="2193" y="4317"/>
                    <a:pt x="1650" y="4008"/>
                  </a:cubicBezTo>
                  <a:cubicBezTo>
                    <a:pt x="1133" y="3704"/>
                    <a:pt x="616" y="3317"/>
                    <a:pt x="103" y="2978"/>
                  </a:cubicBezTo>
                  <a:lnTo>
                    <a:pt x="103" y="2978"/>
                  </a:lnTo>
                  <a:cubicBezTo>
                    <a:pt x="133" y="2894"/>
                    <a:pt x="175" y="2810"/>
                    <a:pt x="216" y="2726"/>
                  </a:cubicBezTo>
                  <a:lnTo>
                    <a:pt x="216" y="2726"/>
                  </a:lnTo>
                  <a:cubicBezTo>
                    <a:pt x="709" y="3085"/>
                    <a:pt x="1190" y="3489"/>
                    <a:pt x="1684" y="3829"/>
                  </a:cubicBezTo>
                  <a:cubicBezTo>
                    <a:pt x="2211" y="4156"/>
                    <a:pt x="2755" y="4391"/>
                    <a:pt x="3355" y="4391"/>
                  </a:cubicBezTo>
                  <a:lnTo>
                    <a:pt x="3464" y="4391"/>
                  </a:lnTo>
                  <a:cubicBezTo>
                    <a:pt x="4278" y="4351"/>
                    <a:pt x="5113" y="3973"/>
                    <a:pt x="5927" y="3520"/>
                  </a:cubicBezTo>
                  <a:cubicBezTo>
                    <a:pt x="6745" y="3068"/>
                    <a:pt x="7506" y="2502"/>
                    <a:pt x="8176" y="2123"/>
                  </a:cubicBezTo>
                  <a:cubicBezTo>
                    <a:pt x="8777" y="1780"/>
                    <a:pt x="9499" y="1253"/>
                    <a:pt x="10261" y="836"/>
                  </a:cubicBezTo>
                  <a:cubicBezTo>
                    <a:pt x="11022" y="418"/>
                    <a:pt x="11823" y="74"/>
                    <a:pt x="12545" y="74"/>
                  </a:cubicBezTo>
                  <a:close/>
                  <a:moveTo>
                    <a:pt x="12545" y="0"/>
                  </a:moveTo>
                  <a:cubicBezTo>
                    <a:pt x="11801" y="0"/>
                    <a:pt x="10987" y="348"/>
                    <a:pt x="10226" y="783"/>
                  </a:cubicBezTo>
                  <a:cubicBezTo>
                    <a:pt x="9464" y="1197"/>
                    <a:pt x="8720" y="1723"/>
                    <a:pt x="8142" y="2067"/>
                  </a:cubicBezTo>
                  <a:cubicBezTo>
                    <a:pt x="7472" y="2450"/>
                    <a:pt x="6710" y="2994"/>
                    <a:pt x="5892" y="3446"/>
                  </a:cubicBezTo>
                  <a:cubicBezTo>
                    <a:pt x="5096" y="3916"/>
                    <a:pt x="4243" y="4282"/>
                    <a:pt x="3464" y="4317"/>
                  </a:cubicBezTo>
                  <a:lnTo>
                    <a:pt x="3355" y="4317"/>
                  </a:lnTo>
                  <a:cubicBezTo>
                    <a:pt x="2772" y="4317"/>
                    <a:pt x="2250" y="4082"/>
                    <a:pt x="1723" y="3755"/>
                  </a:cubicBezTo>
                  <a:cubicBezTo>
                    <a:pt x="1214" y="3429"/>
                    <a:pt x="727" y="3011"/>
                    <a:pt x="218" y="2650"/>
                  </a:cubicBezTo>
                  <a:lnTo>
                    <a:pt x="183" y="2611"/>
                  </a:lnTo>
                  <a:lnTo>
                    <a:pt x="161" y="2650"/>
                  </a:lnTo>
                  <a:cubicBezTo>
                    <a:pt x="127" y="2759"/>
                    <a:pt x="74" y="2868"/>
                    <a:pt x="18" y="2976"/>
                  </a:cubicBezTo>
                  <a:lnTo>
                    <a:pt x="0" y="3011"/>
                  </a:lnTo>
                  <a:lnTo>
                    <a:pt x="35" y="3029"/>
                  </a:lnTo>
                  <a:cubicBezTo>
                    <a:pt x="562" y="3372"/>
                    <a:pt x="1088" y="3755"/>
                    <a:pt x="1615" y="4064"/>
                  </a:cubicBezTo>
                  <a:cubicBezTo>
                    <a:pt x="2159" y="4391"/>
                    <a:pt x="2720" y="4608"/>
                    <a:pt x="3316" y="4608"/>
                  </a:cubicBezTo>
                  <a:lnTo>
                    <a:pt x="3447" y="4608"/>
                  </a:lnTo>
                  <a:cubicBezTo>
                    <a:pt x="4243" y="4569"/>
                    <a:pt x="5096" y="4208"/>
                    <a:pt x="5927" y="3790"/>
                  </a:cubicBezTo>
                  <a:cubicBezTo>
                    <a:pt x="6745" y="3355"/>
                    <a:pt x="7524" y="2850"/>
                    <a:pt x="8211" y="2485"/>
                  </a:cubicBezTo>
                  <a:cubicBezTo>
                    <a:pt x="8812" y="2158"/>
                    <a:pt x="9556" y="1671"/>
                    <a:pt x="10335" y="1271"/>
                  </a:cubicBezTo>
                  <a:cubicBezTo>
                    <a:pt x="11114" y="870"/>
                    <a:pt x="11910" y="544"/>
                    <a:pt x="12619" y="544"/>
                  </a:cubicBezTo>
                  <a:lnTo>
                    <a:pt x="12654" y="544"/>
                  </a:lnTo>
                  <a:cubicBezTo>
                    <a:pt x="13180" y="544"/>
                    <a:pt x="13633" y="744"/>
                    <a:pt x="14033" y="1053"/>
                  </a:cubicBezTo>
                  <a:cubicBezTo>
                    <a:pt x="14629" y="1523"/>
                    <a:pt x="15139" y="2232"/>
                    <a:pt x="15648" y="2920"/>
                  </a:cubicBezTo>
                  <a:cubicBezTo>
                    <a:pt x="16152" y="3590"/>
                    <a:pt x="16679" y="4243"/>
                    <a:pt x="17332" y="4569"/>
                  </a:cubicBezTo>
                  <a:cubicBezTo>
                    <a:pt x="17675" y="4752"/>
                    <a:pt x="18023" y="4826"/>
                    <a:pt x="18385" y="4826"/>
                  </a:cubicBezTo>
                  <a:cubicBezTo>
                    <a:pt x="19003" y="4826"/>
                    <a:pt x="19616" y="4625"/>
                    <a:pt x="20234" y="4334"/>
                  </a:cubicBezTo>
                  <a:lnTo>
                    <a:pt x="20251" y="4317"/>
                  </a:lnTo>
                  <a:lnTo>
                    <a:pt x="20251" y="4299"/>
                  </a:lnTo>
                  <a:cubicBezTo>
                    <a:pt x="20217" y="4173"/>
                    <a:pt x="20177" y="4064"/>
                    <a:pt x="20143" y="3938"/>
                  </a:cubicBezTo>
                  <a:lnTo>
                    <a:pt x="20125" y="3899"/>
                  </a:lnTo>
                  <a:lnTo>
                    <a:pt x="20090" y="3916"/>
                  </a:lnTo>
                  <a:cubicBezTo>
                    <a:pt x="19525" y="4173"/>
                    <a:pt x="18963" y="4334"/>
                    <a:pt x="18419" y="4334"/>
                  </a:cubicBezTo>
                  <a:cubicBezTo>
                    <a:pt x="18076" y="4334"/>
                    <a:pt x="17732" y="4282"/>
                    <a:pt x="17388" y="4099"/>
                  </a:cubicBezTo>
                  <a:cubicBezTo>
                    <a:pt x="16953" y="3899"/>
                    <a:pt x="16570" y="3538"/>
                    <a:pt x="16226" y="3103"/>
                  </a:cubicBezTo>
                  <a:cubicBezTo>
                    <a:pt x="15682" y="2467"/>
                    <a:pt x="15173" y="1706"/>
                    <a:pt x="14612" y="1088"/>
                  </a:cubicBezTo>
                  <a:cubicBezTo>
                    <a:pt x="14051" y="474"/>
                    <a:pt x="13398" y="0"/>
                    <a:pt x="1256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7"/>
            <p:cNvSpPr/>
            <p:nvPr/>
          </p:nvSpPr>
          <p:spPr>
            <a:xfrm>
              <a:off x="907081" y="1853945"/>
              <a:ext cx="2532870" cy="440034"/>
            </a:xfrm>
            <a:custGeom>
              <a:avLst/>
              <a:gdLst/>
              <a:ahLst/>
              <a:cxnLst/>
              <a:rect l="l" t="t" r="r" b="b"/>
              <a:pathLst>
                <a:path w="21522" h="3739" extrusionOk="0">
                  <a:moveTo>
                    <a:pt x="12602" y="74"/>
                  </a:moveTo>
                  <a:cubicBezTo>
                    <a:pt x="13019" y="74"/>
                    <a:pt x="13437" y="92"/>
                    <a:pt x="13837" y="109"/>
                  </a:cubicBezTo>
                  <a:cubicBezTo>
                    <a:pt x="14399" y="148"/>
                    <a:pt x="14795" y="309"/>
                    <a:pt x="15143" y="527"/>
                  </a:cubicBezTo>
                  <a:cubicBezTo>
                    <a:pt x="15630" y="888"/>
                    <a:pt x="15974" y="1397"/>
                    <a:pt x="16339" y="1906"/>
                  </a:cubicBezTo>
                  <a:cubicBezTo>
                    <a:pt x="16718" y="2411"/>
                    <a:pt x="17153" y="2885"/>
                    <a:pt x="17841" y="3155"/>
                  </a:cubicBezTo>
                  <a:cubicBezTo>
                    <a:pt x="18115" y="3264"/>
                    <a:pt x="18385" y="3321"/>
                    <a:pt x="18676" y="3321"/>
                  </a:cubicBezTo>
                  <a:cubicBezTo>
                    <a:pt x="19566" y="3303"/>
                    <a:pt x="20510" y="2862"/>
                    <a:pt x="21439" y="2384"/>
                  </a:cubicBezTo>
                  <a:lnTo>
                    <a:pt x="21439" y="2384"/>
                  </a:lnTo>
                  <a:cubicBezTo>
                    <a:pt x="21451" y="2483"/>
                    <a:pt x="21452" y="2583"/>
                    <a:pt x="21452" y="2694"/>
                  </a:cubicBezTo>
                  <a:lnTo>
                    <a:pt x="21452" y="2694"/>
                  </a:lnTo>
                  <a:cubicBezTo>
                    <a:pt x="20479" y="3200"/>
                    <a:pt x="19506" y="3664"/>
                    <a:pt x="18585" y="3664"/>
                  </a:cubicBezTo>
                  <a:cubicBezTo>
                    <a:pt x="18315" y="3664"/>
                    <a:pt x="18058" y="3629"/>
                    <a:pt x="17788" y="3538"/>
                  </a:cubicBezTo>
                  <a:cubicBezTo>
                    <a:pt x="17353" y="3373"/>
                    <a:pt x="17027" y="3120"/>
                    <a:pt x="16753" y="2846"/>
                  </a:cubicBezTo>
                  <a:cubicBezTo>
                    <a:pt x="16318" y="2433"/>
                    <a:pt x="16013" y="1924"/>
                    <a:pt x="15595" y="1506"/>
                  </a:cubicBezTo>
                  <a:cubicBezTo>
                    <a:pt x="15178" y="1088"/>
                    <a:pt x="14669" y="762"/>
                    <a:pt x="13855" y="710"/>
                  </a:cubicBezTo>
                  <a:cubicBezTo>
                    <a:pt x="12767" y="618"/>
                    <a:pt x="11697" y="584"/>
                    <a:pt x="10626" y="584"/>
                  </a:cubicBezTo>
                  <a:cubicBezTo>
                    <a:pt x="7085" y="584"/>
                    <a:pt x="3583" y="959"/>
                    <a:pt x="81" y="1267"/>
                  </a:cubicBezTo>
                  <a:lnTo>
                    <a:pt x="81" y="1267"/>
                  </a:lnTo>
                  <a:cubicBezTo>
                    <a:pt x="95" y="1157"/>
                    <a:pt x="111" y="1054"/>
                    <a:pt x="140" y="942"/>
                  </a:cubicBezTo>
                  <a:lnTo>
                    <a:pt x="140" y="942"/>
                  </a:lnTo>
                  <a:cubicBezTo>
                    <a:pt x="1365" y="852"/>
                    <a:pt x="2586" y="762"/>
                    <a:pt x="3808" y="710"/>
                  </a:cubicBezTo>
                  <a:cubicBezTo>
                    <a:pt x="6693" y="562"/>
                    <a:pt x="9704" y="74"/>
                    <a:pt x="12602" y="74"/>
                  </a:cubicBezTo>
                  <a:close/>
                  <a:moveTo>
                    <a:pt x="12602" y="1"/>
                  </a:moveTo>
                  <a:cubicBezTo>
                    <a:pt x="9682" y="1"/>
                    <a:pt x="6675" y="510"/>
                    <a:pt x="3808" y="636"/>
                  </a:cubicBezTo>
                  <a:cubicBezTo>
                    <a:pt x="2559" y="692"/>
                    <a:pt x="1327" y="779"/>
                    <a:pt x="92" y="871"/>
                  </a:cubicBezTo>
                  <a:lnTo>
                    <a:pt x="74" y="871"/>
                  </a:lnTo>
                  <a:lnTo>
                    <a:pt x="74" y="888"/>
                  </a:lnTo>
                  <a:cubicBezTo>
                    <a:pt x="39" y="1036"/>
                    <a:pt x="22" y="1162"/>
                    <a:pt x="0" y="1306"/>
                  </a:cubicBezTo>
                  <a:lnTo>
                    <a:pt x="0" y="1362"/>
                  </a:lnTo>
                  <a:lnTo>
                    <a:pt x="39" y="1345"/>
                  </a:lnTo>
                  <a:cubicBezTo>
                    <a:pt x="3555" y="1036"/>
                    <a:pt x="7071" y="653"/>
                    <a:pt x="10626" y="653"/>
                  </a:cubicBezTo>
                  <a:cubicBezTo>
                    <a:pt x="11697" y="653"/>
                    <a:pt x="12767" y="692"/>
                    <a:pt x="13855" y="779"/>
                  </a:cubicBezTo>
                  <a:cubicBezTo>
                    <a:pt x="14381" y="819"/>
                    <a:pt x="14777" y="980"/>
                    <a:pt x="15104" y="1197"/>
                  </a:cubicBezTo>
                  <a:cubicBezTo>
                    <a:pt x="15595" y="1506"/>
                    <a:pt x="15922" y="1998"/>
                    <a:pt x="16300" y="2450"/>
                  </a:cubicBezTo>
                  <a:cubicBezTo>
                    <a:pt x="16666" y="2903"/>
                    <a:pt x="17101" y="3355"/>
                    <a:pt x="17771" y="3590"/>
                  </a:cubicBezTo>
                  <a:cubicBezTo>
                    <a:pt x="18041" y="3699"/>
                    <a:pt x="18315" y="3738"/>
                    <a:pt x="18585" y="3738"/>
                  </a:cubicBezTo>
                  <a:cubicBezTo>
                    <a:pt x="19529" y="3738"/>
                    <a:pt x="20525" y="3247"/>
                    <a:pt x="21504" y="2737"/>
                  </a:cubicBezTo>
                  <a:lnTo>
                    <a:pt x="21522" y="2737"/>
                  </a:lnTo>
                  <a:lnTo>
                    <a:pt x="21522" y="2703"/>
                  </a:lnTo>
                  <a:cubicBezTo>
                    <a:pt x="21522" y="2576"/>
                    <a:pt x="21522" y="2450"/>
                    <a:pt x="21504" y="2324"/>
                  </a:cubicBezTo>
                  <a:lnTo>
                    <a:pt x="21504" y="2268"/>
                  </a:lnTo>
                  <a:lnTo>
                    <a:pt x="21452" y="2285"/>
                  </a:lnTo>
                  <a:cubicBezTo>
                    <a:pt x="20508" y="2777"/>
                    <a:pt x="19564" y="3247"/>
                    <a:pt x="18676" y="3247"/>
                  </a:cubicBezTo>
                  <a:cubicBezTo>
                    <a:pt x="18406" y="3247"/>
                    <a:pt x="18132" y="3194"/>
                    <a:pt x="17862" y="3086"/>
                  </a:cubicBezTo>
                  <a:cubicBezTo>
                    <a:pt x="17427" y="2920"/>
                    <a:pt x="17079" y="2650"/>
                    <a:pt x="16792" y="2341"/>
                  </a:cubicBezTo>
                  <a:cubicBezTo>
                    <a:pt x="16374" y="1889"/>
                    <a:pt x="16065" y="1345"/>
                    <a:pt x="15648" y="888"/>
                  </a:cubicBezTo>
                  <a:cubicBezTo>
                    <a:pt x="15212" y="436"/>
                    <a:pt x="14686" y="92"/>
                    <a:pt x="13837" y="40"/>
                  </a:cubicBezTo>
                  <a:cubicBezTo>
                    <a:pt x="13437" y="18"/>
                    <a:pt x="13019" y="1"/>
                    <a:pt x="126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7"/>
            <p:cNvSpPr/>
            <p:nvPr/>
          </p:nvSpPr>
          <p:spPr>
            <a:xfrm>
              <a:off x="902962" y="1922556"/>
              <a:ext cx="2536989" cy="422616"/>
            </a:xfrm>
            <a:custGeom>
              <a:avLst/>
              <a:gdLst/>
              <a:ahLst/>
              <a:cxnLst/>
              <a:rect l="l" t="t" r="r" b="b"/>
              <a:pathLst>
                <a:path w="21557" h="3591" extrusionOk="0">
                  <a:moveTo>
                    <a:pt x="2051" y="584"/>
                  </a:moveTo>
                  <a:cubicBezTo>
                    <a:pt x="1393" y="700"/>
                    <a:pt x="737" y="849"/>
                    <a:pt x="76" y="985"/>
                  </a:cubicBezTo>
                  <a:lnTo>
                    <a:pt x="76" y="985"/>
                  </a:lnTo>
                  <a:cubicBezTo>
                    <a:pt x="80" y="911"/>
                    <a:pt x="92" y="831"/>
                    <a:pt x="106" y="759"/>
                  </a:cubicBezTo>
                  <a:lnTo>
                    <a:pt x="106" y="759"/>
                  </a:lnTo>
                  <a:cubicBezTo>
                    <a:pt x="754" y="702"/>
                    <a:pt x="1403" y="643"/>
                    <a:pt x="2051" y="584"/>
                  </a:cubicBezTo>
                  <a:close/>
                  <a:moveTo>
                    <a:pt x="10661" y="70"/>
                  </a:moveTo>
                  <a:cubicBezTo>
                    <a:pt x="11732" y="70"/>
                    <a:pt x="12802" y="109"/>
                    <a:pt x="13890" y="196"/>
                  </a:cubicBezTo>
                  <a:cubicBezTo>
                    <a:pt x="14416" y="236"/>
                    <a:pt x="14812" y="397"/>
                    <a:pt x="15139" y="614"/>
                  </a:cubicBezTo>
                  <a:cubicBezTo>
                    <a:pt x="15630" y="923"/>
                    <a:pt x="15957" y="1415"/>
                    <a:pt x="16335" y="1867"/>
                  </a:cubicBezTo>
                  <a:cubicBezTo>
                    <a:pt x="16701" y="2320"/>
                    <a:pt x="17136" y="2772"/>
                    <a:pt x="17806" y="3007"/>
                  </a:cubicBezTo>
                  <a:cubicBezTo>
                    <a:pt x="18076" y="3116"/>
                    <a:pt x="18350" y="3155"/>
                    <a:pt x="18620" y="3155"/>
                  </a:cubicBezTo>
                  <a:cubicBezTo>
                    <a:pt x="19547" y="3155"/>
                    <a:pt x="20525" y="2681"/>
                    <a:pt x="21487" y="2182"/>
                  </a:cubicBezTo>
                  <a:lnTo>
                    <a:pt x="21487" y="2182"/>
                  </a:lnTo>
                  <a:lnTo>
                    <a:pt x="21487" y="2285"/>
                  </a:lnTo>
                  <a:lnTo>
                    <a:pt x="21487" y="2490"/>
                  </a:lnTo>
                  <a:lnTo>
                    <a:pt x="21487" y="2490"/>
                  </a:lnTo>
                  <a:cubicBezTo>
                    <a:pt x="20496" y="3013"/>
                    <a:pt x="19485" y="3516"/>
                    <a:pt x="18550" y="3516"/>
                  </a:cubicBezTo>
                  <a:cubicBezTo>
                    <a:pt x="18276" y="3516"/>
                    <a:pt x="18024" y="3460"/>
                    <a:pt x="17767" y="3390"/>
                  </a:cubicBezTo>
                  <a:cubicBezTo>
                    <a:pt x="17354" y="3242"/>
                    <a:pt x="17079" y="2990"/>
                    <a:pt x="16827" y="2720"/>
                  </a:cubicBezTo>
                  <a:cubicBezTo>
                    <a:pt x="16553" y="2429"/>
                    <a:pt x="16335" y="2102"/>
                    <a:pt x="16048" y="1811"/>
                  </a:cubicBezTo>
                  <a:cubicBezTo>
                    <a:pt x="15683" y="1450"/>
                    <a:pt x="15395" y="1215"/>
                    <a:pt x="15069" y="1067"/>
                  </a:cubicBezTo>
                  <a:cubicBezTo>
                    <a:pt x="14721" y="923"/>
                    <a:pt x="14360" y="849"/>
                    <a:pt x="13833" y="814"/>
                  </a:cubicBezTo>
                  <a:cubicBezTo>
                    <a:pt x="11205" y="579"/>
                    <a:pt x="8412" y="344"/>
                    <a:pt x="5714" y="344"/>
                  </a:cubicBezTo>
                  <a:cubicBezTo>
                    <a:pt x="5388" y="344"/>
                    <a:pt x="5062" y="344"/>
                    <a:pt x="4738" y="349"/>
                  </a:cubicBezTo>
                  <a:lnTo>
                    <a:pt x="4738" y="349"/>
                  </a:lnTo>
                  <a:cubicBezTo>
                    <a:pt x="6705" y="190"/>
                    <a:pt x="8677" y="70"/>
                    <a:pt x="10661" y="70"/>
                  </a:cubicBezTo>
                  <a:close/>
                  <a:moveTo>
                    <a:pt x="10661" y="1"/>
                  </a:moveTo>
                  <a:cubicBezTo>
                    <a:pt x="7106" y="1"/>
                    <a:pt x="3590" y="379"/>
                    <a:pt x="74" y="688"/>
                  </a:cubicBezTo>
                  <a:lnTo>
                    <a:pt x="35" y="705"/>
                  </a:lnTo>
                  <a:lnTo>
                    <a:pt x="35" y="723"/>
                  </a:lnTo>
                  <a:cubicBezTo>
                    <a:pt x="18" y="832"/>
                    <a:pt x="1" y="923"/>
                    <a:pt x="1" y="1032"/>
                  </a:cubicBezTo>
                  <a:lnTo>
                    <a:pt x="1" y="1067"/>
                  </a:lnTo>
                  <a:lnTo>
                    <a:pt x="35" y="1067"/>
                  </a:lnTo>
                  <a:cubicBezTo>
                    <a:pt x="1289" y="814"/>
                    <a:pt x="2520" y="505"/>
                    <a:pt x="3791" y="453"/>
                  </a:cubicBezTo>
                  <a:cubicBezTo>
                    <a:pt x="4426" y="414"/>
                    <a:pt x="5061" y="414"/>
                    <a:pt x="5714" y="414"/>
                  </a:cubicBezTo>
                  <a:cubicBezTo>
                    <a:pt x="8394" y="414"/>
                    <a:pt x="11205" y="653"/>
                    <a:pt x="13833" y="888"/>
                  </a:cubicBezTo>
                  <a:cubicBezTo>
                    <a:pt x="14342" y="923"/>
                    <a:pt x="14704" y="997"/>
                    <a:pt x="15030" y="1123"/>
                  </a:cubicBezTo>
                  <a:cubicBezTo>
                    <a:pt x="15356" y="1267"/>
                    <a:pt x="15648" y="1484"/>
                    <a:pt x="15992" y="1867"/>
                  </a:cubicBezTo>
                  <a:cubicBezTo>
                    <a:pt x="16283" y="2154"/>
                    <a:pt x="16501" y="2463"/>
                    <a:pt x="16770" y="2755"/>
                  </a:cubicBezTo>
                  <a:cubicBezTo>
                    <a:pt x="17027" y="3046"/>
                    <a:pt x="17314" y="3299"/>
                    <a:pt x="17732" y="3442"/>
                  </a:cubicBezTo>
                  <a:cubicBezTo>
                    <a:pt x="18006" y="3534"/>
                    <a:pt x="18276" y="3590"/>
                    <a:pt x="18550" y="3590"/>
                  </a:cubicBezTo>
                  <a:cubicBezTo>
                    <a:pt x="19507" y="3590"/>
                    <a:pt x="20543" y="3081"/>
                    <a:pt x="21539" y="2555"/>
                  </a:cubicBezTo>
                  <a:lnTo>
                    <a:pt x="21557" y="2537"/>
                  </a:lnTo>
                  <a:lnTo>
                    <a:pt x="21557" y="2520"/>
                  </a:lnTo>
                  <a:lnTo>
                    <a:pt x="21557" y="2285"/>
                  </a:lnTo>
                  <a:lnTo>
                    <a:pt x="21557" y="2120"/>
                  </a:lnTo>
                  <a:lnTo>
                    <a:pt x="21557" y="2067"/>
                  </a:lnTo>
                  <a:lnTo>
                    <a:pt x="21505" y="2102"/>
                  </a:lnTo>
                  <a:cubicBezTo>
                    <a:pt x="20526" y="2611"/>
                    <a:pt x="19547" y="3081"/>
                    <a:pt x="18620" y="3081"/>
                  </a:cubicBezTo>
                  <a:cubicBezTo>
                    <a:pt x="18350" y="3081"/>
                    <a:pt x="18093" y="3046"/>
                    <a:pt x="17823" y="2955"/>
                  </a:cubicBezTo>
                  <a:cubicBezTo>
                    <a:pt x="17388" y="2790"/>
                    <a:pt x="17062" y="2537"/>
                    <a:pt x="16788" y="2263"/>
                  </a:cubicBezTo>
                  <a:cubicBezTo>
                    <a:pt x="16353" y="1850"/>
                    <a:pt x="16048" y="1341"/>
                    <a:pt x="15630" y="923"/>
                  </a:cubicBezTo>
                  <a:cubicBezTo>
                    <a:pt x="15213" y="505"/>
                    <a:pt x="14704" y="179"/>
                    <a:pt x="13890" y="127"/>
                  </a:cubicBezTo>
                  <a:cubicBezTo>
                    <a:pt x="12802" y="35"/>
                    <a:pt x="11732" y="1"/>
                    <a:pt x="1066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7"/>
            <p:cNvSpPr/>
            <p:nvPr/>
          </p:nvSpPr>
          <p:spPr>
            <a:xfrm>
              <a:off x="894254" y="1999405"/>
              <a:ext cx="2543698" cy="439445"/>
            </a:xfrm>
            <a:custGeom>
              <a:avLst/>
              <a:gdLst/>
              <a:ahLst/>
              <a:cxnLst/>
              <a:rect l="l" t="t" r="r" b="b"/>
              <a:pathLst>
                <a:path w="21614" h="3734" extrusionOk="0">
                  <a:moveTo>
                    <a:pt x="4535" y="70"/>
                  </a:moveTo>
                  <a:cubicBezTo>
                    <a:pt x="7707" y="161"/>
                    <a:pt x="11079" y="522"/>
                    <a:pt x="14216" y="940"/>
                  </a:cubicBezTo>
                  <a:cubicBezTo>
                    <a:pt x="15052" y="1049"/>
                    <a:pt x="15578" y="1541"/>
                    <a:pt x="16100" y="2045"/>
                  </a:cubicBezTo>
                  <a:cubicBezTo>
                    <a:pt x="16627" y="2554"/>
                    <a:pt x="17136" y="3081"/>
                    <a:pt x="17932" y="3264"/>
                  </a:cubicBezTo>
                  <a:cubicBezTo>
                    <a:pt x="18132" y="3316"/>
                    <a:pt x="18350" y="3333"/>
                    <a:pt x="18550" y="3333"/>
                  </a:cubicBezTo>
                  <a:cubicBezTo>
                    <a:pt x="19542" y="3333"/>
                    <a:pt x="20539" y="2829"/>
                    <a:pt x="21531" y="2318"/>
                  </a:cubicBezTo>
                  <a:lnTo>
                    <a:pt x="21531" y="2318"/>
                  </a:lnTo>
                  <a:cubicBezTo>
                    <a:pt x="21522" y="2418"/>
                    <a:pt x="21519" y="2520"/>
                    <a:pt x="21506" y="2619"/>
                  </a:cubicBezTo>
                  <a:lnTo>
                    <a:pt x="21506" y="2619"/>
                  </a:lnTo>
                  <a:cubicBezTo>
                    <a:pt x="20497" y="3139"/>
                    <a:pt x="19489" y="3660"/>
                    <a:pt x="18459" y="3660"/>
                  </a:cubicBezTo>
                  <a:cubicBezTo>
                    <a:pt x="18276" y="3660"/>
                    <a:pt x="18098" y="3642"/>
                    <a:pt x="17915" y="3607"/>
                  </a:cubicBezTo>
                  <a:cubicBezTo>
                    <a:pt x="17136" y="3460"/>
                    <a:pt x="16592" y="3007"/>
                    <a:pt x="16013" y="2572"/>
                  </a:cubicBezTo>
                  <a:cubicBezTo>
                    <a:pt x="15448" y="2119"/>
                    <a:pt x="14869" y="1684"/>
                    <a:pt x="14016" y="1593"/>
                  </a:cubicBezTo>
                  <a:cubicBezTo>
                    <a:pt x="10879" y="1232"/>
                    <a:pt x="7689" y="505"/>
                    <a:pt x="4517" y="344"/>
                  </a:cubicBezTo>
                  <a:lnTo>
                    <a:pt x="4191" y="344"/>
                  </a:lnTo>
                  <a:cubicBezTo>
                    <a:pt x="2773" y="344"/>
                    <a:pt x="1424" y="788"/>
                    <a:pt x="79" y="1130"/>
                  </a:cubicBezTo>
                  <a:lnTo>
                    <a:pt x="79" y="1130"/>
                  </a:lnTo>
                  <a:cubicBezTo>
                    <a:pt x="92" y="1008"/>
                    <a:pt x="94" y="898"/>
                    <a:pt x="108" y="789"/>
                  </a:cubicBezTo>
                  <a:lnTo>
                    <a:pt x="108" y="789"/>
                  </a:lnTo>
                  <a:cubicBezTo>
                    <a:pt x="1510" y="464"/>
                    <a:pt x="2880" y="70"/>
                    <a:pt x="4317" y="70"/>
                  </a:cubicBezTo>
                  <a:close/>
                  <a:moveTo>
                    <a:pt x="4317" y="0"/>
                  </a:moveTo>
                  <a:cubicBezTo>
                    <a:pt x="2851" y="0"/>
                    <a:pt x="1471" y="414"/>
                    <a:pt x="57" y="723"/>
                  </a:cubicBezTo>
                  <a:lnTo>
                    <a:pt x="40" y="740"/>
                  </a:lnTo>
                  <a:lnTo>
                    <a:pt x="40" y="762"/>
                  </a:lnTo>
                  <a:cubicBezTo>
                    <a:pt x="22" y="905"/>
                    <a:pt x="22" y="1032"/>
                    <a:pt x="1" y="1158"/>
                  </a:cubicBezTo>
                  <a:lnTo>
                    <a:pt x="1" y="1214"/>
                  </a:lnTo>
                  <a:lnTo>
                    <a:pt x="57" y="1197"/>
                  </a:lnTo>
                  <a:cubicBezTo>
                    <a:pt x="1436" y="871"/>
                    <a:pt x="2759" y="414"/>
                    <a:pt x="4191" y="414"/>
                  </a:cubicBezTo>
                  <a:lnTo>
                    <a:pt x="4517" y="414"/>
                  </a:lnTo>
                  <a:cubicBezTo>
                    <a:pt x="7672" y="579"/>
                    <a:pt x="10861" y="1306"/>
                    <a:pt x="14016" y="1667"/>
                  </a:cubicBezTo>
                  <a:cubicBezTo>
                    <a:pt x="14834" y="1758"/>
                    <a:pt x="15413" y="2176"/>
                    <a:pt x="15974" y="2628"/>
                  </a:cubicBezTo>
                  <a:cubicBezTo>
                    <a:pt x="16535" y="3064"/>
                    <a:pt x="17101" y="3534"/>
                    <a:pt x="17897" y="3677"/>
                  </a:cubicBezTo>
                  <a:cubicBezTo>
                    <a:pt x="18080" y="3716"/>
                    <a:pt x="18276" y="3734"/>
                    <a:pt x="18459" y="3734"/>
                  </a:cubicBezTo>
                  <a:cubicBezTo>
                    <a:pt x="19529" y="3734"/>
                    <a:pt x="20543" y="3207"/>
                    <a:pt x="21561" y="2663"/>
                  </a:cubicBezTo>
                  <a:lnTo>
                    <a:pt x="21579" y="2663"/>
                  </a:lnTo>
                  <a:lnTo>
                    <a:pt x="21579" y="2646"/>
                  </a:lnTo>
                  <a:cubicBezTo>
                    <a:pt x="21596" y="2520"/>
                    <a:pt x="21596" y="2372"/>
                    <a:pt x="21613" y="2246"/>
                  </a:cubicBezTo>
                  <a:lnTo>
                    <a:pt x="21613" y="2193"/>
                  </a:lnTo>
                  <a:lnTo>
                    <a:pt x="21561" y="2211"/>
                  </a:lnTo>
                  <a:cubicBezTo>
                    <a:pt x="20560" y="2755"/>
                    <a:pt x="19547" y="3264"/>
                    <a:pt x="18550" y="3264"/>
                  </a:cubicBezTo>
                  <a:cubicBezTo>
                    <a:pt x="18350" y="3264"/>
                    <a:pt x="18150" y="3242"/>
                    <a:pt x="17932" y="3190"/>
                  </a:cubicBezTo>
                  <a:cubicBezTo>
                    <a:pt x="17171" y="3007"/>
                    <a:pt x="16666" y="2502"/>
                    <a:pt x="16157" y="1993"/>
                  </a:cubicBezTo>
                  <a:cubicBezTo>
                    <a:pt x="15630" y="1484"/>
                    <a:pt x="15087" y="979"/>
                    <a:pt x="14234" y="871"/>
                  </a:cubicBezTo>
                  <a:cubicBezTo>
                    <a:pt x="11079" y="453"/>
                    <a:pt x="7724" y="87"/>
                    <a:pt x="45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57"/>
            <p:cNvSpPr/>
            <p:nvPr/>
          </p:nvSpPr>
          <p:spPr>
            <a:xfrm>
              <a:off x="894254" y="2039890"/>
              <a:ext cx="2541697" cy="437444"/>
            </a:xfrm>
            <a:custGeom>
              <a:avLst/>
              <a:gdLst/>
              <a:ahLst/>
              <a:cxnLst/>
              <a:rect l="l" t="t" r="r" b="b"/>
              <a:pathLst>
                <a:path w="21597" h="3717" extrusionOk="0">
                  <a:moveTo>
                    <a:pt x="4517" y="70"/>
                  </a:moveTo>
                  <a:cubicBezTo>
                    <a:pt x="7672" y="235"/>
                    <a:pt x="10861" y="962"/>
                    <a:pt x="14016" y="1323"/>
                  </a:cubicBezTo>
                  <a:cubicBezTo>
                    <a:pt x="14834" y="1414"/>
                    <a:pt x="15413" y="1832"/>
                    <a:pt x="15974" y="2284"/>
                  </a:cubicBezTo>
                  <a:cubicBezTo>
                    <a:pt x="16535" y="2720"/>
                    <a:pt x="17101" y="3190"/>
                    <a:pt x="17897" y="3333"/>
                  </a:cubicBezTo>
                  <a:cubicBezTo>
                    <a:pt x="18080" y="3372"/>
                    <a:pt x="18276" y="3390"/>
                    <a:pt x="18459" y="3390"/>
                  </a:cubicBezTo>
                  <a:cubicBezTo>
                    <a:pt x="19509" y="3390"/>
                    <a:pt x="20505" y="2883"/>
                    <a:pt x="21503" y="2350"/>
                  </a:cubicBezTo>
                  <a:lnTo>
                    <a:pt x="21503" y="2350"/>
                  </a:lnTo>
                  <a:cubicBezTo>
                    <a:pt x="21499" y="2464"/>
                    <a:pt x="21485" y="2568"/>
                    <a:pt x="21471" y="2671"/>
                  </a:cubicBezTo>
                  <a:lnTo>
                    <a:pt x="21471" y="2671"/>
                  </a:lnTo>
                  <a:cubicBezTo>
                    <a:pt x="20480" y="3177"/>
                    <a:pt x="19489" y="3642"/>
                    <a:pt x="18476" y="3642"/>
                  </a:cubicBezTo>
                  <a:cubicBezTo>
                    <a:pt x="18298" y="3642"/>
                    <a:pt x="18115" y="3625"/>
                    <a:pt x="17932" y="3607"/>
                  </a:cubicBezTo>
                  <a:cubicBezTo>
                    <a:pt x="17153" y="3464"/>
                    <a:pt x="16557" y="3007"/>
                    <a:pt x="15939" y="2572"/>
                  </a:cubicBezTo>
                  <a:cubicBezTo>
                    <a:pt x="15339" y="2137"/>
                    <a:pt x="14708" y="1701"/>
                    <a:pt x="13872" y="1593"/>
                  </a:cubicBezTo>
                  <a:cubicBezTo>
                    <a:pt x="10809" y="1214"/>
                    <a:pt x="7654" y="614"/>
                    <a:pt x="4569" y="453"/>
                  </a:cubicBezTo>
                  <a:lnTo>
                    <a:pt x="4208" y="453"/>
                  </a:lnTo>
                  <a:cubicBezTo>
                    <a:pt x="2812" y="453"/>
                    <a:pt x="1449" y="860"/>
                    <a:pt x="75" y="1184"/>
                  </a:cubicBezTo>
                  <a:lnTo>
                    <a:pt x="75" y="1184"/>
                  </a:lnTo>
                  <a:lnTo>
                    <a:pt x="75" y="849"/>
                  </a:lnTo>
                  <a:lnTo>
                    <a:pt x="75" y="849"/>
                  </a:lnTo>
                  <a:cubicBezTo>
                    <a:pt x="1448" y="523"/>
                    <a:pt x="2765" y="70"/>
                    <a:pt x="4191" y="70"/>
                  </a:cubicBezTo>
                  <a:close/>
                  <a:moveTo>
                    <a:pt x="4191" y="0"/>
                  </a:moveTo>
                  <a:cubicBezTo>
                    <a:pt x="2759" y="0"/>
                    <a:pt x="1397" y="453"/>
                    <a:pt x="40" y="796"/>
                  </a:cubicBezTo>
                  <a:lnTo>
                    <a:pt x="1" y="796"/>
                  </a:lnTo>
                  <a:lnTo>
                    <a:pt x="1" y="814"/>
                  </a:lnTo>
                  <a:lnTo>
                    <a:pt x="1" y="1231"/>
                  </a:lnTo>
                  <a:lnTo>
                    <a:pt x="1" y="1266"/>
                  </a:lnTo>
                  <a:lnTo>
                    <a:pt x="40" y="1266"/>
                  </a:lnTo>
                  <a:cubicBezTo>
                    <a:pt x="1436" y="940"/>
                    <a:pt x="2794" y="527"/>
                    <a:pt x="4208" y="527"/>
                  </a:cubicBezTo>
                  <a:lnTo>
                    <a:pt x="4569" y="527"/>
                  </a:lnTo>
                  <a:cubicBezTo>
                    <a:pt x="7654" y="688"/>
                    <a:pt x="10792" y="1266"/>
                    <a:pt x="13855" y="1667"/>
                  </a:cubicBezTo>
                  <a:cubicBezTo>
                    <a:pt x="14686" y="1775"/>
                    <a:pt x="15287" y="2193"/>
                    <a:pt x="15905" y="2628"/>
                  </a:cubicBezTo>
                  <a:cubicBezTo>
                    <a:pt x="16518" y="3081"/>
                    <a:pt x="17119" y="3533"/>
                    <a:pt x="17932" y="3681"/>
                  </a:cubicBezTo>
                  <a:cubicBezTo>
                    <a:pt x="18115" y="3699"/>
                    <a:pt x="18298" y="3716"/>
                    <a:pt x="18476" y="3716"/>
                  </a:cubicBezTo>
                  <a:cubicBezTo>
                    <a:pt x="19512" y="3716"/>
                    <a:pt x="20526" y="3224"/>
                    <a:pt x="21522" y="2737"/>
                  </a:cubicBezTo>
                  <a:lnTo>
                    <a:pt x="21539" y="2720"/>
                  </a:lnTo>
                  <a:lnTo>
                    <a:pt x="21539" y="2702"/>
                  </a:lnTo>
                  <a:cubicBezTo>
                    <a:pt x="21561" y="2572"/>
                    <a:pt x="21579" y="2428"/>
                    <a:pt x="21579" y="2302"/>
                  </a:cubicBezTo>
                  <a:lnTo>
                    <a:pt x="21596" y="2228"/>
                  </a:lnTo>
                  <a:lnTo>
                    <a:pt x="21522" y="2267"/>
                  </a:lnTo>
                  <a:cubicBezTo>
                    <a:pt x="20508" y="2789"/>
                    <a:pt x="19494" y="3316"/>
                    <a:pt x="18459" y="3316"/>
                  </a:cubicBezTo>
                  <a:cubicBezTo>
                    <a:pt x="18276" y="3316"/>
                    <a:pt x="18098" y="3298"/>
                    <a:pt x="17915" y="3263"/>
                  </a:cubicBezTo>
                  <a:cubicBezTo>
                    <a:pt x="17136" y="3116"/>
                    <a:pt x="16592" y="2663"/>
                    <a:pt x="16013" y="2228"/>
                  </a:cubicBezTo>
                  <a:cubicBezTo>
                    <a:pt x="15448" y="1775"/>
                    <a:pt x="14869" y="1340"/>
                    <a:pt x="14016" y="1249"/>
                  </a:cubicBezTo>
                  <a:cubicBezTo>
                    <a:pt x="10879" y="888"/>
                    <a:pt x="7689" y="161"/>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57"/>
            <p:cNvSpPr/>
            <p:nvPr/>
          </p:nvSpPr>
          <p:spPr>
            <a:xfrm>
              <a:off x="913672" y="1781685"/>
              <a:ext cx="2524279" cy="463100"/>
            </a:xfrm>
            <a:custGeom>
              <a:avLst/>
              <a:gdLst/>
              <a:ahLst/>
              <a:cxnLst/>
              <a:rect l="l" t="t" r="r" b="b"/>
              <a:pathLst>
                <a:path w="21449" h="3935" extrusionOk="0">
                  <a:moveTo>
                    <a:pt x="13725" y="71"/>
                  </a:moveTo>
                  <a:cubicBezTo>
                    <a:pt x="14304" y="88"/>
                    <a:pt x="14721" y="253"/>
                    <a:pt x="15065" y="506"/>
                  </a:cubicBezTo>
                  <a:cubicBezTo>
                    <a:pt x="15592" y="871"/>
                    <a:pt x="15935" y="1450"/>
                    <a:pt x="16318" y="1994"/>
                  </a:cubicBezTo>
                  <a:cubicBezTo>
                    <a:pt x="16719" y="2520"/>
                    <a:pt x="17154" y="3047"/>
                    <a:pt x="17859" y="3334"/>
                  </a:cubicBezTo>
                  <a:cubicBezTo>
                    <a:pt x="18133" y="3443"/>
                    <a:pt x="18420" y="3482"/>
                    <a:pt x="18711" y="3482"/>
                  </a:cubicBezTo>
                  <a:cubicBezTo>
                    <a:pt x="19564" y="3482"/>
                    <a:pt x="20467" y="3081"/>
                    <a:pt x="21358" y="2619"/>
                  </a:cubicBezTo>
                  <a:lnTo>
                    <a:pt x="21358" y="2619"/>
                  </a:lnTo>
                  <a:cubicBezTo>
                    <a:pt x="21362" y="2715"/>
                    <a:pt x="21372" y="2811"/>
                    <a:pt x="21374" y="2910"/>
                  </a:cubicBezTo>
                  <a:lnTo>
                    <a:pt x="21374" y="2910"/>
                  </a:lnTo>
                  <a:cubicBezTo>
                    <a:pt x="20437" y="3398"/>
                    <a:pt x="19501" y="3861"/>
                    <a:pt x="18620" y="3861"/>
                  </a:cubicBezTo>
                  <a:cubicBezTo>
                    <a:pt x="18350" y="3861"/>
                    <a:pt x="18076" y="3808"/>
                    <a:pt x="17806" y="3700"/>
                  </a:cubicBezTo>
                  <a:cubicBezTo>
                    <a:pt x="17371" y="3534"/>
                    <a:pt x="17023" y="3264"/>
                    <a:pt x="16736" y="2955"/>
                  </a:cubicBezTo>
                  <a:cubicBezTo>
                    <a:pt x="16318" y="2503"/>
                    <a:pt x="16009" y="1959"/>
                    <a:pt x="15592" y="1502"/>
                  </a:cubicBezTo>
                  <a:cubicBezTo>
                    <a:pt x="15156" y="1050"/>
                    <a:pt x="14630" y="706"/>
                    <a:pt x="13781" y="654"/>
                  </a:cubicBezTo>
                  <a:cubicBezTo>
                    <a:pt x="13381" y="632"/>
                    <a:pt x="12963" y="615"/>
                    <a:pt x="12546" y="615"/>
                  </a:cubicBezTo>
                  <a:cubicBezTo>
                    <a:pt x="9626" y="615"/>
                    <a:pt x="6619" y="1124"/>
                    <a:pt x="3752" y="1250"/>
                  </a:cubicBezTo>
                  <a:cubicBezTo>
                    <a:pt x="2524" y="1305"/>
                    <a:pt x="1314" y="1390"/>
                    <a:pt x="99" y="1480"/>
                  </a:cubicBezTo>
                  <a:lnTo>
                    <a:pt x="99" y="1480"/>
                  </a:lnTo>
                  <a:cubicBezTo>
                    <a:pt x="113" y="1389"/>
                    <a:pt x="127" y="1288"/>
                    <a:pt x="141" y="1198"/>
                  </a:cubicBezTo>
                  <a:lnTo>
                    <a:pt x="141" y="1198"/>
                  </a:lnTo>
                  <a:cubicBezTo>
                    <a:pt x="944" y="1216"/>
                    <a:pt x="1752" y="1250"/>
                    <a:pt x="2555" y="1250"/>
                  </a:cubicBezTo>
                  <a:cubicBezTo>
                    <a:pt x="2973" y="1250"/>
                    <a:pt x="3373" y="1232"/>
                    <a:pt x="3791" y="1215"/>
                  </a:cubicBezTo>
                  <a:cubicBezTo>
                    <a:pt x="6946" y="1089"/>
                    <a:pt x="10152" y="71"/>
                    <a:pt x="13307" y="71"/>
                  </a:cubicBezTo>
                  <a:close/>
                  <a:moveTo>
                    <a:pt x="13307" y="1"/>
                  </a:moveTo>
                  <a:cubicBezTo>
                    <a:pt x="10135" y="1"/>
                    <a:pt x="6928" y="1015"/>
                    <a:pt x="3791" y="1141"/>
                  </a:cubicBezTo>
                  <a:cubicBezTo>
                    <a:pt x="3373" y="1158"/>
                    <a:pt x="2973" y="1176"/>
                    <a:pt x="2555" y="1176"/>
                  </a:cubicBezTo>
                  <a:cubicBezTo>
                    <a:pt x="1759" y="1176"/>
                    <a:pt x="945" y="1141"/>
                    <a:pt x="127" y="1124"/>
                  </a:cubicBezTo>
                  <a:lnTo>
                    <a:pt x="92" y="1124"/>
                  </a:lnTo>
                  <a:lnTo>
                    <a:pt x="92" y="1158"/>
                  </a:lnTo>
                  <a:cubicBezTo>
                    <a:pt x="53" y="1267"/>
                    <a:pt x="36" y="1393"/>
                    <a:pt x="18" y="1502"/>
                  </a:cubicBezTo>
                  <a:lnTo>
                    <a:pt x="1" y="1559"/>
                  </a:lnTo>
                  <a:lnTo>
                    <a:pt x="53" y="1559"/>
                  </a:lnTo>
                  <a:cubicBezTo>
                    <a:pt x="1289" y="1467"/>
                    <a:pt x="2520" y="1376"/>
                    <a:pt x="3752" y="1324"/>
                  </a:cubicBezTo>
                  <a:cubicBezTo>
                    <a:pt x="6637" y="1176"/>
                    <a:pt x="9648" y="688"/>
                    <a:pt x="12546" y="688"/>
                  </a:cubicBezTo>
                  <a:cubicBezTo>
                    <a:pt x="12963" y="688"/>
                    <a:pt x="13381" y="706"/>
                    <a:pt x="13781" y="723"/>
                  </a:cubicBezTo>
                  <a:cubicBezTo>
                    <a:pt x="14343" y="762"/>
                    <a:pt x="14739" y="923"/>
                    <a:pt x="15087" y="1141"/>
                  </a:cubicBezTo>
                  <a:cubicBezTo>
                    <a:pt x="15574" y="1502"/>
                    <a:pt x="15918" y="2011"/>
                    <a:pt x="16283" y="2520"/>
                  </a:cubicBezTo>
                  <a:cubicBezTo>
                    <a:pt x="16662" y="3025"/>
                    <a:pt x="17097" y="3499"/>
                    <a:pt x="17785" y="3769"/>
                  </a:cubicBezTo>
                  <a:cubicBezTo>
                    <a:pt x="18059" y="3878"/>
                    <a:pt x="18329" y="3935"/>
                    <a:pt x="18620" y="3935"/>
                  </a:cubicBezTo>
                  <a:cubicBezTo>
                    <a:pt x="19525" y="3917"/>
                    <a:pt x="20487" y="3460"/>
                    <a:pt x="21431" y="2973"/>
                  </a:cubicBezTo>
                  <a:lnTo>
                    <a:pt x="21448" y="2955"/>
                  </a:lnTo>
                  <a:lnTo>
                    <a:pt x="21448" y="2938"/>
                  </a:lnTo>
                  <a:cubicBezTo>
                    <a:pt x="21448" y="2808"/>
                    <a:pt x="21431" y="2681"/>
                    <a:pt x="21431" y="2555"/>
                  </a:cubicBezTo>
                  <a:lnTo>
                    <a:pt x="21414" y="2503"/>
                  </a:lnTo>
                  <a:lnTo>
                    <a:pt x="21374" y="2520"/>
                  </a:lnTo>
                  <a:cubicBezTo>
                    <a:pt x="20469" y="2990"/>
                    <a:pt x="19564" y="3408"/>
                    <a:pt x="18711" y="3408"/>
                  </a:cubicBezTo>
                  <a:cubicBezTo>
                    <a:pt x="18420" y="3408"/>
                    <a:pt x="18150" y="3373"/>
                    <a:pt x="17893" y="3264"/>
                  </a:cubicBezTo>
                  <a:cubicBezTo>
                    <a:pt x="17424" y="3082"/>
                    <a:pt x="17080" y="2790"/>
                    <a:pt x="16788" y="2464"/>
                  </a:cubicBezTo>
                  <a:cubicBezTo>
                    <a:pt x="16353" y="1976"/>
                    <a:pt x="16027" y="1376"/>
                    <a:pt x="15592" y="889"/>
                  </a:cubicBezTo>
                  <a:cubicBezTo>
                    <a:pt x="15156" y="397"/>
                    <a:pt x="14613" y="36"/>
                    <a:pt x="1372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57"/>
            <p:cNvSpPr/>
            <p:nvPr/>
          </p:nvSpPr>
          <p:spPr>
            <a:xfrm>
              <a:off x="956274" y="1495472"/>
              <a:ext cx="2460139" cy="539833"/>
            </a:xfrm>
            <a:custGeom>
              <a:avLst/>
              <a:gdLst/>
              <a:ahLst/>
              <a:cxnLst/>
              <a:rect l="l" t="t" r="r" b="b"/>
              <a:pathLst>
                <a:path w="20904" h="4587" extrusionOk="0">
                  <a:moveTo>
                    <a:pt x="190" y="2226"/>
                  </a:moveTo>
                  <a:cubicBezTo>
                    <a:pt x="1304" y="2712"/>
                    <a:pt x="2419" y="3373"/>
                    <a:pt x="3607" y="3373"/>
                  </a:cubicBezTo>
                  <a:lnTo>
                    <a:pt x="3738" y="3373"/>
                  </a:lnTo>
                  <a:cubicBezTo>
                    <a:pt x="3681" y="3373"/>
                    <a:pt x="3629" y="3390"/>
                    <a:pt x="3572" y="3390"/>
                  </a:cubicBezTo>
                  <a:cubicBezTo>
                    <a:pt x="2386" y="3390"/>
                    <a:pt x="1256" y="2877"/>
                    <a:pt x="88" y="2512"/>
                  </a:cubicBezTo>
                  <a:lnTo>
                    <a:pt x="88" y="2512"/>
                  </a:lnTo>
                  <a:cubicBezTo>
                    <a:pt x="128" y="2421"/>
                    <a:pt x="161" y="2318"/>
                    <a:pt x="190" y="2226"/>
                  </a:cubicBezTo>
                  <a:close/>
                  <a:moveTo>
                    <a:pt x="13311" y="75"/>
                  </a:moveTo>
                  <a:cubicBezTo>
                    <a:pt x="13815" y="92"/>
                    <a:pt x="14233" y="292"/>
                    <a:pt x="14594" y="584"/>
                  </a:cubicBezTo>
                  <a:cubicBezTo>
                    <a:pt x="15160" y="1036"/>
                    <a:pt x="15613" y="1706"/>
                    <a:pt x="16065" y="2342"/>
                  </a:cubicBezTo>
                  <a:cubicBezTo>
                    <a:pt x="16518" y="2977"/>
                    <a:pt x="16988" y="3590"/>
                    <a:pt x="17623" y="3917"/>
                  </a:cubicBezTo>
                  <a:cubicBezTo>
                    <a:pt x="17967" y="4100"/>
                    <a:pt x="18315" y="4173"/>
                    <a:pt x="18676" y="4173"/>
                  </a:cubicBezTo>
                  <a:cubicBezTo>
                    <a:pt x="19366" y="4173"/>
                    <a:pt x="20061" y="3894"/>
                    <a:pt x="20772" y="3559"/>
                  </a:cubicBezTo>
                  <a:lnTo>
                    <a:pt x="20772" y="3559"/>
                  </a:lnTo>
                  <a:cubicBezTo>
                    <a:pt x="20797" y="3649"/>
                    <a:pt x="20815" y="3747"/>
                    <a:pt x="20829" y="3836"/>
                  </a:cubicBezTo>
                  <a:lnTo>
                    <a:pt x="20829" y="3836"/>
                  </a:lnTo>
                  <a:cubicBezTo>
                    <a:pt x="20076" y="4197"/>
                    <a:pt x="19339" y="4517"/>
                    <a:pt x="18602" y="4517"/>
                  </a:cubicBezTo>
                  <a:cubicBezTo>
                    <a:pt x="18258" y="4517"/>
                    <a:pt x="17914" y="4443"/>
                    <a:pt x="17588" y="4282"/>
                  </a:cubicBezTo>
                  <a:cubicBezTo>
                    <a:pt x="16770" y="3917"/>
                    <a:pt x="16248" y="3029"/>
                    <a:pt x="15682" y="2215"/>
                  </a:cubicBezTo>
                  <a:cubicBezTo>
                    <a:pt x="15412" y="1798"/>
                    <a:pt x="15103" y="1415"/>
                    <a:pt x="14760" y="1106"/>
                  </a:cubicBezTo>
                  <a:cubicBezTo>
                    <a:pt x="14399" y="819"/>
                    <a:pt x="13981" y="601"/>
                    <a:pt x="13454" y="562"/>
                  </a:cubicBezTo>
                  <a:lnTo>
                    <a:pt x="13254" y="562"/>
                  </a:lnTo>
                  <a:cubicBezTo>
                    <a:pt x="12527" y="562"/>
                    <a:pt x="11714" y="801"/>
                    <a:pt x="10935" y="1071"/>
                  </a:cubicBezTo>
                  <a:cubicBezTo>
                    <a:pt x="10134" y="1363"/>
                    <a:pt x="9373" y="1706"/>
                    <a:pt x="8742" y="1924"/>
                  </a:cubicBezTo>
                  <a:cubicBezTo>
                    <a:pt x="7213" y="2439"/>
                    <a:pt x="5464" y="3283"/>
                    <a:pt x="3844" y="3368"/>
                  </a:cubicBezTo>
                  <a:lnTo>
                    <a:pt x="3844" y="3368"/>
                  </a:lnTo>
                  <a:cubicBezTo>
                    <a:pt x="5490" y="3253"/>
                    <a:pt x="7240" y="2259"/>
                    <a:pt x="8703" y="1650"/>
                  </a:cubicBezTo>
                  <a:cubicBezTo>
                    <a:pt x="9338" y="1397"/>
                    <a:pt x="10099" y="997"/>
                    <a:pt x="10878" y="671"/>
                  </a:cubicBezTo>
                  <a:cubicBezTo>
                    <a:pt x="11679" y="344"/>
                    <a:pt x="12475" y="75"/>
                    <a:pt x="13180" y="75"/>
                  </a:cubicBezTo>
                  <a:close/>
                  <a:moveTo>
                    <a:pt x="13180" y="1"/>
                  </a:moveTo>
                  <a:cubicBezTo>
                    <a:pt x="12458" y="1"/>
                    <a:pt x="11640" y="275"/>
                    <a:pt x="10861" y="601"/>
                  </a:cubicBezTo>
                  <a:cubicBezTo>
                    <a:pt x="10065" y="927"/>
                    <a:pt x="9303" y="1323"/>
                    <a:pt x="8685" y="1580"/>
                  </a:cubicBezTo>
                  <a:cubicBezTo>
                    <a:pt x="7180" y="2194"/>
                    <a:pt x="5404" y="3212"/>
                    <a:pt x="3773" y="3303"/>
                  </a:cubicBezTo>
                  <a:lnTo>
                    <a:pt x="3607" y="3303"/>
                  </a:lnTo>
                  <a:cubicBezTo>
                    <a:pt x="2432" y="3303"/>
                    <a:pt x="1323" y="2651"/>
                    <a:pt x="183" y="2141"/>
                  </a:cubicBezTo>
                  <a:lnTo>
                    <a:pt x="148" y="2124"/>
                  </a:lnTo>
                  <a:lnTo>
                    <a:pt x="126" y="2159"/>
                  </a:lnTo>
                  <a:cubicBezTo>
                    <a:pt x="91" y="2285"/>
                    <a:pt x="57" y="2394"/>
                    <a:pt x="17" y="2520"/>
                  </a:cubicBezTo>
                  <a:lnTo>
                    <a:pt x="0" y="2559"/>
                  </a:lnTo>
                  <a:lnTo>
                    <a:pt x="39" y="2559"/>
                  </a:lnTo>
                  <a:cubicBezTo>
                    <a:pt x="1197" y="2938"/>
                    <a:pt x="2358" y="3464"/>
                    <a:pt x="3572" y="3464"/>
                  </a:cubicBezTo>
                  <a:cubicBezTo>
                    <a:pt x="3629" y="3464"/>
                    <a:pt x="3681" y="3447"/>
                    <a:pt x="3738" y="3447"/>
                  </a:cubicBezTo>
                  <a:cubicBezTo>
                    <a:pt x="5422" y="3373"/>
                    <a:pt x="7219" y="2520"/>
                    <a:pt x="8759" y="1976"/>
                  </a:cubicBezTo>
                  <a:cubicBezTo>
                    <a:pt x="9395" y="1759"/>
                    <a:pt x="10173" y="1432"/>
                    <a:pt x="10952" y="1145"/>
                  </a:cubicBezTo>
                  <a:cubicBezTo>
                    <a:pt x="11731" y="853"/>
                    <a:pt x="12549" y="636"/>
                    <a:pt x="13254" y="636"/>
                  </a:cubicBezTo>
                  <a:lnTo>
                    <a:pt x="13454" y="636"/>
                  </a:lnTo>
                  <a:cubicBezTo>
                    <a:pt x="13963" y="671"/>
                    <a:pt x="14359" y="871"/>
                    <a:pt x="14703" y="1162"/>
                  </a:cubicBezTo>
                  <a:cubicBezTo>
                    <a:pt x="15230" y="1598"/>
                    <a:pt x="15630" y="2250"/>
                    <a:pt x="16048" y="2868"/>
                  </a:cubicBezTo>
                  <a:cubicBezTo>
                    <a:pt x="16465" y="3482"/>
                    <a:pt x="16918" y="4065"/>
                    <a:pt x="17553" y="4352"/>
                  </a:cubicBezTo>
                  <a:cubicBezTo>
                    <a:pt x="17897" y="4517"/>
                    <a:pt x="18241" y="4587"/>
                    <a:pt x="18602" y="4587"/>
                  </a:cubicBezTo>
                  <a:cubicBezTo>
                    <a:pt x="19363" y="4587"/>
                    <a:pt x="20125" y="4261"/>
                    <a:pt x="20886" y="3882"/>
                  </a:cubicBezTo>
                  <a:lnTo>
                    <a:pt x="20904" y="3882"/>
                  </a:lnTo>
                  <a:lnTo>
                    <a:pt x="20904" y="3847"/>
                  </a:lnTo>
                  <a:cubicBezTo>
                    <a:pt x="20886" y="3738"/>
                    <a:pt x="20869" y="3608"/>
                    <a:pt x="20834" y="3499"/>
                  </a:cubicBezTo>
                  <a:lnTo>
                    <a:pt x="20834" y="3464"/>
                  </a:lnTo>
                  <a:lnTo>
                    <a:pt x="20778" y="3482"/>
                  </a:lnTo>
                  <a:cubicBezTo>
                    <a:pt x="20073" y="3825"/>
                    <a:pt x="19363" y="4100"/>
                    <a:pt x="18676" y="4100"/>
                  </a:cubicBezTo>
                  <a:cubicBezTo>
                    <a:pt x="18332" y="4100"/>
                    <a:pt x="17988" y="4026"/>
                    <a:pt x="17640" y="3847"/>
                  </a:cubicBezTo>
                  <a:cubicBezTo>
                    <a:pt x="16844" y="3447"/>
                    <a:pt x="16283" y="2503"/>
                    <a:pt x="15665" y="1650"/>
                  </a:cubicBezTo>
                  <a:cubicBezTo>
                    <a:pt x="15356" y="1236"/>
                    <a:pt x="15029" y="836"/>
                    <a:pt x="14651" y="527"/>
                  </a:cubicBezTo>
                  <a:cubicBezTo>
                    <a:pt x="14268" y="236"/>
                    <a:pt x="13833" y="18"/>
                    <a:pt x="1331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7"/>
            <p:cNvSpPr/>
            <p:nvPr/>
          </p:nvSpPr>
          <p:spPr>
            <a:xfrm>
              <a:off x="971103" y="1433569"/>
              <a:ext cx="2437190" cy="553131"/>
            </a:xfrm>
            <a:custGeom>
              <a:avLst/>
              <a:gdLst/>
              <a:ahLst/>
              <a:cxnLst/>
              <a:rect l="l" t="t" r="r" b="b"/>
              <a:pathLst>
                <a:path w="20709" h="4700" extrusionOk="0">
                  <a:moveTo>
                    <a:pt x="13054" y="74"/>
                  </a:moveTo>
                  <a:cubicBezTo>
                    <a:pt x="13563" y="74"/>
                    <a:pt x="13998" y="274"/>
                    <a:pt x="14381" y="583"/>
                  </a:cubicBezTo>
                  <a:cubicBezTo>
                    <a:pt x="14960" y="1036"/>
                    <a:pt x="15447" y="1723"/>
                    <a:pt x="15922" y="2393"/>
                  </a:cubicBezTo>
                  <a:cubicBezTo>
                    <a:pt x="16409" y="3046"/>
                    <a:pt x="16918" y="3681"/>
                    <a:pt x="17553" y="4008"/>
                  </a:cubicBezTo>
                  <a:cubicBezTo>
                    <a:pt x="17897" y="4190"/>
                    <a:pt x="18258" y="4264"/>
                    <a:pt x="18602" y="4264"/>
                  </a:cubicBezTo>
                  <a:cubicBezTo>
                    <a:pt x="19263" y="4264"/>
                    <a:pt x="19904" y="4034"/>
                    <a:pt x="20560" y="3738"/>
                  </a:cubicBezTo>
                  <a:lnTo>
                    <a:pt x="20560" y="3738"/>
                  </a:lnTo>
                  <a:cubicBezTo>
                    <a:pt x="20589" y="3832"/>
                    <a:pt x="20615" y="3920"/>
                    <a:pt x="20630" y="4018"/>
                  </a:cubicBezTo>
                  <a:lnTo>
                    <a:pt x="20630" y="4018"/>
                  </a:lnTo>
                  <a:cubicBezTo>
                    <a:pt x="19932" y="4357"/>
                    <a:pt x="19230" y="4626"/>
                    <a:pt x="18550" y="4626"/>
                  </a:cubicBezTo>
                  <a:cubicBezTo>
                    <a:pt x="18206" y="4626"/>
                    <a:pt x="17862" y="4552"/>
                    <a:pt x="17514" y="4373"/>
                  </a:cubicBezTo>
                  <a:cubicBezTo>
                    <a:pt x="16718" y="3973"/>
                    <a:pt x="16157" y="3029"/>
                    <a:pt x="15539" y="2176"/>
                  </a:cubicBezTo>
                  <a:cubicBezTo>
                    <a:pt x="15230" y="1762"/>
                    <a:pt x="14903" y="1362"/>
                    <a:pt x="14525" y="1053"/>
                  </a:cubicBezTo>
                  <a:cubicBezTo>
                    <a:pt x="14142" y="762"/>
                    <a:pt x="13707" y="544"/>
                    <a:pt x="13185" y="527"/>
                  </a:cubicBezTo>
                  <a:lnTo>
                    <a:pt x="13054" y="527"/>
                  </a:lnTo>
                  <a:cubicBezTo>
                    <a:pt x="12332" y="527"/>
                    <a:pt x="11514" y="801"/>
                    <a:pt x="10735" y="1127"/>
                  </a:cubicBezTo>
                  <a:cubicBezTo>
                    <a:pt x="9939" y="1453"/>
                    <a:pt x="9177" y="1849"/>
                    <a:pt x="8559" y="2106"/>
                  </a:cubicBezTo>
                  <a:cubicBezTo>
                    <a:pt x="7054" y="2720"/>
                    <a:pt x="5278" y="3738"/>
                    <a:pt x="3647" y="3829"/>
                  </a:cubicBezTo>
                  <a:lnTo>
                    <a:pt x="3481" y="3829"/>
                  </a:lnTo>
                  <a:cubicBezTo>
                    <a:pt x="2318" y="3829"/>
                    <a:pt x="1219" y="3189"/>
                    <a:pt x="90" y="2683"/>
                  </a:cubicBezTo>
                  <a:lnTo>
                    <a:pt x="90" y="2683"/>
                  </a:lnTo>
                  <a:cubicBezTo>
                    <a:pt x="132" y="2584"/>
                    <a:pt x="163" y="2495"/>
                    <a:pt x="202" y="2397"/>
                  </a:cubicBezTo>
                  <a:lnTo>
                    <a:pt x="202" y="2397"/>
                  </a:lnTo>
                  <a:cubicBezTo>
                    <a:pt x="734" y="2700"/>
                    <a:pt x="1266" y="3035"/>
                    <a:pt x="1815" y="3320"/>
                  </a:cubicBezTo>
                  <a:cubicBezTo>
                    <a:pt x="2376" y="3590"/>
                    <a:pt x="2937" y="3790"/>
                    <a:pt x="3555" y="3790"/>
                  </a:cubicBezTo>
                  <a:lnTo>
                    <a:pt x="3681" y="3790"/>
                  </a:lnTo>
                  <a:cubicBezTo>
                    <a:pt x="4499" y="3738"/>
                    <a:pt x="5352" y="3429"/>
                    <a:pt x="6183" y="3029"/>
                  </a:cubicBezTo>
                  <a:cubicBezTo>
                    <a:pt x="7019" y="2650"/>
                    <a:pt x="7815" y="2176"/>
                    <a:pt x="8524" y="1849"/>
                  </a:cubicBezTo>
                  <a:cubicBezTo>
                    <a:pt x="9138" y="1545"/>
                    <a:pt x="9899" y="1110"/>
                    <a:pt x="10683" y="727"/>
                  </a:cubicBezTo>
                  <a:cubicBezTo>
                    <a:pt x="11462" y="366"/>
                    <a:pt x="12275" y="74"/>
                    <a:pt x="12985" y="74"/>
                  </a:cubicBezTo>
                  <a:close/>
                  <a:moveTo>
                    <a:pt x="12985" y="0"/>
                  </a:moveTo>
                  <a:cubicBezTo>
                    <a:pt x="12258" y="0"/>
                    <a:pt x="11444" y="292"/>
                    <a:pt x="10661" y="675"/>
                  </a:cubicBezTo>
                  <a:cubicBezTo>
                    <a:pt x="9865" y="1036"/>
                    <a:pt x="9103" y="1488"/>
                    <a:pt x="8485" y="1780"/>
                  </a:cubicBezTo>
                  <a:cubicBezTo>
                    <a:pt x="7780" y="2124"/>
                    <a:pt x="6984" y="2576"/>
                    <a:pt x="6166" y="2976"/>
                  </a:cubicBezTo>
                  <a:cubicBezTo>
                    <a:pt x="5331" y="3355"/>
                    <a:pt x="4482" y="3681"/>
                    <a:pt x="3681" y="3720"/>
                  </a:cubicBezTo>
                  <a:lnTo>
                    <a:pt x="3555" y="3720"/>
                  </a:lnTo>
                  <a:cubicBezTo>
                    <a:pt x="2959" y="3720"/>
                    <a:pt x="2393" y="3520"/>
                    <a:pt x="1850" y="3246"/>
                  </a:cubicBezTo>
                  <a:cubicBezTo>
                    <a:pt x="1288" y="2976"/>
                    <a:pt x="744" y="2633"/>
                    <a:pt x="200" y="2324"/>
                  </a:cubicBezTo>
                  <a:lnTo>
                    <a:pt x="166" y="2306"/>
                  </a:lnTo>
                  <a:lnTo>
                    <a:pt x="148" y="2341"/>
                  </a:lnTo>
                  <a:cubicBezTo>
                    <a:pt x="92" y="2450"/>
                    <a:pt x="57" y="2576"/>
                    <a:pt x="0" y="2685"/>
                  </a:cubicBezTo>
                  <a:lnTo>
                    <a:pt x="0" y="2720"/>
                  </a:lnTo>
                  <a:lnTo>
                    <a:pt x="39" y="2741"/>
                  </a:lnTo>
                  <a:cubicBezTo>
                    <a:pt x="1162" y="3229"/>
                    <a:pt x="2285" y="3899"/>
                    <a:pt x="3481" y="3899"/>
                  </a:cubicBezTo>
                  <a:lnTo>
                    <a:pt x="3647" y="3899"/>
                  </a:lnTo>
                  <a:cubicBezTo>
                    <a:pt x="5313" y="3807"/>
                    <a:pt x="7093" y="2794"/>
                    <a:pt x="8577" y="2176"/>
                  </a:cubicBezTo>
                  <a:cubicBezTo>
                    <a:pt x="9212" y="1923"/>
                    <a:pt x="9973" y="1523"/>
                    <a:pt x="10752" y="1197"/>
                  </a:cubicBezTo>
                  <a:cubicBezTo>
                    <a:pt x="11553" y="870"/>
                    <a:pt x="12349" y="601"/>
                    <a:pt x="13054" y="601"/>
                  </a:cubicBezTo>
                  <a:lnTo>
                    <a:pt x="13185" y="601"/>
                  </a:lnTo>
                  <a:cubicBezTo>
                    <a:pt x="13689" y="618"/>
                    <a:pt x="14107" y="818"/>
                    <a:pt x="14468" y="1110"/>
                  </a:cubicBezTo>
                  <a:cubicBezTo>
                    <a:pt x="15034" y="1562"/>
                    <a:pt x="15487" y="2232"/>
                    <a:pt x="15939" y="2868"/>
                  </a:cubicBezTo>
                  <a:cubicBezTo>
                    <a:pt x="16392" y="3503"/>
                    <a:pt x="16862" y="4116"/>
                    <a:pt x="17497" y="4443"/>
                  </a:cubicBezTo>
                  <a:cubicBezTo>
                    <a:pt x="17841" y="4626"/>
                    <a:pt x="18189" y="4699"/>
                    <a:pt x="18550" y="4699"/>
                  </a:cubicBezTo>
                  <a:cubicBezTo>
                    <a:pt x="19255" y="4699"/>
                    <a:pt x="19964" y="4408"/>
                    <a:pt x="20691" y="4064"/>
                  </a:cubicBezTo>
                  <a:lnTo>
                    <a:pt x="20708" y="4064"/>
                  </a:lnTo>
                  <a:lnTo>
                    <a:pt x="20708" y="4025"/>
                  </a:lnTo>
                  <a:cubicBezTo>
                    <a:pt x="20691" y="3899"/>
                    <a:pt x="20652" y="3790"/>
                    <a:pt x="20617" y="3664"/>
                  </a:cubicBezTo>
                  <a:lnTo>
                    <a:pt x="20617" y="3629"/>
                  </a:lnTo>
                  <a:lnTo>
                    <a:pt x="20560" y="3646"/>
                  </a:lnTo>
                  <a:cubicBezTo>
                    <a:pt x="19907" y="3955"/>
                    <a:pt x="19255" y="4190"/>
                    <a:pt x="18602" y="4190"/>
                  </a:cubicBezTo>
                  <a:cubicBezTo>
                    <a:pt x="18258" y="4190"/>
                    <a:pt x="17915" y="4116"/>
                    <a:pt x="17588" y="3955"/>
                  </a:cubicBezTo>
                  <a:cubicBezTo>
                    <a:pt x="16753" y="3538"/>
                    <a:pt x="16157" y="2559"/>
                    <a:pt x="15504" y="1688"/>
                  </a:cubicBezTo>
                  <a:cubicBezTo>
                    <a:pt x="15178" y="1253"/>
                    <a:pt x="14834" y="836"/>
                    <a:pt x="14434" y="527"/>
                  </a:cubicBezTo>
                  <a:cubicBezTo>
                    <a:pt x="14033" y="218"/>
                    <a:pt x="13581" y="0"/>
                    <a:pt x="130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7"/>
            <p:cNvSpPr/>
            <p:nvPr/>
          </p:nvSpPr>
          <p:spPr>
            <a:xfrm>
              <a:off x="922381" y="1709073"/>
              <a:ext cx="2513570" cy="482519"/>
            </a:xfrm>
            <a:custGeom>
              <a:avLst/>
              <a:gdLst/>
              <a:ahLst/>
              <a:cxnLst/>
              <a:rect l="l" t="t" r="r" b="b"/>
              <a:pathLst>
                <a:path w="21358" h="4100" extrusionOk="0">
                  <a:moveTo>
                    <a:pt x="155" y="1470"/>
                  </a:moveTo>
                  <a:cubicBezTo>
                    <a:pt x="1199" y="1596"/>
                    <a:pt x="2258" y="1764"/>
                    <a:pt x="3301" y="1775"/>
                  </a:cubicBezTo>
                  <a:lnTo>
                    <a:pt x="3301" y="1775"/>
                  </a:lnTo>
                  <a:cubicBezTo>
                    <a:pt x="3029" y="1785"/>
                    <a:pt x="2759" y="1793"/>
                    <a:pt x="2481" y="1793"/>
                  </a:cubicBezTo>
                  <a:cubicBezTo>
                    <a:pt x="1695" y="1793"/>
                    <a:pt x="893" y="1759"/>
                    <a:pt x="86" y="1741"/>
                  </a:cubicBezTo>
                  <a:lnTo>
                    <a:pt x="86" y="1741"/>
                  </a:lnTo>
                  <a:cubicBezTo>
                    <a:pt x="113" y="1644"/>
                    <a:pt x="129" y="1557"/>
                    <a:pt x="155" y="1470"/>
                  </a:cubicBezTo>
                  <a:close/>
                  <a:moveTo>
                    <a:pt x="13560" y="74"/>
                  </a:moveTo>
                  <a:cubicBezTo>
                    <a:pt x="14160" y="74"/>
                    <a:pt x="14595" y="235"/>
                    <a:pt x="14956" y="487"/>
                  </a:cubicBezTo>
                  <a:cubicBezTo>
                    <a:pt x="15500" y="888"/>
                    <a:pt x="15861" y="1488"/>
                    <a:pt x="16262" y="2067"/>
                  </a:cubicBezTo>
                  <a:cubicBezTo>
                    <a:pt x="16679" y="2663"/>
                    <a:pt x="17132" y="3229"/>
                    <a:pt x="17859" y="3516"/>
                  </a:cubicBezTo>
                  <a:cubicBezTo>
                    <a:pt x="18146" y="3625"/>
                    <a:pt x="18437" y="3664"/>
                    <a:pt x="18729" y="3664"/>
                  </a:cubicBezTo>
                  <a:cubicBezTo>
                    <a:pt x="19544" y="3664"/>
                    <a:pt x="20396" y="3279"/>
                    <a:pt x="21250" y="2854"/>
                  </a:cubicBezTo>
                  <a:lnTo>
                    <a:pt x="21250" y="2854"/>
                  </a:lnTo>
                  <a:cubicBezTo>
                    <a:pt x="21253" y="2952"/>
                    <a:pt x="21266" y="3050"/>
                    <a:pt x="21280" y="3148"/>
                  </a:cubicBezTo>
                  <a:lnTo>
                    <a:pt x="21280" y="3148"/>
                  </a:lnTo>
                  <a:cubicBezTo>
                    <a:pt x="20382" y="3614"/>
                    <a:pt x="19484" y="4025"/>
                    <a:pt x="18637" y="4025"/>
                  </a:cubicBezTo>
                  <a:cubicBezTo>
                    <a:pt x="18346" y="4025"/>
                    <a:pt x="18076" y="3990"/>
                    <a:pt x="17819" y="3881"/>
                  </a:cubicBezTo>
                  <a:cubicBezTo>
                    <a:pt x="17350" y="3699"/>
                    <a:pt x="17006" y="3407"/>
                    <a:pt x="16714" y="3081"/>
                  </a:cubicBezTo>
                  <a:cubicBezTo>
                    <a:pt x="16279" y="2593"/>
                    <a:pt x="15953" y="1993"/>
                    <a:pt x="15518" y="1506"/>
                  </a:cubicBezTo>
                  <a:cubicBezTo>
                    <a:pt x="15082" y="1014"/>
                    <a:pt x="14539" y="653"/>
                    <a:pt x="13651" y="618"/>
                  </a:cubicBezTo>
                  <a:lnTo>
                    <a:pt x="13233" y="618"/>
                  </a:lnTo>
                  <a:cubicBezTo>
                    <a:pt x="10327" y="618"/>
                    <a:pt x="7391" y="1469"/>
                    <a:pt x="4507" y="1709"/>
                  </a:cubicBezTo>
                  <a:lnTo>
                    <a:pt x="4507" y="1709"/>
                  </a:lnTo>
                  <a:cubicBezTo>
                    <a:pt x="7544" y="1418"/>
                    <a:pt x="10528" y="74"/>
                    <a:pt x="13542" y="74"/>
                  </a:cubicBezTo>
                  <a:close/>
                  <a:moveTo>
                    <a:pt x="13542" y="0"/>
                  </a:moveTo>
                  <a:cubicBezTo>
                    <a:pt x="10244" y="0"/>
                    <a:pt x="7033" y="1575"/>
                    <a:pt x="3752" y="1684"/>
                  </a:cubicBezTo>
                  <a:cubicBezTo>
                    <a:pt x="3643" y="1706"/>
                    <a:pt x="3534" y="1706"/>
                    <a:pt x="3408" y="1706"/>
                  </a:cubicBezTo>
                  <a:cubicBezTo>
                    <a:pt x="2320" y="1706"/>
                    <a:pt x="1232" y="1523"/>
                    <a:pt x="127" y="1397"/>
                  </a:cubicBezTo>
                  <a:lnTo>
                    <a:pt x="110" y="1397"/>
                  </a:lnTo>
                  <a:lnTo>
                    <a:pt x="88" y="1432"/>
                  </a:lnTo>
                  <a:cubicBezTo>
                    <a:pt x="53" y="1540"/>
                    <a:pt x="36" y="1667"/>
                    <a:pt x="18" y="1775"/>
                  </a:cubicBezTo>
                  <a:lnTo>
                    <a:pt x="1" y="1815"/>
                  </a:lnTo>
                  <a:lnTo>
                    <a:pt x="36" y="1815"/>
                  </a:lnTo>
                  <a:cubicBezTo>
                    <a:pt x="849" y="1832"/>
                    <a:pt x="1667" y="1867"/>
                    <a:pt x="2481" y="1867"/>
                  </a:cubicBezTo>
                  <a:cubicBezTo>
                    <a:pt x="2899" y="1867"/>
                    <a:pt x="3299" y="1849"/>
                    <a:pt x="3717" y="1832"/>
                  </a:cubicBezTo>
                  <a:cubicBezTo>
                    <a:pt x="6872" y="1706"/>
                    <a:pt x="10078" y="688"/>
                    <a:pt x="13233" y="688"/>
                  </a:cubicBezTo>
                  <a:lnTo>
                    <a:pt x="13651" y="688"/>
                  </a:lnTo>
                  <a:cubicBezTo>
                    <a:pt x="14230" y="705"/>
                    <a:pt x="14647" y="870"/>
                    <a:pt x="14991" y="1123"/>
                  </a:cubicBezTo>
                  <a:cubicBezTo>
                    <a:pt x="15518" y="1488"/>
                    <a:pt x="15861" y="2067"/>
                    <a:pt x="16244" y="2611"/>
                  </a:cubicBezTo>
                  <a:cubicBezTo>
                    <a:pt x="16645" y="3137"/>
                    <a:pt x="17080" y="3664"/>
                    <a:pt x="17785" y="3951"/>
                  </a:cubicBezTo>
                  <a:cubicBezTo>
                    <a:pt x="18059" y="4060"/>
                    <a:pt x="18346" y="4099"/>
                    <a:pt x="18637" y="4099"/>
                  </a:cubicBezTo>
                  <a:cubicBezTo>
                    <a:pt x="19508" y="4099"/>
                    <a:pt x="20430" y="3681"/>
                    <a:pt x="21340" y="3207"/>
                  </a:cubicBezTo>
                  <a:lnTo>
                    <a:pt x="21357" y="3190"/>
                  </a:lnTo>
                  <a:lnTo>
                    <a:pt x="21357" y="3172"/>
                  </a:lnTo>
                  <a:cubicBezTo>
                    <a:pt x="21340" y="3046"/>
                    <a:pt x="21322" y="2920"/>
                    <a:pt x="21322" y="2794"/>
                  </a:cubicBezTo>
                  <a:lnTo>
                    <a:pt x="21300" y="2737"/>
                  </a:lnTo>
                  <a:lnTo>
                    <a:pt x="21266" y="2754"/>
                  </a:lnTo>
                  <a:cubicBezTo>
                    <a:pt x="20395" y="3207"/>
                    <a:pt x="19543" y="3590"/>
                    <a:pt x="18729" y="3590"/>
                  </a:cubicBezTo>
                  <a:cubicBezTo>
                    <a:pt x="18437" y="3590"/>
                    <a:pt x="18168" y="3555"/>
                    <a:pt x="17893" y="3446"/>
                  </a:cubicBezTo>
                  <a:cubicBezTo>
                    <a:pt x="17423" y="3264"/>
                    <a:pt x="17058" y="2955"/>
                    <a:pt x="16753" y="2593"/>
                  </a:cubicBezTo>
                  <a:cubicBezTo>
                    <a:pt x="16296" y="2067"/>
                    <a:pt x="15953" y="1414"/>
                    <a:pt x="15500" y="905"/>
                  </a:cubicBezTo>
                  <a:cubicBezTo>
                    <a:pt x="15265" y="653"/>
                    <a:pt x="15013" y="418"/>
                    <a:pt x="14704" y="252"/>
                  </a:cubicBezTo>
                  <a:cubicBezTo>
                    <a:pt x="14395" y="91"/>
                    <a:pt x="14012" y="0"/>
                    <a:pt x="1356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7"/>
            <p:cNvSpPr/>
            <p:nvPr/>
          </p:nvSpPr>
          <p:spPr>
            <a:xfrm>
              <a:off x="986402" y="1374137"/>
              <a:ext cx="2413182" cy="561369"/>
            </a:xfrm>
            <a:custGeom>
              <a:avLst/>
              <a:gdLst/>
              <a:ahLst/>
              <a:cxnLst/>
              <a:rect l="l" t="t" r="r" b="b"/>
              <a:pathLst>
                <a:path w="20505" h="4770" extrusionOk="0">
                  <a:moveTo>
                    <a:pt x="12798" y="70"/>
                  </a:moveTo>
                  <a:cubicBezTo>
                    <a:pt x="13324" y="70"/>
                    <a:pt x="13777" y="270"/>
                    <a:pt x="14177" y="579"/>
                  </a:cubicBezTo>
                  <a:cubicBezTo>
                    <a:pt x="14773" y="1049"/>
                    <a:pt x="15283" y="1758"/>
                    <a:pt x="15792" y="2446"/>
                  </a:cubicBezTo>
                  <a:cubicBezTo>
                    <a:pt x="16296" y="3116"/>
                    <a:pt x="16823" y="3769"/>
                    <a:pt x="17476" y="4095"/>
                  </a:cubicBezTo>
                  <a:cubicBezTo>
                    <a:pt x="17819" y="4278"/>
                    <a:pt x="18167" y="4352"/>
                    <a:pt x="18529" y="4352"/>
                  </a:cubicBezTo>
                  <a:cubicBezTo>
                    <a:pt x="19132" y="4352"/>
                    <a:pt x="19731" y="4161"/>
                    <a:pt x="20335" y="3880"/>
                  </a:cubicBezTo>
                  <a:lnTo>
                    <a:pt x="20335" y="3880"/>
                  </a:lnTo>
                  <a:cubicBezTo>
                    <a:pt x="20365" y="3971"/>
                    <a:pt x="20392" y="4071"/>
                    <a:pt x="20409" y="4162"/>
                  </a:cubicBezTo>
                  <a:lnTo>
                    <a:pt x="20409" y="4162"/>
                  </a:lnTo>
                  <a:cubicBezTo>
                    <a:pt x="19763" y="4466"/>
                    <a:pt x="19118" y="4695"/>
                    <a:pt x="18472" y="4695"/>
                  </a:cubicBezTo>
                  <a:cubicBezTo>
                    <a:pt x="18128" y="4695"/>
                    <a:pt x="17785" y="4621"/>
                    <a:pt x="17458" y="4460"/>
                  </a:cubicBezTo>
                  <a:cubicBezTo>
                    <a:pt x="16623" y="4043"/>
                    <a:pt x="16027" y="3064"/>
                    <a:pt x="15374" y="2193"/>
                  </a:cubicBezTo>
                  <a:cubicBezTo>
                    <a:pt x="15048" y="1758"/>
                    <a:pt x="14704" y="1341"/>
                    <a:pt x="14304" y="1032"/>
                  </a:cubicBezTo>
                  <a:cubicBezTo>
                    <a:pt x="13903" y="723"/>
                    <a:pt x="13451" y="505"/>
                    <a:pt x="12924" y="505"/>
                  </a:cubicBezTo>
                  <a:lnTo>
                    <a:pt x="12855" y="505"/>
                  </a:lnTo>
                  <a:cubicBezTo>
                    <a:pt x="12128" y="505"/>
                    <a:pt x="11314" y="797"/>
                    <a:pt x="10531" y="1180"/>
                  </a:cubicBezTo>
                  <a:cubicBezTo>
                    <a:pt x="9735" y="1541"/>
                    <a:pt x="8973" y="1993"/>
                    <a:pt x="8355" y="2285"/>
                  </a:cubicBezTo>
                  <a:cubicBezTo>
                    <a:pt x="7650" y="2629"/>
                    <a:pt x="6854" y="3081"/>
                    <a:pt x="6036" y="3481"/>
                  </a:cubicBezTo>
                  <a:cubicBezTo>
                    <a:pt x="5201" y="3860"/>
                    <a:pt x="4352" y="4186"/>
                    <a:pt x="3551" y="4225"/>
                  </a:cubicBezTo>
                  <a:lnTo>
                    <a:pt x="3425" y="4225"/>
                  </a:lnTo>
                  <a:cubicBezTo>
                    <a:pt x="2829" y="4225"/>
                    <a:pt x="2263" y="4025"/>
                    <a:pt x="1720" y="3751"/>
                  </a:cubicBezTo>
                  <a:cubicBezTo>
                    <a:pt x="1167" y="3486"/>
                    <a:pt x="631" y="3148"/>
                    <a:pt x="95" y="2843"/>
                  </a:cubicBezTo>
                  <a:lnTo>
                    <a:pt x="95" y="2843"/>
                  </a:lnTo>
                  <a:cubicBezTo>
                    <a:pt x="128" y="2755"/>
                    <a:pt x="170" y="2666"/>
                    <a:pt x="215" y="2578"/>
                  </a:cubicBezTo>
                  <a:lnTo>
                    <a:pt x="215" y="2578"/>
                  </a:lnTo>
                  <a:cubicBezTo>
                    <a:pt x="729" y="2916"/>
                    <a:pt x="1244" y="3288"/>
                    <a:pt x="1759" y="3590"/>
                  </a:cubicBezTo>
                  <a:cubicBezTo>
                    <a:pt x="2303" y="3917"/>
                    <a:pt x="2864" y="4134"/>
                    <a:pt x="3460" y="4134"/>
                  </a:cubicBezTo>
                  <a:lnTo>
                    <a:pt x="3591" y="4134"/>
                  </a:lnTo>
                  <a:cubicBezTo>
                    <a:pt x="4387" y="4095"/>
                    <a:pt x="5240" y="3734"/>
                    <a:pt x="6071" y="3316"/>
                  </a:cubicBezTo>
                  <a:cubicBezTo>
                    <a:pt x="6889" y="2881"/>
                    <a:pt x="7668" y="2376"/>
                    <a:pt x="8355" y="2011"/>
                  </a:cubicBezTo>
                  <a:cubicBezTo>
                    <a:pt x="8956" y="1684"/>
                    <a:pt x="9700" y="1197"/>
                    <a:pt x="10479" y="797"/>
                  </a:cubicBezTo>
                  <a:cubicBezTo>
                    <a:pt x="11258" y="396"/>
                    <a:pt x="12054" y="70"/>
                    <a:pt x="12763" y="70"/>
                  </a:cubicBezTo>
                  <a:close/>
                  <a:moveTo>
                    <a:pt x="12763" y="0"/>
                  </a:moveTo>
                  <a:cubicBezTo>
                    <a:pt x="12036" y="0"/>
                    <a:pt x="11223" y="327"/>
                    <a:pt x="10444" y="723"/>
                  </a:cubicBezTo>
                  <a:cubicBezTo>
                    <a:pt x="9661" y="1140"/>
                    <a:pt x="8921" y="1615"/>
                    <a:pt x="8320" y="1941"/>
                  </a:cubicBezTo>
                  <a:cubicBezTo>
                    <a:pt x="7633" y="2302"/>
                    <a:pt x="6854" y="2829"/>
                    <a:pt x="6036" y="3246"/>
                  </a:cubicBezTo>
                  <a:cubicBezTo>
                    <a:pt x="5222" y="3682"/>
                    <a:pt x="4369" y="4025"/>
                    <a:pt x="3591" y="4060"/>
                  </a:cubicBezTo>
                  <a:lnTo>
                    <a:pt x="3460" y="4060"/>
                  </a:lnTo>
                  <a:cubicBezTo>
                    <a:pt x="2881" y="4060"/>
                    <a:pt x="2337" y="3843"/>
                    <a:pt x="1794" y="3534"/>
                  </a:cubicBezTo>
                  <a:cubicBezTo>
                    <a:pt x="1267" y="3225"/>
                    <a:pt x="741" y="2829"/>
                    <a:pt x="218" y="2485"/>
                  </a:cubicBezTo>
                  <a:lnTo>
                    <a:pt x="179" y="2463"/>
                  </a:lnTo>
                  <a:lnTo>
                    <a:pt x="162" y="2502"/>
                  </a:lnTo>
                  <a:cubicBezTo>
                    <a:pt x="110" y="2611"/>
                    <a:pt x="70" y="2737"/>
                    <a:pt x="18" y="2846"/>
                  </a:cubicBezTo>
                  <a:lnTo>
                    <a:pt x="1" y="2881"/>
                  </a:lnTo>
                  <a:lnTo>
                    <a:pt x="36" y="2881"/>
                  </a:lnTo>
                  <a:cubicBezTo>
                    <a:pt x="580" y="3190"/>
                    <a:pt x="1123" y="3534"/>
                    <a:pt x="1685" y="3825"/>
                  </a:cubicBezTo>
                  <a:cubicBezTo>
                    <a:pt x="2246" y="4095"/>
                    <a:pt x="2807" y="4295"/>
                    <a:pt x="3425" y="4295"/>
                  </a:cubicBezTo>
                  <a:lnTo>
                    <a:pt x="3551" y="4295"/>
                  </a:lnTo>
                  <a:cubicBezTo>
                    <a:pt x="4369" y="4243"/>
                    <a:pt x="5222" y="3934"/>
                    <a:pt x="6053" y="3534"/>
                  </a:cubicBezTo>
                  <a:cubicBezTo>
                    <a:pt x="6889" y="3155"/>
                    <a:pt x="7685" y="2681"/>
                    <a:pt x="8394" y="2354"/>
                  </a:cubicBezTo>
                  <a:cubicBezTo>
                    <a:pt x="9008" y="2050"/>
                    <a:pt x="9769" y="1615"/>
                    <a:pt x="10553" y="1232"/>
                  </a:cubicBezTo>
                  <a:cubicBezTo>
                    <a:pt x="11332" y="871"/>
                    <a:pt x="12145" y="579"/>
                    <a:pt x="12855" y="579"/>
                  </a:cubicBezTo>
                  <a:lnTo>
                    <a:pt x="12924" y="579"/>
                  </a:lnTo>
                  <a:cubicBezTo>
                    <a:pt x="13433" y="579"/>
                    <a:pt x="13868" y="779"/>
                    <a:pt x="14251" y="1088"/>
                  </a:cubicBezTo>
                  <a:cubicBezTo>
                    <a:pt x="14830" y="1541"/>
                    <a:pt x="15317" y="2228"/>
                    <a:pt x="15792" y="2898"/>
                  </a:cubicBezTo>
                  <a:cubicBezTo>
                    <a:pt x="16279" y="3551"/>
                    <a:pt x="16788" y="4186"/>
                    <a:pt x="17423" y="4513"/>
                  </a:cubicBezTo>
                  <a:cubicBezTo>
                    <a:pt x="17767" y="4695"/>
                    <a:pt x="18128" y="4769"/>
                    <a:pt x="18472" y="4769"/>
                  </a:cubicBezTo>
                  <a:cubicBezTo>
                    <a:pt x="19147" y="4769"/>
                    <a:pt x="19799" y="4530"/>
                    <a:pt x="20469" y="4225"/>
                  </a:cubicBezTo>
                  <a:lnTo>
                    <a:pt x="20504" y="4204"/>
                  </a:lnTo>
                  <a:lnTo>
                    <a:pt x="20487" y="4169"/>
                  </a:lnTo>
                  <a:cubicBezTo>
                    <a:pt x="20452" y="4060"/>
                    <a:pt x="20430" y="3934"/>
                    <a:pt x="20395" y="3825"/>
                  </a:cubicBezTo>
                  <a:lnTo>
                    <a:pt x="20378" y="3790"/>
                  </a:lnTo>
                  <a:lnTo>
                    <a:pt x="20343" y="3790"/>
                  </a:lnTo>
                  <a:cubicBezTo>
                    <a:pt x="19725" y="4078"/>
                    <a:pt x="19125" y="4278"/>
                    <a:pt x="18529" y="4278"/>
                  </a:cubicBezTo>
                  <a:cubicBezTo>
                    <a:pt x="18185" y="4278"/>
                    <a:pt x="17841" y="4204"/>
                    <a:pt x="17493" y="4043"/>
                  </a:cubicBezTo>
                  <a:cubicBezTo>
                    <a:pt x="17080" y="3825"/>
                    <a:pt x="16714" y="3464"/>
                    <a:pt x="16353" y="3064"/>
                  </a:cubicBezTo>
                  <a:cubicBezTo>
                    <a:pt x="15826" y="2428"/>
                    <a:pt x="15357" y="1684"/>
                    <a:pt x="14795" y="1071"/>
                  </a:cubicBezTo>
                  <a:cubicBezTo>
                    <a:pt x="14251" y="470"/>
                    <a:pt x="13616" y="18"/>
                    <a:pt x="127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7"/>
            <p:cNvSpPr/>
            <p:nvPr/>
          </p:nvSpPr>
          <p:spPr>
            <a:xfrm>
              <a:off x="943447" y="1561494"/>
              <a:ext cx="2481676" cy="527593"/>
            </a:xfrm>
            <a:custGeom>
              <a:avLst/>
              <a:gdLst/>
              <a:ahLst/>
              <a:cxnLst/>
              <a:rect l="l" t="t" r="r" b="b"/>
              <a:pathLst>
                <a:path w="21087" h="4483" extrusionOk="0">
                  <a:moveTo>
                    <a:pt x="176" y="2007"/>
                  </a:moveTo>
                  <a:lnTo>
                    <a:pt x="176" y="2007"/>
                  </a:lnTo>
                  <a:cubicBezTo>
                    <a:pt x="1186" y="2340"/>
                    <a:pt x="2199" y="2780"/>
                    <a:pt x="3249" y="2882"/>
                  </a:cubicBezTo>
                  <a:lnTo>
                    <a:pt x="3249" y="2882"/>
                  </a:lnTo>
                  <a:cubicBezTo>
                    <a:pt x="2190" y="2843"/>
                    <a:pt x="1142" y="2532"/>
                    <a:pt x="83" y="2312"/>
                  </a:cubicBezTo>
                  <a:lnTo>
                    <a:pt x="83" y="2312"/>
                  </a:lnTo>
                  <a:cubicBezTo>
                    <a:pt x="113" y="2207"/>
                    <a:pt x="146" y="2113"/>
                    <a:pt x="176" y="2007"/>
                  </a:cubicBezTo>
                  <a:close/>
                  <a:moveTo>
                    <a:pt x="13563" y="75"/>
                  </a:moveTo>
                  <a:cubicBezTo>
                    <a:pt x="14072" y="110"/>
                    <a:pt x="14468" y="310"/>
                    <a:pt x="14812" y="601"/>
                  </a:cubicBezTo>
                  <a:cubicBezTo>
                    <a:pt x="15339" y="1037"/>
                    <a:pt x="15739" y="1689"/>
                    <a:pt x="16157" y="2307"/>
                  </a:cubicBezTo>
                  <a:cubicBezTo>
                    <a:pt x="16574" y="2921"/>
                    <a:pt x="17027" y="3504"/>
                    <a:pt x="17662" y="3791"/>
                  </a:cubicBezTo>
                  <a:cubicBezTo>
                    <a:pt x="18006" y="3956"/>
                    <a:pt x="18350" y="4026"/>
                    <a:pt x="18711" y="4026"/>
                  </a:cubicBezTo>
                  <a:cubicBezTo>
                    <a:pt x="19457" y="4026"/>
                    <a:pt x="20203" y="3713"/>
                    <a:pt x="20949" y="3344"/>
                  </a:cubicBezTo>
                  <a:lnTo>
                    <a:pt x="20949" y="3344"/>
                  </a:lnTo>
                  <a:cubicBezTo>
                    <a:pt x="20966" y="3449"/>
                    <a:pt x="20993" y="3554"/>
                    <a:pt x="21009" y="3660"/>
                  </a:cubicBezTo>
                  <a:lnTo>
                    <a:pt x="21009" y="3660"/>
                  </a:lnTo>
                  <a:cubicBezTo>
                    <a:pt x="20200" y="4055"/>
                    <a:pt x="19395" y="4409"/>
                    <a:pt x="18619" y="4409"/>
                  </a:cubicBezTo>
                  <a:cubicBezTo>
                    <a:pt x="18350" y="4409"/>
                    <a:pt x="18058" y="4352"/>
                    <a:pt x="17788" y="4265"/>
                  </a:cubicBezTo>
                  <a:cubicBezTo>
                    <a:pt x="17314" y="4065"/>
                    <a:pt x="16953" y="3756"/>
                    <a:pt x="16627" y="3373"/>
                  </a:cubicBezTo>
                  <a:cubicBezTo>
                    <a:pt x="16157" y="2829"/>
                    <a:pt x="15774" y="2142"/>
                    <a:pt x="15304" y="1598"/>
                  </a:cubicBezTo>
                  <a:cubicBezTo>
                    <a:pt x="15069" y="1328"/>
                    <a:pt x="14812" y="1089"/>
                    <a:pt x="14486" y="928"/>
                  </a:cubicBezTo>
                  <a:cubicBezTo>
                    <a:pt x="14181" y="745"/>
                    <a:pt x="13798" y="654"/>
                    <a:pt x="13363" y="654"/>
                  </a:cubicBezTo>
                  <a:lnTo>
                    <a:pt x="13272" y="654"/>
                  </a:lnTo>
                  <a:cubicBezTo>
                    <a:pt x="11623" y="693"/>
                    <a:pt x="10026" y="1237"/>
                    <a:pt x="8433" y="1781"/>
                  </a:cubicBezTo>
                  <a:cubicBezTo>
                    <a:pt x="7154" y="2207"/>
                    <a:pt x="5866" y="2645"/>
                    <a:pt x="4544" y="2814"/>
                  </a:cubicBezTo>
                  <a:lnTo>
                    <a:pt x="4544" y="2814"/>
                  </a:lnTo>
                  <a:cubicBezTo>
                    <a:pt x="6018" y="2584"/>
                    <a:pt x="7539" y="1885"/>
                    <a:pt x="8868" y="1415"/>
                  </a:cubicBezTo>
                  <a:cubicBezTo>
                    <a:pt x="9504" y="1198"/>
                    <a:pt x="10282" y="871"/>
                    <a:pt x="11061" y="584"/>
                  </a:cubicBezTo>
                  <a:cubicBezTo>
                    <a:pt x="11840" y="292"/>
                    <a:pt x="12658" y="75"/>
                    <a:pt x="13363" y="75"/>
                  </a:cubicBezTo>
                  <a:close/>
                  <a:moveTo>
                    <a:pt x="13363" y="1"/>
                  </a:moveTo>
                  <a:cubicBezTo>
                    <a:pt x="12636" y="1"/>
                    <a:pt x="11823" y="240"/>
                    <a:pt x="11044" y="510"/>
                  </a:cubicBezTo>
                  <a:cubicBezTo>
                    <a:pt x="10243" y="802"/>
                    <a:pt x="9482" y="1145"/>
                    <a:pt x="8851" y="1363"/>
                  </a:cubicBezTo>
                  <a:cubicBezTo>
                    <a:pt x="7289" y="1889"/>
                    <a:pt x="5496" y="2760"/>
                    <a:pt x="3847" y="2812"/>
                  </a:cubicBezTo>
                  <a:cubicBezTo>
                    <a:pt x="3790" y="2812"/>
                    <a:pt x="3738" y="2829"/>
                    <a:pt x="3681" y="2829"/>
                  </a:cubicBezTo>
                  <a:cubicBezTo>
                    <a:pt x="2485" y="2829"/>
                    <a:pt x="1345" y="2307"/>
                    <a:pt x="166" y="1942"/>
                  </a:cubicBezTo>
                  <a:lnTo>
                    <a:pt x="126" y="1924"/>
                  </a:lnTo>
                  <a:lnTo>
                    <a:pt x="126" y="1959"/>
                  </a:lnTo>
                  <a:cubicBezTo>
                    <a:pt x="74" y="2090"/>
                    <a:pt x="39" y="2198"/>
                    <a:pt x="0" y="2325"/>
                  </a:cubicBezTo>
                  <a:lnTo>
                    <a:pt x="0" y="2359"/>
                  </a:lnTo>
                  <a:lnTo>
                    <a:pt x="39" y="2359"/>
                  </a:lnTo>
                  <a:cubicBezTo>
                    <a:pt x="1179" y="2612"/>
                    <a:pt x="2302" y="2960"/>
                    <a:pt x="3464" y="2960"/>
                  </a:cubicBezTo>
                  <a:lnTo>
                    <a:pt x="3608" y="2960"/>
                  </a:lnTo>
                  <a:cubicBezTo>
                    <a:pt x="5278" y="2921"/>
                    <a:pt x="6871" y="2377"/>
                    <a:pt x="8468" y="1833"/>
                  </a:cubicBezTo>
                  <a:cubicBezTo>
                    <a:pt x="10047" y="1306"/>
                    <a:pt x="11640" y="762"/>
                    <a:pt x="13272" y="728"/>
                  </a:cubicBezTo>
                  <a:lnTo>
                    <a:pt x="13363" y="728"/>
                  </a:lnTo>
                  <a:cubicBezTo>
                    <a:pt x="13942" y="728"/>
                    <a:pt x="14377" y="893"/>
                    <a:pt x="14760" y="1163"/>
                  </a:cubicBezTo>
                  <a:cubicBezTo>
                    <a:pt x="15304" y="1580"/>
                    <a:pt x="15682" y="2216"/>
                    <a:pt x="16117" y="2829"/>
                  </a:cubicBezTo>
                  <a:cubicBezTo>
                    <a:pt x="16553" y="3447"/>
                    <a:pt x="17027" y="4026"/>
                    <a:pt x="17771" y="4317"/>
                  </a:cubicBezTo>
                  <a:cubicBezTo>
                    <a:pt x="18041" y="4426"/>
                    <a:pt x="18332" y="4483"/>
                    <a:pt x="18619" y="4483"/>
                  </a:cubicBezTo>
                  <a:cubicBezTo>
                    <a:pt x="19438" y="4483"/>
                    <a:pt x="20251" y="4117"/>
                    <a:pt x="21069" y="3700"/>
                  </a:cubicBezTo>
                  <a:lnTo>
                    <a:pt x="21087" y="3700"/>
                  </a:lnTo>
                  <a:lnTo>
                    <a:pt x="21087" y="3665"/>
                  </a:lnTo>
                  <a:cubicBezTo>
                    <a:pt x="21069" y="3539"/>
                    <a:pt x="21034" y="3412"/>
                    <a:pt x="21013" y="3286"/>
                  </a:cubicBezTo>
                  <a:lnTo>
                    <a:pt x="21013" y="3247"/>
                  </a:lnTo>
                  <a:lnTo>
                    <a:pt x="20960" y="3264"/>
                  </a:lnTo>
                  <a:cubicBezTo>
                    <a:pt x="20199" y="3630"/>
                    <a:pt x="19455" y="3956"/>
                    <a:pt x="18711" y="3956"/>
                  </a:cubicBezTo>
                  <a:cubicBezTo>
                    <a:pt x="18367" y="3956"/>
                    <a:pt x="18023" y="3882"/>
                    <a:pt x="17697" y="3721"/>
                  </a:cubicBezTo>
                  <a:cubicBezTo>
                    <a:pt x="16879" y="3356"/>
                    <a:pt x="16357" y="2468"/>
                    <a:pt x="15791" y="1654"/>
                  </a:cubicBezTo>
                  <a:cubicBezTo>
                    <a:pt x="15521" y="1237"/>
                    <a:pt x="15212" y="854"/>
                    <a:pt x="14869" y="545"/>
                  </a:cubicBezTo>
                  <a:cubicBezTo>
                    <a:pt x="14508" y="258"/>
                    <a:pt x="14090" y="40"/>
                    <a:pt x="135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7"/>
            <p:cNvSpPr/>
            <p:nvPr/>
          </p:nvSpPr>
          <p:spPr>
            <a:xfrm>
              <a:off x="932619" y="1638343"/>
              <a:ext cx="2499212" cy="501937"/>
            </a:xfrm>
            <a:custGeom>
              <a:avLst/>
              <a:gdLst/>
              <a:ahLst/>
              <a:cxnLst/>
              <a:rect l="l" t="t" r="r" b="b"/>
              <a:pathLst>
                <a:path w="21236" h="4265" extrusionOk="0">
                  <a:moveTo>
                    <a:pt x="160" y="1713"/>
                  </a:moveTo>
                  <a:lnTo>
                    <a:pt x="160" y="1713"/>
                  </a:lnTo>
                  <a:cubicBezTo>
                    <a:pt x="1255" y="1957"/>
                    <a:pt x="2335" y="2286"/>
                    <a:pt x="3449" y="2306"/>
                  </a:cubicBezTo>
                  <a:lnTo>
                    <a:pt x="3449" y="2306"/>
                  </a:lnTo>
                  <a:cubicBezTo>
                    <a:pt x="3408" y="2307"/>
                    <a:pt x="3366" y="2307"/>
                    <a:pt x="3321" y="2307"/>
                  </a:cubicBezTo>
                  <a:cubicBezTo>
                    <a:pt x="2249" y="2307"/>
                    <a:pt x="1176" y="2129"/>
                    <a:pt x="87" y="2003"/>
                  </a:cubicBezTo>
                  <a:lnTo>
                    <a:pt x="87" y="2003"/>
                  </a:lnTo>
                  <a:cubicBezTo>
                    <a:pt x="113" y="1904"/>
                    <a:pt x="133" y="1813"/>
                    <a:pt x="160" y="1713"/>
                  </a:cubicBezTo>
                  <a:close/>
                  <a:moveTo>
                    <a:pt x="13455" y="75"/>
                  </a:moveTo>
                  <a:cubicBezTo>
                    <a:pt x="14034" y="75"/>
                    <a:pt x="14469" y="240"/>
                    <a:pt x="14852" y="510"/>
                  </a:cubicBezTo>
                  <a:cubicBezTo>
                    <a:pt x="15396" y="927"/>
                    <a:pt x="15774" y="1563"/>
                    <a:pt x="16209" y="2176"/>
                  </a:cubicBezTo>
                  <a:cubicBezTo>
                    <a:pt x="16645" y="2794"/>
                    <a:pt x="17119" y="3373"/>
                    <a:pt x="17863" y="3664"/>
                  </a:cubicBezTo>
                  <a:cubicBezTo>
                    <a:pt x="18133" y="3773"/>
                    <a:pt x="18424" y="3830"/>
                    <a:pt x="18711" y="3830"/>
                  </a:cubicBezTo>
                  <a:cubicBezTo>
                    <a:pt x="19513" y="3830"/>
                    <a:pt x="20310" y="3479"/>
                    <a:pt x="21112" y="3072"/>
                  </a:cubicBezTo>
                  <a:lnTo>
                    <a:pt x="21112" y="3072"/>
                  </a:lnTo>
                  <a:cubicBezTo>
                    <a:pt x="21129" y="3174"/>
                    <a:pt x="21143" y="3277"/>
                    <a:pt x="21157" y="3367"/>
                  </a:cubicBezTo>
                  <a:lnTo>
                    <a:pt x="21157" y="3367"/>
                  </a:lnTo>
                  <a:cubicBezTo>
                    <a:pt x="20294" y="3814"/>
                    <a:pt x="19449" y="4191"/>
                    <a:pt x="18642" y="4191"/>
                  </a:cubicBezTo>
                  <a:cubicBezTo>
                    <a:pt x="18350" y="4191"/>
                    <a:pt x="18081" y="4156"/>
                    <a:pt x="17806" y="4047"/>
                  </a:cubicBezTo>
                  <a:cubicBezTo>
                    <a:pt x="17336" y="3865"/>
                    <a:pt x="16971" y="3556"/>
                    <a:pt x="16666" y="3194"/>
                  </a:cubicBezTo>
                  <a:cubicBezTo>
                    <a:pt x="16209" y="2668"/>
                    <a:pt x="15866" y="2015"/>
                    <a:pt x="15413" y="1506"/>
                  </a:cubicBezTo>
                  <a:cubicBezTo>
                    <a:pt x="15178" y="1254"/>
                    <a:pt x="14926" y="1019"/>
                    <a:pt x="14617" y="853"/>
                  </a:cubicBezTo>
                  <a:cubicBezTo>
                    <a:pt x="14308" y="692"/>
                    <a:pt x="13925" y="601"/>
                    <a:pt x="13473" y="601"/>
                  </a:cubicBezTo>
                  <a:lnTo>
                    <a:pt x="13455" y="601"/>
                  </a:lnTo>
                  <a:cubicBezTo>
                    <a:pt x="10750" y="601"/>
                    <a:pt x="8104" y="1661"/>
                    <a:pt x="5429" y="2102"/>
                  </a:cubicBezTo>
                  <a:lnTo>
                    <a:pt x="5429" y="2102"/>
                  </a:lnTo>
                  <a:cubicBezTo>
                    <a:pt x="6486" y="1887"/>
                    <a:pt x="7522" y="1533"/>
                    <a:pt x="8560" y="1180"/>
                  </a:cubicBezTo>
                  <a:cubicBezTo>
                    <a:pt x="10139" y="653"/>
                    <a:pt x="11732" y="109"/>
                    <a:pt x="13364" y="75"/>
                  </a:cubicBezTo>
                  <a:close/>
                  <a:moveTo>
                    <a:pt x="13364" y="1"/>
                  </a:moveTo>
                  <a:cubicBezTo>
                    <a:pt x="11715" y="40"/>
                    <a:pt x="10118" y="584"/>
                    <a:pt x="8525" y="1128"/>
                  </a:cubicBezTo>
                  <a:cubicBezTo>
                    <a:pt x="6946" y="1654"/>
                    <a:pt x="5353" y="2198"/>
                    <a:pt x="3700" y="2233"/>
                  </a:cubicBezTo>
                  <a:lnTo>
                    <a:pt x="3556" y="2233"/>
                  </a:lnTo>
                  <a:cubicBezTo>
                    <a:pt x="2416" y="2233"/>
                    <a:pt x="1289" y="1889"/>
                    <a:pt x="149" y="1654"/>
                  </a:cubicBezTo>
                  <a:lnTo>
                    <a:pt x="110" y="1632"/>
                  </a:lnTo>
                  <a:lnTo>
                    <a:pt x="92" y="1672"/>
                  </a:lnTo>
                  <a:cubicBezTo>
                    <a:pt x="75" y="1780"/>
                    <a:pt x="40" y="1906"/>
                    <a:pt x="1" y="2033"/>
                  </a:cubicBezTo>
                  <a:lnTo>
                    <a:pt x="1" y="2067"/>
                  </a:lnTo>
                  <a:lnTo>
                    <a:pt x="40" y="2067"/>
                  </a:lnTo>
                  <a:cubicBezTo>
                    <a:pt x="1128" y="2198"/>
                    <a:pt x="2233" y="2376"/>
                    <a:pt x="3321" y="2376"/>
                  </a:cubicBezTo>
                  <a:cubicBezTo>
                    <a:pt x="3447" y="2376"/>
                    <a:pt x="3556" y="2376"/>
                    <a:pt x="3665" y="2359"/>
                  </a:cubicBezTo>
                  <a:cubicBezTo>
                    <a:pt x="6963" y="2250"/>
                    <a:pt x="10192" y="675"/>
                    <a:pt x="13455" y="675"/>
                  </a:cubicBezTo>
                  <a:lnTo>
                    <a:pt x="13473" y="675"/>
                  </a:lnTo>
                  <a:cubicBezTo>
                    <a:pt x="14073" y="675"/>
                    <a:pt x="14508" y="836"/>
                    <a:pt x="14869" y="1088"/>
                  </a:cubicBezTo>
                  <a:cubicBezTo>
                    <a:pt x="15413" y="1489"/>
                    <a:pt x="15774" y="2089"/>
                    <a:pt x="16175" y="2668"/>
                  </a:cubicBezTo>
                  <a:cubicBezTo>
                    <a:pt x="16592" y="3264"/>
                    <a:pt x="17045" y="3830"/>
                    <a:pt x="17772" y="4117"/>
                  </a:cubicBezTo>
                  <a:cubicBezTo>
                    <a:pt x="18059" y="4226"/>
                    <a:pt x="18350" y="4265"/>
                    <a:pt x="18642" y="4265"/>
                  </a:cubicBezTo>
                  <a:cubicBezTo>
                    <a:pt x="19473" y="4265"/>
                    <a:pt x="20343" y="3865"/>
                    <a:pt x="21213" y="3429"/>
                  </a:cubicBezTo>
                  <a:lnTo>
                    <a:pt x="21235" y="3412"/>
                  </a:lnTo>
                  <a:lnTo>
                    <a:pt x="21235" y="3395"/>
                  </a:lnTo>
                  <a:cubicBezTo>
                    <a:pt x="21213" y="3264"/>
                    <a:pt x="21196" y="3138"/>
                    <a:pt x="21179" y="3012"/>
                  </a:cubicBezTo>
                  <a:lnTo>
                    <a:pt x="21161" y="2977"/>
                  </a:lnTo>
                  <a:lnTo>
                    <a:pt x="21126" y="2994"/>
                  </a:lnTo>
                  <a:cubicBezTo>
                    <a:pt x="20308" y="3395"/>
                    <a:pt x="19495" y="3756"/>
                    <a:pt x="18711" y="3756"/>
                  </a:cubicBezTo>
                  <a:cubicBezTo>
                    <a:pt x="18442" y="3756"/>
                    <a:pt x="18150" y="3699"/>
                    <a:pt x="17880" y="3612"/>
                  </a:cubicBezTo>
                  <a:cubicBezTo>
                    <a:pt x="17406" y="3412"/>
                    <a:pt x="17045" y="3103"/>
                    <a:pt x="16719" y="2720"/>
                  </a:cubicBezTo>
                  <a:cubicBezTo>
                    <a:pt x="16249" y="2176"/>
                    <a:pt x="15866" y="1489"/>
                    <a:pt x="15396" y="945"/>
                  </a:cubicBezTo>
                  <a:cubicBezTo>
                    <a:pt x="15161" y="675"/>
                    <a:pt x="14904" y="436"/>
                    <a:pt x="14578" y="275"/>
                  </a:cubicBezTo>
                  <a:cubicBezTo>
                    <a:pt x="14273" y="92"/>
                    <a:pt x="13890" y="1"/>
                    <a:pt x="1345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096;p57">
            <a:extLst>
              <a:ext uri="{FF2B5EF4-FFF2-40B4-BE49-F238E27FC236}">
                <a16:creationId xmlns:a16="http://schemas.microsoft.com/office/drawing/2014/main" id="{B4AD7EA2-0C22-F0E3-3D3B-F0FD2C08F970}"/>
              </a:ext>
            </a:extLst>
          </p:cNvPr>
          <p:cNvSpPr txBox="1">
            <a:spLocks/>
          </p:cNvSpPr>
          <p:nvPr/>
        </p:nvSpPr>
        <p:spPr>
          <a:xfrm>
            <a:off x="4259509" y="2052069"/>
            <a:ext cx="3066908" cy="6894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00"/>
              <a:buFont typeface="Roboto"/>
              <a:buNone/>
              <a:defRPr sz="1600" b="0" i="0" u="none" strike="noStrike" cap="none">
                <a:solidFill>
                  <a:schemeClr val="lt1"/>
                </a:solidFill>
                <a:latin typeface="Roboto"/>
                <a:ea typeface="Roboto"/>
                <a:cs typeface="Roboto"/>
                <a:sym typeface="Roboto"/>
              </a:defRPr>
            </a:lvl1pPr>
            <a:lvl2pPr marL="914400" marR="0" lvl="1" indent="-31750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L="1371600" marR="0" lvl="2" indent="-31750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L="1828800" marR="0" lvl="3" indent="-31750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L="2286000" marR="0" lvl="4" indent="-31750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L="2743200" marR="0" lvl="5" indent="-31750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L="3200400" marR="0" lvl="6" indent="-31750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L="3657600" marR="0" lvl="7" indent="-31750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L="4114800" marR="0" lvl="8" indent="-31750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pPr marL="0" indent="0"/>
            <a:r>
              <a:rPr lang="en-US" sz="3200" dirty="0">
                <a:latin typeface="Bahnschrift" panose="020B0502040204020203" pitchFamily="34" charset="0"/>
              </a:rPr>
              <a:t>Project Ideation</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096"/>
                                        </p:tgtEl>
                                        <p:attrNameLst>
                                          <p:attrName>style.visibility</p:attrName>
                                        </p:attrNameLst>
                                      </p:cBhvr>
                                      <p:to>
                                        <p:strVal val="visible"/>
                                      </p:to>
                                    </p:set>
                                    <p:anim calcmode="lin" valueType="num">
                                      <p:cBhvr additive="base">
                                        <p:cTn id="7" dur="1000"/>
                                        <p:tgtEl>
                                          <p:spTgt spid="309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E559-83BB-E55C-7E46-4A0BABC76FC7}"/>
              </a:ext>
            </a:extLst>
          </p:cNvPr>
          <p:cNvSpPr>
            <a:spLocks noGrp="1"/>
          </p:cNvSpPr>
          <p:nvPr>
            <p:ph type="title"/>
          </p:nvPr>
        </p:nvSpPr>
        <p:spPr/>
        <p:txBody>
          <a:bodyPr/>
          <a:lstStyle/>
          <a:p>
            <a:r>
              <a:rPr lang="en-US"/>
              <a:t>Introduction</a:t>
            </a:r>
          </a:p>
        </p:txBody>
      </p:sp>
      <p:cxnSp>
        <p:nvCxnSpPr>
          <p:cNvPr id="3" name="Straight Connector 2">
            <a:extLst>
              <a:ext uri="{FF2B5EF4-FFF2-40B4-BE49-F238E27FC236}">
                <a16:creationId xmlns:a16="http://schemas.microsoft.com/office/drawing/2014/main" id="{DF1FF6C5-CF3D-458D-82B1-DCF6A1159AAF}"/>
              </a:ext>
            </a:extLst>
          </p:cNvPr>
          <p:cNvCxnSpPr>
            <a:cxnSpLocks/>
          </p:cNvCxnSpPr>
          <p:nvPr/>
        </p:nvCxnSpPr>
        <p:spPr>
          <a:xfrm>
            <a:off x="3286125" y="1017600"/>
            <a:ext cx="25717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38DAF5FA-77B9-D844-5CFD-748A220E1678}"/>
              </a:ext>
            </a:extLst>
          </p:cNvPr>
          <p:cNvSpPr/>
          <p:nvPr/>
        </p:nvSpPr>
        <p:spPr>
          <a:xfrm>
            <a:off x="660400" y="1566854"/>
            <a:ext cx="7943850" cy="3278196"/>
          </a:xfrm>
          <a:prstGeom prst="round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48183B2-1C51-90B8-AD31-34C27F297E20}"/>
              </a:ext>
            </a:extLst>
          </p:cNvPr>
          <p:cNvSpPr txBox="1"/>
          <p:nvPr/>
        </p:nvSpPr>
        <p:spPr>
          <a:xfrm>
            <a:off x="1254125" y="2312780"/>
            <a:ext cx="6756400" cy="2154436"/>
          </a:xfrm>
          <a:prstGeom prst="rect">
            <a:avLst/>
          </a:prstGeom>
          <a:noFill/>
        </p:spPr>
        <p:txBody>
          <a:bodyPr wrap="square" rtlCol="0">
            <a:spAutoFit/>
          </a:bodyPr>
          <a:lstStyle/>
          <a:p>
            <a:pPr algn="just"/>
            <a:r>
              <a:rPr lang="en-US" kern="100" dirty="0">
                <a:solidFill>
                  <a:schemeClr val="bg1"/>
                </a:solidFill>
                <a:effectLst/>
                <a:latin typeface="Bahnschrift" panose="020B0502040204020203" pitchFamily="34" charset="0"/>
                <a:ea typeface="Calibri" panose="020F0502020204030204" pitchFamily="34" charset="0"/>
                <a:cs typeface="Times New Roman" panose="02020603050405020304" pitchFamily="18" charset="0"/>
              </a:rPr>
              <a:t>My project, </a:t>
            </a:r>
            <a:r>
              <a:rPr lang="en-US" b="1" kern="100" dirty="0">
                <a:solidFill>
                  <a:srgbClr val="FF0101"/>
                </a:solidFill>
                <a:effectLst/>
                <a:latin typeface="Bahnschrift" panose="020B0502040204020203" pitchFamily="34" charset="0"/>
                <a:ea typeface="Calibri" panose="020F0502020204030204" pitchFamily="34" charset="0"/>
                <a:cs typeface="Times New Roman" panose="02020603050405020304" pitchFamily="18" charset="0"/>
              </a:rPr>
              <a:t>Wealth Weaver</a:t>
            </a:r>
            <a:r>
              <a:rPr lang="en-US" kern="100" dirty="0">
                <a:solidFill>
                  <a:srgbClr val="FF0101"/>
                </a:solidFill>
                <a:effectLst/>
                <a:latin typeface="Bahnschrift" panose="020B0502040204020203" pitchFamily="34" charset="0"/>
                <a:ea typeface="Calibri" panose="020F0502020204030204" pitchFamily="34" charset="0"/>
                <a:cs typeface="Times New Roman" panose="02020603050405020304" pitchFamily="18" charset="0"/>
              </a:rPr>
              <a:t> </a:t>
            </a:r>
            <a:r>
              <a:rPr lang="en-US" kern="100" dirty="0">
                <a:solidFill>
                  <a:schemeClr val="bg1"/>
                </a:solidFill>
                <a:effectLst/>
                <a:latin typeface="Bahnschrift" panose="020B0502040204020203" pitchFamily="34" charset="0"/>
                <a:ea typeface="Calibri" panose="020F0502020204030204" pitchFamily="34" charset="0"/>
                <a:cs typeface="Times New Roman" panose="02020603050405020304" pitchFamily="18" charset="0"/>
              </a:rPr>
              <a:t>envisions an international financial management  service</a:t>
            </a:r>
            <a:r>
              <a:rPr lang="en-US" kern="100" dirty="0">
                <a:solidFill>
                  <a:schemeClr val="bg1"/>
                </a:solidFill>
                <a:latin typeface="Bahnschrift" panose="020B0502040204020203" pitchFamily="34" charset="0"/>
                <a:ea typeface="Calibri" panose="020F0502020204030204" pitchFamily="34" charset="0"/>
                <a:cs typeface="Times New Roman" panose="02020603050405020304" pitchFamily="18" charset="0"/>
              </a:rPr>
              <a:t> for a wide range of customers. The target audience of this service is people who would like to stay on top of their finances, learn about their spending habits and improve their lifestyle. </a:t>
            </a:r>
          </a:p>
          <a:p>
            <a:pPr algn="just"/>
            <a:endParaRPr lang="en-US" kern="100" dirty="0">
              <a:solidFill>
                <a:schemeClr val="bg1"/>
              </a:solidFill>
              <a:latin typeface="Bahnschrift" panose="020B0502040204020203" pitchFamily="34" charset="0"/>
              <a:ea typeface="Calibri" panose="020F0502020204030204" pitchFamily="34" charset="0"/>
              <a:cs typeface="Times New Roman" panose="02020603050405020304" pitchFamily="18" charset="0"/>
            </a:endParaRPr>
          </a:p>
          <a:p>
            <a:pPr algn="just"/>
            <a:r>
              <a:rPr lang="en-US" kern="100" dirty="0">
                <a:solidFill>
                  <a:schemeClr val="bg1"/>
                </a:solidFill>
                <a:effectLst/>
                <a:latin typeface="Bahnschrift" panose="020B0502040204020203" pitchFamily="34" charset="0"/>
                <a:ea typeface="Calibri" panose="020F0502020204030204" pitchFamily="34" charset="0"/>
                <a:cs typeface="Times New Roman" panose="02020603050405020304" pitchFamily="18" charset="0"/>
              </a:rPr>
              <a:t>The project leverages scalable </a:t>
            </a:r>
            <a:r>
              <a:rPr lang="en-US" b="1" kern="100" dirty="0">
                <a:solidFill>
                  <a:srgbClr val="FF0101"/>
                </a:solidFill>
                <a:effectLst/>
                <a:latin typeface="Bahnschrift" panose="020B0502040204020203" pitchFamily="34" charset="0"/>
                <a:ea typeface="Calibri" panose="020F0502020204030204" pitchFamily="34" charset="0"/>
                <a:cs typeface="Times New Roman" panose="02020603050405020304" pitchFamily="18" charset="0"/>
              </a:rPr>
              <a:t>Cloud Solutions </a:t>
            </a:r>
            <a:r>
              <a:rPr lang="en-US" kern="100" dirty="0">
                <a:solidFill>
                  <a:schemeClr val="bg1"/>
                </a:solidFill>
                <a:effectLst/>
                <a:latin typeface="Bahnschrift" panose="020B0502040204020203" pitchFamily="34" charset="0"/>
                <a:ea typeface="Calibri" panose="020F0502020204030204" pitchFamily="34" charset="0"/>
                <a:cs typeface="Times New Roman" panose="02020603050405020304" pitchFamily="18" charset="0"/>
              </a:rPr>
              <a:t>to provide spontaneous services for a large amount of customers, available at all times worldwide, and </a:t>
            </a:r>
            <a:r>
              <a:rPr lang="en-US" b="1" kern="100" dirty="0">
                <a:solidFill>
                  <a:srgbClr val="FF0101"/>
                </a:solidFill>
                <a:effectLst/>
                <a:latin typeface="Bahnschrift" panose="020B0502040204020203" pitchFamily="34" charset="0"/>
                <a:ea typeface="Calibri" panose="020F0502020204030204" pitchFamily="34" charset="0"/>
                <a:cs typeface="Times New Roman" panose="02020603050405020304" pitchFamily="18" charset="0"/>
              </a:rPr>
              <a:t>Distributed Systems </a:t>
            </a:r>
            <a:r>
              <a:rPr lang="en-US" kern="100" dirty="0">
                <a:solidFill>
                  <a:schemeClr val="bg1"/>
                </a:solidFill>
                <a:effectLst/>
                <a:latin typeface="Bahnschrift" panose="020B0502040204020203" pitchFamily="34" charset="0"/>
                <a:ea typeface="Calibri" panose="020F0502020204030204" pitchFamily="34" charset="0"/>
                <a:cs typeface="Times New Roman" panose="02020603050405020304" pitchFamily="18" charset="0"/>
              </a:rPr>
              <a:t>architecture to ensure service uptime. </a:t>
            </a:r>
          </a:p>
          <a:p>
            <a:pPr algn="just"/>
            <a:endParaRPr lang="en-US" sz="1100" kern="100" dirty="0">
              <a:solidFill>
                <a:schemeClr val="bg1"/>
              </a:solidFill>
              <a:latin typeface="Bahnschrift" panose="020B0502040204020203" pitchFamily="34" charset="0"/>
              <a:ea typeface="Calibri" panose="020F0502020204030204" pitchFamily="34" charset="0"/>
              <a:cs typeface="Times New Roman" panose="02020603050405020304" pitchFamily="18" charset="0"/>
            </a:endParaRPr>
          </a:p>
          <a:p>
            <a:pPr algn="just"/>
            <a:endParaRPr lang="en-US" sz="1100" kern="100" dirty="0">
              <a:solidFill>
                <a:schemeClr val="bg1"/>
              </a:solidFill>
              <a:latin typeface="Bahnschrift" panose="020B0502040204020203"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C9CB21D-7F4E-3CFF-9AF3-AE6078EC8720}"/>
              </a:ext>
            </a:extLst>
          </p:cNvPr>
          <p:cNvPicPr>
            <a:picLocks noChangeAspect="1"/>
          </p:cNvPicPr>
          <p:nvPr/>
        </p:nvPicPr>
        <p:blipFill>
          <a:blip r:embed="rId2"/>
          <a:stretch>
            <a:fillRect/>
          </a:stretch>
        </p:blipFill>
        <p:spPr>
          <a:xfrm>
            <a:off x="265880" y="1131783"/>
            <a:ext cx="2282859" cy="996200"/>
          </a:xfrm>
          <a:prstGeom prst="rect">
            <a:avLst/>
          </a:prstGeom>
          <a:ln>
            <a:noFill/>
          </a:ln>
          <a:effectLst>
            <a:softEdge rad="112500"/>
          </a:effectLst>
        </p:spPr>
      </p:pic>
    </p:spTree>
    <p:extLst>
      <p:ext uri="{BB962C8B-B14F-4D97-AF65-F5344CB8AC3E}">
        <p14:creationId xmlns:p14="http://schemas.microsoft.com/office/powerpoint/2010/main" val="1569084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096;p57">
            <a:extLst>
              <a:ext uri="{FF2B5EF4-FFF2-40B4-BE49-F238E27FC236}">
                <a16:creationId xmlns:a16="http://schemas.microsoft.com/office/drawing/2014/main" id="{EF3F978F-BCF2-1E80-FE75-84C006563C1B}"/>
              </a:ext>
            </a:extLst>
          </p:cNvPr>
          <p:cNvSpPr txBox="1">
            <a:spLocks/>
          </p:cNvSpPr>
          <p:nvPr/>
        </p:nvSpPr>
        <p:spPr>
          <a:xfrm>
            <a:off x="3616968" y="2406073"/>
            <a:ext cx="4037307" cy="1083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bg1"/>
                </a:solidFill>
                <a:latin typeface="Bahnschrift" panose="020B0502040204020203" pitchFamily="34" charset="0"/>
              </a:rPr>
              <a:t>What is the best way to implement </a:t>
            </a:r>
            <a:r>
              <a:rPr lang="en-US" b="1" dirty="0">
                <a:solidFill>
                  <a:srgbClr val="FF0101"/>
                </a:solidFill>
                <a:latin typeface="Bahnschrift" panose="020B0502040204020203" pitchFamily="34" charset="0"/>
              </a:rPr>
              <a:t>scalable</a:t>
            </a:r>
            <a:r>
              <a:rPr lang="en-US" dirty="0">
                <a:solidFill>
                  <a:schemeClr val="bg1"/>
                </a:solidFill>
                <a:latin typeface="Bahnschrift" panose="020B0502040204020203" pitchFamily="34" charset="0"/>
              </a:rPr>
              <a:t> and </a:t>
            </a:r>
            <a:r>
              <a:rPr lang="en-US" b="1" dirty="0">
                <a:solidFill>
                  <a:srgbClr val="FF0101"/>
                </a:solidFill>
                <a:latin typeface="Bahnschrift" panose="020B0502040204020203" pitchFamily="34" charset="0"/>
              </a:rPr>
              <a:t>secure</a:t>
            </a:r>
            <a:r>
              <a:rPr lang="en-US" dirty="0">
                <a:solidFill>
                  <a:schemeClr val="bg1"/>
                </a:solidFill>
                <a:latin typeface="Bahnschrift" panose="020B0502040204020203" pitchFamily="34" charset="0"/>
              </a:rPr>
              <a:t> IT systems in the area of internet banking?</a:t>
            </a:r>
            <a:endParaRPr lang="ro-RO" dirty="0">
              <a:solidFill>
                <a:schemeClr val="bg1"/>
              </a:solidFill>
              <a:latin typeface="Bahnschrift" panose="020B0502040204020203" pitchFamily="34" charset="0"/>
            </a:endParaRPr>
          </a:p>
        </p:txBody>
      </p:sp>
      <p:cxnSp>
        <p:nvCxnSpPr>
          <p:cNvPr id="3" name="Straight Connector 2">
            <a:extLst>
              <a:ext uri="{FF2B5EF4-FFF2-40B4-BE49-F238E27FC236}">
                <a16:creationId xmlns:a16="http://schemas.microsoft.com/office/drawing/2014/main" id="{95F52175-DE66-5535-2182-ADCDDE086FDE}"/>
              </a:ext>
            </a:extLst>
          </p:cNvPr>
          <p:cNvCxnSpPr>
            <a:cxnSpLocks/>
          </p:cNvCxnSpPr>
          <p:nvPr/>
        </p:nvCxnSpPr>
        <p:spPr>
          <a:xfrm>
            <a:off x="3616968" y="2220640"/>
            <a:ext cx="40373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Google Shape;3096;p57">
            <a:extLst>
              <a:ext uri="{FF2B5EF4-FFF2-40B4-BE49-F238E27FC236}">
                <a16:creationId xmlns:a16="http://schemas.microsoft.com/office/drawing/2014/main" id="{4FF31B69-7CFF-3E19-8464-9563E34754EF}"/>
              </a:ext>
            </a:extLst>
          </p:cNvPr>
          <p:cNvSpPr txBox="1">
            <a:spLocks/>
          </p:cNvSpPr>
          <p:nvPr/>
        </p:nvSpPr>
        <p:spPr>
          <a:xfrm>
            <a:off x="3733171" y="1557075"/>
            <a:ext cx="3804900" cy="66356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lt1"/>
                </a:solidFill>
                <a:latin typeface="Bebas Neue"/>
                <a:ea typeface="Bebas Neue"/>
                <a:cs typeface="Bebas Neue"/>
                <a:sym typeface="Bebas Neue"/>
              </a:rPr>
              <a:t>Main research question</a:t>
            </a:r>
          </a:p>
        </p:txBody>
      </p:sp>
      <p:pic>
        <p:nvPicPr>
          <p:cNvPr id="5" name="Picture 4">
            <a:extLst>
              <a:ext uri="{FF2B5EF4-FFF2-40B4-BE49-F238E27FC236}">
                <a16:creationId xmlns:a16="http://schemas.microsoft.com/office/drawing/2014/main" id="{6BBE4674-09E7-B021-7A2C-7F0F9A7B173E}"/>
              </a:ext>
            </a:extLst>
          </p:cNvPr>
          <p:cNvPicPr>
            <a:picLocks noChangeAspect="1"/>
          </p:cNvPicPr>
          <p:nvPr/>
        </p:nvPicPr>
        <p:blipFill>
          <a:blip r:embed="rId2"/>
          <a:stretch>
            <a:fillRect/>
          </a:stretch>
        </p:blipFill>
        <p:spPr>
          <a:xfrm>
            <a:off x="8153281" y="-66399"/>
            <a:ext cx="1087592" cy="474606"/>
          </a:xfrm>
          <a:prstGeom prst="rect">
            <a:avLst/>
          </a:prstGeom>
          <a:ln>
            <a:noFill/>
          </a:ln>
          <a:effectLst>
            <a:softEdge rad="112500"/>
          </a:effectLst>
        </p:spPr>
      </p:pic>
    </p:spTree>
    <p:extLst>
      <p:ext uri="{BB962C8B-B14F-4D97-AF65-F5344CB8AC3E}">
        <p14:creationId xmlns:p14="http://schemas.microsoft.com/office/powerpoint/2010/main" val="351638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1000"/>
                                        <p:tgtEl>
                                          <p:spTgt spid="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99DCA-44F9-A5F2-5BAE-42F331C403AF}"/>
              </a:ext>
            </a:extLst>
          </p:cNvPr>
          <p:cNvSpPr>
            <a:spLocks noGrp="1"/>
          </p:cNvSpPr>
          <p:nvPr>
            <p:ph type="title"/>
          </p:nvPr>
        </p:nvSpPr>
        <p:spPr>
          <a:xfrm flipH="1">
            <a:off x="3011864" y="402522"/>
            <a:ext cx="4118254" cy="597600"/>
          </a:xfrm>
        </p:spPr>
        <p:txBody>
          <a:bodyPr/>
          <a:lstStyle/>
          <a:p>
            <a:r>
              <a:rPr lang="en-US" dirty="0"/>
              <a:t>Risks and challenges</a:t>
            </a:r>
          </a:p>
        </p:txBody>
      </p:sp>
      <p:cxnSp>
        <p:nvCxnSpPr>
          <p:cNvPr id="6" name="Straight Connector 5">
            <a:extLst>
              <a:ext uri="{FF2B5EF4-FFF2-40B4-BE49-F238E27FC236}">
                <a16:creationId xmlns:a16="http://schemas.microsoft.com/office/drawing/2014/main" id="{5D1B41B9-AC7C-9491-3384-5FEB00F3954A}"/>
              </a:ext>
            </a:extLst>
          </p:cNvPr>
          <p:cNvCxnSpPr>
            <a:cxnSpLocks/>
          </p:cNvCxnSpPr>
          <p:nvPr/>
        </p:nvCxnSpPr>
        <p:spPr>
          <a:xfrm>
            <a:off x="3048625" y="1040609"/>
            <a:ext cx="334831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5C6209F-7DD1-8F30-8353-598265F72515}"/>
              </a:ext>
            </a:extLst>
          </p:cNvPr>
          <p:cNvSpPr txBox="1"/>
          <p:nvPr/>
        </p:nvSpPr>
        <p:spPr>
          <a:xfrm>
            <a:off x="3176833" y="1592036"/>
            <a:ext cx="500378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AutoNum type="arabicPeriod"/>
            </a:pPr>
            <a:r>
              <a:rPr lang="en-US" dirty="0">
                <a:solidFill>
                  <a:srgbClr val="FFFFFF"/>
                </a:solidFill>
                <a:latin typeface="Bahnschrift"/>
              </a:rPr>
              <a:t>1. Banking integration systems tend to be very </a:t>
            </a:r>
            <a:r>
              <a:rPr lang="en-US" dirty="0">
                <a:solidFill>
                  <a:srgbClr val="FF0000"/>
                </a:solidFill>
                <a:latin typeface="Bahnschrift"/>
              </a:rPr>
              <a:t>strict</a:t>
            </a:r>
            <a:r>
              <a:rPr lang="en-US" dirty="0">
                <a:solidFill>
                  <a:srgbClr val="FFFFFF"/>
                </a:solidFill>
                <a:latin typeface="Bahnschrift"/>
              </a:rPr>
              <a:t> even in non-commercial environments. </a:t>
            </a:r>
          </a:p>
          <a:p>
            <a:pPr marL="342900" indent="-342900" algn="just">
              <a:buAutoNum type="arabicPeriod"/>
            </a:pPr>
            <a:r>
              <a:rPr lang="en-US" dirty="0">
                <a:solidFill>
                  <a:srgbClr val="FFFFFF"/>
                </a:solidFill>
                <a:latin typeface="Bahnschrift"/>
              </a:rPr>
              <a:t>Mitigation: create a mock service similar to </a:t>
            </a:r>
            <a:r>
              <a:rPr lang="en-US" dirty="0" err="1">
                <a:solidFill>
                  <a:srgbClr val="FFFFFF"/>
                </a:solidFill>
                <a:latin typeface="Bahnschrift"/>
              </a:rPr>
              <a:t>Tikkie</a:t>
            </a:r>
            <a:r>
              <a:rPr lang="en-US" dirty="0">
                <a:solidFill>
                  <a:srgbClr val="FFFFFF"/>
                </a:solidFill>
                <a:latin typeface="Bahnschrift"/>
              </a:rPr>
              <a:t> </a:t>
            </a:r>
          </a:p>
          <a:p>
            <a:pPr marL="342900" indent="-342900" algn="just">
              <a:buAutoNum type="arabicPeriod"/>
            </a:pPr>
            <a:endParaRPr lang="en-US" dirty="0">
              <a:solidFill>
                <a:srgbClr val="FFFFFF"/>
              </a:solidFill>
              <a:latin typeface="Bahnschrift"/>
            </a:endParaRPr>
          </a:p>
          <a:p>
            <a:pPr marL="342900" indent="-342900" algn="just">
              <a:buAutoNum type="arabicPeriod"/>
            </a:pPr>
            <a:r>
              <a:rPr lang="en-US" dirty="0">
                <a:solidFill>
                  <a:srgbClr val="FFFFFF"/>
                </a:solidFill>
                <a:latin typeface="Bahnschrift"/>
              </a:rPr>
              <a:t>2. </a:t>
            </a:r>
            <a:r>
              <a:rPr lang="en-US" dirty="0">
                <a:solidFill>
                  <a:srgbClr val="FF0000"/>
                </a:solidFill>
                <a:latin typeface="Bahnschrift"/>
              </a:rPr>
              <a:t>Security</a:t>
            </a:r>
            <a:r>
              <a:rPr lang="en-US" dirty="0">
                <a:solidFill>
                  <a:srgbClr val="FFFFFF"/>
                </a:solidFill>
                <a:latin typeface="Bahnschrift"/>
              </a:rPr>
              <a:t> compliance may not be met up to standards and criteria to work with banking: GDPR, PCI/DSS.</a:t>
            </a:r>
          </a:p>
          <a:p>
            <a:pPr marL="342900" indent="-342900" algn="just">
              <a:buAutoNum type="arabicPeriod"/>
            </a:pPr>
            <a:endParaRPr lang="en-US" dirty="0">
              <a:solidFill>
                <a:srgbClr val="FFFFFF"/>
              </a:solidFill>
              <a:latin typeface="Bahnschrift"/>
            </a:endParaRPr>
          </a:p>
          <a:p>
            <a:pPr marL="342900" indent="-342900" algn="just">
              <a:buAutoNum type="arabicPeriod"/>
            </a:pPr>
            <a:r>
              <a:rPr lang="en-US" dirty="0">
                <a:solidFill>
                  <a:srgbClr val="FFFFFF"/>
                </a:solidFill>
                <a:latin typeface="Bahnschrift"/>
              </a:rPr>
              <a:t>3. Deployment may prove challenging around new concepts like </a:t>
            </a:r>
            <a:r>
              <a:rPr lang="en-US" dirty="0">
                <a:solidFill>
                  <a:srgbClr val="FF0000"/>
                </a:solidFill>
                <a:latin typeface="Bahnschrift"/>
              </a:rPr>
              <a:t>Kubernetes, Azure Cloud</a:t>
            </a:r>
            <a:r>
              <a:rPr lang="en-US" dirty="0">
                <a:solidFill>
                  <a:srgbClr val="FFFFFF"/>
                </a:solidFill>
                <a:latin typeface="Bahnschrift"/>
              </a:rPr>
              <a:t>, scaling, etc.</a:t>
            </a:r>
          </a:p>
          <a:p>
            <a:pPr marL="342900" indent="-342900" algn="just">
              <a:buAutoNum type="arabicPeriod"/>
            </a:pPr>
            <a:endParaRPr lang="en-US" dirty="0">
              <a:solidFill>
                <a:srgbClr val="FFFFFF"/>
              </a:solidFill>
              <a:latin typeface="Bahnschrift"/>
            </a:endParaRPr>
          </a:p>
          <a:p>
            <a:pPr marL="342900" indent="-342900" algn="just">
              <a:buAutoNum type="arabicPeriod"/>
            </a:pPr>
            <a:r>
              <a:rPr lang="en-US" dirty="0">
                <a:solidFill>
                  <a:srgbClr val="FFFFFF"/>
                </a:solidFill>
                <a:latin typeface="Bahnschrift"/>
              </a:rPr>
              <a:t>4. </a:t>
            </a:r>
            <a:r>
              <a:rPr lang="en-US" dirty="0">
                <a:solidFill>
                  <a:srgbClr val="FF0000"/>
                </a:solidFill>
                <a:latin typeface="Bahnschrift"/>
              </a:rPr>
              <a:t>Limited subscription </a:t>
            </a:r>
            <a:r>
              <a:rPr lang="en-US" dirty="0">
                <a:solidFill>
                  <a:srgbClr val="FFFFFF"/>
                </a:solidFill>
                <a:latin typeface="Bahnschrift"/>
              </a:rPr>
              <a:t>time: 1-2 sprints for entire cloud infrastructure. </a:t>
            </a:r>
          </a:p>
          <a:p>
            <a:pPr marL="342900" indent="-342900" algn="just">
              <a:buAutoNum type="arabicPeriod"/>
            </a:pPr>
            <a:endParaRPr lang="en-US" dirty="0">
              <a:solidFill>
                <a:srgbClr val="FFFFFF"/>
              </a:solidFill>
              <a:latin typeface="Bahnschrift"/>
            </a:endParaRPr>
          </a:p>
          <a:p>
            <a:pPr marL="342900" indent="-342900" algn="just">
              <a:buAutoNum type="arabicPeriod"/>
            </a:pPr>
            <a:endParaRPr lang="en-US" dirty="0">
              <a:solidFill>
                <a:srgbClr val="FFFFFF"/>
              </a:solidFill>
              <a:latin typeface="Bahnschrift"/>
            </a:endParaRPr>
          </a:p>
        </p:txBody>
      </p:sp>
      <p:pic>
        <p:nvPicPr>
          <p:cNvPr id="1026" name="Picture 2" descr="Internet Banking Concepts 2752564 Vector Art at Vecteezy">
            <a:extLst>
              <a:ext uri="{FF2B5EF4-FFF2-40B4-BE49-F238E27FC236}">
                <a16:creationId xmlns:a16="http://schemas.microsoft.com/office/drawing/2014/main" id="{41099FBD-F902-7822-C64E-5C70F1EF7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79" y="1465868"/>
            <a:ext cx="2655646" cy="265564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C9AF28B-3ED1-8050-5614-6810FAEAD3DB}"/>
              </a:ext>
            </a:extLst>
          </p:cNvPr>
          <p:cNvPicPr>
            <a:picLocks noChangeAspect="1"/>
          </p:cNvPicPr>
          <p:nvPr/>
        </p:nvPicPr>
        <p:blipFill>
          <a:blip r:embed="rId3"/>
          <a:stretch>
            <a:fillRect/>
          </a:stretch>
        </p:blipFill>
        <p:spPr>
          <a:xfrm>
            <a:off x="8153281" y="-66399"/>
            <a:ext cx="1087592" cy="474606"/>
          </a:xfrm>
          <a:prstGeom prst="rect">
            <a:avLst/>
          </a:prstGeom>
          <a:ln>
            <a:noFill/>
          </a:ln>
          <a:effectLst>
            <a:softEdge rad="112500"/>
          </a:effectLst>
        </p:spPr>
      </p:pic>
    </p:spTree>
    <p:extLst>
      <p:ext uri="{BB962C8B-B14F-4D97-AF65-F5344CB8AC3E}">
        <p14:creationId xmlns:p14="http://schemas.microsoft.com/office/powerpoint/2010/main" val="171146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D1B41B9-AC7C-9491-3384-5FEB00F3954A}"/>
              </a:ext>
            </a:extLst>
          </p:cNvPr>
          <p:cNvCxnSpPr>
            <a:cxnSpLocks/>
          </p:cNvCxnSpPr>
          <p:nvPr/>
        </p:nvCxnSpPr>
        <p:spPr>
          <a:xfrm>
            <a:off x="1756765" y="1033452"/>
            <a:ext cx="5594629" cy="79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CasetăText 6">
            <a:extLst>
              <a:ext uri="{FF2B5EF4-FFF2-40B4-BE49-F238E27FC236}">
                <a16:creationId xmlns:a16="http://schemas.microsoft.com/office/drawing/2014/main" id="{95B36A5B-A3D9-C17D-B978-59D28008A934}"/>
              </a:ext>
            </a:extLst>
          </p:cNvPr>
          <p:cNvSpPr txBox="1"/>
          <p:nvPr/>
        </p:nvSpPr>
        <p:spPr>
          <a:xfrm>
            <a:off x="1602557" y="1137485"/>
            <a:ext cx="6641184" cy="3262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solidFill>
                  <a:schemeClr val="tx2"/>
                </a:solidFill>
                <a:latin typeface="Bahnschrift"/>
              </a:rPr>
              <a:t>1. </a:t>
            </a:r>
            <a:r>
              <a:rPr lang="en-US" b="1" dirty="0">
                <a:solidFill>
                  <a:schemeClr val="bg1"/>
                </a:solidFill>
                <a:latin typeface="Bahnschrift"/>
              </a:rPr>
              <a:t>Scalability </a:t>
            </a:r>
          </a:p>
          <a:p>
            <a:pPr lvl="5" algn="just"/>
            <a:r>
              <a:rPr lang="en-US" sz="1200" b="1" dirty="0">
                <a:solidFill>
                  <a:schemeClr val="bg1"/>
                </a:solidFill>
                <a:latin typeface="Bahnschrift"/>
              </a:rPr>
              <a:t>        - Horizontal Scaling</a:t>
            </a:r>
          </a:p>
          <a:p>
            <a:pPr lvl="5" algn="just"/>
            <a:r>
              <a:rPr lang="en-US" sz="1200" b="1" dirty="0">
                <a:solidFill>
                  <a:schemeClr val="bg1"/>
                </a:solidFill>
                <a:latin typeface="Bahnschrift"/>
              </a:rPr>
              <a:t>        - Microservice Architecture</a:t>
            </a:r>
          </a:p>
          <a:p>
            <a:pPr lvl="5" algn="just"/>
            <a:r>
              <a:rPr lang="en-US" sz="1200" b="1" dirty="0">
                <a:solidFill>
                  <a:schemeClr val="bg1"/>
                </a:solidFill>
                <a:latin typeface="Bahnschrift"/>
              </a:rPr>
              <a:t>        - Stateless Design</a:t>
            </a:r>
          </a:p>
          <a:p>
            <a:pPr algn="just"/>
            <a:endParaRPr lang="en-US" b="1" dirty="0">
              <a:solidFill>
                <a:schemeClr val="bg1"/>
              </a:solidFill>
              <a:latin typeface="Bahnschrift"/>
            </a:endParaRPr>
          </a:p>
          <a:p>
            <a:pPr algn="just"/>
            <a:r>
              <a:rPr lang="en-US" b="1" dirty="0">
                <a:solidFill>
                  <a:schemeClr val="tx2"/>
                </a:solidFill>
                <a:latin typeface="Bahnschrift"/>
              </a:rPr>
              <a:t>2. </a:t>
            </a:r>
            <a:r>
              <a:rPr lang="en-US" b="1" dirty="0">
                <a:solidFill>
                  <a:schemeClr val="bg1"/>
                </a:solidFill>
                <a:latin typeface="Bahnschrift"/>
              </a:rPr>
              <a:t>Resilience</a:t>
            </a:r>
          </a:p>
          <a:p>
            <a:pPr lvl="6" algn="just"/>
            <a:r>
              <a:rPr lang="en-US" sz="1200" b="1" dirty="0">
                <a:solidFill>
                  <a:schemeClr val="bg1"/>
                </a:solidFill>
                <a:latin typeface="Bahnschrift"/>
              </a:rPr>
              <a:t>        - Distributed workloads</a:t>
            </a:r>
          </a:p>
          <a:p>
            <a:pPr lvl="6" algn="just"/>
            <a:r>
              <a:rPr lang="en-US" sz="1200" b="1" dirty="0">
                <a:solidFill>
                  <a:schemeClr val="bg1"/>
                </a:solidFill>
                <a:latin typeface="Bahnschrift"/>
              </a:rPr>
              <a:t>        - Load Balancing</a:t>
            </a:r>
          </a:p>
          <a:p>
            <a:pPr lvl="6" algn="just"/>
            <a:r>
              <a:rPr lang="en-US" sz="1200" b="1" dirty="0">
                <a:solidFill>
                  <a:schemeClr val="bg1"/>
                </a:solidFill>
                <a:latin typeface="Bahnschrift"/>
              </a:rPr>
              <a:t>        - Failover Mechanisms</a:t>
            </a:r>
          </a:p>
          <a:p>
            <a:pPr algn="just"/>
            <a:endParaRPr lang="en-US" b="1" dirty="0">
              <a:solidFill>
                <a:schemeClr val="bg1"/>
              </a:solidFill>
              <a:latin typeface="Bahnschrift"/>
            </a:endParaRPr>
          </a:p>
          <a:p>
            <a:pPr algn="just"/>
            <a:r>
              <a:rPr lang="en-US" b="1" dirty="0">
                <a:solidFill>
                  <a:schemeClr val="tx2"/>
                </a:solidFill>
                <a:latin typeface="Bahnschrift"/>
              </a:rPr>
              <a:t>3. </a:t>
            </a:r>
            <a:r>
              <a:rPr lang="en-US" b="1" dirty="0">
                <a:solidFill>
                  <a:schemeClr val="bg1"/>
                </a:solidFill>
                <a:latin typeface="Bahnschrift"/>
              </a:rPr>
              <a:t>Data Security </a:t>
            </a:r>
          </a:p>
          <a:p>
            <a:pPr algn="just"/>
            <a:r>
              <a:rPr lang="en-US" sz="1200" b="1" dirty="0">
                <a:solidFill>
                  <a:schemeClr val="bg1"/>
                </a:solidFill>
                <a:latin typeface="Bahnschrift"/>
              </a:rPr>
              <a:t>        - Strong Encryption Protocols</a:t>
            </a:r>
          </a:p>
          <a:p>
            <a:pPr algn="just"/>
            <a:r>
              <a:rPr lang="en-US" sz="1200" b="1" dirty="0">
                <a:solidFill>
                  <a:schemeClr val="bg1"/>
                </a:solidFill>
                <a:latin typeface="Bahnschrift"/>
              </a:rPr>
              <a:t>        - Secure Authentication</a:t>
            </a:r>
          </a:p>
          <a:p>
            <a:pPr algn="just"/>
            <a:endParaRPr lang="en-US" b="1" dirty="0">
              <a:solidFill>
                <a:schemeClr val="bg1"/>
              </a:solidFill>
              <a:latin typeface="Bahnschrift"/>
            </a:endParaRPr>
          </a:p>
          <a:p>
            <a:pPr algn="just"/>
            <a:r>
              <a:rPr lang="en-US" b="1" dirty="0">
                <a:solidFill>
                  <a:schemeClr val="tx2"/>
                </a:solidFill>
                <a:latin typeface="Bahnschrift"/>
              </a:rPr>
              <a:t>4. </a:t>
            </a:r>
            <a:r>
              <a:rPr lang="en-US" b="1" dirty="0">
                <a:solidFill>
                  <a:schemeClr val="bg1"/>
                </a:solidFill>
                <a:latin typeface="Bahnschrift"/>
              </a:rPr>
              <a:t>Elasticity (scaling efficiently based on workload)</a:t>
            </a:r>
          </a:p>
          <a:p>
            <a:pPr algn="just"/>
            <a:r>
              <a:rPr lang="en-US" sz="1200" b="1" dirty="0">
                <a:solidFill>
                  <a:schemeClr val="bg1"/>
                </a:solidFill>
                <a:latin typeface="Bahnschrift"/>
              </a:rPr>
              <a:t>        - Scale up and down according to demand </a:t>
            </a:r>
          </a:p>
        </p:txBody>
      </p:sp>
      <p:sp>
        <p:nvSpPr>
          <p:cNvPr id="5" name="Title 1">
            <a:extLst>
              <a:ext uri="{FF2B5EF4-FFF2-40B4-BE49-F238E27FC236}">
                <a16:creationId xmlns:a16="http://schemas.microsoft.com/office/drawing/2014/main" id="{A6C19964-3D82-60EF-7641-299809CA0C49}"/>
              </a:ext>
            </a:extLst>
          </p:cNvPr>
          <p:cNvSpPr txBox="1">
            <a:spLocks/>
          </p:cNvSpPr>
          <p:nvPr/>
        </p:nvSpPr>
        <p:spPr>
          <a:xfrm flipH="1">
            <a:off x="1792606" y="397892"/>
            <a:ext cx="5418840" cy="645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Bebas Neue"/>
              <a:buNone/>
              <a:defRPr sz="36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algn="ctr"/>
            <a:r>
              <a:rPr lang="en-US" dirty="0"/>
              <a:t>Non-functional requirements</a:t>
            </a:r>
            <a:endParaRPr lang="ro-RO" dirty="0"/>
          </a:p>
        </p:txBody>
      </p:sp>
      <p:pic>
        <p:nvPicPr>
          <p:cNvPr id="10" name="Picture 9">
            <a:extLst>
              <a:ext uri="{FF2B5EF4-FFF2-40B4-BE49-F238E27FC236}">
                <a16:creationId xmlns:a16="http://schemas.microsoft.com/office/drawing/2014/main" id="{0E7CB5EE-318F-6FA2-AB81-F346C8537510}"/>
              </a:ext>
            </a:extLst>
          </p:cNvPr>
          <p:cNvPicPr>
            <a:picLocks noChangeAspect="1"/>
          </p:cNvPicPr>
          <p:nvPr/>
        </p:nvPicPr>
        <p:blipFill>
          <a:blip r:embed="rId2"/>
          <a:stretch>
            <a:fillRect/>
          </a:stretch>
        </p:blipFill>
        <p:spPr>
          <a:xfrm>
            <a:off x="8153281" y="-66399"/>
            <a:ext cx="1087592" cy="474606"/>
          </a:xfrm>
          <a:prstGeom prst="rect">
            <a:avLst/>
          </a:prstGeom>
          <a:ln>
            <a:noFill/>
          </a:ln>
          <a:effectLst>
            <a:softEdge rad="112500"/>
          </a:effectLst>
        </p:spPr>
      </p:pic>
    </p:spTree>
    <p:extLst>
      <p:ext uri="{BB962C8B-B14F-4D97-AF65-F5344CB8AC3E}">
        <p14:creationId xmlns:p14="http://schemas.microsoft.com/office/powerpoint/2010/main" val="1889611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8336C-7A24-545E-FEBD-575BA5C8EC1A}"/>
            </a:ext>
          </a:extLst>
        </p:cNvPr>
        <p:cNvGrpSpPr/>
        <p:nvPr/>
      </p:nvGrpSpPr>
      <p:grpSpPr>
        <a:xfrm>
          <a:off x="0" y="0"/>
          <a:ext cx="0" cy="0"/>
          <a:chOff x="0" y="0"/>
          <a:chExt cx="0" cy="0"/>
        </a:xfrm>
      </p:grpSpPr>
      <p:sp>
        <p:nvSpPr>
          <p:cNvPr id="2" name="Google Shape;3096;p57">
            <a:extLst>
              <a:ext uri="{FF2B5EF4-FFF2-40B4-BE49-F238E27FC236}">
                <a16:creationId xmlns:a16="http://schemas.microsoft.com/office/drawing/2014/main" id="{27CE48A4-1DC3-7D75-70FC-2193AD2F640C}"/>
              </a:ext>
            </a:extLst>
          </p:cNvPr>
          <p:cNvSpPr txBox="1">
            <a:spLocks/>
          </p:cNvSpPr>
          <p:nvPr/>
        </p:nvSpPr>
        <p:spPr>
          <a:xfrm>
            <a:off x="2835564" y="1136913"/>
            <a:ext cx="4736333" cy="381839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latin typeface="Bahnschrift" panose="020B0502040204020203" pitchFamily="34" charset="0"/>
              </a:rPr>
              <a:t>- </a:t>
            </a:r>
            <a:r>
              <a:rPr lang="en-US">
                <a:solidFill>
                  <a:srgbClr val="FF0000"/>
                </a:solidFill>
                <a:latin typeface="Bahnschrift" panose="020B0502040204020203" pitchFamily="34" charset="0"/>
              </a:rPr>
              <a:t>Service</a:t>
            </a:r>
            <a:r>
              <a:rPr lang="en-US">
                <a:solidFill>
                  <a:schemeClr val="bg1"/>
                </a:solidFill>
                <a:latin typeface="Bahnschrift" panose="020B0502040204020203" pitchFamily="34" charset="0"/>
              </a:rPr>
              <a:t> oriented </a:t>
            </a:r>
            <a:r>
              <a:rPr lang="en-US" dirty="0">
                <a:solidFill>
                  <a:schemeClr val="bg1"/>
                </a:solidFill>
                <a:latin typeface="Bahnschrift" panose="020B0502040204020203" pitchFamily="34" charset="0"/>
              </a:rPr>
              <a:t>architecture – split backend, C# .NET framework technology choice, with minimal </a:t>
            </a:r>
            <a:r>
              <a:rPr lang="en-US" dirty="0" err="1">
                <a:solidFill>
                  <a:schemeClr val="bg1"/>
                </a:solidFill>
                <a:latin typeface="Bahnschrift" panose="020B0502040204020203" pitchFamily="34" charset="0"/>
              </a:rPr>
              <a:t>ReactTS</a:t>
            </a:r>
            <a:r>
              <a:rPr lang="en-US" dirty="0">
                <a:solidFill>
                  <a:schemeClr val="bg1"/>
                </a:solidFill>
                <a:latin typeface="Bahnschrift" panose="020B0502040204020203" pitchFamily="34" charset="0"/>
              </a:rPr>
              <a:t> frontend </a:t>
            </a:r>
          </a:p>
          <a:p>
            <a:endParaRPr lang="en-US" dirty="0">
              <a:solidFill>
                <a:schemeClr val="bg1"/>
              </a:solidFill>
              <a:latin typeface="Bahnschrift" panose="020B0502040204020203" pitchFamily="34" charset="0"/>
            </a:endParaRPr>
          </a:p>
          <a:p>
            <a:r>
              <a:rPr lang="en-US" dirty="0">
                <a:solidFill>
                  <a:schemeClr val="bg1"/>
                </a:solidFill>
                <a:latin typeface="Bahnschrift" panose="020B0502040204020203" pitchFamily="34" charset="0"/>
              </a:rPr>
              <a:t>- Use Microsoft </a:t>
            </a:r>
            <a:r>
              <a:rPr lang="en-US" dirty="0">
                <a:solidFill>
                  <a:srgbClr val="FF0000"/>
                </a:solidFill>
                <a:latin typeface="Bahnschrift" panose="020B0502040204020203" pitchFamily="34" charset="0"/>
              </a:rPr>
              <a:t>Azure</a:t>
            </a:r>
            <a:r>
              <a:rPr lang="en-US" dirty="0">
                <a:solidFill>
                  <a:schemeClr val="bg1"/>
                </a:solidFill>
                <a:latin typeface="Bahnschrift" panose="020B0502040204020203" pitchFamily="34" charset="0"/>
              </a:rPr>
              <a:t> as cloud provider</a:t>
            </a:r>
          </a:p>
          <a:p>
            <a:endParaRPr lang="en-US" dirty="0">
              <a:solidFill>
                <a:schemeClr val="bg1"/>
              </a:solidFill>
              <a:latin typeface="Bahnschrift" panose="020B0502040204020203" pitchFamily="34" charset="0"/>
            </a:endParaRPr>
          </a:p>
          <a:p>
            <a:r>
              <a:rPr lang="en-US" dirty="0">
                <a:solidFill>
                  <a:schemeClr val="bg1"/>
                </a:solidFill>
                <a:latin typeface="Bahnschrift" panose="020B0502040204020203" pitchFamily="34" charset="0"/>
              </a:rPr>
              <a:t>- </a:t>
            </a:r>
            <a:r>
              <a:rPr lang="en-US" dirty="0">
                <a:solidFill>
                  <a:srgbClr val="FF0000"/>
                </a:solidFill>
                <a:latin typeface="Bahnschrift" panose="020B0502040204020203" pitchFamily="34" charset="0"/>
              </a:rPr>
              <a:t>Kubernetes</a:t>
            </a:r>
            <a:r>
              <a:rPr lang="en-US" dirty="0">
                <a:solidFill>
                  <a:schemeClr val="bg1"/>
                </a:solidFill>
                <a:latin typeface="Bahnschrift" panose="020B0502040204020203" pitchFamily="34" charset="0"/>
              </a:rPr>
              <a:t> as main deployment target</a:t>
            </a:r>
          </a:p>
          <a:p>
            <a:endParaRPr lang="en-US" dirty="0">
              <a:solidFill>
                <a:schemeClr val="bg1"/>
              </a:solidFill>
              <a:latin typeface="Bahnschrift" panose="020B0502040204020203" pitchFamily="34" charset="0"/>
            </a:endParaRPr>
          </a:p>
          <a:p>
            <a:r>
              <a:rPr lang="en-US" dirty="0">
                <a:solidFill>
                  <a:schemeClr val="bg1"/>
                </a:solidFill>
                <a:latin typeface="Bahnschrift" panose="020B0502040204020203" pitchFamily="34" charset="0"/>
              </a:rPr>
              <a:t>- Use </a:t>
            </a:r>
            <a:r>
              <a:rPr lang="en-US" dirty="0" err="1">
                <a:solidFill>
                  <a:srgbClr val="FF0000"/>
                </a:solidFill>
                <a:latin typeface="Bahnschrift" panose="020B0502040204020203" pitchFamily="34" charset="0"/>
              </a:rPr>
              <a:t>FaaS</a:t>
            </a:r>
            <a:r>
              <a:rPr lang="en-US" dirty="0">
                <a:solidFill>
                  <a:schemeClr val="bg1"/>
                </a:solidFill>
                <a:latin typeface="Bahnschrift" panose="020B0502040204020203" pitchFamily="34" charset="0"/>
              </a:rPr>
              <a:t>, inline with microservice-based architecture</a:t>
            </a:r>
          </a:p>
          <a:p>
            <a:endParaRPr lang="en-US" dirty="0">
              <a:solidFill>
                <a:schemeClr val="bg1"/>
              </a:solidFill>
              <a:latin typeface="Bahnschrift" panose="020B0502040204020203" pitchFamily="34" charset="0"/>
            </a:endParaRPr>
          </a:p>
          <a:p>
            <a:r>
              <a:rPr lang="en-US" dirty="0">
                <a:solidFill>
                  <a:schemeClr val="bg1"/>
                </a:solidFill>
                <a:latin typeface="Bahnschrift" panose="020B0502040204020203" pitchFamily="34" charset="0"/>
              </a:rPr>
              <a:t>- Individual system scaling and management with </a:t>
            </a:r>
            <a:r>
              <a:rPr lang="en-US" dirty="0">
                <a:solidFill>
                  <a:srgbClr val="FF0000"/>
                </a:solidFill>
                <a:latin typeface="Bahnschrift" panose="020B0502040204020203" pitchFamily="34" charset="0"/>
              </a:rPr>
              <a:t>cloud</a:t>
            </a:r>
            <a:r>
              <a:rPr lang="en-US" dirty="0">
                <a:solidFill>
                  <a:schemeClr val="bg1"/>
                </a:solidFill>
                <a:latin typeface="Bahnschrift" panose="020B0502040204020203" pitchFamily="34" charset="0"/>
              </a:rPr>
              <a:t> </a:t>
            </a:r>
            <a:r>
              <a:rPr lang="en-US" dirty="0">
                <a:solidFill>
                  <a:srgbClr val="FF0000"/>
                </a:solidFill>
                <a:latin typeface="Bahnschrift" panose="020B0502040204020203" pitchFamily="34" charset="0"/>
              </a:rPr>
              <a:t>services</a:t>
            </a:r>
            <a:r>
              <a:rPr lang="en-US" dirty="0">
                <a:solidFill>
                  <a:schemeClr val="bg1"/>
                </a:solidFill>
                <a:latin typeface="Bahnschrift" panose="020B0502040204020203" pitchFamily="34" charset="0"/>
              </a:rPr>
              <a:t>: Load Balancers, Horizontal Pod Autoscaling.</a:t>
            </a:r>
          </a:p>
          <a:p>
            <a:endParaRPr lang="en-US" dirty="0">
              <a:solidFill>
                <a:schemeClr val="bg1"/>
              </a:solidFill>
              <a:latin typeface="Bahnschrift" panose="020B0502040204020203" pitchFamily="34" charset="0"/>
            </a:endParaRPr>
          </a:p>
          <a:p>
            <a:r>
              <a:rPr lang="en-US" dirty="0">
                <a:solidFill>
                  <a:schemeClr val="bg1"/>
                </a:solidFill>
                <a:latin typeface="Bahnschrift" panose="020B0502040204020203" pitchFamily="34" charset="0"/>
              </a:rPr>
              <a:t>- Azure </a:t>
            </a:r>
            <a:r>
              <a:rPr lang="en-US" dirty="0" err="1">
                <a:solidFill>
                  <a:srgbClr val="FF0000"/>
                </a:solidFill>
                <a:latin typeface="Bahnschrift" panose="020B0502040204020203" pitchFamily="34" charset="0"/>
              </a:rPr>
              <a:t>CosmosDB</a:t>
            </a:r>
            <a:r>
              <a:rPr lang="en-US" dirty="0">
                <a:solidFill>
                  <a:schemeClr val="bg1"/>
                </a:solidFill>
                <a:latin typeface="Bahnschrift" panose="020B0502040204020203" pitchFamily="34" charset="0"/>
              </a:rPr>
              <a:t> for scalable and distributed data storage solution</a:t>
            </a:r>
            <a:endParaRPr lang="ro-RO" dirty="0">
              <a:solidFill>
                <a:schemeClr val="bg1"/>
              </a:solidFill>
              <a:latin typeface="Bahnschrift" panose="020B0502040204020203" pitchFamily="34" charset="0"/>
            </a:endParaRPr>
          </a:p>
        </p:txBody>
      </p:sp>
      <p:cxnSp>
        <p:nvCxnSpPr>
          <p:cNvPr id="3" name="Straight Connector 2">
            <a:extLst>
              <a:ext uri="{FF2B5EF4-FFF2-40B4-BE49-F238E27FC236}">
                <a16:creationId xmlns:a16="http://schemas.microsoft.com/office/drawing/2014/main" id="{8D1F646C-6FDB-BF74-EBF5-23AF8780BF82}"/>
              </a:ext>
            </a:extLst>
          </p:cNvPr>
          <p:cNvCxnSpPr>
            <a:cxnSpLocks/>
          </p:cNvCxnSpPr>
          <p:nvPr/>
        </p:nvCxnSpPr>
        <p:spPr>
          <a:xfrm flipV="1">
            <a:off x="2262909" y="1015293"/>
            <a:ext cx="5391365" cy="5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Google Shape;3096;p57">
            <a:extLst>
              <a:ext uri="{FF2B5EF4-FFF2-40B4-BE49-F238E27FC236}">
                <a16:creationId xmlns:a16="http://schemas.microsoft.com/office/drawing/2014/main" id="{D6DA7D86-EEFE-BF5D-1D06-E1CEBFBF978B}"/>
              </a:ext>
            </a:extLst>
          </p:cNvPr>
          <p:cNvSpPr txBox="1">
            <a:spLocks/>
          </p:cNvSpPr>
          <p:nvPr/>
        </p:nvSpPr>
        <p:spPr>
          <a:xfrm>
            <a:off x="3082008" y="357097"/>
            <a:ext cx="3804900" cy="66356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lt1"/>
                </a:solidFill>
                <a:latin typeface="Bebas Neue"/>
                <a:ea typeface="Bebas Neue"/>
                <a:cs typeface="Bebas Neue"/>
                <a:sym typeface="Bebas Neue"/>
              </a:rPr>
              <a:t>Architecture Ideas</a:t>
            </a:r>
          </a:p>
        </p:txBody>
      </p:sp>
      <p:pic>
        <p:nvPicPr>
          <p:cNvPr id="5" name="Picture 4">
            <a:extLst>
              <a:ext uri="{FF2B5EF4-FFF2-40B4-BE49-F238E27FC236}">
                <a16:creationId xmlns:a16="http://schemas.microsoft.com/office/drawing/2014/main" id="{4AC2AF1D-A625-B10C-521F-5D32AC20CEE5}"/>
              </a:ext>
            </a:extLst>
          </p:cNvPr>
          <p:cNvPicPr>
            <a:picLocks noChangeAspect="1"/>
          </p:cNvPicPr>
          <p:nvPr/>
        </p:nvPicPr>
        <p:blipFill>
          <a:blip r:embed="rId2"/>
          <a:stretch>
            <a:fillRect/>
          </a:stretch>
        </p:blipFill>
        <p:spPr>
          <a:xfrm>
            <a:off x="8153281" y="-66399"/>
            <a:ext cx="1087592" cy="474606"/>
          </a:xfrm>
          <a:prstGeom prst="rect">
            <a:avLst/>
          </a:prstGeom>
          <a:ln>
            <a:noFill/>
          </a:ln>
          <a:effectLst>
            <a:softEdge rad="112500"/>
          </a:effectLst>
        </p:spPr>
      </p:pic>
    </p:spTree>
    <p:extLst>
      <p:ext uri="{BB962C8B-B14F-4D97-AF65-F5344CB8AC3E}">
        <p14:creationId xmlns:p14="http://schemas.microsoft.com/office/powerpoint/2010/main" val="1598117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1000"/>
                                        <p:tgtEl>
                                          <p:spTgt spid="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1B421C66-62E1-A43C-110C-6047D59A8B73}"/>
              </a:ext>
            </a:extLst>
          </p:cNvPr>
          <p:cNvPicPr>
            <a:picLocks noChangeAspect="1"/>
          </p:cNvPicPr>
          <p:nvPr/>
        </p:nvPicPr>
        <p:blipFill>
          <a:blip r:embed="rId2"/>
          <a:stretch>
            <a:fillRect/>
          </a:stretch>
        </p:blipFill>
        <p:spPr>
          <a:xfrm>
            <a:off x="392544" y="120960"/>
            <a:ext cx="8174183" cy="4981998"/>
          </a:xfrm>
          <a:prstGeom prst="rect">
            <a:avLst/>
          </a:prstGeom>
        </p:spPr>
      </p:pic>
      <p:sp>
        <p:nvSpPr>
          <p:cNvPr id="6" name="Google Shape;3096;p57">
            <a:extLst>
              <a:ext uri="{FF2B5EF4-FFF2-40B4-BE49-F238E27FC236}">
                <a16:creationId xmlns:a16="http://schemas.microsoft.com/office/drawing/2014/main" id="{9B87990B-2502-9086-0F54-18044F1D4B87}"/>
              </a:ext>
            </a:extLst>
          </p:cNvPr>
          <p:cNvSpPr txBox="1">
            <a:spLocks/>
          </p:cNvSpPr>
          <p:nvPr/>
        </p:nvSpPr>
        <p:spPr>
          <a:xfrm>
            <a:off x="-118392" y="310916"/>
            <a:ext cx="3804900" cy="66356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lt1"/>
                </a:solidFill>
                <a:latin typeface="Bebas Neue"/>
                <a:ea typeface="Bebas Neue"/>
                <a:cs typeface="Bebas Neue"/>
                <a:sym typeface="Bebas Neue"/>
              </a:rPr>
              <a:t>Diagram – Local Architecture</a:t>
            </a:r>
          </a:p>
        </p:txBody>
      </p:sp>
    </p:spTree>
    <p:extLst>
      <p:ext uri="{BB962C8B-B14F-4D97-AF65-F5344CB8AC3E}">
        <p14:creationId xmlns:p14="http://schemas.microsoft.com/office/powerpoint/2010/main" val="39587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475E08F3-64E1-85B4-4067-18244FD1A35E}"/>
              </a:ext>
            </a:extLst>
          </p:cNvPr>
          <p:cNvPicPr>
            <a:picLocks noChangeAspect="1"/>
          </p:cNvPicPr>
          <p:nvPr/>
        </p:nvPicPr>
        <p:blipFill>
          <a:blip r:embed="rId2"/>
          <a:stretch>
            <a:fillRect/>
          </a:stretch>
        </p:blipFill>
        <p:spPr>
          <a:xfrm>
            <a:off x="0" y="0"/>
            <a:ext cx="5517532" cy="5143500"/>
          </a:xfrm>
          <a:prstGeom prst="rect">
            <a:avLst/>
          </a:prstGeom>
        </p:spPr>
      </p:pic>
      <p:sp>
        <p:nvSpPr>
          <p:cNvPr id="4" name="Google Shape;3096;p57">
            <a:extLst>
              <a:ext uri="{FF2B5EF4-FFF2-40B4-BE49-F238E27FC236}">
                <a16:creationId xmlns:a16="http://schemas.microsoft.com/office/drawing/2014/main" id="{87900CCB-7CC4-A0AA-F6F0-CAFCCD861217}"/>
              </a:ext>
            </a:extLst>
          </p:cNvPr>
          <p:cNvSpPr txBox="1">
            <a:spLocks/>
          </p:cNvSpPr>
          <p:nvPr/>
        </p:nvSpPr>
        <p:spPr>
          <a:xfrm>
            <a:off x="5109390" y="209549"/>
            <a:ext cx="3804900" cy="66356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lt1"/>
                </a:solidFill>
                <a:latin typeface="Bebas Neue"/>
                <a:ea typeface="Bebas Neue"/>
                <a:cs typeface="Bebas Neue"/>
                <a:sym typeface="Bebas Neue"/>
              </a:rPr>
              <a:t>Diagram – Prod Architecture</a:t>
            </a:r>
          </a:p>
        </p:txBody>
      </p:sp>
    </p:spTree>
    <p:extLst>
      <p:ext uri="{BB962C8B-B14F-4D97-AF65-F5344CB8AC3E}">
        <p14:creationId xmlns:p14="http://schemas.microsoft.com/office/powerpoint/2010/main" val="25771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p:tgtEl>
                                          <p:spTgt spid="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dge Computing Company Profile by Slidesgo">
  <a:themeElements>
    <a:clrScheme name="Simple Light">
      <a:dk1>
        <a:srgbClr val="000000"/>
      </a:dk1>
      <a:lt1>
        <a:srgbClr val="FFFFFF"/>
      </a:lt1>
      <a:dk2>
        <a:srgbClr val="272727"/>
      </a:dk2>
      <a:lt2>
        <a:srgbClr val="EC2519"/>
      </a:lt2>
      <a:accent1>
        <a:srgbClr val="FF7300"/>
      </a:accent1>
      <a:accent2>
        <a:srgbClr val="43C27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101"/>
          </a:solidFill>
        </a:ln>
        <a:effectLst>
          <a:glow rad="101600">
            <a:srgbClr val="FF0000">
              <a:alpha val="60000"/>
            </a:srgbClr>
          </a:glow>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C76C72F1194C4B9A1B9D0BCDC2D4BE" ma:contentTypeVersion="15" ma:contentTypeDescription="Een nieuw document maken." ma:contentTypeScope="" ma:versionID="9a268148a113b460d0af2c14b380eece">
  <xsd:schema xmlns:xsd="http://www.w3.org/2001/XMLSchema" xmlns:xs="http://www.w3.org/2001/XMLSchema" xmlns:p="http://schemas.microsoft.com/office/2006/metadata/properties" xmlns:ns3="20c96249-a028-49e0-94c2-440b7eb60ae2" xmlns:ns4="b6469c44-1c5b-4039-aa70-5c83f7412c02" targetNamespace="http://schemas.microsoft.com/office/2006/metadata/properties" ma:root="true" ma:fieldsID="3ad6eaac85771ca961e2217a95369fd0" ns3:_="" ns4:_="">
    <xsd:import namespace="20c96249-a028-49e0-94c2-440b7eb60ae2"/>
    <xsd:import namespace="b6469c44-1c5b-4039-aa70-5c83f7412c0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element ref="ns3:MediaServiceDateTaken" minOccurs="0"/>
                <xsd:element ref="ns3:MediaServiceSystemTag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c96249-a028-49e0-94c2-440b7eb60a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6469c44-1c5b-4039-aa70-5c83f7412c02"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element name="SharingHintHash" ma:index="12"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0c96249-a028-49e0-94c2-440b7eb60ae2" xsi:nil="true"/>
  </documentManagement>
</p:properties>
</file>

<file path=customXml/itemProps1.xml><?xml version="1.0" encoding="utf-8"?>
<ds:datastoreItem xmlns:ds="http://schemas.openxmlformats.org/officeDocument/2006/customXml" ds:itemID="{6B1BE213-C2FB-436F-99CD-5768BE19A6F8}">
  <ds:schemaRefs>
    <ds:schemaRef ds:uri="20c96249-a028-49e0-94c2-440b7eb60ae2"/>
    <ds:schemaRef ds:uri="b6469c44-1c5b-4039-aa70-5c83f7412c0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C4AE9A9-098A-4BCC-B4BA-FA8A5BDCA07E}">
  <ds:schemaRefs>
    <ds:schemaRef ds:uri="http://schemas.microsoft.com/sharepoint/v3/contenttype/forms"/>
  </ds:schemaRefs>
</ds:datastoreItem>
</file>

<file path=customXml/itemProps3.xml><?xml version="1.0" encoding="utf-8"?>
<ds:datastoreItem xmlns:ds="http://schemas.openxmlformats.org/officeDocument/2006/customXml" ds:itemID="{63D3C2F1-C32E-4DC8-8FCF-E8065F56EE7E}">
  <ds:schemaRefs>
    <ds:schemaRef ds:uri="20c96249-a028-49e0-94c2-440b7eb60ae2"/>
    <ds:schemaRef ds:uri="http://schemas.openxmlformats.org/package/2006/metadata/core-properties"/>
    <ds:schemaRef ds:uri="http://purl.org/dc/elements/1.1/"/>
    <ds:schemaRef ds:uri="http://schemas.microsoft.com/office/2006/documentManagement/types"/>
    <ds:schemaRef ds:uri="http://schemas.microsoft.com/office/2006/metadata/properties"/>
    <ds:schemaRef ds:uri="http://purl.org/dc/terms/"/>
    <ds:schemaRef ds:uri="http://schemas.microsoft.com/office/infopath/2007/PartnerControls"/>
    <ds:schemaRef ds:uri="b6469c44-1c5b-4039-aa70-5c83f7412c0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156</TotalTime>
  <Words>341</Words>
  <Application>Microsoft Office PowerPoint</Application>
  <PresentationFormat>On-screen Show (16:9)</PresentationFormat>
  <Paragraphs>50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Bahnschrift</vt:lpstr>
      <vt:lpstr>Bebas Neue</vt:lpstr>
      <vt:lpstr>Roboto</vt:lpstr>
      <vt:lpstr>Edge Computing Company Profile by Slidesgo</vt:lpstr>
      <vt:lpstr>PowerPoint Presentation</vt:lpstr>
      <vt:lpstr>Introduction</vt:lpstr>
      <vt:lpstr>PowerPoint Presentation</vt:lpstr>
      <vt:lpstr>Risks and challenges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DELIVERY</dc:title>
  <dc:creator>Mario Constantin</dc:creator>
  <cp:lastModifiedBy>Bălan,Mihai-Stefan M.Ş.</cp:lastModifiedBy>
  <cp:revision>30</cp:revision>
  <dcterms:modified xsi:type="dcterms:W3CDTF">2025-02-17T09:42:09Z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0x0101000AC76C72F1194C4B9A1B9D0BCDC2D4BE</vt:lpwstr>
  </property>
</Properties>
</file>