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1" r:id="rId4"/>
  </p:sldMasterIdLst>
  <p:notesMasterIdLst>
    <p:notesMasterId r:id="rId15"/>
  </p:notesMasterIdLst>
  <p:sldIdLst>
    <p:sldId id="256" r:id="rId5"/>
    <p:sldId id="258" r:id="rId6"/>
    <p:sldId id="378" r:id="rId7"/>
    <p:sldId id="369" r:id="rId8"/>
    <p:sldId id="367" r:id="rId9"/>
    <p:sldId id="368" r:id="rId10"/>
    <p:sldId id="379" r:id="rId11"/>
    <p:sldId id="383" r:id="rId12"/>
    <p:sldId id="380" r:id="rId13"/>
    <p:sldId id="382" r:id="rId14"/>
  </p:sldIdLst>
  <p:sldSz cx="9144000" cy="5143500" type="screen16x9"/>
  <p:notesSz cx="6858000" cy="9144000"/>
  <p:embeddedFontLst>
    <p:embeddedFont>
      <p:font typeface="Bahnschrift" panose="020B0502040204020203" pitchFamily="34" charset="0"/>
      <p:regular r:id="rId16"/>
      <p:bold r:id="rId17"/>
    </p:embeddedFont>
    <p:embeddedFont>
      <p:font typeface="Bebas Neue" panose="020B0606020202050201" pitchFamily="34" charset="0"/>
      <p:regular r:id="rId18"/>
    </p:embeddedFont>
    <p:embeddedFont>
      <p:font typeface="Patrick Hand" panose="00000500000000000000" pitchFamily="2" charset="0"/>
      <p:regular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101"/>
    <a:srgbClr val="FF6600"/>
    <a:srgbClr val="9EF676"/>
    <a:srgbClr val="111111"/>
    <a:srgbClr val="BFBFBF"/>
    <a:srgbClr val="A162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96801C9-1FB2-458C-8ADD-90B6AA18C932}">
  <a:tblStyle styleId="{396801C9-1FB2-458C-8ADD-90B6AA18C93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5" d="100"/>
          <a:sy n="135" d="100"/>
        </p:scale>
        <p:origin x="6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font" Target="fonts/font6.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1"/>
        <p:cNvGrpSpPr/>
        <p:nvPr/>
      </p:nvGrpSpPr>
      <p:grpSpPr>
        <a:xfrm>
          <a:off x="0" y="0"/>
          <a:ext cx="0" cy="0"/>
          <a:chOff x="0" y="0"/>
          <a:chExt cx="0" cy="0"/>
        </a:xfrm>
      </p:grpSpPr>
      <p:sp>
        <p:nvSpPr>
          <p:cNvPr id="3092" name="Google Shape;30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3" name="Google Shape;30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8"/>
        <p:cNvGrpSpPr/>
        <p:nvPr/>
      </p:nvGrpSpPr>
      <p:grpSpPr>
        <a:xfrm>
          <a:off x="0" y="0"/>
          <a:ext cx="0" cy="0"/>
          <a:chOff x="0" y="0"/>
          <a:chExt cx="0" cy="0"/>
        </a:xfrm>
      </p:grpSpPr>
      <p:sp>
        <p:nvSpPr>
          <p:cNvPr id="3199" name="Google Shape;3199;gfbdf14c5ed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0" name="Google Shape;3200;gfbdf14c5ed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13225"/>
            <a:ext cx="9144003" cy="5143501"/>
          </a:xfrm>
          <a:prstGeom prst="rect">
            <a:avLst/>
          </a:prstGeom>
          <a:noFill/>
          <a:ln>
            <a:noFill/>
          </a:ln>
        </p:spPr>
      </p:pic>
      <p:sp>
        <p:nvSpPr>
          <p:cNvPr id="10" name="Google Shape;10;p2"/>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869100" y="1292925"/>
            <a:ext cx="4554900" cy="1738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8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869100" y="3142812"/>
            <a:ext cx="3804900" cy="42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3" name="Google Shape;13;p2"/>
          <p:cNvGrpSpPr/>
          <p:nvPr/>
        </p:nvGrpSpPr>
        <p:grpSpPr>
          <a:xfrm>
            <a:off x="7595029" y="282856"/>
            <a:ext cx="1179125" cy="1047024"/>
            <a:chOff x="7595029" y="282856"/>
            <a:chExt cx="1179125" cy="1047024"/>
          </a:xfrm>
        </p:grpSpPr>
        <p:sp>
          <p:nvSpPr>
            <p:cNvPr id="14" name="Google Shape;14;p2"/>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5747281" y="232051"/>
            <a:ext cx="1696122" cy="818406"/>
            <a:chOff x="5747281" y="232051"/>
            <a:chExt cx="1696122" cy="818406"/>
          </a:xfrm>
        </p:grpSpPr>
        <p:sp>
          <p:nvSpPr>
            <p:cNvPr id="47" name="Google Shape;47;p2"/>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2"/>
          <p:cNvGrpSpPr/>
          <p:nvPr/>
        </p:nvGrpSpPr>
        <p:grpSpPr>
          <a:xfrm>
            <a:off x="3982762" y="3765775"/>
            <a:ext cx="2669915" cy="389601"/>
            <a:chOff x="5747287" y="4213775"/>
            <a:chExt cx="2669915" cy="389601"/>
          </a:xfrm>
        </p:grpSpPr>
        <p:sp>
          <p:nvSpPr>
            <p:cNvPr id="54" name="Google Shape;54;p2"/>
            <p:cNvSpPr/>
            <p:nvPr/>
          </p:nvSpPr>
          <p:spPr>
            <a:xfrm rot="5400000">
              <a:off x="6988804" y="2972258"/>
              <a:ext cx="186880" cy="2669915"/>
            </a:xfrm>
            <a:custGeom>
              <a:avLst/>
              <a:gdLst/>
              <a:ahLst/>
              <a:cxnLst/>
              <a:rect l="l" t="t" r="r" b="b"/>
              <a:pathLst>
                <a:path w="802" h="11458" extrusionOk="0">
                  <a:moveTo>
                    <a:pt x="584" y="1"/>
                  </a:moveTo>
                  <a:cubicBezTo>
                    <a:pt x="584" y="201"/>
                    <a:pt x="475" y="310"/>
                    <a:pt x="327" y="436"/>
                  </a:cubicBezTo>
                  <a:cubicBezTo>
                    <a:pt x="184" y="579"/>
                    <a:pt x="1" y="723"/>
                    <a:pt x="1" y="1032"/>
                  </a:cubicBezTo>
                  <a:cubicBezTo>
                    <a:pt x="1" y="1341"/>
                    <a:pt x="184" y="1506"/>
                    <a:pt x="327" y="1632"/>
                  </a:cubicBezTo>
                  <a:cubicBezTo>
                    <a:pt x="475" y="1776"/>
                    <a:pt x="584" y="1867"/>
                    <a:pt x="584" y="2085"/>
                  </a:cubicBezTo>
                  <a:cubicBezTo>
                    <a:pt x="584" y="2285"/>
                    <a:pt x="475" y="2394"/>
                    <a:pt x="327" y="2520"/>
                  </a:cubicBezTo>
                  <a:cubicBezTo>
                    <a:pt x="184" y="2664"/>
                    <a:pt x="1" y="2812"/>
                    <a:pt x="1" y="3116"/>
                  </a:cubicBezTo>
                  <a:cubicBezTo>
                    <a:pt x="1" y="3425"/>
                    <a:pt x="184" y="3591"/>
                    <a:pt x="327" y="3717"/>
                  </a:cubicBezTo>
                  <a:cubicBezTo>
                    <a:pt x="475" y="3843"/>
                    <a:pt x="584" y="3952"/>
                    <a:pt x="584" y="4169"/>
                  </a:cubicBezTo>
                  <a:cubicBezTo>
                    <a:pt x="584" y="4369"/>
                    <a:pt x="475" y="4478"/>
                    <a:pt x="327" y="4604"/>
                  </a:cubicBezTo>
                  <a:cubicBezTo>
                    <a:pt x="184" y="4748"/>
                    <a:pt x="1" y="4896"/>
                    <a:pt x="1" y="5205"/>
                  </a:cubicBezTo>
                  <a:cubicBezTo>
                    <a:pt x="1" y="5509"/>
                    <a:pt x="184" y="5675"/>
                    <a:pt x="327" y="5801"/>
                  </a:cubicBezTo>
                  <a:cubicBezTo>
                    <a:pt x="475" y="5927"/>
                    <a:pt x="584" y="6036"/>
                    <a:pt x="584" y="6254"/>
                  </a:cubicBezTo>
                  <a:cubicBezTo>
                    <a:pt x="584" y="6454"/>
                    <a:pt x="475" y="6563"/>
                    <a:pt x="327" y="6689"/>
                  </a:cubicBezTo>
                  <a:cubicBezTo>
                    <a:pt x="184" y="6837"/>
                    <a:pt x="1" y="6980"/>
                    <a:pt x="1" y="7289"/>
                  </a:cubicBezTo>
                  <a:cubicBezTo>
                    <a:pt x="1" y="7598"/>
                    <a:pt x="184" y="7759"/>
                    <a:pt x="327" y="7885"/>
                  </a:cubicBezTo>
                  <a:cubicBezTo>
                    <a:pt x="475" y="8011"/>
                    <a:pt x="584" y="8120"/>
                    <a:pt x="584" y="8338"/>
                  </a:cubicBezTo>
                  <a:cubicBezTo>
                    <a:pt x="584" y="8538"/>
                    <a:pt x="475" y="8647"/>
                    <a:pt x="327" y="8773"/>
                  </a:cubicBezTo>
                  <a:cubicBezTo>
                    <a:pt x="184" y="8921"/>
                    <a:pt x="1" y="9064"/>
                    <a:pt x="1" y="9373"/>
                  </a:cubicBezTo>
                  <a:cubicBezTo>
                    <a:pt x="1" y="9682"/>
                    <a:pt x="184" y="9843"/>
                    <a:pt x="327" y="9970"/>
                  </a:cubicBezTo>
                  <a:cubicBezTo>
                    <a:pt x="475" y="10100"/>
                    <a:pt x="584" y="10209"/>
                    <a:pt x="584" y="10426"/>
                  </a:cubicBezTo>
                  <a:cubicBezTo>
                    <a:pt x="584" y="10622"/>
                    <a:pt x="475" y="10731"/>
                    <a:pt x="327" y="10862"/>
                  </a:cubicBezTo>
                  <a:cubicBezTo>
                    <a:pt x="184" y="11005"/>
                    <a:pt x="1" y="11149"/>
                    <a:pt x="1" y="11458"/>
                  </a:cubicBezTo>
                  <a:lnTo>
                    <a:pt x="218" y="11458"/>
                  </a:lnTo>
                  <a:cubicBezTo>
                    <a:pt x="218" y="11240"/>
                    <a:pt x="345" y="11149"/>
                    <a:pt x="475" y="11023"/>
                  </a:cubicBezTo>
                  <a:cubicBezTo>
                    <a:pt x="636" y="10879"/>
                    <a:pt x="802" y="10731"/>
                    <a:pt x="802" y="10426"/>
                  </a:cubicBezTo>
                  <a:cubicBezTo>
                    <a:pt x="802" y="10118"/>
                    <a:pt x="636" y="9952"/>
                    <a:pt x="475" y="9809"/>
                  </a:cubicBezTo>
                  <a:cubicBezTo>
                    <a:pt x="345" y="9682"/>
                    <a:pt x="218" y="9591"/>
                    <a:pt x="218" y="9373"/>
                  </a:cubicBezTo>
                  <a:cubicBezTo>
                    <a:pt x="218" y="9156"/>
                    <a:pt x="345" y="9064"/>
                    <a:pt x="475" y="8938"/>
                  </a:cubicBezTo>
                  <a:cubicBezTo>
                    <a:pt x="636" y="8795"/>
                    <a:pt x="802" y="8647"/>
                    <a:pt x="802" y="8338"/>
                  </a:cubicBezTo>
                  <a:cubicBezTo>
                    <a:pt x="802" y="8033"/>
                    <a:pt x="636" y="7868"/>
                    <a:pt x="475" y="7724"/>
                  </a:cubicBezTo>
                  <a:cubicBezTo>
                    <a:pt x="345" y="7598"/>
                    <a:pt x="218" y="7507"/>
                    <a:pt x="218" y="7289"/>
                  </a:cubicBezTo>
                  <a:cubicBezTo>
                    <a:pt x="218" y="7072"/>
                    <a:pt x="345" y="6980"/>
                    <a:pt x="475" y="6854"/>
                  </a:cubicBezTo>
                  <a:cubicBezTo>
                    <a:pt x="636" y="6706"/>
                    <a:pt x="802" y="6563"/>
                    <a:pt x="802" y="6254"/>
                  </a:cubicBezTo>
                  <a:cubicBezTo>
                    <a:pt x="802" y="5945"/>
                    <a:pt x="636" y="5784"/>
                    <a:pt x="475" y="5640"/>
                  </a:cubicBezTo>
                  <a:cubicBezTo>
                    <a:pt x="345" y="5509"/>
                    <a:pt x="218" y="5422"/>
                    <a:pt x="218" y="5205"/>
                  </a:cubicBezTo>
                  <a:cubicBezTo>
                    <a:pt x="218" y="5005"/>
                    <a:pt x="345" y="4896"/>
                    <a:pt x="475" y="4770"/>
                  </a:cubicBezTo>
                  <a:cubicBezTo>
                    <a:pt x="636" y="4622"/>
                    <a:pt x="802" y="4478"/>
                    <a:pt x="802" y="4169"/>
                  </a:cubicBezTo>
                  <a:cubicBezTo>
                    <a:pt x="802" y="3860"/>
                    <a:pt x="636" y="3699"/>
                    <a:pt x="475" y="3573"/>
                  </a:cubicBezTo>
                  <a:cubicBezTo>
                    <a:pt x="345" y="3425"/>
                    <a:pt x="218" y="3334"/>
                    <a:pt x="218" y="3116"/>
                  </a:cubicBezTo>
                  <a:cubicBezTo>
                    <a:pt x="218" y="2920"/>
                    <a:pt x="345" y="2812"/>
                    <a:pt x="475" y="2681"/>
                  </a:cubicBezTo>
                  <a:cubicBezTo>
                    <a:pt x="636" y="2538"/>
                    <a:pt x="802" y="2394"/>
                    <a:pt x="802" y="2085"/>
                  </a:cubicBezTo>
                  <a:cubicBezTo>
                    <a:pt x="802" y="1776"/>
                    <a:pt x="636" y="1615"/>
                    <a:pt x="475" y="1485"/>
                  </a:cubicBezTo>
                  <a:cubicBezTo>
                    <a:pt x="345" y="1358"/>
                    <a:pt x="218" y="1250"/>
                    <a:pt x="218" y="1032"/>
                  </a:cubicBezTo>
                  <a:cubicBezTo>
                    <a:pt x="218" y="832"/>
                    <a:pt x="345" y="723"/>
                    <a:pt x="475" y="597"/>
                  </a:cubicBezTo>
                  <a:cubicBezTo>
                    <a:pt x="636" y="453"/>
                    <a:pt x="802" y="310"/>
                    <a:pt x="8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6988920" y="3175095"/>
              <a:ext cx="186647" cy="2669915"/>
            </a:xfrm>
            <a:custGeom>
              <a:avLst/>
              <a:gdLst/>
              <a:ahLst/>
              <a:cxnLst/>
              <a:rect l="l" t="t" r="r" b="b"/>
              <a:pathLst>
                <a:path w="801" h="11458" extrusionOk="0">
                  <a:moveTo>
                    <a:pt x="583" y="1"/>
                  </a:moveTo>
                  <a:cubicBezTo>
                    <a:pt x="583" y="201"/>
                    <a:pt x="453" y="310"/>
                    <a:pt x="326" y="436"/>
                  </a:cubicBezTo>
                  <a:cubicBezTo>
                    <a:pt x="166" y="579"/>
                    <a:pt x="0" y="723"/>
                    <a:pt x="0" y="1032"/>
                  </a:cubicBezTo>
                  <a:cubicBezTo>
                    <a:pt x="0" y="1341"/>
                    <a:pt x="166" y="1506"/>
                    <a:pt x="326" y="1632"/>
                  </a:cubicBezTo>
                  <a:cubicBezTo>
                    <a:pt x="453" y="1776"/>
                    <a:pt x="583" y="1867"/>
                    <a:pt x="583" y="2085"/>
                  </a:cubicBezTo>
                  <a:cubicBezTo>
                    <a:pt x="583" y="2285"/>
                    <a:pt x="453" y="2394"/>
                    <a:pt x="326" y="2520"/>
                  </a:cubicBezTo>
                  <a:cubicBezTo>
                    <a:pt x="166" y="2664"/>
                    <a:pt x="0" y="2812"/>
                    <a:pt x="0" y="3116"/>
                  </a:cubicBezTo>
                  <a:cubicBezTo>
                    <a:pt x="0" y="3425"/>
                    <a:pt x="166" y="3591"/>
                    <a:pt x="326" y="3717"/>
                  </a:cubicBezTo>
                  <a:cubicBezTo>
                    <a:pt x="453" y="3843"/>
                    <a:pt x="583" y="3952"/>
                    <a:pt x="583" y="4169"/>
                  </a:cubicBezTo>
                  <a:cubicBezTo>
                    <a:pt x="583" y="4369"/>
                    <a:pt x="453" y="4478"/>
                    <a:pt x="326" y="4604"/>
                  </a:cubicBezTo>
                  <a:cubicBezTo>
                    <a:pt x="166" y="4748"/>
                    <a:pt x="0" y="4896"/>
                    <a:pt x="0" y="5205"/>
                  </a:cubicBezTo>
                  <a:cubicBezTo>
                    <a:pt x="0" y="5509"/>
                    <a:pt x="166" y="5675"/>
                    <a:pt x="326" y="5801"/>
                  </a:cubicBezTo>
                  <a:cubicBezTo>
                    <a:pt x="453" y="5927"/>
                    <a:pt x="583" y="6036"/>
                    <a:pt x="583" y="6254"/>
                  </a:cubicBezTo>
                  <a:cubicBezTo>
                    <a:pt x="583" y="6454"/>
                    <a:pt x="453" y="6563"/>
                    <a:pt x="326" y="6689"/>
                  </a:cubicBezTo>
                  <a:cubicBezTo>
                    <a:pt x="166" y="6837"/>
                    <a:pt x="0" y="6980"/>
                    <a:pt x="0" y="7289"/>
                  </a:cubicBezTo>
                  <a:cubicBezTo>
                    <a:pt x="0" y="7598"/>
                    <a:pt x="166" y="7759"/>
                    <a:pt x="326" y="7885"/>
                  </a:cubicBezTo>
                  <a:cubicBezTo>
                    <a:pt x="453" y="8011"/>
                    <a:pt x="583" y="8120"/>
                    <a:pt x="583" y="8338"/>
                  </a:cubicBezTo>
                  <a:cubicBezTo>
                    <a:pt x="583" y="8538"/>
                    <a:pt x="453" y="8647"/>
                    <a:pt x="326" y="8773"/>
                  </a:cubicBezTo>
                  <a:cubicBezTo>
                    <a:pt x="166" y="8921"/>
                    <a:pt x="0" y="9064"/>
                    <a:pt x="0" y="9373"/>
                  </a:cubicBezTo>
                  <a:cubicBezTo>
                    <a:pt x="0" y="9682"/>
                    <a:pt x="166" y="9843"/>
                    <a:pt x="326" y="9970"/>
                  </a:cubicBezTo>
                  <a:cubicBezTo>
                    <a:pt x="453" y="10100"/>
                    <a:pt x="583" y="10209"/>
                    <a:pt x="583" y="10426"/>
                  </a:cubicBezTo>
                  <a:cubicBezTo>
                    <a:pt x="583" y="10622"/>
                    <a:pt x="453" y="10731"/>
                    <a:pt x="326" y="10862"/>
                  </a:cubicBezTo>
                  <a:cubicBezTo>
                    <a:pt x="166" y="11005"/>
                    <a:pt x="0" y="11149"/>
                    <a:pt x="0" y="11458"/>
                  </a:cubicBezTo>
                  <a:lnTo>
                    <a:pt x="218" y="11458"/>
                  </a:lnTo>
                  <a:cubicBezTo>
                    <a:pt x="218" y="11240"/>
                    <a:pt x="326" y="11149"/>
                    <a:pt x="474" y="11023"/>
                  </a:cubicBezTo>
                  <a:cubicBezTo>
                    <a:pt x="618" y="10879"/>
                    <a:pt x="801" y="10731"/>
                    <a:pt x="801" y="10426"/>
                  </a:cubicBezTo>
                  <a:cubicBezTo>
                    <a:pt x="801" y="10118"/>
                    <a:pt x="618" y="9952"/>
                    <a:pt x="474" y="9809"/>
                  </a:cubicBezTo>
                  <a:cubicBezTo>
                    <a:pt x="326" y="9682"/>
                    <a:pt x="218" y="9591"/>
                    <a:pt x="218" y="9373"/>
                  </a:cubicBezTo>
                  <a:cubicBezTo>
                    <a:pt x="218" y="9156"/>
                    <a:pt x="326" y="9064"/>
                    <a:pt x="474" y="8938"/>
                  </a:cubicBezTo>
                  <a:cubicBezTo>
                    <a:pt x="618" y="8795"/>
                    <a:pt x="801" y="8647"/>
                    <a:pt x="801" y="8338"/>
                  </a:cubicBezTo>
                  <a:cubicBezTo>
                    <a:pt x="801" y="8033"/>
                    <a:pt x="618" y="7868"/>
                    <a:pt x="474" y="7724"/>
                  </a:cubicBezTo>
                  <a:cubicBezTo>
                    <a:pt x="326" y="7598"/>
                    <a:pt x="218" y="7507"/>
                    <a:pt x="218" y="7289"/>
                  </a:cubicBezTo>
                  <a:cubicBezTo>
                    <a:pt x="218" y="7072"/>
                    <a:pt x="326" y="6980"/>
                    <a:pt x="474" y="6854"/>
                  </a:cubicBezTo>
                  <a:cubicBezTo>
                    <a:pt x="618" y="6706"/>
                    <a:pt x="801" y="6563"/>
                    <a:pt x="801" y="6254"/>
                  </a:cubicBezTo>
                  <a:cubicBezTo>
                    <a:pt x="801" y="5945"/>
                    <a:pt x="618" y="5784"/>
                    <a:pt x="474" y="5640"/>
                  </a:cubicBezTo>
                  <a:cubicBezTo>
                    <a:pt x="326" y="5509"/>
                    <a:pt x="218" y="5422"/>
                    <a:pt x="218" y="5205"/>
                  </a:cubicBezTo>
                  <a:cubicBezTo>
                    <a:pt x="218" y="5005"/>
                    <a:pt x="326" y="4896"/>
                    <a:pt x="474" y="4770"/>
                  </a:cubicBezTo>
                  <a:cubicBezTo>
                    <a:pt x="618" y="4622"/>
                    <a:pt x="801" y="4478"/>
                    <a:pt x="801" y="4169"/>
                  </a:cubicBezTo>
                  <a:cubicBezTo>
                    <a:pt x="801" y="3860"/>
                    <a:pt x="618" y="3699"/>
                    <a:pt x="474" y="3573"/>
                  </a:cubicBezTo>
                  <a:cubicBezTo>
                    <a:pt x="326" y="3425"/>
                    <a:pt x="218" y="3334"/>
                    <a:pt x="218" y="3116"/>
                  </a:cubicBezTo>
                  <a:cubicBezTo>
                    <a:pt x="218" y="2920"/>
                    <a:pt x="326" y="2812"/>
                    <a:pt x="474" y="2681"/>
                  </a:cubicBezTo>
                  <a:cubicBezTo>
                    <a:pt x="618" y="2538"/>
                    <a:pt x="801" y="2394"/>
                    <a:pt x="801" y="2085"/>
                  </a:cubicBezTo>
                  <a:cubicBezTo>
                    <a:pt x="801" y="1776"/>
                    <a:pt x="618" y="1615"/>
                    <a:pt x="474" y="1485"/>
                  </a:cubicBezTo>
                  <a:cubicBezTo>
                    <a:pt x="326" y="1358"/>
                    <a:pt x="218" y="1250"/>
                    <a:pt x="218" y="1032"/>
                  </a:cubicBezTo>
                  <a:cubicBezTo>
                    <a:pt x="218" y="832"/>
                    <a:pt x="326" y="723"/>
                    <a:pt x="474" y="597"/>
                  </a:cubicBezTo>
                  <a:cubicBezTo>
                    <a:pt x="618" y="453"/>
                    <a:pt x="801" y="310"/>
                    <a:pt x="8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5"/>
        <p:cNvGrpSpPr/>
        <p:nvPr/>
      </p:nvGrpSpPr>
      <p:grpSpPr>
        <a:xfrm>
          <a:off x="0" y="0"/>
          <a:ext cx="0" cy="0"/>
          <a:chOff x="0" y="0"/>
          <a:chExt cx="0" cy="0"/>
        </a:xfrm>
      </p:grpSpPr>
      <p:pic>
        <p:nvPicPr>
          <p:cNvPr id="286" name="Google Shape;286;p6"/>
          <p:cNvPicPr preferRelativeResize="0"/>
          <p:nvPr/>
        </p:nvPicPr>
        <p:blipFill>
          <a:blip r:embed="rId2">
            <a:alphaModFix/>
          </a:blip>
          <a:stretch>
            <a:fillRect/>
          </a:stretch>
        </p:blipFill>
        <p:spPr>
          <a:xfrm rot="10800000" flipH="1">
            <a:off x="0" y="13225"/>
            <a:ext cx="9144003" cy="5143501"/>
          </a:xfrm>
          <a:prstGeom prst="rect">
            <a:avLst/>
          </a:prstGeom>
          <a:noFill/>
          <a:ln>
            <a:noFill/>
          </a:ln>
        </p:spPr>
      </p:pic>
      <p:sp>
        <p:nvSpPr>
          <p:cNvPr id="287" name="Google Shape;287;p6"/>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txBox="1">
            <a:spLocks noGrp="1"/>
          </p:cNvSpPr>
          <p:nvPr>
            <p:ph type="title"/>
          </p:nvPr>
        </p:nvSpPr>
        <p:spPr>
          <a:xfrm>
            <a:off x="2604300" y="540000"/>
            <a:ext cx="3935400" cy="47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89" name="Google Shape;289;p6"/>
          <p:cNvGrpSpPr/>
          <p:nvPr/>
        </p:nvGrpSpPr>
        <p:grpSpPr>
          <a:xfrm>
            <a:off x="7966384" y="282848"/>
            <a:ext cx="915237" cy="812700"/>
            <a:chOff x="7595029" y="282856"/>
            <a:chExt cx="1179125" cy="1047024"/>
          </a:xfrm>
        </p:grpSpPr>
        <p:sp>
          <p:nvSpPr>
            <p:cNvPr id="290" name="Google Shape;290;p6"/>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6"/>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6"/>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6"/>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6"/>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6"/>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6"/>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6"/>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6"/>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6"/>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6"/>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6"/>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6"/>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6"/>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6"/>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6"/>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6"/>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 name="Google Shape;322;p6"/>
          <p:cNvGrpSpPr/>
          <p:nvPr/>
        </p:nvGrpSpPr>
        <p:grpSpPr>
          <a:xfrm rot="10800000">
            <a:off x="6429982" y="260522"/>
            <a:ext cx="1432036" cy="690980"/>
            <a:chOff x="5747281" y="232051"/>
            <a:chExt cx="1696122" cy="818406"/>
          </a:xfrm>
        </p:grpSpPr>
        <p:sp>
          <p:nvSpPr>
            <p:cNvPr id="323" name="Google Shape;323;p6"/>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6"/>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6"/>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6"/>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6"/>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6"/>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 name="Google Shape;329;p6"/>
          <p:cNvGrpSpPr/>
          <p:nvPr/>
        </p:nvGrpSpPr>
        <p:grpSpPr>
          <a:xfrm>
            <a:off x="408306" y="282843"/>
            <a:ext cx="623386" cy="646336"/>
            <a:chOff x="3948618" y="3970418"/>
            <a:chExt cx="623386" cy="646336"/>
          </a:xfrm>
        </p:grpSpPr>
        <p:sp>
          <p:nvSpPr>
            <p:cNvPr id="330" name="Google Shape;330;p6"/>
            <p:cNvSpPr/>
            <p:nvPr/>
          </p:nvSpPr>
          <p:spPr>
            <a:xfrm>
              <a:off x="3948618" y="4119997"/>
              <a:ext cx="25774" cy="35895"/>
            </a:xfrm>
            <a:custGeom>
              <a:avLst/>
              <a:gdLst/>
              <a:ahLst/>
              <a:cxnLst/>
              <a:rect l="l" t="t" r="r" b="b"/>
              <a:pathLst>
                <a:path w="219" h="305" extrusionOk="0">
                  <a:moveTo>
                    <a:pt x="218" y="0"/>
                  </a:moveTo>
                  <a:lnTo>
                    <a:pt x="35" y="161"/>
                  </a:lnTo>
                  <a:lnTo>
                    <a:pt x="1" y="252"/>
                  </a:lnTo>
                  <a:lnTo>
                    <a:pt x="53" y="305"/>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6"/>
            <p:cNvSpPr/>
            <p:nvPr/>
          </p:nvSpPr>
          <p:spPr>
            <a:xfrm>
              <a:off x="3982983" y="4008784"/>
              <a:ext cx="102506" cy="181474"/>
            </a:xfrm>
            <a:custGeom>
              <a:avLst/>
              <a:gdLst/>
              <a:ahLst/>
              <a:cxnLst/>
              <a:rect l="l" t="t" r="r" b="b"/>
              <a:pathLst>
                <a:path w="871" h="1542" extrusionOk="0">
                  <a:moveTo>
                    <a:pt x="870" y="1"/>
                  </a:moveTo>
                  <a:lnTo>
                    <a:pt x="688" y="162"/>
                  </a:lnTo>
                  <a:lnTo>
                    <a:pt x="0" y="1489"/>
                  </a:lnTo>
                  <a:lnTo>
                    <a:pt x="52" y="1541"/>
                  </a:lnTo>
                  <a:lnTo>
                    <a:pt x="8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p:nvPr/>
          </p:nvSpPr>
          <p:spPr>
            <a:xfrm>
              <a:off x="4018759" y="3987365"/>
              <a:ext cx="126161" cy="239259"/>
            </a:xfrm>
            <a:custGeom>
              <a:avLst/>
              <a:gdLst/>
              <a:ahLst/>
              <a:cxnLst/>
              <a:rect l="l" t="t" r="r" b="b"/>
              <a:pathLst>
                <a:path w="1072" h="2033" extrusionOk="0">
                  <a:moveTo>
                    <a:pt x="1019" y="0"/>
                  </a:moveTo>
                  <a:lnTo>
                    <a:pt x="1" y="1976"/>
                  </a:lnTo>
                  <a:lnTo>
                    <a:pt x="57" y="2032"/>
                  </a:lnTo>
                  <a:lnTo>
                    <a:pt x="1071" y="57"/>
                  </a:lnTo>
                  <a:lnTo>
                    <a:pt x="10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6"/>
            <p:cNvSpPr/>
            <p:nvPr/>
          </p:nvSpPr>
          <p:spPr>
            <a:xfrm>
              <a:off x="3952737" y="4397031"/>
              <a:ext cx="38484" cy="62021"/>
            </a:xfrm>
            <a:custGeom>
              <a:avLst/>
              <a:gdLst/>
              <a:ahLst/>
              <a:cxnLst/>
              <a:rect l="l" t="t" r="r" b="b"/>
              <a:pathLst>
                <a:path w="327" h="527" extrusionOk="0">
                  <a:moveTo>
                    <a:pt x="327" y="0"/>
                  </a:moveTo>
                  <a:lnTo>
                    <a:pt x="166" y="183"/>
                  </a:lnTo>
                  <a:lnTo>
                    <a:pt x="0" y="474"/>
                  </a:lnTo>
                  <a:lnTo>
                    <a:pt x="57" y="527"/>
                  </a:lnTo>
                  <a:lnTo>
                    <a:pt x="3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6"/>
            <p:cNvSpPr/>
            <p:nvPr/>
          </p:nvSpPr>
          <p:spPr>
            <a:xfrm>
              <a:off x="4055125" y="4023612"/>
              <a:ext cx="126161" cy="239376"/>
            </a:xfrm>
            <a:custGeom>
              <a:avLst/>
              <a:gdLst/>
              <a:ahLst/>
              <a:cxnLst/>
              <a:rect l="l" t="t" r="r" b="b"/>
              <a:pathLst>
                <a:path w="1072" h="2034" extrusionOk="0">
                  <a:moveTo>
                    <a:pt x="1019" y="1"/>
                  </a:moveTo>
                  <a:lnTo>
                    <a:pt x="1" y="1976"/>
                  </a:lnTo>
                  <a:lnTo>
                    <a:pt x="57" y="2033"/>
                  </a:lnTo>
                  <a:lnTo>
                    <a:pt x="1071" y="58"/>
                  </a:lnTo>
                  <a:lnTo>
                    <a:pt x="10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6"/>
            <p:cNvSpPr/>
            <p:nvPr/>
          </p:nvSpPr>
          <p:spPr>
            <a:xfrm>
              <a:off x="3989102" y="4057977"/>
              <a:ext cx="226431" cy="435444"/>
            </a:xfrm>
            <a:custGeom>
              <a:avLst/>
              <a:gdLst/>
              <a:ahLst/>
              <a:cxnLst/>
              <a:rect l="l" t="t" r="r" b="b"/>
              <a:pathLst>
                <a:path w="1924" h="3700" extrusionOk="0">
                  <a:moveTo>
                    <a:pt x="1867" y="0"/>
                  </a:moveTo>
                  <a:lnTo>
                    <a:pt x="853" y="1976"/>
                  </a:lnTo>
                  <a:lnTo>
                    <a:pt x="888" y="2011"/>
                  </a:lnTo>
                  <a:lnTo>
                    <a:pt x="797" y="2120"/>
                  </a:lnTo>
                  <a:lnTo>
                    <a:pt x="0" y="3643"/>
                  </a:lnTo>
                  <a:lnTo>
                    <a:pt x="57" y="3699"/>
                  </a:lnTo>
                  <a:lnTo>
                    <a:pt x="1924" y="53"/>
                  </a:lnTo>
                  <a:lnTo>
                    <a:pt x="1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6"/>
            <p:cNvSpPr/>
            <p:nvPr/>
          </p:nvSpPr>
          <p:spPr>
            <a:xfrm>
              <a:off x="4025468" y="4094342"/>
              <a:ext cx="226431" cy="435444"/>
            </a:xfrm>
            <a:custGeom>
              <a:avLst/>
              <a:gdLst/>
              <a:ahLst/>
              <a:cxnLst/>
              <a:rect l="l" t="t" r="r" b="b"/>
              <a:pathLst>
                <a:path w="1924" h="3700" extrusionOk="0">
                  <a:moveTo>
                    <a:pt x="1867" y="0"/>
                  </a:moveTo>
                  <a:lnTo>
                    <a:pt x="0" y="3642"/>
                  </a:lnTo>
                  <a:lnTo>
                    <a:pt x="53" y="3699"/>
                  </a:lnTo>
                  <a:lnTo>
                    <a:pt x="1924" y="53"/>
                  </a:lnTo>
                  <a:lnTo>
                    <a:pt x="1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6"/>
            <p:cNvSpPr/>
            <p:nvPr/>
          </p:nvSpPr>
          <p:spPr>
            <a:xfrm>
              <a:off x="4059714" y="4066215"/>
              <a:ext cx="264444" cy="497347"/>
            </a:xfrm>
            <a:custGeom>
              <a:avLst/>
              <a:gdLst/>
              <a:ahLst/>
              <a:cxnLst/>
              <a:rect l="l" t="t" r="r" b="b"/>
              <a:pathLst>
                <a:path w="2247" h="4226" extrusionOk="0">
                  <a:moveTo>
                    <a:pt x="2246" y="0"/>
                  </a:moveTo>
                  <a:lnTo>
                    <a:pt x="2068" y="165"/>
                  </a:lnTo>
                  <a:lnTo>
                    <a:pt x="1" y="4173"/>
                  </a:lnTo>
                  <a:lnTo>
                    <a:pt x="53" y="4225"/>
                  </a:lnTo>
                  <a:lnTo>
                    <a:pt x="22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6"/>
            <p:cNvSpPr/>
            <p:nvPr/>
          </p:nvSpPr>
          <p:spPr>
            <a:xfrm>
              <a:off x="4095609" y="3970418"/>
              <a:ext cx="328819" cy="629510"/>
            </a:xfrm>
            <a:custGeom>
              <a:avLst/>
              <a:gdLst/>
              <a:ahLst/>
              <a:cxnLst/>
              <a:rect l="l" t="t" r="r" b="b"/>
              <a:pathLst>
                <a:path w="2794" h="5349" extrusionOk="0">
                  <a:moveTo>
                    <a:pt x="2742" y="0"/>
                  </a:moveTo>
                  <a:lnTo>
                    <a:pt x="2703" y="35"/>
                  </a:lnTo>
                  <a:lnTo>
                    <a:pt x="0" y="5296"/>
                  </a:lnTo>
                  <a:lnTo>
                    <a:pt x="57" y="5348"/>
                  </a:lnTo>
                  <a:lnTo>
                    <a:pt x="2794" y="53"/>
                  </a:lnTo>
                  <a:lnTo>
                    <a:pt x="2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6"/>
            <p:cNvSpPr/>
            <p:nvPr/>
          </p:nvSpPr>
          <p:spPr>
            <a:xfrm>
              <a:off x="4151392" y="4004665"/>
              <a:ext cx="307400" cy="584436"/>
            </a:xfrm>
            <a:custGeom>
              <a:avLst/>
              <a:gdLst/>
              <a:ahLst/>
              <a:cxnLst/>
              <a:rect l="l" t="t" r="r" b="b"/>
              <a:pathLst>
                <a:path w="2612" h="4966" extrusionOk="0">
                  <a:moveTo>
                    <a:pt x="2555" y="1"/>
                  </a:moveTo>
                  <a:lnTo>
                    <a:pt x="1" y="4966"/>
                  </a:lnTo>
                  <a:lnTo>
                    <a:pt x="179" y="4805"/>
                  </a:lnTo>
                  <a:lnTo>
                    <a:pt x="2612" y="53"/>
                  </a:lnTo>
                  <a:lnTo>
                    <a:pt x="25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6"/>
            <p:cNvSpPr/>
            <p:nvPr/>
          </p:nvSpPr>
          <p:spPr>
            <a:xfrm>
              <a:off x="4262017" y="4040559"/>
              <a:ext cx="233139" cy="437915"/>
            </a:xfrm>
            <a:custGeom>
              <a:avLst/>
              <a:gdLst/>
              <a:ahLst/>
              <a:cxnLst/>
              <a:rect l="l" t="t" r="r" b="b"/>
              <a:pathLst>
                <a:path w="1981" h="3721" extrusionOk="0">
                  <a:moveTo>
                    <a:pt x="1924" y="1"/>
                  </a:moveTo>
                  <a:lnTo>
                    <a:pt x="1" y="3721"/>
                  </a:lnTo>
                  <a:lnTo>
                    <a:pt x="75" y="3664"/>
                  </a:lnTo>
                  <a:lnTo>
                    <a:pt x="92" y="3699"/>
                  </a:lnTo>
                  <a:lnTo>
                    <a:pt x="1980" y="57"/>
                  </a:lnTo>
                  <a:lnTo>
                    <a:pt x="19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6"/>
            <p:cNvSpPr/>
            <p:nvPr/>
          </p:nvSpPr>
          <p:spPr>
            <a:xfrm>
              <a:off x="4302972" y="4076924"/>
              <a:ext cx="225960" cy="433325"/>
            </a:xfrm>
            <a:custGeom>
              <a:avLst/>
              <a:gdLst/>
              <a:ahLst/>
              <a:cxnLst/>
              <a:rect l="l" t="t" r="r" b="b"/>
              <a:pathLst>
                <a:path w="1920" h="3682" extrusionOk="0">
                  <a:moveTo>
                    <a:pt x="1867" y="0"/>
                  </a:moveTo>
                  <a:lnTo>
                    <a:pt x="1" y="3629"/>
                  </a:lnTo>
                  <a:lnTo>
                    <a:pt x="53" y="3682"/>
                  </a:lnTo>
                  <a:lnTo>
                    <a:pt x="1920" y="40"/>
                  </a:lnTo>
                  <a:lnTo>
                    <a:pt x="1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6"/>
            <p:cNvSpPr/>
            <p:nvPr/>
          </p:nvSpPr>
          <p:spPr>
            <a:xfrm>
              <a:off x="4484327" y="4111289"/>
              <a:ext cx="80969" cy="144991"/>
            </a:xfrm>
            <a:custGeom>
              <a:avLst/>
              <a:gdLst/>
              <a:ahLst/>
              <a:cxnLst/>
              <a:rect l="l" t="t" r="r" b="b"/>
              <a:pathLst>
                <a:path w="688" h="1232" extrusionOk="0">
                  <a:moveTo>
                    <a:pt x="635" y="0"/>
                  </a:moveTo>
                  <a:lnTo>
                    <a:pt x="0" y="1231"/>
                  </a:lnTo>
                  <a:lnTo>
                    <a:pt x="161" y="1070"/>
                  </a:lnTo>
                  <a:lnTo>
                    <a:pt x="688" y="52"/>
                  </a:lnTo>
                  <a:lnTo>
                    <a:pt x="6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6"/>
            <p:cNvSpPr/>
            <p:nvPr/>
          </p:nvSpPr>
          <p:spPr>
            <a:xfrm>
              <a:off x="4338867" y="4307354"/>
              <a:ext cx="126043" cy="239259"/>
            </a:xfrm>
            <a:custGeom>
              <a:avLst/>
              <a:gdLst/>
              <a:ahLst/>
              <a:cxnLst/>
              <a:rect l="l" t="t" r="r" b="b"/>
              <a:pathLst>
                <a:path w="1071" h="2033" extrusionOk="0">
                  <a:moveTo>
                    <a:pt x="1019" y="1"/>
                  </a:moveTo>
                  <a:lnTo>
                    <a:pt x="0" y="1976"/>
                  </a:lnTo>
                  <a:lnTo>
                    <a:pt x="57" y="2033"/>
                  </a:lnTo>
                  <a:lnTo>
                    <a:pt x="1071" y="57"/>
                  </a:lnTo>
                  <a:lnTo>
                    <a:pt x="10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6"/>
            <p:cNvSpPr/>
            <p:nvPr/>
          </p:nvSpPr>
          <p:spPr>
            <a:xfrm>
              <a:off x="4373113" y="4343719"/>
              <a:ext cx="126161" cy="237258"/>
            </a:xfrm>
            <a:custGeom>
              <a:avLst/>
              <a:gdLst/>
              <a:ahLst/>
              <a:cxnLst/>
              <a:rect l="l" t="t" r="r" b="b"/>
              <a:pathLst>
                <a:path w="1072" h="2016" extrusionOk="0">
                  <a:moveTo>
                    <a:pt x="1015" y="1"/>
                  </a:moveTo>
                  <a:lnTo>
                    <a:pt x="1" y="1959"/>
                  </a:lnTo>
                  <a:lnTo>
                    <a:pt x="57" y="2015"/>
                  </a:lnTo>
                  <a:lnTo>
                    <a:pt x="1071" y="57"/>
                  </a:lnTo>
                  <a:lnTo>
                    <a:pt x="10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6"/>
            <p:cNvSpPr/>
            <p:nvPr/>
          </p:nvSpPr>
          <p:spPr>
            <a:xfrm>
              <a:off x="4409479" y="4378084"/>
              <a:ext cx="126161" cy="238670"/>
            </a:xfrm>
            <a:custGeom>
              <a:avLst/>
              <a:gdLst/>
              <a:ahLst/>
              <a:cxnLst/>
              <a:rect l="l" t="t" r="r" b="b"/>
              <a:pathLst>
                <a:path w="1072" h="2028" extrusionOk="0">
                  <a:moveTo>
                    <a:pt x="1015" y="0"/>
                  </a:moveTo>
                  <a:lnTo>
                    <a:pt x="1" y="1976"/>
                  </a:lnTo>
                  <a:lnTo>
                    <a:pt x="53" y="2028"/>
                  </a:lnTo>
                  <a:lnTo>
                    <a:pt x="1071" y="52"/>
                  </a:lnTo>
                  <a:lnTo>
                    <a:pt x="10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6"/>
            <p:cNvSpPr/>
            <p:nvPr/>
          </p:nvSpPr>
          <p:spPr>
            <a:xfrm>
              <a:off x="4501156" y="4414331"/>
              <a:ext cx="70848" cy="121571"/>
            </a:xfrm>
            <a:custGeom>
              <a:avLst/>
              <a:gdLst/>
              <a:ahLst/>
              <a:cxnLst/>
              <a:rect l="l" t="t" r="r" b="b"/>
              <a:pathLst>
                <a:path w="602" h="1033" extrusionOk="0">
                  <a:moveTo>
                    <a:pt x="545" y="1"/>
                  </a:moveTo>
                  <a:lnTo>
                    <a:pt x="1" y="1032"/>
                  </a:lnTo>
                  <a:lnTo>
                    <a:pt x="183" y="871"/>
                  </a:lnTo>
                  <a:lnTo>
                    <a:pt x="601" y="53"/>
                  </a:lnTo>
                  <a:lnTo>
                    <a:pt x="5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528"/>
        <p:cNvGrpSpPr/>
        <p:nvPr/>
      </p:nvGrpSpPr>
      <p:grpSpPr>
        <a:xfrm>
          <a:off x="0" y="0"/>
          <a:ext cx="0" cy="0"/>
          <a:chOff x="0" y="0"/>
          <a:chExt cx="0" cy="0"/>
        </a:xfrm>
      </p:grpSpPr>
      <p:pic>
        <p:nvPicPr>
          <p:cNvPr id="529" name="Google Shape;529;p13"/>
          <p:cNvPicPr preferRelativeResize="0"/>
          <p:nvPr/>
        </p:nvPicPr>
        <p:blipFill>
          <a:blip r:embed="rId2">
            <a:alphaModFix/>
          </a:blip>
          <a:stretch>
            <a:fillRect/>
          </a:stretch>
        </p:blipFill>
        <p:spPr>
          <a:xfrm rot="10800000" flipH="1">
            <a:off x="0" y="13225"/>
            <a:ext cx="9144003" cy="5143501"/>
          </a:xfrm>
          <a:prstGeom prst="rect">
            <a:avLst/>
          </a:prstGeom>
          <a:noFill/>
          <a:ln>
            <a:noFill/>
          </a:ln>
        </p:spPr>
      </p:pic>
      <p:sp>
        <p:nvSpPr>
          <p:cNvPr id="530" name="Google Shape;530;p13"/>
          <p:cNvSpPr/>
          <p:nvPr/>
        </p:nvSpPr>
        <p:spPr>
          <a:xfrm flipH="1">
            <a:off x="5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txBox="1">
            <a:spLocks noGrp="1"/>
          </p:cNvSpPr>
          <p:nvPr>
            <p:ph type="title"/>
          </p:nvPr>
        </p:nvSpPr>
        <p:spPr>
          <a:xfrm>
            <a:off x="2607200" y="540000"/>
            <a:ext cx="3929700" cy="47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Clr>
                <a:schemeClr val="dk2"/>
              </a:buClr>
              <a:buSzPts val="2800"/>
              <a:buNone/>
              <a:defRPr>
                <a:solidFill>
                  <a:schemeClr val="dk2"/>
                </a:solidFill>
                <a:latin typeface="Roboto"/>
                <a:ea typeface="Roboto"/>
                <a:cs typeface="Roboto"/>
                <a:sym typeface="Roboto"/>
              </a:defRPr>
            </a:lvl2pPr>
            <a:lvl3pPr lvl="2" rtl="0">
              <a:spcBef>
                <a:spcPts val="0"/>
              </a:spcBef>
              <a:spcAft>
                <a:spcPts val="0"/>
              </a:spcAft>
              <a:buClr>
                <a:schemeClr val="dk2"/>
              </a:buClr>
              <a:buSzPts val="2800"/>
              <a:buNone/>
              <a:defRPr>
                <a:solidFill>
                  <a:schemeClr val="dk2"/>
                </a:solidFill>
                <a:latin typeface="Roboto"/>
                <a:ea typeface="Roboto"/>
                <a:cs typeface="Roboto"/>
                <a:sym typeface="Roboto"/>
              </a:defRPr>
            </a:lvl3pPr>
            <a:lvl4pPr lvl="3" rtl="0">
              <a:spcBef>
                <a:spcPts val="0"/>
              </a:spcBef>
              <a:spcAft>
                <a:spcPts val="0"/>
              </a:spcAft>
              <a:buClr>
                <a:schemeClr val="dk2"/>
              </a:buClr>
              <a:buSzPts val="2800"/>
              <a:buNone/>
              <a:defRPr>
                <a:solidFill>
                  <a:schemeClr val="dk2"/>
                </a:solidFill>
                <a:latin typeface="Roboto"/>
                <a:ea typeface="Roboto"/>
                <a:cs typeface="Roboto"/>
                <a:sym typeface="Roboto"/>
              </a:defRPr>
            </a:lvl4pPr>
            <a:lvl5pPr lvl="4" rtl="0">
              <a:spcBef>
                <a:spcPts val="0"/>
              </a:spcBef>
              <a:spcAft>
                <a:spcPts val="0"/>
              </a:spcAft>
              <a:buClr>
                <a:schemeClr val="dk2"/>
              </a:buClr>
              <a:buSzPts val="2800"/>
              <a:buNone/>
              <a:defRPr>
                <a:solidFill>
                  <a:schemeClr val="dk2"/>
                </a:solidFill>
                <a:latin typeface="Roboto"/>
                <a:ea typeface="Roboto"/>
                <a:cs typeface="Roboto"/>
                <a:sym typeface="Roboto"/>
              </a:defRPr>
            </a:lvl5pPr>
            <a:lvl6pPr lvl="5" rtl="0">
              <a:spcBef>
                <a:spcPts val="0"/>
              </a:spcBef>
              <a:spcAft>
                <a:spcPts val="0"/>
              </a:spcAft>
              <a:buClr>
                <a:schemeClr val="dk2"/>
              </a:buClr>
              <a:buSzPts val="2800"/>
              <a:buNone/>
              <a:defRPr>
                <a:solidFill>
                  <a:schemeClr val="dk2"/>
                </a:solidFill>
                <a:latin typeface="Roboto"/>
                <a:ea typeface="Roboto"/>
                <a:cs typeface="Roboto"/>
                <a:sym typeface="Roboto"/>
              </a:defRPr>
            </a:lvl6pPr>
            <a:lvl7pPr lvl="6" rtl="0">
              <a:spcBef>
                <a:spcPts val="0"/>
              </a:spcBef>
              <a:spcAft>
                <a:spcPts val="0"/>
              </a:spcAft>
              <a:buClr>
                <a:schemeClr val="dk2"/>
              </a:buClr>
              <a:buSzPts val="2800"/>
              <a:buNone/>
              <a:defRPr>
                <a:solidFill>
                  <a:schemeClr val="dk2"/>
                </a:solidFill>
                <a:latin typeface="Roboto"/>
                <a:ea typeface="Roboto"/>
                <a:cs typeface="Roboto"/>
                <a:sym typeface="Roboto"/>
              </a:defRPr>
            </a:lvl7pPr>
            <a:lvl8pPr lvl="7" rtl="0">
              <a:spcBef>
                <a:spcPts val="0"/>
              </a:spcBef>
              <a:spcAft>
                <a:spcPts val="0"/>
              </a:spcAft>
              <a:buClr>
                <a:schemeClr val="dk2"/>
              </a:buClr>
              <a:buSzPts val="2800"/>
              <a:buNone/>
              <a:defRPr>
                <a:solidFill>
                  <a:schemeClr val="dk2"/>
                </a:solidFill>
                <a:latin typeface="Roboto"/>
                <a:ea typeface="Roboto"/>
                <a:cs typeface="Roboto"/>
                <a:sym typeface="Roboto"/>
              </a:defRPr>
            </a:lvl8pPr>
            <a:lvl9pPr lvl="8" rtl="0">
              <a:spcBef>
                <a:spcPts val="0"/>
              </a:spcBef>
              <a:spcAft>
                <a:spcPts val="0"/>
              </a:spcAft>
              <a:buClr>
                <a:schemeClr val="dk2"/>
              </a:buClr>
              <a:buSzPts val="2800"/>
              <a:buNone/>
              <a:defRPr>
                <a:solidFill>
                  <a:schemeClr val="dk2"/>
                </a:solidFill>
                <a:latin typeface="Roboto"/>
                <a:ea typeface="Roboto"/>
                <a:cs typeface="Roboto"/>
                <a:sym typeface="Roboto"/>
              </a:defRPr>
            </a:lvl9pPr>
          </a:lstStyle>
          <a:p>
            <a:endParaRPr/>
          </a:p>
        </p:txBody>
      </p:sp>
      <p:sp>
        <p:nvSpPr>
          <p:cNvPr id="532" name="Google Shape;532;p13"/>
          <p:cNvSpPr txBox="1">
            <a:spLocks noGrp="1"/>
          </p:cNvSpPr>
          <p:nvPr>
            <p:ph type="subTitle" idx="1"/>
          </p:nvPr>
        </p:nvSpPr>
        <p:spPr>
          <a:xfrm>
            <a:off x="3128213" y="1680700"/>
            <a:ext cx="41025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3" name="Google Shape;533;p13"/>
          <p:cNvSpPr txBox="1">
            <a:spLocks noGrp="1"/>
          </p:cNvSpPr>
          <p:nvPr>
            <p:ph type="title" idx="2"/>
          </p:nvPr>
        </p:nvSpPr>
        <p:spPr>
          <a:xfrm>
            <a:off x="3128213" y="1294075"/>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534" name="Google Shape;534;p13"/>
          <p:cNvSpPr txBox="1">
            <a:spLocks noGrp="1"/>
          </p:cNvSpPr>
          <p:nvPr>
            <p:ph type="title" idx="3" hasCustomPrompt="1"/>
          </p:nvPr>
        </p:nvSpPr>
        <p:spPr>
          <a:xfrm>
            <a:off x="2097323" y="1125800"/>
            <a:ext cx="1031100" cy="92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35" name="Google Shape;535;p13"/>
          <p:cNvSpPr txBox="1">
            <a:spLocks noGrp="1"/>
          </p:cNvSpPr>
          <p:nvPr>
            <p:ph type="subTitle" idx="4"/>
          </p:nvPr>
        </p:nvSpPr>
        <p:spPr>
          <a:xfrm>
            <a:off x="3128213" y="2478784"/>
            <a:ext cx="41028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6" name="Google Shape;536;p13"/>
          <p:cNvSpPr txBox="1">
            <a:spLocks noGrp="1"/>
          </p:cNvSpPr>
          <p:nvPr>
            <p:ph type="title" idx="5"/>
          </p:nvPr>
        </p:nvSpPr>
        <p:spPr>
          <a:xfrm>
            <a:off x="3128213" y="2092151"/>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537" name="Google Shape;537;p13"/>
          <p:cNvSpPr txBox="1">
            <a:spLocks noGrp="1"/>
          </p:cNvSpPr>
          <p:nvPr>
            <p:ph type="title" idx="6" hasCustomPrompt="1"/>
          </p:nvPr>
        </p:nvSpPr>
        <p:spPr>
          <a:xfrm>
            <a:off x="2097323" y="1922908"/>
            <a:ext cx="1031100" cy="92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38" name="Google Shape;538;p13"/>
          <p:cNvSpPr txBox="1">
            <a:spLocks noGrp="1"/>
          </p:cNvSpPr>
          <p:nvPr>
            <p:ph type="subTitle" idx="7"/>
          </p:nvPr>
        </p:nvSpPr>
        <p:spPr>
          <a:xfrm>
            <a:off x="3128213" y="3276867"/>
            <a:ext cx="41025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9" name="Google Shape;539;p13"/>
          <p:cNvSpPr txBox="1">
            <a:spLocks noGrp="1"/>
          </p:cNvSpPr>
          <p:nvPr>
            <p:ph type="title" idx="8"/>
          </p:nvPr>
        </p:nvSpPr>
        <p:spPr>
          <a:xfrm>
            <a:off x="3128213" y="2890226"/>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540" name="Google Shape;540;p13"/>
          <p:cNvSpPr txBox="1">
            <a:spLocks noGrp="1"/>
          </p:cNvSpPr>
          <p:nvPr>
            <p:ph type="title" idx="9" hasCustomPrompt="1"/>
          </p:nvPr>
        </p:nvSpPr>
        <p:spPr>
          <a:xfrm>
            <a:off x="2097323" y="2720017"/>
            <a:ext cx="1031100" cy="92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41" name="Google Shape;541;p13"/>
          <p:cNvSpPr txBox="1">
            <a:spLocks noGrp="1"/>
          </p:cNvSpPr>
          <p:nvPr>
            <p:ph type="subTitle" idx="13"/>
          </p:nvPr>
        </p:nvSpPr>
        <p:spPr>
          <a:xfrm>
            <a:off x="3128213" y="4074950"/>
            <a:ext cx="4102800" cy="4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42" name="Google Shape;542;p13"/>
          <p:cNvSpPr txBox="1">
            <a:spLocks noGrp="1"/>
          </p:cNvSpPr>
          <p:nvPr>
            <p:ph type="title" idx="14"/>
          </p:nvPr>
        </p:nvSpPr>
        <p:spPr>
          <a:xfrm>
            <a:off x="3128213" y="3688302"/>
            <a:ext cx="4102500" cy="439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800"/>
              <a:buNone/>
              <a:defRPr sz="2400"/>
            </a:lvl1pPr>
            <a:lvl2pPr lvl="1"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2pPr>
            <a:lvl3pPr lvl="2"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3pPr>
            <a:lvl4pPr lvl="3"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4pPr>
            <a:lvl5pPr lvl="4"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5pPr>
            <a:lvl6pPr lvl="5"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6pPr>
            <a:lvl7pPr lvl="6"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7pPr>
            <a:lvl8pPr lvl="7"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8pPr>
            <a:lvl9pPr lvl="8" rtl="0">
              <a:spcBef>
                <a:spcPts val="0"/>
              </a:spcBef>
              <a:spcAft>
                <a:spcPts val="0"/>
              </a:spcAft>
              <a:buClr>
                <a:schemeClr val="dk2"/>
              </a:buClr>
              <a:buSzPts val="2800"/>
              <a:buFont typeface="Patrick Hand"/>
              <a:buNone/>
              <a:defRPr>
                <a:solidFill>
                  <a:schemeClr val="dk2"/>
                </a:solidFill>
                <a:latin typeface="Patrick Hand"/>
                <a:ea typeface="Patrick Hand"/>
                <a:cs typeface="Patrick Hand"/>
                <a:sym typeface="Patrick Hand"/>
              </a:defRPr>
            </a:lvl9pPr>
          </a:lstStyle>
          <a:p>
            <a:endParaRPr/>
          </a:p>
        </p:txBody>
      </p:sp>
      <p:sp>
        <p:nvSpPr>
          <p:cNvPr id="543" name="Google Shape;543;p13"/>
          <p:cNvSpPr txBox="1">
            <a:spLocks noGrp="1"/>
          </p:cNvSpPr>
          <p:nvPr>
            <p:ph type="title" idx="15" hasCustomPrompt="1"/>
          </p:nvPr>
        </p:nvSpPr>
        <p:spPr>
          <a:xfrm>
            <a:off x="2097323" y="3517125"/>
            <a:ext cx="1031100" cy="922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6000"/>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1">
  <p:cSld name="CUSTOM_14">
    <p:spTree>
      <p:nvGrpSpPr>
        <p:cNvPr id="1" name="Shape 583"/>
        <p:cNvGrpSpPr/>
        <p:nvPr/>
      </p:nvGrpSpPr>
      <p:grpSpPr>
        <a:xfrm>
          <a:off x="0" y="0"/>
          <a:ext cx="0" cy="0"/>
          <a:chOff x="0" y="0"/>
          <a:chExt cx="0" cy="0"/>
        </a:xfrm>
      </p:grpSpPr>
      <p:pic>
        <p:nvPicPr>
          <p:cNvPr id="584" name="Google Shape;584;p15"/>
          <p:cNvPicPr preferRelativeResize="0"/>
          <p:nvPr/>
        </p:nvPicPr>
        <p:blipFill>
          <a:blip r:embed="rId2">
            <a:alphaModFix/>
          </a:blip>
          <a:stretch>
            <a:fillRect/>
          </a:stretch>
        </p:blipFill>
        <p:spPr>
          <a:xfrm rot="10800000" flipH="1">
            <a:off x="0" y="13225"/>
            <a:ext cx="9144003" cy="5143501"/>
          </a:xfrm>
          <a:prstGeom prst="rect">
            <a:avLst/>
          </a:prstGeom>
          <a:noFill/>
          <a:ln>
            <a:noFill/>
          </a:ln>
        </p:spPr>
      </p:pic>
      <p:sp>
        <p:nvSpPr>
          <p:cNvPr id="585" name="Google Shape;585;p15"/>
          <p:cNvSpPr/>
          <p:nvPr/>
        </p:nvSpPr>
        <p:spPr>
          <a:xfrm flipH="1">
            <a:off x="5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5"/>
          <p:cNvSpPr txBox="1">
            <a:spLocks noGrp="1"/>
          </p:cNvSpPr>
          <p:nvPr>
            <p:ph type="title"/>
          </p:nvPr>
        </p:nvSpPr>
        <p:spPr>
          <a:xfrm flipH="1">
            <a:off x="2941825" y="1904550"/>
            <a:ext cx="3856500" cy="597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87" name="Google Shape;587;p15"/>
          <p:cNvSpPr txBox="1">
            <a:spLocks noGrp="1"/>
          </p:cNvSpPr>
          <p:nvPr>
            <p:ph type="body" idx="1"/>
          </p:nvPr>
        </p:nvSpPr>
        <p:spPr>
          <a:xfrm flipH="1">
            <a:off x="2941825" y="2446543"/>
            <a:ext cx="3495900" cy="299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88" name="Google Shape;588;p15"/>
          <p:cNvSpPr txBox="1">
            <a:spLocks noGrp="1"/>
          </p:cNvSpPr>
          <p:nvPr>
            <p:ph type="title" idx="2" hasCustomPrompt="1"/>
          </p:nvPr>
        </p:nvSpPr>
        <p:spPr>
          <a:xfrm flipH="1">
            <a:off x="6658150" y="1692488"/>
            <a:ext cx="1363500" cy="11409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4800"/>
              <a:buNone/>
              <a:defRPr sz="96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grpSp>
        <p:nvGrpSpPr>
          <p:cNvPr id="589" name="Google Shape;589;p15"/>
          <p:cNvGrpSpPr/>
          <p:nvPr/>
        </p:nvGrpSpPr>
        <p:grpSpPr>
          <a:xfrm rot="-2688823">
            <a:off x="5687941" y="3755035"/>
            <a:ext cx="5472118" cy="1398844"/>
            <a:chOff x="640550" y="3765075"/>
            <a:chExt cx="7862936" cy="1028898"/>
          </a:xfrm>
        </p:grpSpPr>
        <p:sp>
          <p:nvSpPr>
            <p:cNvPr id="590" name="Google Shape;590;p15"/>
            <p:cNvSpPr/>
            <p:nvPr/>
          </p:nvSpPr>
          <p:spPr>
            <a:xfrm>
              <a:off x="640550" y="4283620"/>
              <a:ext cx="7862936" cy="510352"/>
            </a:xfrm>
            <a:custGeom>
              <a:avLst/>
              <a:gdLst/>
              <a:ahLst/>
              <a:cxnLst/>
              <a:rect l="l" t="t" r="r" b="b"/>
              <a:pathLst>
                <a:path w="25818" h="3364" extrusionOk="0">
                  <a:moveTo>
                    <a:pt x="864" y="0"/>
                  </a:moveTo>
                  <a:cubicBezTo>
                    <a:pt x="364" y="0"/>
                    <a:pt x="7" y="13"/>
                    <a:pt x="1" y="13"/>
                  </a:cubicBezTo>
                  <a:lnTo>
                    <a:pt x="1" y="48"/>
                  </a:lnTo>
                  <a:cubicBezTo>
                    <a:pt x="7" y="48"/>
                    <a:pt x="364" y="35"/>
                    <a:pt x="863" y="35"/>
                  </a:cubicBezTo>
                  <a:cubicBezTo>
                    <a:pt x="1707" y="35"/>
                    <a:pt x="2957" y="71"/>
                    <a:pt x="3608" y="265"/>
                  </a:cubicBezTo>
                  <a:cubicBezTo>
                    <a:pt x="4113" y="426"/>
                    <a:pt x="4387" y="844"/>
                    <a:pt x="4622" y="1227"/>
                  </a:cubicBezTo>
                  <a:cubicBezTo>
                    <a:pt x="4861" y="1623"/>
                    <a:pt x="5069" y="1952"/>
                    <a:pt x="5479" y="1952"/>
                  </a:cubicBezTo>
                  <a:cubicBezTo>
                    <a:pt x="5502" y="1952"/>
                    <a:pt x="5525" y="1951"/>
                    <a:pt x="5549" y="1949"/>
                  </a:cubicBezTo>
                  <a:cubicBezTo>
                    <a:pt x="5692" y="1932"/>
                    <a:pt x="5892" y="1897"/>
                    <a:pt x="6127" y="1862"/>
                  </a:cubicBezTo>
                  <a:cubicBezTo>
                    <a:pt x="6608" y="1773"/>
                    <a:pt x="7249" y="1664"/>
                    <a:pt x="7805" y="1664"/>
                  </a:cubicBezTo>
                  <a:cubicBezTo>
                    <a:pt x="8170" y="1664"/>
                    <a:pt x="8498" y="1711"/>
                    <a:pt x="8721" y="1840"/>
                  </a:cubicBezTo>
                  <a:cubicBezTo>
                    <a:pt x="9054" y="2045"/>
                    <a:pt x="9367" y="2128"/>
                    <a:pt x="9661" y="2128"/>
                  </a:cubicBezTo>
                  <a:cubicBezTo>
                    <a:pt x="10438" y="2128"/>
                    <a:pt x="11082" y="1543"/>
                    <a:pt x="11619" y="1044"/>
                  </a:cubicBezTo>
                  <a:cubicBezTo>
                    <a:pt x="12038" y="673"/>
                    <a:pt x="12404" y="343"/>
                    <a:pt x="12726" y="343"/>
                  </a:cubicBezTo>
                  <a:cubicBezTo>
                    <a:pt x="12782" y="343"/>
                    <a:pt x="12836" y="353"/>
                    <a:pt x="12889" y="374"/>
                  </a:cubicBezTo>
                  <a:cubicBezTo>
                    <a:pt x="13451" y="609"/>
                    <a:pt x="13507" y="1061"/>
                    <a:pt x="13542" y="1536"/>
                  </a:cubicBezTo>
                  <a:cubicBezTo>
                    <a:pt x="13633" y="2367"/>
                    <a:pt x="13742" y="3311"/>
                    <a:pt x="16588" y="3363"/>
                  </a:cubicBezTo>
                  <a:cubicBezTo>
                    <a:pt x="17367" y="3363"/>
                    <a:pt x="17602" y="2624"/>
                    <a:pt x="17841" y="1897"/>
                  </a:cubicBezTo>
                  <a:cubicBezTo>
                    <a:pt x="18037" y="1262"/>
                    <a:pt x="18220" y="665"/>
                    <a:pt x="18781" y="665"/>
                  </a:cubicBezTo>
                  <a:cubicBezTo>
                    <a:pt x="19777" y="665"/>
                    <a:pt x="20539" y="557"/>
                    <a:pt x="21409" y="426"/>
                  </a:cubicBezTo>
                  <a:cubicBezTo>
                    <a:pt x="22497" y="265"/>
                    <a:pt x="23750" y="82"/>
                    <a:pt x="25817" y="82"/>
                  </a:cubicBezTo>
                  <a:lnTo>
                    <a:pt x="25817" y="48"/>
                  </a:lnTo>
                  <a:cubicBezTo>
                    <a:pt x="23750" y="48"/>
                    <a:pt x="22497" y="230"/>
                    <a:pt x="21392" y="391"/>
                  </a:cubicBezTo>
                  <a:cubicBezTo>
                    <a:pt x="20522" y="517"/>
                    <a:pt x="19777" y="626"/>
                    <a:pt x="18781" y="626"/>
                  </a:cubicBezTo>
                  <a:cubicBezTo>
                    <a:pt x="18202" y="626"/>
                    <a:pt x="18002" y="1244"/>
                    <a:pt x="17802" y="1897"/>
                  </a:cubicBezTo>
                  <a:cubicBezTo>
                    <a:pt x="17584" y="2584"/>
                    <a:pt x="17349" y="3328"/>
                    <a:pt x="16588" y="3328"/>
                  </a:cubicBezTo>
                  <a:cubicBezTo>
                    <a:pt x="13760" y="3294"/>
                    <a:pt x="13668" y="2349"/>
                    <a:pt x="13577" y="1536"/>
                  </a:cubicBezTo>
                  <a:cubicBezTo>
                    <a:pt x="13525" y="1044"/>
                    <a:pt x="13490" y="574"/>
                    <a:pt x="12907" y="339"/>
                  </a:cubicBezTo>
                  <a:cubicBezTo>
                    <a:pt x="12850" y="317"/>
                    <a:pt x="12792" y="307"/>
                    <a:pt x="12733" y="307"/>
                  </a:cubicBezTo>
                  <a:cubicBezTo>
                    <a:pt x="12397" y="307"/>
                    <a:pt x="12020" y="639"/>
                    <a:pt x="11601" y="1009"/>
                  </a:cubicBezTo>
                  <a:cubicBezTo>
                    <a:pt x="11058" y="1512"/>
                    <a:pt x="10419" y="2093"/>
                    <a:pt x="9647" y="2093"/>
                  </a:cubicBezTo>
                  <a:cubicBezTo>
                    <a:pt x="9363" y="2093"/>
                    <a:pt x="9060" y="2014"/>
                    <a:pt x="8738" y="1823"/>
                  </a:cubicBezTo>
                  <a:cubicBezTo>
                    <a:pt x="8504" y="1677"/>
                    <a:pt x="8163" y="1625"/>
                    <a:pt x="7786" y="1625"/>
                  </a:cubicBezTo>
                  <a:cubicBezTo>
                    <a:pt x="7230" y="1625"/>
                    <a:pt x="6595" y="1737"/>
                    <a:pt x="6110" y="1823"/>
                  </a:cubicBezTo>
                  <a:cubicBezTo>
                    <a:pt x="5892" y="1862"/>
                    <a:pt x="5692" y="1897"/>
                    <a:pt x="5549" y="1914"/>
                  </a:cubicBezTo>
                  <a:cubicBezTo>
                    <a:pt x="5528" y="1916"/>
                    <a:pt x="5508" y="1917"/>
                    <a:pt x="5489" y="1917"/>
                  </a:cubicBezTo>
                  <a:cubicBezTo>
                    <a:pt x="5093" y="1917"/>
                    <a:pt x="4885" y="1587"/>
                    <a:pt x="4657" y="1209"/>
                  </a:cubicBezTo>
                  <a:cubicBezTo>
                    <a:pt x="4404" y="826"/>
                    <a:pt x="4152" y="391"/>
                    <a:pt x="3625" y="230"/>
                  </a:cubicBezTo>
                  <a:cubicBezTo>
                    <a:pt x="2964" y="36"/>
                    <a:pt x="1710" y="0"/>
                    <a:pt x="864"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5"/>
            <p:cNvSpPr/>
            <p:nvPr/>
          </p:nvSpPr>
          <p:spPr>
            <a:xfrm>
              <a:off x="640550" y="4283317"/>
              <a:ext cx="7862936" cy="477583"/>
            </a:xfrm>
            <a:custGeom>
              <a:avLst/>
              <a:gdLst/>
              <a:ahLst/>
              <a:cxnLst/>
              <a:rect l="l" t="t" r="r" b="b"/>
              <a:pathLst>
                <a:path w="25818" h="3148" extrusionOk="0">
                  <a:moveTo>
                    <a:pt x="922" y="1"/>
                  </a:moveTo>
                  <a:cubicBezTo>
                    <a:pt x="393" y="1"/>
                    <a:pt x="8" y="15"/>
                    <a:pt x="1" y="15"/>
                  </a:cubicBezTo>
                  <a:lnTo>
                    <a:pt x="1" y="50"/>
                  </a:lnTo>
                  <a:cubicBezTo>
                    <a:pt x="8" y="50"/>
                    <a:pt x="386" y="36"/>
                    <a:pt x="907" y="36"/>
                  </a:cubicBezTo>
                  <a:cubicBezTo>
                    <a:pt x="1739" y="36"/>
                    <a:pt x="2935" y="70"/>
                    <a:pt x="3569" y="250"/>
                  </a:cubicBezTo>
                  <a:cubicBezTo>
                    <a:pt x="4078" y="393"/>
                    <a:pt x="4352" y="754"/>
                    <a:pt x="4604" y="1103"/>
                  </a:cubicBezTo>
                  <a:cubicBezTo>
                    <a:pt x="4862" y="1430"/>
                    <a:pt x="5123" y="1758"/>
                    <a:pt x="5553" y="1758"/>
                  </a:cubicBezTo>
                  <a:cubicBezTo>
                    <a:pt x="5575" y="1758"/>
                    <a:pt x="5596" y="1757"/>
                    <a:pt x="5618" y="1755"/>
                  </a:cubicBezTo>
                  <a:cubicBezTo>
                    <a:pt x="5784" y="1733"/>
                    <a:pt x="5984" y="1699"/>
                    <a:pt x="6201" y="1681"/>
                  </a:cubicBezTo>
                  <a:cubicBezTo>
                    <a:pt x="6673" y="1610"/>
                    <a:pt x="7239" y="1526"/>
                    <a:pt x="7749" y="1526"/>
                  </a:cubicBezTo>
                  <a:cubicBezTo>
                    <a:pt x="8140" y="1526"/>
                    <a:pt x="8497" y="1575"/>
                    <a:pt x="8756" y="1716"/>
                  </a:cubicBezTo>
                  <a:cubicBezTo>
                    <a:pt x="9063" y="1884"/>
                    <a:pt x="9351" y="1954"/>
                    <a:pt x="9622" y="1954"/>
                  </a:cubicBezTo>
                  <a:cubicBezTo>
                    <a:pt x="10407" y="1954"/>
                    <a:pt x="11048" y="1370"/>
                    <a:pt x="11601" y="885"/>
                  </a:cubicBezTo>
                  <a:cubicBezTo>
                    <a:pt x="12021" y="513"/>
                    <a:pt x="12387" y="180"/>
                    <a:pt x="12721" y="180"/>
                  </a:cubicBezTo>
                  <a:cubicBezTo>
                    <a:pt x="12778" y="180"/>
                    <a:pt x="12834" y="190"/>
                    <a:pt x="12889" y="211"/>
                  </a:cubicBezTo>
                  <a:cubicBezTo>
                    <a:pt x="13468" y="428"/>
                    <a:pt x="13525" y="885"/>
                    <a:pt x="13577" y="1355"/>
                  </a:cubicBezTo>
                  <a:cubicBezTo>
                    <a:pt x="13668" y="2190"/>
                    <a:pt x="13777" y="3113"/>
                    <a:pt x="16536" y="3148"/>
                  </a:cubicBezTo>
                  <a:lnTo>
                    <a:pt x="16553" y="3148"/>
                  </a:lnTo>
                  <a:cubicBezTo>
                    <a:pt x="17297" y="3148"/>
                    <a:pt x="17584" y="2443"/>
                    <a:pt x="17859" y="1755"/>
                  </a:cubicBezTo>
                  <a:cubicBezTo>
                    <a:pt x="18094" y="1137"/>
                    <a:pt x="18328" y="559"/>
                    <a:pt x="18890" y="559"/>
                  </a:cubicBezTo>
                  <a:cubicBezTo>
                    <a:pt x="19886" y="559"/>
                    <a:pt x="20630" y="467"/>
                    <a:pt x="21501" y="376"/>
                  </a:cubicBezTo>
                  <a:cubicBezTo>
                    <a:pt x="22571" y="250"/>
                    <a:pt x="23785" y="102"/>
                    <a:pt x="25817" y="84"/>
                  </a:cubicBezTo>
                  <a:lnTo>
                    <a:pt x="25817" y="50"/>
                  </a:lnTo>
                  <a:cubicBezTo>
                    <a:pt x="23785" y="67"/>
                    <a:pt x="22571" y="211"/>
                    <a:pt x="21501" y="341"/>
                  </a:cubicBezTo>
                  <a:cubicBezTo>
                    <a:pt x="20630" y="428"/>
                    <a:pt x="19886" y="519"/>
                    <a:pt x="18890" y="519"/>
                  </a:cubicBezTo>
                  <a:cubicBezTo>
                    <a:pt x="18311" y="519"/>
                    <a:pt x="18076" y="1120"/>
                    <a:pt x="17819" y="1733"/>
                  </a:cubicBezTo>
                  <a:cubicBezTo>
                    <a:pt x="17550" y="2408"/>
                    <a:pt x="17275" y="3113"/>
                    <a:pt x="16553" y="3113"/>
                  </a:cubicBezTo>
                  <a:lnTo>
                    <a:pt x="16536" y="3113"/>
                  </a:lnTo>
                  <a:cubicBezTo>
                    <a:pt x="13816" y="3078"/>
                    <a:pt x="13707" y="2169"/>
                    <a:pt x="13616" y="1355"/>
                  </a:cubicBezTo>
                  <a:cubicBezTo>
                    <a:pt x="13559" y="863"/>
                    <a:pt x="13507" y="411"/>
                    <a:pt x="12907" y="176"/>
                  </a:cubicBezTo>
                  <a:cubicBezTo>
                    <a:pt x="12849" y="155"/>
                    <a:pt x="12790" y="145"/>
                    <a:pt x="12730" y="145"/>
                  </a:cubicBezTo>
                  <a:cubicBezTo>
                    <a:pt x="12382" y="145"/>
                    <a:pt x="12001" y="477"/>
                    <a:pt x="11567" y="863"/>
                  </a:cubicBezTo>
                  <a:cubicBezTo>
                    <a:pt x="11025" y="1336"/>
                    <a:pt x="10385" y="1911"/>
                    <a:pt x="9614" y="1911"/>
                  </a:cubicBezTo>
                  <a:cubicBezTo>
                    <a:pt x="9349" y="1911"/>
                    <a:pt x="9070" y="1843"/>
                    <a:pt x="8773" y="1681"/>
                  </a:cubicBezTo>
                  <a:cubicBezTo>
                    <a:pt x="8513" y="1539"/>
                    <a:pt x="8150" y="1489"/>
                    <a:pt x="7753" y="1489"/>
                  </a:cubicBezTo>
                  <a:cubicBezTo>
                    <a:pt x="7239" y="1489"/>
                    <a:pt x="6670" y="1573"/>
                    <a:pt x="6201" y="1646"/>
                  </a:cubicBezTo>
                  <a:cubicBezTo>
                    <a:pt x="5962" y="1664"/>
                    <a:pt x="5784" y="1699"/>
                    <a:pt x="5618" y="1716"/>
                  </a:cubicBezTo>
                  <a:cubicBezTo>
                    <a:pt x="5592" y="1718"/>
                    <a:pt x="5567" y="1719"/>
                    <a:pt x="5542" y="1719"/>
                  </a:cubicBezTo>
                  <a:cubicBezTo>
                    <a:pt x="5137" y="1719"/>
                    <a:pt x="4898" y="1424"/>
                    <a:pt x="4639" y="1063"/>
                  </a:cubicBezTo>
                  <a:cubicBezTo>
                    <a:pt x="4387" y="737"/>
                    <a:pt x="4095" y="358"/>
                    <a:pt x="3569" y="211"/>
                  </a:cubicBezTo>
                  <a:cubicBezTo>
                    <a:pt x="2939" y="35"/>
                    <a:pt x="1753" y="1"/>
                    <a:pt x="922"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5"/>
            <p:cNvSpPr/>
            <p:nvPr/>
          </p:nvSpPr>
          <p:spPr>
            <a:xfrm>
              <a:off x="640550" y="4280586"/>
              <a:ext cx="7862936" cy="447393"/>
            </a:xfrm>
            <a:custGeom>
              <a:avLst/>
              <a:gdLst/>
              <a:ahLst/>
              <a:cxnLst/>
              <a:rect l="l" t="t" r="r" b="b"/>
              <a:pathLst>
                <a:path w="25818" h="2949" extrusionOk="0">
                  <a:moveTo>
                    <a:pt x="12719" y="0"/>
                  </a:moveTo>
                  <a:cubicBezTo>
                    <a:pt x="12358" y="0"/>
                    <a:pt x="11979" y="335"/>
                    <a:pt x="11549" y="720"/>
                  </a:cubicBezTo>
                  <a:cubicBezTo>
                    <a:pt x="10990" y="1211"/>
                    <a:pt x="10368" y="1754"/>
                    <a:pt x="9600" y="1754"/>
                  </a:cubicBezTo>
                  <a:cubicBezTo>
                    <a:pt x="9347" y="1754"/>
                    <a:pt x="9078" y="1695"/>
                    <a:pt x="8790" y="1556"/>
                  </a:cubicBezTo>
                  <a:cubicBezTo>
                    <a:pt x="8504" y="1419"/>
                    <a:pt x="8110" y="1374"/>
                    <a:pt x="7690" y="1374"/>
                  </a:cubicBezTo>
                  <a:cubicBezTo>
                    <a:pt x="7211" y="1374"/>
                    <a:pt x="6698" y="1433"/>
                    <a:pt x="6271" y="1482"/>
                  </a:cubicBezTo>
                  <a:cubicBezTo>
                    <a:pt x="6053" y="1499"/>
                    <a:pt x="5853" y="1517"/>
                    <a:pt x="5692" y="1534"/>
                  </a:cubicBezTo>
                  <a:cubicBezTo>
                    <a:pt x="5662" y="1536"/>
                    <a:pt x="5633" y="1537"/>
                    <a:pt x="5605" y="1537"/>
                  </a:cubicBezTo>
                  <a:cubicBezTo>
                    <a:pt x="5168" y="1537"/>
                    <a:pt x="4912" y="1262"/>
                    <a:pt x="4622" y="955"/>
                  </a:cubicBezTo>
                  <a:cubicBezTo>
                    <a:pt x="4352" y="664"/>
                    <a:pt x="4043" y="337"/>
                    <a:pt x="3534" y="211"/>
                  </a:cubicBezTo>
                  <a:cubicBezTo>
                    <a:pt x="2884" y="52"/>
                    <a:pt x="1656" y="23"/>
                    <a:pt x="833" y="23"/>
                  </a:cubicBezTo>
                  <a:cubicBezTo>
                    <a:pt x="351" y="23"/>
                    <a:pt x="7" y="33"/>
                    <a:pt x="1" y="33"/>
                  </a:cubicBezTo>
                  <a:lnTo>
                    <a:pt x="1" y="68"/>
                  </a:lnTo>
                  <a:cubicBezTo>
                    <a:pt x="7" y="68"/>
                    <a:pt x="340" y="58"/>
                    <a:pt x="812" y="58"/>
                  </a:cubicBezTo>
                  <a:cubicBezTo>
                    <a:pt x="1631" y="58"/>
                    <a:pt x="2866" y="87"/>
                    <a:pt x="3534" y="250"/>
                  </a:cubicBezTo>
                  <a:cubicBezTo>
                    <a:pt x="4026" y="376"/>
                    <a:pt x="4313" y="685"/>
                    <a:pt x="4604" y="973"/>
                  </a:cubicBezTo>
                  <a:cubicBezTo>
                    <a:pt x="4881" y="1282"/>
                    <a:pt x="5169" y="1576"/>
                    <a:pt x="5617" y="1576"/>
                  </a:cubicBezTo>
                  <a:cubicBezTo>
                    <a:pt x="5642" y="1576"/>
                    <a:pt x="5667" y="1575"/>
                    <a:pt x="5692" y="1573"/>
                  </a:cubicBezTo>
                  <a:cubicBezTo>
                    <a:pt x="5853" y="1556"/>
                    <a:pt x="6053" y="1534"/>
                    <a:pt x="6271" y="1517"/>
                  </a:cubicBezTo>
                  <a:cubicBezTo>
                    <a:pt x="6698" y="1468"/>
                    <a:pt x="7206" y="1409"/>
                    <a:pt x="7680" y="1409"/>
                  </a:cubicBezTo>
                  <a:cubicBezTo>
                    <a:pt x="8096" y="1409"/>
                    <a:pt x="8486" y="1454"/>
                    <a:pt x="8773" y="1590"/>
                  </a:cubicBezTo>
                  <a:cubicBezTo>
                    <a:pt x="9060" y="1731"/>
                    <a:pt x="9330" y="1791"/>
                    <a:pt x="9585" y="1791"/>
                  </a:cubicBezTo>
                  <a:cubicBezTo>
                    <a:pt x="10375" y="1791"/>
                    <a:pt x="11017" y="1218"/>
                    <a:pt x="11567" y="738"/>
                  </a:cubicBezTo>
                  <a:cubicBezTo>
                    <a:pt x="11982" y="367"/>
                    <a:pt x="12360" y="37"/>
                    <a:pt x="12721" y="37"/>
                  </a:cubicBezTo>
                  <a:cubicBezTo>
                    <a:pt x="12783" y="37"/>
                    <a:pt x="12845" y="46"/>
                    <a:pt x="12907" y="68"/>
                  </a:cubicBezTo>
                  <a:cubicBezTo>
                    <a:pt x="13468" y="285"/>
                    <a:pt x="13542" y="720"/>
                    <a:pt x="13599" y="1190"/>
                  </a:cubicBezTo>
                  <a:cubicBezTo>
                    <a:pt x="13707" y="2008"/>
                    <a:pt x="13834" y="2931"/>
                    <a:pt x="16479" y="2948"/>
                  </a:cubicBezTo>
                  <a:lnTo>
                    <a:pt x="16497" y="2948"/>
                  </a:lnTo>
                  <a:cubicBezTo>
                    <a:pt x="17223" y="2948"/>
                    <a:pt x="17550" y="2278"/>
                    <a:pt x="17859" y="1625"/>
                  </a:cubicBezTo>
                  <a:cubicBezTo>
                    <a:pt x="18146" y="1029"/>
                    <a:pt x="18420" y="446"/>
                    <a:pt x="18981" y="446"/>
                  </a:cubicBezTo>
                  <a:lnTo>
                    <a:pt x="18999" y="446"/>
                  </a:lnTo>
                  <a:cubicBezTo>
                    <a:pt x="19122" y="449"/>
                    <a:pt x="19241" y="450"/>
                    <a:pt x="19357" y="450"/>
                  </a:cubicBezTo>
                  <a:cubicBezTo>
                    <a:pt x="20203" y="450"/>
                    <a:pt x="20884" y="385"/>
                    <a:pt x="21649" y="320"/>
                  </a:cubicBezTo>
                  <a:cubicBezTo>
                    <a:pt x="22680" y="229"/>
                    <a:pt x="23842" y="120"/>
                    <a:pt x="25817" y="102"/>
                  </a:cubicBezTo>
                  <a:lnTo>
                    <a:pt x="25817" y="68"/>
                  </a:lnTo>
                  <a:cubicBezTo>
                    <a:pt x="23842" y="85"/>
                    <a:pt x="22680" y="194"/>
                    <a:pt x="21649" y="285"/>
                  </a:cubicBezTo>
                  <a:cubicBezTo>
                    <a:pt x="20870" y="351"/>
                    <a:pt x="20178" y="414"/>
                    <a:pt x="19312" y="414"/>
                  </a:cubicBezTo>
                  <a:cubicBezTo>
                    <a:pt x="19210" y="414"/>
                    <a:pt x="19106" y="413"/>
                    <a:pt x="18999" y="411"/>
                  </a:cubicBezTo>
                  <a:lnTo>
                    <a:pt x="18981" y="411"/>
                  </a:lnTo>
                  <a:cubicBezTo>
                    <a:pt x="18402" y="411"/>
                    <a:pt x="18128" y="990"/>
                    <a:pt x="17819" y="1608"/>
                  </a:cubicBezTo>
                  <a:cubicBezTo>
                    <a:pt x="17515" y="2243"/>
                    <a:pt x="17188" y="2913"/>
                    <a:pt x="16497" y="2913"/>
                  </a:cubicBezTo>
                  <a:lnTo>
                    <a:pt x="16479" y="2913"/>
                  </a:lnTo>
                  <a:cubicBezTo>
                    <a:pt x="13851" y="2896"/>
                    <a:pt x="13742" y="1991"/>
                    <a:pt x="13633" y="1190"/>
                  </a:cubicBezTo>
                  <a:cubicBezTo>
                    <a:pt x="13577" y="703"/>
                    <a:pt x="13507" y="250"/>
                    <a:pt x="12907" y="33"/>
                  </a:cubicBezTo>
                  <a:cubicBezTo>
                    <a:pt x="12845" y="11"/>
                    <a:pt x="12782" y="0"/>
                    <a:pt x="127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5"/>
            <p:cNvSpPr/>
            <p:nvPr/>
          </p:nvSpPr>
          <p:spPr>
            <a:xfrm>
              <a:off x="640550" y="4255706"/>
              <a:ext cx="7862936" cy="439200"/>
            </a:xfrm>
            <a:custGeom>
              <a:avLst/>
              <a:gdLst/>
              <a:ahLst/>
              <a:cxnLst/>
              <a:rect l="l" t="t" r="r" b="b"/>
              <a:pathLst>
                <a:path w="25818" h="2895" extrusionOk="0">
                  <a:moveTo>
                    <a:pt x="12725" y="0"/>
                  </a:moveTo>
                  <a:cubicBezTo>
                    <a:pt x="12338" y="0"/>
                    <a:pt x="11944" y="333"/>
                    <a:pt x="11510" y="719"/>
                  </a:cubicBezTo>
                  <a:cubicBezTo>
                    <a:pt x="10954" y="1208"/>
                    <a:pt x="10341" y="1751"/>
                    <a:pt x="9569" y="1751"/>
                  </a:cubicBezTo>
                  <a:cubicBezTo>
                    <a:pt x="9338" y="1751"/>
                    <a:pt x="9092" y="1702"/>
                    <a:pt x="8830" y="1589"/>
                  </a:cubicBezTo>
                  <a:cubicBezTo>
                    <a:pt x="8478" y="1438"/>
                    <a:pt x="8030" y="1392"/>
                    <a:pt x="7564" y="1392"/>
                  </a:cubicBezTo>
                  <a:cubicBezTo>
                    <a:pt x="7142" y="1392"/>
                    <a:pt x="6705" y="1430"/>
                    <a:pt x="6310" y="1463"/>
                  </a:cubicBezTo>
                  <a:cubicBezTo>
                    <a:pt x="6127" y="1480"/>
                    <a:pt x="5927" y="1502"/>
                    <a:pt x="5784" y="1502"/>
                  </a:cubicBezTo>
                  <a:cubicBezTo>
                    <a:pt x="5767" y="1503"/>
                    <a:pt x="5750" y="1503"/>
                    <a:pt x="5733" y="1503"/>
                  </a:cubicBezTo>
                  <a:cubicBezTo>
                    <a:pt x="5236" y="1503"/>
                    <a:pt x="4920" y="1254"/>
                    <a:pt x="4604" y="993"/>
                  </a:cubicBezTo>
                  <a:cubicBezTo>
                    <a:pt x="4296" y="741"/>
                    <a:pt x="3987" y="467"/>
                    <a:pt x="3499" y="358"/>
                  </a:cubicBezTo>
                  <a:cubicBezTo>
                    <a:pt x="2853" y="214"/>
                    <a:pt x="1689" y="186"/>
                    <a:pt x="882" y="186"/>
                  </a:cubicBezTo>
                  <a:cubicBezTo>
                    <a:pt x="374" y="186"/>
                    <a:pt x="8" y="197"/>
                    <a:pt x="1" y="197"/>
                  </a:cubicBezTo>
                  <a:lnTo>
                    <a:pt x="1" y="232"/>
                  </a:lnTo>
                  <a:cubicBezTo>
                    <a:pt x="8" y="232"/>
                    <a:pt x="374" y="220"/>
                    <a:pt x="881" y="220"/>
                  </a:cubicBezTo>
                  <a:cubicBezTo>
                    <a:pt x="1687" y="220"/>
                    <a:pt x="2846" y="248"/>
                    <a:pt x="3482" y="393"/>
                  </a:cubicBezTo>
                  <a:cubicBezTo>
                    <a:pt x="3969" y="501"/>
                    <a:pt x="4278" y="758"/>
                    <a:pt x="4587" y="1010"/>
                  </a:cubicBezTo>
                  <a:cubicBezTo>
                    <a:pt x="4920" y="1292"/>
                    <a:pt x="5220" y="1538"/>
                    <a:pt x="5731" y="1538"/>
                  </a:cubicBezTo>
                  <a:cubicBezTo>
                    <a:pt x="5748" y="1538"/>
                    <a:pt x="5766" y="1537"/>
                    <a:pt x="5784" y="1537"/>
                  </a:cubicBezTo>
                  <a:cubicBezTo>
                    <a:pt x="5945" y="1520"/>
                    <a:pt x="6127" y="1520"/>
                    <a:pt x="6310" y="1502"/>
                  </a:cubicBezTo>
                  <a:cubicBezTo>
                    <a:pt x="6681" y="1467"/>
                    <a:pt x="7117" y="1428"/>
                    <a:pt x="7543" y="1428"/>
                  </a:cubicBezTo>
                  <a:cubicBezTo>
                    <a:pt x="8013" y="1428"/>
                    <a:pt x="8470" y="1475"/>
                    <a:pt x="8812" y="1628"/>
                  </a:cubicBezTo>
                  <a:cubicBezTo>
                    <a:pt x="9078" y="1740"/>
                    <a:pt x="9327" y="1788"/>
                    <a:pt x="9561" y="1788"/>
                  </a:cubicBezTo>
                  <a:cubicBezTo>
                    <a:pt x="10348" y="1788"/>
                    <a:pt x="10972" y="1247"/>
                    <a:pt x="11532" y="758"/>
                  </a:cubicBezTo>
                  <a:cubicBezTo>
                    <a:pt x="11963" y="371"/>
                    <a:pt x="12343" y="36"/>
                    <a:pt x="12717" y="36"/>
                  </a:cubicBezTo>
                  <a:cubicBezTo>
                    <a:pt x="12780" y="36"/>
                    <a:pt x="12843" y="45"/>
                    <a:pt x="12907" y="66"/>
                  </a:cubicBezTo>
                  <a:cubicBezTo>
                    <a:pt x="13490" y="266"/>
                    <a:pt x="13559" y="719"/>
                    <a:pt x="13616" y="1193"/>
                  </a:cubicBezTo>
                  <a:cubicBezTo>
                    <a:pt x="13742" y="1989"/>
                    <a:pt x="13868" y="2877"/>
                    <a:pt x="16444" y="2895"/>
                  </a:cubicBezTo>
                  <a:cubicBezTo>
                    <a:pt x="17132" y="2895"/>
                    <a:pt x="17515" y="2264"/>
                    <a:pt x="17859" y="1628"/>
                  </a:cubicBezTo>
                  <a:cubicBezTo>
                    <a:pt x="18197" y="1054"/>
                    <a:pt x="18519" y="501"/>
                    <a:pt x="19081" y="501"/>
                  </a:cubicBezTo>
                  <a:cubicBezTo>
                    <a:pt x="19090" y="501"/>
                    <a:pt x="19099" y="501"/>
                    <a:pt x="19107" y="501"/>
                  </a:cubicBezTo>
                  <a:cubicBezTo>
                    <a:pt x="19308" y="505"/>
                    <a:pt x="19497" y="507"/>
                    <a:pt x="19678" y="507"/>
                  </a:cubicBezTo>
                  <a:cubicBezTo>
                    <a:pt x="20464" y="507"/>
                    <a:pt x="21099" y="471"/>
                    <a:pt x="21866" y="414"/>
                  </a:cubicBezTo>
                  <a:cubicBezTo>
                    <a:pt x="22789" y="358"/>
                    <a:pt x="23950" y="284"/>
                    <a:pt x="25817" y="266"/>
                  </a:cubicBezTo>
                  <a:lnTo>
                    <a:pt x="25817" y="232"/>
                  </a:lnTo>
                  <a:cubicBezTo>
                    <a:pt x="23950" y="249"/>
                    <a:pt x="22789" y="323"/>
                    <a:pt x="21866" y="375"/>
                  </a:cubicBezTo>
                  <a:cubicBezTo>
                    <a:pt x="21083" y="437"/>
                    <a:pt x="20437" y="471"/>
                    <a:pt x="19628" y="471"/>
                  </a:cubicBezTo>
                  <a:cubicBezTo>
                    <a:pt x="19462" y="471"/>
                    <a:pt x="19290" y="469"/>
                    <a:pt x="19107" y="467"/>
                  </a:cubicBezTo>
                  <a:lnTo>
                    <a:pt x="19090" y="467"/>
                  </a:lnTo>
                  <a:cubicBezTo>
                    <a:pt x="18511" y="467"/>
                    <a:pt x="18185" y="1028"/>
                    <a:pt x="17841" y="1611"/>
                  </a:cubicBezTo>
                  <a:cubicBezTo>
                    <a:pt x="17476" y="2224"/>
                    <a:pt x="17114" y="2860"/>
                    <a:pt x="16444" y="2860"/>
                  </a:cubicBezTo>
                  <a:cubicBezTo>
                    <a:pt x="13903" y="2842"/>
                    <a:pt x="13777" y="1955"/>
                    <a:pt x="13651" y="1176"/>
                  </a:cubicBezTo>
                  <a:cubicBezTo>
                    <a:pt x="13599" y="701"/>
                    <a:pt x="13525" y="249"/>
                    <a:pt x="12924" y="31"/>
                  </a:cubicBezTo>
                  <a:cubicBezTo>
                    <a:pt x="12858" y="10"/>
                    <a:pt x="12791" y="0"/>
                    <a:pt x="1272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5"/>
            <p:cNvSpPr/>
            <p:nvPr/>
          </p:nvSpPr>
          <p:spPr>
            <a:xfrm>
              <a:off x="640550" y="4231129"/>
              <a:ext cx="7862936" cy="430705"/>
            </a:xfrm>
            <a:custGeom>
              <a:avLst/>
              <a:gdLst/>
              <a:ahLst/>
              <a:cxnLst/>
              <a:rect l="l" t="t" r="r" b="b"/>
              <a:pathLst>
                <a:path w="25818" h="2839" extrusionOk="0">
                  <a:moveTo>
                    <a:pt x="12708" y="0"/>
                  </a:moveTo>
                  <a:cubicBezTo>
                    <a:pt x="12301" y="0"/>
                    <a:pt x="11908" y="335"/>
                    <a:pt x="11475" y="720"/>
                  </a:cubicBezTo>
                  <a:cubicBezTo>
                    <a:pt x="10921" y="1206"/>
                    <a:pt x="10307" y="1735"/>
                    <a:pt x="9523" y="1735"/>
                  </a:cubicBezTo>
                  <a:cubicBezTo>
                    <a:pt x="9311" y="1735"/>
                    <a:pt x="9086" y="1697"/>
                    <a:pt x="8847" y="1608"/>
                  </a:cubicBezTo>
                  <a:cubicBezTo>
                    <a:pt x="8412" y="1453"/>
                    <a:pt x="7863" y="1406"/>
                    <a:pt x="7310" y="1406"/>
                  </a:cubicBezTo>
                  <a:cubicBezTo>
                    <a:pt x="6962" y="1406"/>
                    <a:pt x="6612" y="1425"/>
                    <a:pt x="6288" y="1447"/>
                  </a:cubicBezTo>
                  <a:cubicBezTo>
                    <a:pt x="6145" y="1447"/>
                    <a:pt x="6001" y="1464"/>
                    <a:pt x="5853" y="1464"/>
                  </a:cubicBezTo>
                  <a:cubicBezTo>
                    <a:pt x="5833" y="1465"/>
                    <a:pt x="5813" y="1465"/>
                    <a:pt x="5793" y="1465"/>
                  </a:cubicBezTo>
                  <a:cubicBezTo>
                    <a:pt x="5282" y="1465"/>
                    <a:pt x="4935" y="1254"/>
                    <a:pt x="4587" y="1011"/>
                  </a:cubicBezTo>
                  <a:cubicBezTo>
                    <a:pt x="4261" y="811"/>
                    <a:pt x="3934" y="611"/>
                    <a:pt x="3443" y="502"/>
                  </a:cubicBezTo>
                  <a:cubicBezTo>
                    <a:pt x="2784" y="374"/>
                    <a:pt x="1569" y="351"/>
                    <a:pt x="773" y="351"/>
                  </a:cubicBezTo>
                  <a:cubicBezTo>
                    <a:pt x="323" y="351"/>
                    <a:pt x="7" y="359"/>
                    <a:pt x="1" y="359"/>
                  </a:cubicBezTo>
                  <a:lnTo>
                    <a:pt x="1" y="394"/>
                  </a:lnTo>
                  <a:cubicBezTo>
                    <a:pt x="7" y="394"/>
                    <a:pt x="323" y="386"/>
                    <a:pt x="773" y="386"/>
                  </a:cubicBezTo>
                  <a:cubicBezTo>
                    <a:pt x="1569" y="386"/>
                    <a:pt x="2784" y="409"/>
                    <a:pt x="3443" y="537"/>
                  </a:cubicBezTo>
                  <a:cubicBezTo>
                    <a:pt x="3917" y="646"/>
                    <a:pt x="4243" y="846"/>
                    <a:pt x="4548" y="1046"/>
                  </a:cubicBezTo>
                  <a:cubicBezTo>
                    <a:pt x="4916" y="1289"/>
                    <a:pt x="5265" y="1500"/>
                    <a:pt x="5791" y="1500"/>
                  </a:cubicBezTo>
                  <a:cubicBezTo>
                    <a:pt x="5811" y="1500"/>
                    <a:pt x="5832" y="1499"/>
                    <a:pt x="5853" y="1499"/>
                  </a:cubicBezTo>
                  <a:cubicBezTo>
                    <a:pt x="6001" y="1499"/>
                    <a:pt x="6145" y="1481"/>
                    <a:pt x="6310" y="1481"/>
                  </a:cubicBezTo>
                  <a:cubicBezTo>
                    <a:pt x="6618" y="1459"/>
                    <a:pt x="6959" y="1441"/>
                    <a:pt x="7303" y="1441"/>
                  </a:cubicBezTo>
                  <a:cubicBezTo>
                    <a:pt x="7848" y="1441"/>
                    <a:pt x="8401" y="1488"/>
                    <a:pt x="8847" y="1642"/>
                  </a:cubicBezTo>
                  <a:cubicBezTo>
                    <a:pt x="9082" y="1734"/>
                    <a:pt x="9317" y="1773"/>
                    <a:pt x="9517" y="1773"/>
                  </a:cubicBezTo>
                  <a:cubicBezTo>
                    <a:pt x="10313" y="1773"/>
                    <a:pt x="10931" y="1246"/>
                    <a:pt x="11493" y="755"/>
                  </a:cubicBezTo>
                  <a:cubicBezTo>
                    <a:pt x="11927" y="369"/>
                    <a:pt x="12320" y="36"/>
                    <a:pt x="12707" y="36"/>
                  </a:cubicBezTo>
                  <a:cubicBezTo>
                    <a:pt x="12774" y="36"/>
                    <a:pt x="12840" y="46"/>
                    <a:pt x="12907" y="67"/>
                  </a:cubicBezTo>
                  <a:cubicBezTo>
                    <a:pt x="13507" y="267"/>
                    <a:pt x="13577" y="702"/>
                    <a:pt x="13651" y="1172"/>
                  </a:cubicBezTo>
                  <a:cubicBezTo>
                    <a:pt x="13777" y="1951"/>
                    <a:pt x="13925" y="2839"/>
                    <a:pt x="16388" y="2839"/>
                  </a:cubicBezTo>
                  <a:cubicBezTo>
                    <a:pt x="17058" y="2839"/>
                    <a:pt x="17476" y="2243"/>
                    <a:pt x="17876" y="1642"/>
                  </a:cubicBezTo>
                  <a:cubicBezTo>
                    <a:pt x="18249" y="1073"/>
                    <a:pt x="18625" y="537"/>
                    <a:pt x="19189" y="537"/>
                  </a:cubicBezTo>
                  <a:cubicBezTo>
                    <a:pt x="19198" y="537"/>
                    <a:pt x="19207" y="537"/>
                    <a:pt x="19216" y="537"/>
                  </a:cubicBezTo>
                  <a:cubicBezTo>
                    <a:pt x="19653" y="558"/>
                    <a:pt x="20032" y="566"/>
                    <a:pt x="20394" y="566"/>
                  </a:cubicBezTo>
                  <a:cubicBezTo>
                    <a:pt x="21022" y="566"/>
                    <a:pt x="21598" y="542"/>
                    <a:pt x="22336" y="520"/>
                  </a:cubicBezTo>
                  <a:cubicBezTo>
                    <a:pt x="23171" y="485"/>
                    <a:pt x="24238" y="446"/>
                    <a:pt x="25817" y="428"/>
                  </a:cubicBezTo>
                  <a:lnTo>
                    <a:pt x="25817" y="394"/>
                  </a:lnTo>
                  <a:cubicBezTo>
                    <a:pt x="24220" y="411"/>
                    <a:pt x="23171" y="446"/>
                    <a:pt x="22336" y="485"/>
                  </a:cubicBezTo>
                  <a:cubicBezTo>
                    <a:pt x="21601" y="507"/>
                    <a:pt x="21027" y="529"/>
                    <a:pt x="20401" y="529"/>
                  </a:cubicBezTo>
                  <a:cubicBezTo>
                    <a:pt x="20037" y="529"/>
                    <a:pt x="19656" y="522"/>
                    <a:pt x="19216" y="502"/>
                  </a:cubicBezTo>
                  <a:lnTo>
                    <a:pt x="19181" y="502"/>
                  </a:lnTo>
                  <a:cubicBezTo>
                    <a:pt x="18603" y="502"/>
                    <a:pt x="18220" y="1046"/>
                    <a:pt x="17841" y="1625"/>
                  </a:cubicBezTo>
                  <a:cubicBezTo>
                    <a:pt x="17441" y="2208"/>
                    <a:pt x="17041" y="2804"/>
                    <a:pt x="16388" y="2804"/>
                  </a:cubicBezTo>
                  <a:cubicBezTo>
                    <a:pt x="13942" y="2804"/>
                    <a:pt x="13816" y="1934"/>
                    <a:pt x="13686" y="1172"/>
                  </a:cubicBezTo>
                  <a:cubicBezTo>
                    <a:pt x="13616" y="685"/>
                    <a:pt x="13542" y="228"/>
                    <a:pt x="12924" y="32"/>
                  </a:cubicBezTo>
                  <a:cubicBezTo>
                    <a:pt x="12852" y="10"/>
                    <a:pt x="12780" y="0"/>
                    <a:pt x="12708"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5"/>
            <p:cNvSpPr/>
            <p:nvPr/>
          </p:nvSpPr>
          <p:spPr>
            <a:xfrm>
              <a:off x="640550" y="4206400"/>
              <a:ext cx="7862936" cy="422512"/>
            </a:xfrm>
            <a:custGeom>
              <a:avLst/>
              <a:gdLst/>
              <a:ahLst/>
              <a:cxnLst/>
              <a:rect l="l" t="t" r="r" b="b"/>
              <a:pathLst>
                <a:path w="25818" h="2785" extrusionOk="0">
                  <a:moveTo>
                    <a:pt x="12712" y="0"/>
                  </a:moveTo>
                  <a:cubicBezTo>
                    <a:pt x="12289" y="0"/>
                    <a:pt x="11892" y="347"/>
                    <a:pt x="11440" y="739"/>
                  </a:cubicBezTo>
                  <a:cubicBezTo>
                    <a:pt x="10879" y="1209"/>
                    <a:pt x="10261" y="1738"/>
                    <a:pt x="9467" y="1738"/>
                  </a:cubicBezTo>
                  <a:cubicBezTo>
                    <a:pt x="9282" y="1738"/>
                    <a:pt x="9087" y="1709"/>
                    <a:pt x="8882" y="1644"/>
                  </a:cubicBezTo>
                  <a:cubicBezTo>
                    <a:pt x="8314" y="1453"/>
                    <a:pt x="7621" y="1414"/>
                    <a:pt x="6964" y="1414"/>
                  </a:cubicBezTo>
                  <a:cubicBezTo>
                    <a:pt x="6680" y="1414"/>
                    <a:pt x="6402" y="1422"/>
                    <a:pt x="6145" y="1427"/>
                  </a:cubicBezTo>
                  <a:lnTo>
                    <a:pt x="5927" y="1427"/>
                  </a:lnTo>
                  <a:cubicBezTo>
                    <a:pt x="5902" y="1428"/>
                    <a:pt x="5876" y="1428"/>
                    <a:pt x="5851" y="1428"/>
                  </a:cubicBezTo>
                  <a:cubicBezTo>
                    <a:pt x="5314" y="1428"/>
                    <a:pt x="4947" y="1253"/>
                    <a:pt x="4548" y="1066"/>
                  </a:cubicBezTo>
                  <a:cubicBezTo>
                    <a:pt x="4222" y="900"/>
                    <a:pt x="3878" y="739"/>
                    <a:pt x="3408" y="648"/>
                  </a:cubicBezTo>
                  <a:cubicBezTo>
                    <a:pt x="2768" y="535"/>
                    <a:pt x="1626" y="513"/>
                    <a:pt x="841" y="513"/>
                  </a:cubicBezTo>
                  <a:cubicBezTo>
                    <a:pt x="356" y="513"/>
                    <a:pt x="7" y="522"/>
                    <a:pt x="1" y="522"/>
                  </a:cubicBezTo>
                  <a:lnTo>
                    <a:pt x="1" y="557"/>
                  </a:lnTo>
                  <a:cubicBezTo>
                    <a:pt x="7" y="557"/>
                    <a:pt x="353" y="548"/>
                    <a:pt x="837" y="548"/>
                  </a:cubicBezTo>
                  <a:cubicBezTo>
                    <a:pt x="1617" y="548"/>
                    <a:pt x="2757" y="570"/>
                    <a:pt x="3408" y="683"/>
                  </a:cubicBezTo>
                  <a:cubicBezTo>
                    <a:pt x="3860" y="774"/>
                    <a:pt x="4204" y="935"/>
                    <a:pt x="4531" y="1083"/>
                  </a:cubicBezTo>
                  <a:cubicBezTo>
                    <a:pt x="4931" y="1275"/>
                    <a:pt x="5315" y="1463"/>
                    <a:pt x="5856" y="1463"/>
                  </a:cubicBezTo>
                  <a:cubicBezTo>
                    <a:pt x="5879" y="1463"/>
                    <a:pt x="5903" y="1462"/>
                    <a:pt x="5927" y="1462"/>
                  </a:cubicBezTo>
                  <a:lnTo>
                    <a:pt x="6162" y="1462"/>
                  </a:lnTo>
                  <a:cubicBezTo>
                    <a:pt x="6407" y="1457"/>
                    <a:pt x="6670" y="1450"/>
                    <a:pt x="6940" y="1450"/>
                  </a:cubicBezTo>
                  <a:cubicBezTo>
                    <a:pt x="7594" y="1450"/>
                    <a:pt x="8289" y="1488"/>
                    <a:pt x="8864" y="1679"/>
                  </a:cubicBezTo>
                  <a:cubicBezTo>
                    <a:pt x="9076" y="1744"/>
                    <a:pt x="9276" y="1773"/>
                    <a:pt x="9465" y="1773"/>
                  </a:cubicBezTo>
                  <a:cubicBezTo>
                    <a:pt x="10279" y="1773"/>
                    <a:pt x="10900" y="1240"/>
                    <a:pt x="11458" y="757"/>
                  </a:cubicBezTo>
                  <a:cubicBezTo>
                    <a:pt x="11908" y="370"/>
                    <a:pt x="12304" y="34"/>
                    <a:pt x="12713" y="34"/>
                  </a:cubicBezTo>
                  <a:cubicBezTo>
                    <a:pt x="12783" y="34"/>
                    <a:pt x="12853" y="44"/>
                    <a:pt x="12924" y="65"/>
                  </a:cubicBezTo>
                  <a:cubicBezTo>
                    <a:pt x="13507" y="248"/>
                    <a:pt x="13599" y="683"/>
                    <a:pt x="13668" y="1153"/>
                  </a:cubicBezTo>
                  <a:cubicBezTo>
                    <a:pt x="13816" y="1914"/>
                    <a:pt x="13960" y="2784"/>
                    <a:pt x="16336" y="2784"/>
                  </a:cubicBezTo>
                  <a:cubicBezTo>
                    <a:pt x="16988" y="2784"/>
                    <a:pt x="17423" y="2223"/>
                    <a:pt x="17859" y="1662"/>
                  </a:cubicBezTo>
                  <a:cubicBezTo>
                    <a:pt x="18294" y="1100"/>
                    <a:pt x="18711" y="591"/>
                    <a:pt x="19290" y="591"/>
                  </a:cubicBezTo>
                  <a:lnTo>
                    <a:pt x="19325" y="591"/>
                  </a:lnTo>
                  <a:cubicBezTo>
                    <a:pt x="20284" y="631"/>
                    <a:pt x="20953" y="649"/>
                    <a:pt x="21764" y="649"/>
                  </a:cubicBezTo>
                  <a:cubicBezTo>
                    <a:pt x="22474" y="649"/>
                    <a:pt x="23294" y="635"/>
                    <a:pt x="24512" y="609"/>
                  </a:cubicBezTo>
                  <a:cubicBezTo>
                    <a:pt x="24912" y="609"/>
                    <a:pt x="25347" y="609"/>
                    <a:pt x="25817" y="591"/>
                  </a:cubicBezTo>
                  <a:lnTo>
                    <a:pt x="25817" y="557"/>
                  </a:lnTo>
                  <a:cubicBezTo>
                    <a:pt x="25325" y="574"/>
                    <a:pt x="24912" y="574"/>
                    <a:pt x="24512" y="574"/>
                  </a:cubicBezTo>
                  <a:cubicBezTo>
                    <a:pt x="23294" y="600"/>
                    <a:pt x="22474" y="614"/>
                    <a:pt x="21764" y="614"/>
                  </a:cubicBezTo>
                  <a:cubicBezTo>
                    <a:pt x="20953" y="614"/>
                    <a:pt x="20284" y="596"/>
                    <a:pt x="19325" y="557"/>
                  </a:cubicBezTo>
                  <a:lnTo>
                    <a:pt x="19290" y="557"/>
                  </a:lnTo>
                  <a:cubicBezTo>
                    <a:pt x="18690" y="557"/>
                    <a:pt x="18255" y="1100"/>
                    <a:pt x="17841" y="1644"/>
                  </a:cubicBezTo>
                  <a:cubicBezTo>
                    <a:pt x="17406" y="2188"/>
                    <a:pt x="16971" y="2750"/>
                    <a:pt x="16336" y="2750"/>
                  </a:cubicBezTo>
                  <a:cubicBezTo>
                    <a:pt x="13995" y="2750"/>
                    <a:pt x="13834" y="1897"/>
                    <a:pt x="13707" y="1153"/>
                  </a:cubicBezTo>
                  <a:cubicBezTo>
                    <a:pt x="13633" y="665"/>
                    <a:pt x="13542" y="213"/>
                    <a:pt x="12924" y="30"/>
                  </a:cubicBezTo>
                  <a:cubicBezTo>
                    <a:pt x="12852" y="10"/>
                    <a:pt x="12782" y="0"/>
                    <a:pt x="1271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5"/>
            <p:cNvSpPr/>
            <p:nvPr/>
          </p:nvSpPr>
          <p:spPr>
            <a:xfrm>
              <a:off x="640550" y="4181671"/>
              <a:ext cx="7862936" cy="414168"/>
            </a:xfrm>
            <a:custGeom>
              <a:avLst/>
              <a:gdLst/>
              <a:ahLst/>
              <a:cxnLst/>
              <a:rect l="l" t="t" r="r" b="b"/>
              <a:pathLst>
                <a:path w="25818" h="2730" extrusionOk="0">
                  <a:moveTo>
                    <a:pt x="12714" y="1"/>
                  </a:moveTo>
                  <a:cubicBezTo>
                    <a:pt x="12264" y="1"/>
                    <a:pt x="11849" y="350"/>
                    <a:pt x="11384" y="737"/>
                  </a:cubicBezTo>
                  <a:cubicBezTo>
                    <a:pt x="10843" y="1217"/>
                    <a:pt x="10227" y="1735"/>
                    <a:pt x="9423" y="1735"/>
                  </a:cubicBezTo>
                  <a:cubicBezTo>
                    <a:pt x="9257" y="1735"/>
                    <a:pt x="9082" y="1713"/>
                    <a:pt x="8899" y="1664"/>
                  </a:cubicBezTo>
                  <a:cubicBezTo>
                    <a:pt x="7977" y="1407"/>
                    <a:pt x="6924" y="1390"/>
                    <a:pt x="6019" y="1390"/>
                  </a:cubicBezTo>
                  <a:lnTo>
                    <a:pt x="5962" y="1390"/>
                  </a:lnTo>
                  <a:cubicBezTo>
                    <a:pt x="5366" y="1390"/>
                    <a:pt x="4948" y="1246"/>
                    <a:pt x="4496" y="1098"/>
                  </a:cubicBezTo>
                  <a:cubicBezTo>
                    <a:pt x="4169" y="989"/>
                    <a:pt x="3826" y="863"/>
                    <a:pt x="3373" y="794"/>
                  </a:cubicBezTo>
                  <a:cubicBezTo>
                    <a:pt x="2776" y="710"/>
                    <a:pt x="1779" y="692"/>
                    <a:pt x="1023" y="692"/>
                  </a:cubicBezTo>
                  <a:cubicBezTo>
                    <a:pt x="445" y="692"/>
                    <a:pt x="8" y="702"/>
                    <a:pt x="1" y="702"/>
                  </a:cubicBezTo>
                  <a:lnTo>
                    <a:pt x="1" y="737"/>
                  </a:lnTo>
                  <a:cubicBezTo>
                    <a:pt x="8" y="737"/>
                    <a:pt x="420" y="728"/>
                    <a:pt x="974" y="728"/>
                  </a:cubicBezTo>
                  <a:cubicBezTo>
                    <a:pt x="1735" y="728"/>
                    <a:pt x="2763" y="745"/>
                    <a:pt x="3373" y="828"/>
                  </a:cubicBezTo>
                  <a:cubicBezTo>
                    <a:pt x="3808" y="902"/>
                    <a:pt x="4152" y="1011"/>
                    <a:pt x="4496" y="1137"/>
                  </a:cubicBezTo>
                  <a:cubicBezTo>
                    <a:pt x="4921" y="1272"/>
                    <a:pt x="5331" y="1426"/>
                    <a:pt x="5906" y="1426"/>
                  </a:cubicBezTo>
                  <a:cubicBezTo>
                    <a:pt x="5943" y="1426"/>
                    <a:pt x="5980" y="1426"/>
                    <a:pt x="6019" y="1424"/>
                  </a:cubicBezTo>
                  <a:cubicBezTo>
                    <a:pt x="6924" y="1424"/>
                    <a:pt x="7977" y="1446"/>
                    <a:pt x="8899" y="1699"/>
                  </a:cubicBezTo>
                  <a:cubicBezTo>
                    <a:pt x="9084" y="1748"/>
                    <a:pt x="9260" y="1770"/>
                    <a:pt x="9427" y="1770"/>
                  </a:cubicBezTo>
                  <a:cubicBezTo>
                    <a:pt x="10244" y="1770"/>
                    <a:pt x="10863" y="1241"/>
                    <a:pt x="11423" y="772"/>
                  </a:cubicBezTo>
                  <a:cubicBezTo>
                    <a:pt x="11871" y="384"/>
                    <a:pt x="12271" y="37"/>
                    <a:pt x="12705" y="37"/>
                  </a:cubicBezTo>
                  <a:cubicBezTo>
                    <a:pt x="12777" y="37"/>
                    <a:pt x="12850" y="46"/>
                    <a:pt x="12924" y="67"/>
                  </a:cubicBezTo>
                  <a:cubicBezTo>
                    <a:pt x="13525" y="250"/>
                    <a:pt x="13616" y="685"/>
                    <a:pt x="13707" y="1137"/>
                  </a:cubicBezTo>
                  <a:cubicBezTo>
                    <a:pt x="13834" y="1899"/>
                    <a:pt x="13995" y="2730"/>
                    <a:pt x="16262" y="2730"/>
                  </a:cubicBezTo>
                  <a:lnTo>
                    <a:pt x="16296" y="2730"/>
                  </a:lnTo>
                  <a:cubicBezTo>
                    <a:pt x="16897" y="2730"/>
                    <a:pt x="17384" y="2208"/>
                    <a:pt x="17859" y="1681"/>
                  </a:cubicBezTo>
                  <a:cubicBezTo>
                    <a:pt x="18328" y="1155"/>
                    <a:pt x="18798" y="628"/>
                    <a:pt x="19382" y="628"/>
                  </a:cubicBezTo>
                  <a:lnTo>
                    <a:pt x="19434" y="628"/>
                  </a:lnTo>
                  <a:cubicBezTo>
                    <a:pt x="19690" y="646"/>
                    <a:pt x="19925" y="663"/>
                    <a:pt x="20143" y="663"/>
                  </a:cubicBezTo>
                  <a:cubicBezTo>
                    <a:pt x="21232" y="729"/>
                    <a:pt x="22007" y="777"/>
                    <a:pt x="23589" y="777"/>
                  </a:cubicBezTo>
                  <a:cubicBezTo>
                    <a:pt x="24193" y="777"/>
                    <a:pt x="24915" y="770"/>
                    <a:pt x="25817" y="754"/>
                  </a:cubicBezTo>
                  <a:lnTo>
                    <a:pt x="25817" y="720"/>
                  </a:lnTo>
                  <a:cubicBezTo>
                    <a:pt x="24930" y="734"/>
                    <a:pt x="24216" y="740"/>
                    <a:pt x="23617" y="740"/>
                  </a:cubicBezTo>
                  <a:cubicBezTo>
                    <a:pt x="22023" y="740"/>
                    <a:pt x="21237" y="695"/>
                    <a:pt x="20143" y="628"/>
                  </a:cubicBezTo>
                  <a:cubicBezTo>
                    <a:pt x="19925" y="628"/>
                    <a:pt x="19708" y="611"/>
                    <a:pt x="19451" y="593"/>
                  </a:cubicBezTo>
                  <a:cubicBezTo>
                    <a:pt x="19430" y="592"/>
                    <a:pt x="19410" y="591"/>
                    <a:pt x="19389" y="591"/>
                  </a:cubicBezTo>
                  <a:cubicBezTo>
                    <a:pt x="18787" y="591"/>
                    <a:pt x="18296" y="1137"/>
                    <a:pt x="17841" y="1642"/>
                  </a:cubicBezTo>
                  <a:cubicBezTo>
                    <a:pt x="17367" y="2169"/>
                    <a:pt x="16880" y="2695"/>
                    <a:pt x="16296" y="2695"/>
                  </a:cubicBezTo>
                  <a:lnTo>
                    <a:pt x="16262" y="2695"/>
                  </a:lnTo>
                  <a:cubicBezTo>
                    <a:pt x="14034" y="2695"/>
                    <a:pt x="13868" y="1881"/>
                    <a:pt x="13742" y="1137"/>
                  </a:cubicBezTo>
                  <a:cubicBezTo>
                    <a:pt x="13651" y="663"/>
                    <a:pt x="13559" y="210"/>
                    <a:pt x="12946" y="32"/>
                  </a:cubicBezTo>
                  <a:cubicBezTo>
                    <a:pt x="12867" y="11"/>
                    <a:pt x="12790" y="1"/>
                    <a:pt x="1271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5"/>
            <p:cNvSpPr/>
            <p:nvPr/>
          </p:nvSpPr>
          <p:spPr>
            <a:xfrm>
              <a:off x="640550" y="4156942"/>
              <a:ext cx="7862936" cy="409314"/>
            </a:xfrm>
            <a:custGeom>
              <a:avLst/>
              <a:gdLst/>
              <a:ahLst/>
              <a:cxnLst/>
              <a:rect l="l" t="t" r="r" b="b"/>
              <a:pathLst>
                <a:path w="25818" h="2698" extrusionOk="0">
                  <a:moveTo>
                    <a:pt x="12717" y="1"/>
                  </a:moveTo>
                  <a:cubicBezTo>
                    <a:pt x="12242" y="1"/>
                    <a:pt x="11804" y="366"/>
                    <a:pt x="11349" y="756"/>
                  </a:cubicBezTo>
                  <a:cubicBezTo>
                    <a:pt x="10795" y="1218"/>
                    <a:pt x="10187" y="1730"/>
                    <a:pt x="9385" y="1730"/>
                  </a:cubicBezTo>
                  <a:cubicBezTo>
                    <a:pt x="9242" y="1730"/>
                    <a:pt x="9094" y="1714"/>
                    <a:pt x="8938" y="1679"/>
                  </a:cubicBezTo>
                  <a:cubicBezTo>
                    <a:pt x="8012" y="1479"/>
                    <a:pt x="7106" y="1370"/>
                    <a:pt x="6093" y="1352"/>
                  </a:cubicBezTo>
                  <a:cubicBezTo>
                    <a:pt x="5418" y="1352"/>
                    <a:pt x="4948" y="1244"/>
                    <a:pt x="4439" y="1135"/>
                  </a:cubicBezTo>
                  <a:cubicBezTo>
                    <a:pt x="4095" y="1065"/>
                    <a:pt x="3752" y="991"/>
                    <a:pt x="3316" y="935"/>
                  </a:cubicBezTo>
                  <a:cubicBezTo>
                    <a:pt x="2717" y="872"/>
                    <a:pt x="1700" y="858"/>
                    <a:pt x="950" y="858"/>
                  </a:cubicBezTo>
                  <a:cubicBezTo>
                    <a:pt x="410" y="858"/>
                    <a:pt x="8" y="865"/>
                    <a:pt x="1" y="865"/>
                  </a:cubicBezTo>
                  <a:lnTo>
                    <a:pt x="1" y="900"/>
                  </a:lnTo>
                  <a:cubicBezTo>
                    <a:pt x="8" y="900"/>
                    <a:pt x="357" y="895"/>
                    <a:pt x="842" y="895"/>
                  </a:cubicBezTo>
                  <a:cubicBezTo>
                    <a:pt x="1599" y="895"/>
                    <a:pt x="2688" y="908"/>
                    <a:pt x="3316" y="974"/>
                  </a:cubicBezTo>
                  <a:cubicBezTo>
                    <a:pt x="3734" y="1026"/>
                    <a:pt x="4095" y="1100"/>
                    <a:pt x="4422" y="1174"/>
                  </a:cubicBezTo>
                  <a:cubicBezTo>
                    <a:pt x="4931" y="1283"/>
                    <a:pt x="5418" y="1392"/>
                    <a:pt x="6093" y="1392"/>
                  </a:cubicBezTo>
                  <a:cubicBezTo>
                    <a:pt x="7106" y="1409"/>
                    <a:pt x="8012" y="1518"/>
                    <a:pt x="8938" y="1718"/>
                  </a:cubicBezTo>
                  <a:cubicBezTo>
                    <a:pt x="9101" y="1757"/>
                    <a:pt x="9256" y="1775"/>
                    <a:pt x="9404" y="1775"/>
                  </a:cubicBezTo>
                  <a:cubicBezTo>
                    <a:pt x="10211" y="1775"/>
                    <a:pt x="10815" y="1248"/>
                    <a:pt x="11366" y="774"/>
                  </a:cubicBezTo>
                  <a:cubicBezTo>
                    <a:pt x="11834" y="385"/>
                    <a:pt x="12246" y="35"/>
                    <a:pt x="12712" y="35"/>
                  </a:cubicBezTo>
                  <a:cubicBezTo>
                    <a:pt x="12788" y="35"/>
                    <a:pt x="12866" y="44"/>
                    <a:pt x="12946" y="64"/>
                  </a:cubicBezTo>
                  <a:cubicBezTo>
                    <a:pt x="13542" y="230"/>
                    <a:pt x="13633" y="665"/>
                    <a:pt x="13725" y="1135"/>
                  </a:cubicBezTo>
                  <a:cubicBezTo>
                    <a:pt x="13868" y="1862"/>
                    <a:pt x="14051" y="2697"/>
                    <a:pt x="16188" y="2697"/>
                  </a:cubicBezTo>
                  <a:lnTo>
                    <a:pt x="16244" y="2697"/>
                  </a:lnTo>
                  <a:cubicBezTo>
                    <a:pt x="16823" y="2675"/>
                    <a:pt x="17349" y="2171"/>
                    <a:pt x="17841" y="1679"/>
                  </a:cubicBezTo>
                  <a:cubicBezTo>
                    <a:pt x="18361" y="1197"/>
                    <a:pt x="18880" y="679"/>
                    <a:pt x="19475" y="679"/>
                  </a:cubicBezTo>
                  <a:cubicBezTo>
                    <a:pt x="19503" y="679"/>
                    <a:pt x="19532" y="680"/>
                    <a:pt x="19560" y="682"/>
                  </a:cubicBezTo>
                  <a:cubicBezTo>
                    <a:pt x="20052" y="700"/>
                    <a:pt x="20452" y="739"/>
                    <a:pt x="20848" y="774"/>
                  </a:cubicBezTo>
                  <a:cubicBezTo>
                    <a:pt x="21765" y="860"/>
                    <a:pt x="22590" y="935"/>
                    <a:pt x="24270" y="935"/>
                  </a:cubicBezTo>
                  <a:cubicBezTo>
                    <a:pt x="24719" y="935"/>
                    <a:pt x="25228" y="929"/>
                    <a:pt x="25817" y="917"/>
                  </a:cubicBezTo>
                  <a:lnTo>
                    <a:pt x="25817" y="883"/>
                  </a:lnTo>
                  <a:cubicBezTo>
                    <a:pt x="25244" y="893"/>
                    <a:pt x="24745" y="898"/>
                    <a:pt x="24305" y="898"/>
                  </a:cubicBezTo>
                  <a:cubicBezTo>
                    <a:pt x="22601" y="898"/>
                    <a:pt x="21771" y="825"/>
                    <a:pt x="20848" y="739"/>
                  </a:cubicBezTo>
                  <a:cubicBezTo>
                    <a:pt x="20452" y="700"/>
                    <a:pt x="20052" y="665"/>
                    <a:pt x="19560" y="648"/>
                  </a:cubicBezTo>
                  <a:cubicBezTo>
                    <a:pt x="19528" y="645"/>
                    <a:pt x="19497" y="644"/>
                    <a:pt x="19466" y="644"/>
                  </a:cubicBezTo>
                  <a:cubicBezTo>
                    <a:pt x="18855" y="644"/>
                    <a:pt x="18337" y="1160"/>
                    <a:pt x="17819" y="1661"/>
                  </a:cubicBezTo>
                  <a:cubicBezTo>
                    <a:pt x="17315" y="2153"/>
                    <a:pt x="16806" y="2640"/>
                    <a:pt x="16244" y="2658"/>
                  </a:cubicBezTo>
                  <a:lnTo>
                    <a:pt x="16188" y="2658"/>
                  </a:lnTo>
                  <a:cubicBezTo>
                    <a:pt x="14069" y="2658"/>
                    <a:pt x="13903" y="1844"/>
                    <a:pt x="13760" y="1118"/>
                  </a:cubicBezTo>
                  <a:cubicBezTo>
                    <a:pt x="13668" y="648"/>
                    <a:pt x="13577" y="195"/>
                    <a:pt x="12946" y="30"/>
                  </a:cubicBezTo>
                  <a:cubicBezTo>
                    <a:pt x="12869" y="10"/>
                    <a:pt x="12792" y="1"/>
                    <a:pt x="12717"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5"/>
            <p:cNvSpPr/>
            <p:nvPr/>
          </p:nvSpPr>
          <p:spPr>
            <a:xfrm>
              <a:off x="640550" y="4132517"/>
              <a:ext cx="7862936" cy="400666"/>
            </a:xfrm>
            <a:custGeom>
              <a:avLst/>
              <a:gdLst/>
              <a:ahLst/>
              <a:cxnLst/>
              <a:rect l="l" t="t" r="r" b="b"/>
              <a:pathLst>
                <a:path w="25818" h="2641" extrusionOk="0">
                  <a:moveTo>
                    <a:pt x="12706" y="0"/>
                  </a:moveTo>
                  <a:cubicBezTo>
                    <a:pt x="12207" y="0"/>
                    <a:pt x="11765" y="378"/>
                    <a:pt x="11314" y="769"/>
                  </a:cubicBezTo>
                  <a:cubicBezTo>
                    <a:pt x="10758" y="1230"/>
                    <a:pt x="10146" y="1747"/>
                    <a:pt x="9335" y="1747"/>
                  </a:cubicBezTo>
                  <a:cubicBezTo>
                    <a:pt x="9218" y="1747"/>
                    <a:pt x="9098" y="1737"/>
                    <a:pt x="8973" y="1714"/>
                  </a:cubicBezTo>
                  <a:cubicBezTo>
                    <a:pt x="8756" y="1679"/>
                    <a:pt x="8573" y="1640"/>
                    <a:pt x="8377" y="1605"/>
                  </a:cubicBezTo>
                  <a:cubicBezTo>
                    <a:pt x="7633" y="1461"/>
                    <a:pt x="6998" y="1335"/>
                    <a:pt x="6162" y="1313"/>
                  </a:cubicBezTo>
                  <a:cubicBezTo>
                    <a:pt x="5366" y="1313"/>
                    <a:pt x="4765" y="1244"/>
                    <a:pt x="4152" y="1170"/>
                  </a:cubicBezTo>
                  <a:cubicBezTo>
                    <a:pt x="3878" y="1152"/>
                    <a:pt x="3608" y="1118"/>
                    <a:pt x="3282" y="1078"/>
                  </a:cubicBezTo>
                  <a:cubicBezTo>
                    <a:pt x="2724" y="1029"/>
                    <a:pt x="1821" y="1018"/>
                    <a:pt x="1103" y="1018"/>
                  </a:cubicBezTo>
                  <a:cubicBezTo>
                    <a:pt x="488" y="1018"/>
                    <a:pt x="9" y="1026"/>
                    <a:pt x="1" y="1026"/>
                  </a:cubicBezTo>
                  <a:lnTo>
                    <a:pt x="1" y="1061"/>
                  </a:lnTo>
                  <a:cubicBezTo>
                    <a:pt x="8" y="1061"/>
                    <a:pt x="429" y="1054"/>
                    <a:pt x="988" y="1054"/>
                  </a:cubicBezTo>
                  <a:cubicBezTo>
                    <a:pt x="1722" y="1054"/>
                    <a:pt x="2694" y="1066"/>
                    <a:pt x="3282" y="1118"/>
                  </a:cubicBezTo>
                  <a:cubicBezTo>
                    <a:pt x="3591" y="1152"/>
                    <a:pt x="3878" y="1187"/>
                    <a:pt x="4152" y="1205"/>
                  </a:cubicBezTo>
                  <a:cubicBezTo>
                    <a:pt x="4765" y="1279"/>
                    <a:pt x="5366" y="1352"/>
                    <a:pt x="6162" y="1352"/>
                  </a:cubicBezTo>
                  <a:cubicBezTo>
                    <a:pt x="6980" y="1370"/>
                    <a:pt x="7633" y="1496"/>
                    <a:pt x="8377" y="1640"/>
                  </a:cubicBezTo>
                  <a:cubicBezTo>
                    <a:pt x="8555" y="1679"/>
                    <a:pt x="8756" y="1714"/>
                    <a:pt x="8956" y="1748"/>
                  </a:cubicBezTo>
                  <a:cubicBezTo>
                    <a:pt x="9085" y="1771"/>
                    <a:pt x="9210" y="1782"/>
                    <a:pt x="9330" y="1782"/>
                  </a:cubicBezTo>
                  <a:cubicBezTo>
                    <a:pt x="10164" y="1782"/>
                    <a:pt x="10776" y="1267"/>
                    <a:pt x="11332" y="791"/>
                  </a:cubicBezTo>
                  <a:cubicBezTo>
                    <a:pt x="11798" y="384"/>
                    <a:pt x="12224" y="35"/>
                    <a:pt x="12703" y="35"/>
                  </a:cubicBezTo>
                  <a:cubicBezTo>
                    <a:pt x="12783" y="35"/>
                    <a:pt x="12863" y="44"/>
                    <a:pt x="12946" y="64"/>
                  </a:cubicBezTo>
                  <a:cubicBezTo>
                    <a:pt x="13542" y="208"/>
                    <a:pt x="13651" y="661"/>
                    <a:pt x="13742" y="1118"/>
                  </a:cubicBezTo>
                  <a:cubicBezTo>
                    <a:pt x="13903" y="1822"/>
                    <a:pt x="14086" y="2640"/>
                    <a:pt x="16101" y="2640"/>
                  </a:cubicBezTo>
                  <a:lnTo>
                    <a:pt x="16188" y="2640"/>
                  </a:lnTo>
                  <a:cubicBezTo>
                    <a:pt x="16732" y="2619"/>
                    <a:pt x="17258" y="2184"/>
                    <a:pt x="17819" y="1696"/>
                  </a:cubicBezTo>
                  <a:cubicBezTo>
                    <a:pt x="18390" y="1212"/>
                    <a:pt x="18957" y="713"/>
                    <a:pt x="19572" y="713"/>
                  </a:cubicBezTo>
                  <a:cubicBezTo>
                    <a:pt x="19604" y="713"/>
                    <a:pt x="19636" y="714"/>
                    <a:pt x="19669" y="717"/>
                  </a:cubicBezTo>
                  <a:cubicBezTo>
                    <a:pt x="20234" y="752"/>
                    <a:pt x="20687" y="826"/>
                    <a:pt x="21122" y="878"/>
                  </a:cubicBezTo>
                  <a:cubicBezTo>
                    <a:pt x="21973" y="984"/>
                    <a:pt x="22803" y="1099"/>
                    <a:pt x="24489" y="1099"/>
                  </a:cubicBezTo>
                  <a:cubicBezTo>
                    <a:pt x="24882" y="1099"/>
                    <a:pt x="25321" y="1092"/>
                    <a:pt x="25817" y="1078"/>
                  </a:cubicBezTo>
                  <a:lnTo>
                    <a:pt x="25817" y="1044"/>
                  </a:lnTo>
                  <a:cubicBezTo>
                    <a:pt x="25329" y="1057"/>
                    <a:pt x="24898" y="1063"/>
                    <a:pt x="24512" y="1063"/>
                  </a:cubicBezTo>
                  <a:cubicBezTo>
                    <a:pt x="22817" y="1063"/>
                    <a:pt x="21994" y="946"/>
                    <a:pt x="21122" y="843"/>
                  </a:cubicBezTo>
                  <a:cubicBezTo>
                    <a:pt x="20687" y="791"/>
                    <a:pt x="20234" y="717"/>
                    <a:pt x="19669" y="682"/>
                  </a:cubicBezTo>
                  <a:cubicBezTo>
                    <a:pt x="19636" y="680"/>
                    <a:pt x="19604" y="678"/>
                    <a:pt x="19572" y="678"/>
                  </a:cubicBezTo>
                  <a:cubicBezTo>
                    <a:pt x="18955" y="678"/>
                    <a:pt x="18373" y="1179"/>
                    <a:pt x="17802" y="1679"/>
                  </a:cubicBezTo>
                  <a:cubicBezTo>
                    <a:pt x="17241" y="2149"/>
                    <a:pt x="16732" y="2584"/>
                    <a:pt x="16188" y="2601"/>
                  </a:cubicBezTo>
                  <a:lnTo>
                    <a:pt x="16118" y="2601"/>
                  </a:lnTo>
                  <a:cubicBezTo>
                    <a:pt x="14103" y="2601"/>
                    <a:pt x="13942" y="1805"/>
                    <a:pt x="13777" y="1118"/>
                  </a:cubicBezTo>
                  <a:cubicBezTo>
                    <a:pt x="13686" y="643"/>
                    <a:pt x="13577" y="191"/>
                    <a:pt x="12946" y="30"/>
                  </a:cubicBezTo>
                  <a:cubicBezTo>
                    <a:pt x="12864" y="10"/>
                    <a:pt x="12785" y="0"/>
                    <a:pt x="1270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5"/>
            <p:cNvSpPr/>
            <p:nvPr/>
          </p:nvSpPr>
          <p:spPr>
            <a:xfrm>
              <a:off x="640550" y="4107637"/>
              <a:ext cx="7862936" cy="392474"/>
            </a:xfrm>
            <a:custGeom>
              <a:avLst/>
              <a:gdLst/>
              <a:ahLst/>
              <a:cxnLst/>
              <a:rect l="l" t="t" r="r" b="b"/>
              <a:pathLst>
                <a:path w="25818" h="2587" extrusionOk="0">
                  <a:moveTo>
                    <a:pt x="12716" y="0"/>
                  </a:moveTo>
                  <a:cubicBezTo>
                    <a:pt x="12188" y="0"/>
                    <a:pt x="11729" y="380"/>
                    <a:pt x="11258" y="772"/>
                  </a:cubicBezTo>
                  <a:cubicBezTo>
                    <a:pt x="10724" y="1243"/>
                    <a:pt x="10114" y="1756"/>
                    <a:pt x="9291" y="1756"/>
                  </a:cubicBezTo>
                  <a:cubicBezTo>
                    <a:pt x="9194" y="1756"/>
                    <a:pt x="9094" y="1749"/>
                    <a:pt x="8991" y="1734"/>
                  </a:cubicBezTo>
                  <a:cubicBezTo>
                    <a:pt x="8573" y="1677"/>
                    <a:pt x="8229" y="1608"/>
                    <a:pt x="7903" y="1534"/>
                  </a:cubicBezTo>
                  <a:cubicBezTo>
                    <a:pt x="7398" y="1408"/>
                    <a:pt x="6906" y="1299"/>
                    <a:pt x="6254" y="1299"/>
                  </a:cubicBezTo>
                  <a:cubicBezTo>
                    <a:pt x="5818" y="1282"/>
                    <a:pt x="5457" y="1282"/>
                    <a:pt x="5092" y="1282"/>
                  </a:cubicBezTo>
                  <a:cubicBezTo>
                    <a:pt x="4461" y="1282"/>
                    <a:pt x="3917" y="1282"/>
                    <a:pt x="3243" y="1225"/>
                  </a:cubicBezTo>
                  <a:cubicBezTo>
                    <a:pt x="2613" y="1194"/>
                    <a:pt x="1578" y="1187"/>
                    <a:pt x="847" y="1187"/>
                  </a:cubicBezTo>
                  <a:cubicBezTo>
                    <a:pt x="360" y="1187"/>
                    <a:pt x="8" y="1190"/>
                    <a:pt x="1" y="1190"/>
                  </a:cubicBezTo>
                  <a:lnTo>
                    <a:pt x="1" y="1225"/>
                  </a:lnTo>
                  <a:cubicBezTo>
                    <a:pt x="8" y="1225"/>
                    <a:pt x="360" y="1222"/>
                    <a:pt x="847" y="1222"/>
                  </a:cubicBezTo>
                  <a:cubicBezTo>
                    <a:pt x="1578" y="1222"/>
                    <a:pt x="2613" y="1228"/>
                    <a:pt x="3243" y="1260"/>
                  </a:cubicBezTo>
                  <a:cubicBezTo>
                    <a:pt x="3917" y="1316"/>
                    <a:pt x="4461" y="1316"/>
                    <a:pt x="5092" y="1316"/>
                  </a:cubicBezTo>
                  <a:cubicBezTo>
                    <a:pt x="5457" y="1316"/>
                    <a:pt x="5818" y="1316"/>
                    <a:pt x="6254" y="1334"/>
                  </a:cubicBezTo>
                  <a:cubicBezTo>
                    <a:pt x="6889" y="1334"/>
                    <a:pt x="7376" y="1443"/>
                    <a:pt x="7903" y="1569"/>
                  </a:cubicBezTo>
                  <a:cubicBezTo>
                    <a:pt x="8229" y="1643"/>
                    <a:pt x="8573" y="1717"/>
                    <a:pt x="8991" y="1769"/>
                  </a:cubicBezTo>
                  <a:cubicBezTo>
                    <a:pt x="9091" y="1784"/>
                    <a:pt x="9189" y="1791"/>
                    <a:pt x="9285" y="1791"/>
                  </a:cubicBezTo>
                  <a:cubicBezTo>
                    <a:pt x="10115" y="1791"/>
                    <a:pt x="10742" y="1264"/>
                    <a:pt x="11292" y="807"/>
                  </a:cubicBezTo>
                  <a:cubicBezTo>
                    <a:pt x="11749" y="415"/>
                    <a:pt x="12193" y="35"/>
                    <a:pt x="12706" y="35"/>
                  </a:cubicBezTo>
                  <a:cubicBezTo>
                    <a:pt x="12784" y="35"/>
                    <a:pt x="12864" y="44"/>
                    <a:pt x="12946" y="63"/>
                  </a:cubicBezTo>
                  <a:cubicBezTo>
                    <a:pt x="13559" y="211"/>
                    <a:pt x="13668" y="646"/>
                    <a:pt x="13777" y="1116"/>
                  </a:cubicBezTo>
                  <a:cubicBezTo>
                    <a:pt x="13942" y="1804"/>
                    <a:pt x="14121" y="2587"/>
                    <a:pt x="16044" y="2587"/>
                  </a:cubicBezTo>
                  <a:lnTo>
                    <a:pt x="16153" y="2587"/>
                  </a:lnTo>
                  <a:cubicBezTo>
                    <a:pt x="16662" y="2587"/>
                    <a:pt x="17206" y="2152"/>
                    <a:pt x="17802" y="1717"/>
                  </a:cubicBezTo>
                  <a:cubicBezTo>
                    <a:pt x="18422" y="1249"/>
                    <a:pt x="19058" y="751"/>
                    <a:pt x="19680" y="751"/>
                  </a:cubicBezTo>
                  <a:cubicBezTo>
                    <a:pt x="19712" y="751"/>
                    <a:pt x="19745" y="752"/>
                    <a:pt x="19777" y="755"/>
                  </a:cubicBezTo>
                  <a:cubicBezTo>
                    <a:pt x="20361" y="807"/>
                    <a:pt x="20813" y="899"/>
                    <a:pt x="21266" y="973"/>
                  </a:cubicBezTo>
                  <a:cubicBezTo>
                    <a:pt x="22090" y="1108"/>
                    <a:pt x="22940" y="1259"/>
                    <a:pt x="24717" y="1259"/>
                  </a:cubicBezTo>
                  <a:cubicBezTo>
                    <a:pt x="25049" y="1259"/>
                    <a:pt x="25414" y="1254"/>
                    <a:pt x="25817" y="1242"/>
                  </a:cubicBezTo>
                  <a:lnTo>
                    <a:pt x="25817" y="1208"/>
                  </a:lnTo>
                  <a:cubicBezTo>
                    <a:pt x="25415" y="1219"/>
                    <a:pt x="25050" y="1224"/>
                    <a:pt x="24719" y="1224"/>
                  </a:cubicBezTo>
                  <a:cubicBezTo>
                    <a:pt x="22941" y="1224"/>
                    <a:pt x="22093" y="1073"/>
                    <a:pt x="21283" y="933"/>
                  </a:cubicBezTo>
                  <a:cubicBezTo>
                    <a:pt x="20830" y="864"/>
                    <a:pt x="20378" y="772"/>
                    <a:pt x="19777" y="716"/>
                  </a:cubicBezTo>
                  <a:cubicBezTo>
                    <a:pt x="19746" y="713"/>
                    <a:pt x="19715" y="712"/>
                    <a:pt x="19684" y="712"/>
                  </a:cubicBezTo>
                  <a:cubicBezTo>
                    <a:pt x="19045" y="712"/>
                    <a:pt x="18406" y="1213"/>
                    <a:pt x="17767" y="1677"/>
                  </a:cubicBezTo>
                  <a:cubicBezTo>
                    <a:pt x="17206" y="2130"/>
                    <a:pt x="16645" y="2548"/>
                    <a:pt x="16153" y="2548"/>
                  </a:cubicBezTo>
                  <a:cubicBezTo>
                    <a:pt x="16106" y="2549"/>
                    <a:pt x="16060" y="2549"/>
                    <a:pt x="16015" y="2549"/>
                  </a:cubicBezTo>
                  <a:cubicBezTo>
                    <a:pt x="14151" y="2549"/>
                    <a:pt x="13973" y="1770"/>
                    <a:pt x="13816" y="1099"/>
                  </a:cubicBezTo>
                  <a:cubicBezTo>
                    <a:pt x="13707" y="629"/>
                    <a:pt x="13599" y="172"/>
                    <a:pt x="12963" y="28"/>
                  </a:cubicBezTo>
                  <a:cubicBezTo>
                    <a:pt x="12879" y="9"/>
                    <a:pt x="12797" y="0"/>
                    <a:pt x="1271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5"/>
            <p:cNvSpPr/>
            <p:nvPr/>
          </p:nvSpPr>
          <p:spPr>
            <a:xfrm>
              <a:off x="640550" y="4084122"/>
              <a:ext cx="7862936" cy="383068"/>
            </a:xfrm>
            <a:custGeom>
              <a:avLst/>
              <a:gdLst/>
              <a:ahLst/>
              <a:cxnLst/>
              <a:rect l="l" t="t" r="r" b="b"/>
              <a:pathLst>
                <a:path w="25818" h="2525" extrusionOk="0">
                  <a:moveTo>
                    <a:pt x="12750" y="0"/>
                  </a:moveTo>
                  <a:cubicBezTo>
                    <a:pt x="12208" y="0"/>
                    <a:pt x="11739" y="424"/>
                    <a:pt x="11258" y="871"/>
                  </a:cubicBezTo>
                  <a:cubicBezTo>
                    <a:pt x="10744" y="1356"/>
                    <a:pt x="10208" y="1853"/>
                    <a:pt x="9533" y="1853"/>
                  </a:cubicBezTo>
                  <a:cubicBezTo>
                    <a:pt x="9374" y="1853"/>
                    <a:pt x="9206" y="1825"/>
                    <a:pt x="9030" y="1763"/>
                  </a:cubicBezTo>
                  <a:cubicBezTo>
                    <a:pt x="7977" y="1380"/>
                    <a:pt x="7415" y="1271"/>
                    <a:pt x="6328" y="1254"/>
                  </a:cubicBezTo>
                  <a:cubicBezTo>
                    <a:pt x="6214" y="1251"/>
                    <a:pt x="6104" y="1249"/>
                    <a:pt x="5996" y="1249"/>
                  </a:cubicBezTo>
                  <a:cubicBezTo>
                    <a:pt x="5517" y="1249"/>
                    <a:pt x="5091" y="1278"/>
                    <a:pt x="4678" y="1306"/>
                  </a:cubicBezTo>
                  <a:cubicBezTo>
                    <a:pt x="4300" y="1336"/>
                    <a:pt x="3935" y="1374"/>
                    <a:pt x="3546" y="1374"/>
                  </a:cubicBezTo>
                  <a:cubicBezTo>
                    <a:pt x="3430" y="1374"/>
                    <a:pt x="3312" y="1371"/>
                    <a:pt x="3190" y="1363"/>
                  </a:cubicBezTo>
                  <a:cubicBezTo>
                    <a:pt x="2673" y="1345"/>
                    <a:pt x="1879" y="1341"/>
                    <a:pt x="1214" y="1341"/>
                  </a:cubicBezTo>
                  <a:cubicBezTo>
                    <a:pt x="548" y="1341"/>
                    <a:pt x="10" y="1345"/>
                    <a:pt x="1" y="1345"/>
                  </a:cubicBezTo>
                  <a:lnTo>
                    <a:pt x="1" y="1380"/>
                  </a:lnTo>
                  <a:cubicBezTo>
                    <a:pt x="10" y="1380"/>
                    <a:pt x="548" y="1376"/>
                    <a:pt x="1214" y="1376"/>
                  </a:cubicBezTo>
                  <a:cubicBezTo>
                    <a:pt x="1879" y="1376"/>
                    <a:pt x="2673" y="1380"/>
                    <a:pt x="3190" y="1397"/>
                  </a:cubicBezTo>
                  <a:cubicBezTo>
                    <a:pt x="3317" y="1407"/>
                    <a:pt x="3440" y="1411"/>
                    <a:pt x="3560" y="1411"/>
                  </a:cubicBezTo>
                  <a:cubicBezTo>
                    <a:pt x="3943" y="1411"/>
                    <a:pt x="4305" y="1372"/>
                    <a:pt x="4678" y="1345"/>
                  </a:cubicBezTo>
                  <a:cubicBezTo>
                    <a:pt x="5091" y="1313"/>
                    <a:pt x="5519" y="1284"/>
                    <a:pt x="5999" y="1284"/>
                  </a:cubicBezTo>
                  <a:cubicBezTo>
                    <a:pt x="6106" y="1284"/>
                    <a:pt x="6215" y="1285"/>
                    <a:pt x="6328" y="1289"/>
                  </a:cubicBezTo>
                  <a:cubicBezTo>
                    <a:pt x="7415" y="1306"/>
                    <a:pt x="7959" y="1415"/>
                    <a:pt x="9008" y="1798"/>
                  </a:cubicBezTo>
                  <a:cubicBezTo>
                    <a:pt x="9192" y="1860"/>
                    <a:pt x="9365" y="1888"/>
                    <a:pt x="9529" y="1888"/>
                  </a:cubicBezTo>
                  <a:cubicBezTo>
                    <a:pt x="10225" y="1888"/>
                    <a:pt x="10765" y="1389"/>
                    <a:pt x="11292" y="893"/>
                  </a:cubicBezTo>
                  <a:cubicBezTo>
                    <a:pt x="11760" y="456"/>
                    <a:pt x="12228" y="36"/>
                    <a:pt x="12759" y="36"/>
                  </a:cubicBezTo>
                  <a:cubicBezTo>
                    <a:pt x="12826" y="36"/>
                    <a:pt x="12894" y="43"/>
                    <a:pt x="12963" y="57"/>
                  </a:cubicBezTo>
                  <a:cubicBezTo>
                    <a:pt x="13577" y="201"/>
                    <a:pt x="13686" y="636"/>
                    <a:pt x="13794" y="1088"/>
                  </a:cubicBezTo>
                  <a:cubicBezTo>
                    <a:pt x="13977" y="1763"/>
                    <a:pt x="14160" y="2524"/>
                    <a:pt x="15970" y="2524"/>
                  </a:cubicBezTo>
                  <a:lnTo>
                    <a:pt x="16101" y="2524"/>
                  </a:lnTo>
                  <a:cubicBezTo>
                    <a:pt x="16588" y="2524"/>
                    <a:pt x="17149" y="2124"/>
                    <a:pt x="17767" y="1724"/>
                  </a:cubicBezTo>
                  <a:cubicBezTo>
                    <a:pt x="18426" y="1268"/>
                    <a:pt x="19119" y="794"/>
                    <a:pt x="19753" y="794"/>
                  </a:cubicBezTo>
                  <a:cubicBezTo>
                    <a:pt x="19798" y="794"/>
                    <a:pt x="19842" y="796"/>
                    <a:pt x="19886" y="801"/>
                  </a:cubicBezTo>
                  <a:cubicBezTo>
                    <a:pt x="20487" y="853"/>
                    <a:pt x="20922" y="962"/>
                    <a:pt x="21374" y="1054"/>
                  </a:cubicBezTo>
                  <a:cubicBezTo>
                    <a:pt x="22182" y="1240"/>
                    <a:pt x="23015" y="1413"/>
                    <a:pt x="24815" y="1413"/>
                  </a:cubicBezTo>
                  <a:cubicBezTo>
                    <a:pt x="25120" y="1413"/>
                    <a:pt x="25452" y="1408"/>
                    <a:pt x="25817" y="1397"/>
                  </a:cubicBezTo>
                  <a:lnTo>
                    <a:pt x="25817" y="1363"/>
                  </a:lnTo>
                  <a:cubicBezTo>
                    <a:pt x="25452" y="1373"/>
                    <a:pt x="25120" y="1378"/>
                    <a:pt x="24816" y="1378"/>
                  </a:cubicBezTo>
                  <a:cubicBezTo>
                    <a:pt x="23020" y="1378"/>
                    <a:pt x="22199" y="1205"/>
                    <a:pt x="21392" y="1019"/>
                  </a:cubicBezTo>
                  <a:cubicBezTo>
                    <a:pt x="20922" y="927"/>
                    <a:pt x="20487" y="819"/>
                    <a:pt x="19886" y="762"/>
                  </a:cubicBezTo>
                  <a:cubicBezTo>
                    <a:pt x="19843" y="758"/>
                    <a:pt x="19800" y="756"/>
                    <a:pt x="19756" y="756"/>
                  </a:cubicBezTo>
                  <a:cubicBezTo>
                    <a:pt x="19106" y="756"/>
                    <a:pt x="18411" y="1228"/>
                    <a:pt x="17750" y="1689"/>
                  </a:cubicBezTo>
                  <a:cubicBezTo>
                    <a:pt x="17132" y="2089"/>
                    <a:pt x="16571" y="2485"/>
                    <a:pt x="16101" y="2485"/>
                  </a:cubicBezTo>
                  <a:lnTo>
                    <a:pt x="15970" y="2485"/>
                  </a:lnTo>
                  <a:cubicBezTo>
                    <a:pt x="14195" y="2485"/>
                    <a:pt x="13995" y="1741"/>
                    <a:pt x="13834" y="1088"/>
                  </a:cubicBezTo>
                  <a:cubicBezTo>
                    <a:pt x="13725" y="601"/>
                    <a:pt x="13616" y="166"/>
                    <a:pt x="12963" y="22"/>
                  </a:cubicBezTo>
                  <a:cubicBezTo>
                    <a:pt x="12891" y="7"/>
                    <a:pt x="12820"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5"/>
            <p:cNvSpPr/>
            <p:nvPr/>
          </p:nvSpPr>
          <p:spPr>
            <a:xfrm>
              <a:off x="640550" y="4059241"/>
              <a:ext cx="7862936" cy="374875"/>
            </a:xfrm>
            <a:custGeom>
              <a:avLst/>
              <a:gdLst/>
              <a:ahLst/>
              <a:cxnLst/>
              <a:rect l="l" t="t" r="r" b="b"/>
              <a:pathLst>
                <a:path w="25818" h="2471" extrusionOk="0">
                  <a:moveTo>
                    <a:pt x="12750" y="0"/>
                  </a:moveTo>
                  <a:cubicBezTo>
                    <a:pt x="12193" y="0"/>
                    <a:pt x="11724" y="423"/>
                    <a:pt x="11240" y="891"/>
                  </a:cubicBezTo>
                  <a:cubicBezTo>
                    <a:pt x="10719" y="1366"/>
                    <a:pt x="10198" y="1855"/>
                    <a:pt x="9519" y="1855"/>
                  </a:cubicBezTo>
                  <a:cubicBezTo>
                    <a:pt x="9370" y="1855"/>
                    <a:pt x="9213" y="1831"/>
                    <a:pt x="9047" y="1779"/>
                  </a:cubicBezTo>
                  <a:cubicBezTo>
                    <a:pt x="8882" y="1727"/>
                    <a:pt x="8721" y="1670"/>
                    <a:pt x="8573" y="1635"/>
                  </a:cubicBezTo>
                  <a:cubicBezTo>
                    <a:pt x="7833" y="1400"/>
                    <a:pt x="7376" y="1252"/>
                    <a:pt x="6397" y="1218"/>
                  </a:cubicBezTo>
                  <a:cubicBezTo>
                    <a:pt x="6310" y="1213"/>
                    <a:pt x="6223" y="1211"/>
                    <a:pt x="6139" y="1211"/>
                  </a:cubicBezTo>
                  <a:cubicBezTo>
                    <a:pt x="5576" y="1211"/>
                    <a:pt x="5073" y="1304"/>
                    <a:pt x="4570" y="1383"/>
                  </a:cubicBezTo>
                  <a:cubicBezTo>
                    <a:pt x="4143" y="1446"/>
                    <a:pt x="3734" y="1512"/>
                    <a:pt x="3301" y="1512"/>
                  </a:cubicBezTo>
                  <a:cubicBezTo>
                    <a:pt x="3253" y="1512"/>
                    <a:pt x="3204" y="1511"/>
                    <a:pt x="3155" y="1509"/>
                  </a:cubicBezTo>
                  <a:lnTo>
                    <a:pt x="1" y="1509"/>
                  </a:lnTo>
                  <a:lnTo>
                    <a:pt x="1" y="1544"/>
                  </a:lnTo>
                  <a:lnTo>
                    <a:pt x="3155" y="1544"/>
                  </a:lnTo>
                  <a:cubicBezTo>
                    <a:pt x="3206" y="1546"/>
                    <a:pt x="3257" y="1547"/>
                    <a:pt x="3307" y="1547"/>
                  </a:cubicBezTo>
                  <a:cubicBezTo>
                    <a:pt x="3737" y="1547"/>
                    <a:pt x="4147" y="1482"/>
                    <a:pt x="4587" y="1400"/>
                  </a:cubicBezTo>
                  <a:cubicBezTo>
                    <a:pt x="5074" y="1336"/>
                    <a:pt x="5575" y="1246"/>
                    <a:pt x="6136" y="1246"/>
                  </a:cubicBezTo>
                  <a:cubicBezTo>
                    <a:pt x="6222" y="1246"/>
                    <a:pt x="6309" y="1248"/>
                    <a:pt x="6397" y="1252"/>
                  </a:cubicBezTo>
                  <a:cubicBezTo>
                    <a:pt x="7376" y="1292"/>
                    <a:pt x="7811" y="1435"/>
                    <a:pt x="8555" y="1670"/>
                  </a:cubicBezTo>
                  <a:cubicBezTo>
                    <a:pt x="8703" y="1709"/>
                    <a:pt x="8864" y="1762"/>
                    <a:pt x="9047" y="1818"/>
                  </a:cubicBezTo>
                  <a:cubicBezTo>
                    <a:pt x="9209" y="1868"/>
                    <a:pt x="9362" y="1891"/>
                    <a:pt x="9509" y="1891"/>
                  </a:cubicBezTo>
                  <a:cubicBezTo>
                    <a:pt x="10198" y="1891"/>
                    <a:pt x="10734" y="1390"/>
                    <a:pt x="11258" y="909"/>
                  </a:cubicBezTo>
                  <a:cubicBezTo>
                    <a:pt x="11741" y="460"/>
                    <a:pt x="12197" y="35"/>
                    <a:pt x="12751" y="35"/>
                  </a:cubicBezTo>
                  <a:cubicBezTo>
                    <a:pt x="12820" y="35"/>
                    <a:pt x="12891" y="42"/>
                    <a:pt x="12963" y="56"/>
                  </a:cubicBezTo>
                  <a:cubicBezTo>
                    <a:pt x="13599" y="186"/>
                    <a:pt x="13707" y="621"/>
                    <a:pt x="13834" y="1091"/>
                  </a:cubicBezTo>
                  <a:cubicBezTo>
                    <a:pt x="13995" y="1744"/>
                    <a:pt x="14195" y="2471"/>
                    <a:pt x="15900" y="2471"/>
                  </a:cubicBezTo>
                  <a:lnTo>
                    <a:pt x="16044" y="2471"/>
                  </a:lnTo>
                  <a:cubicBezTo>
                    <a:pt x="16497" y="2471"/>
                    <a:pt x="17097" y="2105"/>
                    <a:pt x="17711" y="1727"/>
                  </a:cubicBezTo>
                  <a:cubicBezTo>
                    <a:pt x="18457" y="1285"/>
                    <a:pt x="19199" y="832"/>
                    <a:pt x="19853" y="832"/>
                  </a:cubicBezTo>
                  <a:cubicBezTo>
                    <a:pt x="19901" y="832"/>
                    <a:pt x="19948" y="834"/>
                    <a:pt x="19995" y="839"/>
                  </a:cubicBezTo>
                  <a:cubicBezTo>
                    <a:pt x="20596" y="909"/>
                    <a:pt x="21031" y="1017"/>
                    <a:pt x="21466" y="1144"/>
                  </a:cubicBezTo>
                  <a:cubicBezTo>
                    <a:pt x="22256" y="1364"/>
                    <a:pt x="23050" y="1580"/>
                    <a:pt x="24836" y="1580"/>
                  </a:cubicBezTo>
                  <a:cubicBezTo>
                    <a:pt x="25134" y="1580"/>
                    <a:pt x="25459" y="1574"/>
                    <a:pt x="25817" y="1561"/>
                  </a:cubicBezTo>
                  <a:lnTo>
                    <a:pt x="25817" y="1527"/>
                  </a:lnTo>
                  <a:cubicBezTo>
                    <a:pt x="25466" y="1539"/>
                    <a:pt x="25145" y="1545"/>
                    <a:pt x="24851" y="1545"/>
                  </a:cubicBezTo>
                  <a:cubicBezTo>
                    <a:pt x="23066" y="1545"/>
                    <a:pt x="22260" y="1326"/>
                    <a:pt x="21483" y="1109"/>
                  </a:cubicBezTo>
                  <a:cubicBezTo>
                    <a:pt x="21031" y="983"/>
                    <a:pt x="20596" y="874"/>
                    <a:pt x="19995" y="800"/>
                  </a:cubicBezTo>
                  <a:cubicBezTo>
                    <a:pt x="19951" y="795"/>
                    <a:pt x="19906" y="793"/>
                    <a:pt x="19860" y="793"/>
                  </a:cubicBezTo>
                  <a:cubicBezTo>
                    <a:pt x="19203" y="793"/>
                    <a:pt x="18442" y="1249"/>
                    <a:pt x="17693" y="1709"/>
                  </a:cubicBezTo>
                  <a:cubicBezTo>
                    <a:pt x="17080" y="2070"/>
                    <a:pt x="16497" y="2432"/>
                    <a:pt x="16044" y="2432"/>
                  </a:cubicBezTo>
                  <a:cubicBezTo>
                    <a:pt x="15978" y="2434"/>
                    <a:pt x="15914" y="2435"/>
                    <a:pt x="15852" y="2435"/>
                  </a:cubicBezTo>
                  <a:cubicBezTo>
                    <a:pt x="14237" y="2435"/>
                    <a:pt x="14044" y="1736"/>
                    <a:pt x="13868" y="1074"/>
                  </a:cubicBezTo>
                  <a:cubicBezTo>
                    <a:pt x="13742" y="600"/>
                    <a:pt x="13616" y="147"/>
                    <a:pt x="12963" y="21"/>
                  </a:cubicBezTo>
                  <a:cubicBezTo>
                    <a:pt x="12891" y="7"/>
                    <a:pt x="12819"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5"/>
            <p:cNvSpPr/>
            <p:nvPr/>
          </p:nvSpPr>
          <p:spPr>
            <a:xfrm>
              <a:off x="640550" y="4034664"/>
              <a:ext cx="7862936" cy="366531"/>
            </a:xfrm>
            <a:custGeom>
              <a:avLst/>
              <a:gdLst/>
              <a:ahLst/>
              <a:cxnLst/>
              <a:rect l="l" t="t" r="r" b="b"/>
              <a:pathLst>
                <a:path w="25818" h="2416" extrusionOk="0">
                  <a:moveTo>
                    <a:pt x="12751" y="1"/>
                  </a:moveTo>
                  <a:cubicBezTo>
                    <a:pt x="12155" y="1"/>
                    <a:pt x="11689" y="440"/>
                    <a:pt x="11205" y="892"/>
                  </a:cubicBezTo>
                  <a:cubicBezTo>
                    <a:pt x="10694" y="1371"/>
                    <a:pt x="10157" y="1862"/>
                    <a:pt x="9460" y="1862"/>
                  </a:cubicBezTo>
                  <a:cubicBezTo>
                    <a:pt x="9339" y="1862"/>
                    <a:pt x="9213" y="1847"/>
                    <a:pt x="9082" y="1815"/>
                  </a:cubicBezTo>
                  <a:cubicBezTo>
                    <a:pt x="8682" y="1706"/>
                    <a:pt x="8412" y="1597"/>
                    <a:pt x="8159" y="1523"/>
                  </a:cubicBezTo>
                  <a:cubicBezTo>
                    <a:pt x="7668" y="1345"/>
                    <a:pt x="7267" y="1219"/>
                    <a:pt x="6489" y="1179"/>
                  </a:cubicBezTo>
                  <a:cubicBezTo>
                    <a:pt x="6414" y="1176"/>
                    <a:pt x="6341" y="1174"/>
                    <a:pt x="6269" y="1174"/>
                  </a:cubicBezTo>
                  <a:cubicBezTo>
                    <a:pt x="5636" y="1174"/>
                    <a:pt x="5068" y="1303"/>
                    <a:pt x="4513" y="1436"/>
                  </a:cubicBezTo>
                  <a:cubicBezTo>
                    <a:pt x="4043" y="1545"/>
                    <a:pt x="3591" y="1654"/>
                    <a:pt x="3116" y="1654"/>
                  </a:cubicBezTo>
                  <a:cubicBezTo>
                    <a:pt x="2068" y="1671"/>
                    <a:pt x="18" y="1689"/>
                    <a:pt x="1" y="1689"/>
                  </a:cubicBezTo>
                  <a:lnTo>
                    <a:pt x="1" y="1723"/>
                  </a:lnTo>
                  <a:cubicBezTo>
                    <a:pt x="18" y="1723"/>
                    <a:pt x="2068" y="1706"/>
                    <a:pt x="3116" y="1689"/>
                  </a:cubicBezTo>
                  <a:cubicBezTo>
                    <a:pt x="3591" y="1689"/>
                    <a:pt x="4043" y="1580"/>
                    <a:pt x="4531" y="1471"/>
                  </a:cubicBezTo>
                  <a:cubicBezTo>
                    <a:pt x="5064" y="1343"/>
                    <a:pt x="5626" y="1212"/>
                    <a:pt x="6251" y="1212"/>
                  </a:cubicBezTo>
                  <a:cubicBezTo>
                    <a:pt x="6329" y="1212"/>
                    <a:pt x="6408" y="1214"/>
                    <a:pt x="6489" y="1219"/>
                  </a:cubicBezTo>
                  <a:cubicBezTo>
                    <a:pt x="7267" y="1253"/>
                    <a:pt x="7650" y="1380"/>
                    <a:pt x="8138" y="1545"/>
                  </a:cubicBezTo>
                  <a:cubicBezTo>
                    <a:pt x="8394" y="1632"/>
                    <a:pt x="8682" y="1741"/>
                    <a:pt x="9065" y="1832"/>
                  </a:cubicBezTo>
                  <a:cubicBezTo>
                    <a:pt x="9216" y="1874"/>
                    <a:pt x="9359" y="1893"/>
                    <a:pt x="9496" y="1893"/>
                  </a:cubicBezTo>
                  <a:cubicBezTo>
                    <a:pt x="10194" y="1893"/>
                    <a:pt x="10721" y="1396"/>
                    <a:pt x="11223" y="927"/>
                  </a:cubicBezTo>
                  <a:cubicBezTo>
                    <a:pt x="11708" y="473"/>
                    <a:pt x="12179" y="37"/>
                    <a:pt x="12750" y="37"/>
                  </a:cubicBezTo>
                  <a:cubicBezTo>
                    <a:pt x="12820" y="37"/>
                    <a:pt x="12891" y="43"/>
                    <a:pt x="12963" y="57"/>
                  </a:cubicBezTo>
                  <a:cubicBezTo>
                    <a:pt x="13599" y="183"/>
                    <a:pt x="13725" y="618"/>
                    <a:pt x="13851" y="1071"/>
                  </a:cubicBezTo>
                  <a:cubicBezTo>
                    <a:pt x="14034" y="1706"/>
                    <a:pt x="14230" y="2415"/>
                    <a:pt x="15826" y="2415"/>
                  </a:cubicBezTo>
                  <a:lnTo>
                    <a:pt x="16009" y="2415"/>
                  </a:lnTo>
                  <a:cubicBezTo>
                    <a:pt x="16427" y="2415"/>
                    <a:pt x="17023" y="2089"/>
                    <a:pt x="17658" y="1741"/>
                  </a:cubicBezTo>
                  <a:cubicBezTo>
                    <a:pt x="18407" y="1341"/>
                    <a:pt x="19251" y="881"/>
                    <a:pt x="19930" y="881"/>
                  </a:cubicBezTo>
                  <a:cubicBezTo>
                    <a:pt x="19989" y="881"/>
                    <a:pt x="20047" y="885"/>
                    <a:pt x="20104" y="892"/>
                  </a:cubicBezTo>
                  <a:cubicBezTo>
                    <a:pt x="20704" y="962"/>
                    <a:pt x="21122" y="1088"/>
                    <a:pt x="21557" y="1236"/>
                  </a:cubicBezTo>
                  <a:cubicBezTo>
                    <a:pt x="22287" y="1473"/>
                    <a:pt x="23103" y="1740"/>
                    <a:pt x="24972" y="1740"/>
                  </a:cubicBezTo>
                  <a:cubicBezTo>
                    <a:pt x="25232" y="1740"/>
                    <a:pt x="25513" y="1735"/>
                    <a:pt x="25817" y="1723"/>
                  </a:cubicBezTo>
                  <a:lnTo>
                    <a:pt x="25817" y="1689"/>
                  </a:lnTo>
                  <a:cubicBezTo>
                    <a:pt x="25513" y="1700"/>
                    <a:pt x="25233" y="1705"/>
                    <a:pt x="24972" y="1705"/>
                  </a:cubicBezTo>
                  <a:cubicBezTo>
                    <a:pt x="23103" y="1705"/>
                    <a:pt x="22287" y="1437"/>
                    <a:pt x="21557" y="1197"/>
                  </a:cubicBezTo>
                  <a:cubicBezTo>
                    <a:pt x="21122" y="1053"/>
                    <a:pt x="20704" y="927"/>
                    <a:pt x="20104" y="853"/>
                  </a:cubicBezTo>
                  <a:cubicBezTo>
                    <a:pt x="20048" y="846"/>
                    <a:pt x="19990" y="842"/>
                    <a:pt x="19931" y="842"/>
                  </a:cubicBezTo>
                  <a:cubicBezTo>
                    <a:pt x="19252" y="842"/>
                    <a:pt x="18406" y="1305"/>
                    <a:pt x="17641" y="1706"/>
                  </a:cubicBezTo>
                  <a:cubicBezTo>
                    <a:pt x="17006" y="2050"/>
                    <a:pt x="16405" y="2376"/>
                    <a:pt x="16009" y="2376"/>
                  </a:cubicBezTo>
                  <a:cubicBezTo>
                    <a:pt x="15943" y="2378"/>
                    <a:pt x="15879" y="2379"/>
                    <a:pt x="15817" y="2379"/>
                  </a:cubicBezTo>
                  <a:cubicBezTo>
                    <a:pt x="14271" y="2379"/>
                    <a:pt x="14078" y="1714"/>
                    <a:pt x="13886" y="1053"/>
                  </a:cubicBezTo>
                  <a:cubicBezTo>
                    <a:pt x="13760" y="583"/>
                    <a:pt x="13633" y="148"/>
                    <a:pt x="12981" y="22"/>
                  </a:cubicBezTo>
                  <a:cubicBezTo>
                    <a:pt x="12902" y="8"/>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5"/>
            <p:cNvSpPr/>
            <p:nvPr/>
          </p:nvSpPr>
          <p:spPr>
            <a:xfrm>
              <a:off x="640550" y="4009784"/>
              <a:ext cx="7862936" cy="361070"/>
            </a:xfrm>
            <a:custGeom>
              <a:avLst/>
              <a:gdLst/>
              <a:ahLst/>
              <a:cxnLst/>
              <a:rect l="l" t="t" r="r" b="b"/>
              <a:pathLst>
                <a:path w="25818" h="2380" extrusionOk="0">
                  <a:moveTo>
                    <a:pt x="12751" y="1"/>
                  </a:moveTo>
                  <a:cubicBezTo>
                    <a:pt x="12140" y="1"/>
                    <a:pt x="11667" y="439"/>
                    <a:pt x="11166" y="908"/>
                  </a:cubicBezTo>
                  <a:cubicBezTo>
                    <a:pt x="10662" y="1382"/>
                    <a:pt x="10142" y="1869"/>
                    <a:pt x="9441" y="1869"/>
                  </a:cubicBezTo>
                  <a:cubicBezTo>
                    <a:pt x="9337" y="1869"/>
                    <a:pt x="9229" y="1858"/>
                    <a:pt x="9117" y="1835"/>
                  </a:cubicBezTo>
                  <a:cubicBezTo>
                    <a:pt x="8612" y="1726"/>
                    <a:pt x="8303" y="1600"/>
                    <a:pt x="8012" y="1491"/>
                  </a:cubicBezTo>
                  <a:cubicBezTo>
                    <a:pt x="7633" y="1326"/>
                    <a:pt x="7289" y="1182"/>
                    <a:pt x="6563" y="1143"/>
                  </a:cubicBezTo>
                  <a:cubicBezTo>
                    <a:pt x="6504" y="1141"/>
                    <a:pt x="6446" y="1139"/>
                    <a:pt x="6388" y="1139"/>
                  </a:cubicBezTo>
                  <a:cubicBezTo>
                    <a:pt x="5698" y="1139"/>
                    <a:pt x="5081" y="1324"/>
                    <a:pt x="4478" y="1509"/>
                  </a:cubicBezTo>
                  <a:cubicBezTo>
                    <a:pt x="3987" y="1652"/>
                    <a:pt x="3534" y="1779"/>
                    <a:pt x="3064" y="1796"/>
                  </a:cubicBezTo>
                  <a:cubicBezTo>
                    <a:pt x="2029" y="1853"/>
                    <a:pt x="18" y="1853"/>
                    <a:pt x="1" y="1853"/>
                  </a:cubicBezTo>
                  <a:lnTo>
                    <a:pt x="1" y="1887"/>
                  </a:lnTo>
                  <a:cubicBezTo>
                    <a:pt x="18" y="1887"/>
                    <a:pt x="2029" y="1887"/>
                    <a:pt x="3082" y="1835"/>
                  </a:cubicBezTo>
                  <a:cubicBezTo>
                    <a:pt x="3534" y="1818"/>
                    <a:pt x="3987" y="1687"/>
                    <a:pt x="4496" y="1544"/>
                  </a:cubicBezTo>
                  <a:cubicBezTo>
                    <a:pt x="5077" y="1361"/>
                    <a:pt x="5687" y="1177"/>
                    <a:pt x="6369" y="1177"/>
                  </a:cubicBezTo>
                  <a:cubicBezTo>
                    <a:pt x="6433" y="1177"/>
                    <a:pt x="6497" y="1179"/>
                    <a:pt x="6563" y="1182"/>
                  </a:cubicBezTo>
                  <a:cubicBezTo>
                    <a:pt x="7267" y="1217"/>
                    <a:pt x="7616" y="1361"/>
                    <a:pt x="7994" y="1526"/>
                  </a:cubicBezTo>
                  <a:cubicBezTo>
                    <a:pt x="8286" y="1635"/>
                    <a:pt x="8595" y="1761"/>
                    <a:pt x="9099" y="1870"/>
                  </a:cubicBezTo>
                  <a:cubicBezTo>
                    <a:pt x="9219" y="1894"/>
                    <a:pt x="9333" y="1905"/>
                    <a:pt x="9442" y="1905"/>
                  </a:cubicBezTo>
                  <a:cubicBezTo>
                    <a:pt x="10166" y="1905"/>
                    <a:pt x="10684" y="1417"/>
                    <a:pt x="11205" y="926"/>
                  </a:cubicBezTo>
                  <a:cubicBezTo>
                    <a:pt x="11696" y="470"/>
                    <a:pt x="12155" y="40"/>
                    <a:pt x="12774" y="40"/>
                  </a:cubicBezTo>
                  <a:cubicBezTo>
                    <a:pt x="12841" y="40"/>
                    <a:pt x="12910" y="45"/>
                    <a:pt x="12981" y="55"/>
                  </a:cubicBezTo>
                  <a:cubicBezTo>
                    <a:pt x="13616" y="164"/>
                    <a:pt x="13742" y="599"/>
                    <a:pt x="13886" y="1074"/>
                  </a:cubicBezTo>
                  <a:cubicBezTo>
                    <a:pt x="14069" y="1670"/>
                    <a:pt x="14286" y="2379"/>
                    <a:pt x="15774" y="2379"/>
                  </a:cubicBezTo>
                  <a:cubicBezTo>
                    <a:pt x="15826" y="2379"/>
                    <a:pt x="15900" y="2379"/>
                    <a:pt x="15953" y="2362"/>
                  </a:cubicBezTo>
                  <a:cubicBezTo>
                    <a:pt x="16353" y="2362"/>
                    <a:pt x="16949" y="2070"/>
                    <a:pt x="17602" y="1744"/>
                  </a:cubicBezTo>
                  <a:cubicBezTo>
                    <a:pt x="18423" y="1359"/>
                    <a:pt x="19333" y="916"/>
                    <a:pt x="20036" y="916"/>
                  </a:cubicBezTo>
                  <a:cubicBezTo>
                    <a:pt x="20096" y="916"/>
                    <a:pt x="20155" y="919"/>
                    <a:pt x="20213" y="926"/>
                  </a:cubicBezTo>
                  <a:cubicBezTo>
                    <a:pt x="20796" y="1017"/>
                    <a:pt x="21192" y="1165"/>
                    <a:pt x="21627" y="1326"/>
                  </a:cubicBezTo>
                  <a:cubicBezTo>
                    <a:pt x="22328" y="1597"/>
                    <a:pt x="23109" y="1907"/>
                    <a:pt x="24961" y="1907"/>
                  </a:cubicBezTo>
                  <a:cubicBezTo>
                    <a:pt x="25224" y="1907"/>
                    <a:pt x="25508" y="1901"/>
                    <a:pt x="25817" y="1887"/>
                  </a:cubicBezTo>
                  <a:lnTo>
                    <a:pt x="25817" y="1853"/>
                  </a:lnTo>
                  <a:cubicBezTo>
                    <a:pt x="25541" y="1863"/>
                    <a:pt x="25285" y="1868"/>
                    <a:pt x="25046" y="1868"/>
                  </a:cubicBezTo>
                  <a:cubicBezTo>
                    <a:pt x="23149" y="1868"/>
                    <a:pt x="22353" y="1566"/>
                    <a:pt x="21627" y="1291"/>
                  </a:cubicBezTo>
                  <a:cubicBezTo>
                    <a:pt x="21213" y="1126"/>
                    <a:pt x="20813" y="982"/>
                    <a:pt x="20213" y="891"/>
                  </a:cubicBezTo>
                  <a:cubicBezTo>
                    <a:pt x="20153" y="883"/>
                    <a:pt x="20092" y="880"/>
                    <a:pt x="20029" y="880"/>
                  </a:cubicBezTo>
                  <a:cubicBezTo>
                    <a:pt x="19324" y="880"/>
                    <a:pt x="18399" y="1327"/>
                    <a:pt x="17584" y="1726"/>
                  </a:cubicBezTo>
                  <a:cubicBezTo>
                    <a:pt x="16932" y="2035"/>
                    <a:pt x="16336" y="2322"/>
                    <a:pt x="15953" y="2322"/>
                  </a:cubicBezTo>
                  <a:cubicBezTo>
                    <a:pt x="15871" y="2326"/>
                    <a:pt x="15793" y="2328"/>
                    <a:pt x="15719" y="2328"/>
                  </a:cubicBezTo>
                  <a:cubicBezTo>
                    <a:pt x="14301" y="2328"/>
                    <a:pt x="14111" y="1676"/>
                    <a:pt x="13925" y="1056"/>
                  </a:cubicBezTo>
                  <a:cubicBezTo>
                    <a:pt x="13777" y="582"/>
                    <a:pt x="13651" y="129"/>
                    <a:pt x="12981" y="21"/>
                  </a:cubicBezTo>
                  <a:cubicBezTo>
                    <a:pt x="12902" y="7"/>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5"/>
            <p:cNvSpPr/>
            <p:nvPr/>
          </p:nvSpPr>
          <p:spPr>
            <a:xfrm>
              <a:off x="640550" y="3986117"/>
              <a:ext cx="7862936" cy="351664"/>
            </a:xfrm>
            <a:custGeom>
              <a:avLst/>
              <a:gdLst/>
              <a:ahLst/>
              <a:cxnLst/>
              <a:rect l="l" t="t" r="r" b="b"/>
              <a:pathLst>
                <a:path w="25818" h="2318" extrusionOk="0">
                  <a:moveTo>
                    <a:pt x="12769" y="0"/>
                  </a:moveTo>
                  <a:cubicBezTo>
                    <a:pt x="12119" y="0"/>
                    <a:pt x="11641" y="444"/>
                    <a:pt x="11149" y="921"/>
                  </a:cubicBezTo>
                  <a:cubicBezTo>
                    <a:pt x="10651" y="1387"/>
                    <a:pt x="10140" y="1868"/>
                    <a:pt x="9424" y="1868"/>
                  </a:cubicBezTo>
                  <a:cubicBezTo>
                    <a:pt x="9332" y="1868"/>
                    <a:pt x="9237" y="1860"/>
                    <a:pt x="9139" y="1843"/>
                  </a:cubicBezTo>
                  <a:cubicBezTo>
                    <a:pt x="8555" y="1756"/>
                    <a:pt x="8268" y="1608"/>
                    <a:pt x="7977" y="1465"/>
                  </a:cubicBezTo>
                  <a:cubicBezTo>
                    <a:pt x="7650" y="1299"/>
                    <a:pt x="7341" y="1138"/>
                    <a:pt x="6637" y="1103"/>
                  </a:cubicBezTo>
                  <a:cubicBezTo>
                    <a:pt x="6565" y="1098"/>
                    <a:pt x="6493" y="1096"/>
                    <a:pt x="6423" y="1096"/>
                  </a:cubicBezTo>
                  <a:cubicBezTo>
                    <a:pt x="5709" y="1096"/>
                    <a:pt x="5069" y="1344"/>
                    <a:pt x="4439" y="1573"/>
                  </a:cubicBezTo>
                  <a:cubicBezTo>
                    <a:pt x="3934" y="1734"/>
                    <a:pt x="3482" y="1917"/>
                    <a:pt x="3025" y="1935"/>
                  </a:cubicBezTo>
                  <a:cubicBezTo>
                    <a:pt x="1994" y="2009"/>
                    <a:pt x="18" y="2009"/>
                    <a:pt x="1" y="2009"/>
                  </a:cubicBezTo>
                  <a:lnTo>
                    <a:pt x="1" y="2043"/>
                  </a:lnTo>
                  <a:cubicBezTo>
                    <a:pt x="18" y="2043"/>
                    <a:pt x="1994" y="2043"/>
                    <a:pt x="3025" y="1974"/>
                  </a:cubicBezTo>
                  <a:cubicBezTo>
                    <a:pt x="3482" y="1952"/>
                    <a:pt x="3952" y="1774"/>
                    <a:pt x="4439" y="1591"/>
                  </a:cubicBezTo>
                  <a:cubicBezTo>
                    <a:pt x="5069" y="1377"/>
                    <a:pt x="5723" y="1131"/>
                    <a:pt x="6426" y="1131"/>
                  </a:cubicBezTo>
                  <a:cubicBezTo>
                    <a:pt x="6496" y="1131"/>
                    <a:pt x="6566" y="1133"/>
                    <a:pt x="6637" y="1138"/>
                  </a:cubicBezTo>
                  <a:cubicBezTo>
                    <a:pt x="7324" y="1173"/>
                    <a:pt x="7633" y="1338"/>
                    <a:pt x="7959" y="1499"/>
                  </a:cubicBezTo>
                  <a:cubicBezTo>
                    <a:pt x="8247" y="1647"/>
                    <a:pt x="8555" y="1791"/>
                    <a:pt x="9139" y="1882"/>
                  </a:cubicBezTo>
                  <a:cubicBezTo>
                    <a:pt x="9232" y="1898"/>
                    <a:pt x="9323" y="1905"/>
                    <a:pt x="9411" y="1905"/>
                  </a:cubicBezTo>
                  <a:cubicBezTo>
                    <a:pt x="10137" y="1905"/>
                    <a:pt x="10666" y="1408"/>
                    <a:pt x="11166" y="938"/>
                  </a:cubicBezTo>
                  <a:cubicBezTo>
                    <a:pt x="11658" y="478"/>
                    <a:pt x="12136" y="35"/>
                    <a:pt x="12773" y="35"/>
                  </a:cubicBezTo>
                  <a:cubicBezTo>
                    <a:pt x="12840" y="35"/>
                    <a:pt x="12910" y="40"/>
                    <a:pt x="12981" y="50"/>
                  </a:cubicBezTo>
                  <a:cubicBezTo>
                    <a:pt x="13633" y="159"/>
                    <a:pt x="13760" y="594"/>
                    <a:pt x="13925" y="1047"/>
                  </a:cubicBezTo>
                  <a:cubicBezTo>
                    <a:pt x="14103" y="1647"/>
                    <a:pt x="14321" y="2317"/>
                    <a:pt x="15700" y="2317"/>
                  </a:cubicBezTo>
                  <a:lnTo>
                    <a:pt x="15900" y="2317"/>
                  </a:lnTo>
                  <a:cubicBezTo>
                    <a:pt x="16262" y="2300"/>
                    <a:pt x="16840" y="2043"/>
                    <a:pt x="17515" y="1756"/>
                  </a:cubicBezTo>
                  <a:cubicBezTo>
                    <a:pt x="18397" y="1380"/>
                    <a:pt x="19368" y="957"/>
                    <a:pt x="20093" y="957"/>
                  </a:cubicBezTo>
                  <a:cubicBezTo>
                    <a:pt x="20172" y="957"/>
                    <a:pt x="20248" y="962"/>
                    <a:pt x="20321" y="973"/>
                  </a:cubicBezTo>
                  <a:cubicBezTo>
                    <a:pt x="20904" y="1047"/>
                    <a:pt x="21283" y="1230"/>
                    <a:pt x="21683" y="1408"/>
                  </a:cubicBezTo>
                  <a:cubicBezTo>
                    <a:pt x="22373" y="1716"/>
                    <a:pt x="23134" y="2062"/>
                    <a:pt x="25022" y="2062"/>
                  </a:cubicBezTo>
                  <a:cubicBezTo>
                    <a:pt x="25267" y="2062"/>
                    <a:pt x="25531" y="2056"/>
                    <a:pt x="25817" y="2043"/>
                  </a:cubicBezTo>
                  <a:lnTo>
                    <a:pt x="25817" y="2009"/>
                  </a:lnTo>
                  <a:cubicBezTo>
                    <a:pt x="25536" y="2021"/>
                    <a:pt x="25275" y="2027"/>
                    <a:pt x="25033" y="2027"/>
                  </a:cubicBezTo>
                  <a:cubicBezTo>
                    <a:pt x="23153" y="2027"/>
                    <a:pt x="22391" y="1678"/>
                    <a:pt x="21701" y="1373"/>
                  </a:cubicBezTo>
                  <a:cubicBezTo>
                    <a:pt x="21300" y="1190"/>
                    <a:pt x="20904" y="1012"/>
                    <a:pt x="20321" y="938"/>
                  </a:cubicBezTo>
                  <a:cubicBezTo>
                    <a:pt x="20248" y="927"/>
                    <a:pt x="20171" y="922"/>
                    <a:pt x="20090" y="922"/>
                  </a:cubicBezTo>
                  <a:cubicBezTo>
                    <a:pt x="19363" y="922"/>
                    <a:pt x="18377" y="1341"/>
                    <a:pt x="17515" y="1717"/>
                  </a:cubicBezTo>
                  <a:cubicBezTo>
                    <a:pt x="16840" y="2009"/>
                    <a:pt x="16262" y="2261"/>
                    <a:pt x="15900" y="2278"/>
                  </a:cubicBezTo>
                  <a:cubicBezTo>
                    <a:pt x="15838" y="2281"/>
                    <a:pt x="15777" y="2282"/>
                    <a:pt x="15719" y="2282"/>
                  </a:cubicBezTo>
                  <a:cubicBezTo>
                    <a:pt x="14344" y="2282"/>
                    <a:pt x="14151" y="1656"/>
                    <a:pt x="13942" y="1047"/>
                  </a:cubicBezTo>
                  <a:cubicBezTo>
                    <a:pt x="13794" y="560"/>
                    <a:pt x="13651" y="124"/>
                    <a:pt x="12981" y="16"/>
                  </a:cubicBezTo>
                  <a:cubicBezTo>
                    <a:pt x="12908" y="5"/>
                    <a:pt x="12837" y="0"/>
                    <a:pt x="1276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5"/>
            <p:cNvSpPr/>
            <p:nvPr/>
          </p:nvSpPr>
          <p:spPr>
            <a:xfrm>
              <a:off x="640550" y="3960933"/>
              <a:ext cx="7862936" cy="343775"/>
            </a:xfrm>
            <a:custGeom>
              <a:avLst/>
              <a:gdLst/>
              <a:ahLst/>
              <a:cxnLst/>
              <a:rect l="l" t="t" r="r" b="b"/>
              <a:pathLst>
                <a:path w="25818" h="2266" extrusionOk="0">
                  <a:moveTo>
                    <a:pt x="12755" y="0"/>
                  </a:moveTo>
                  <a:cubicBezTo>
                    <a:pt x="12038" y="0"/>
                    <a:pt x="11544" y="428"/>
                    <a:pt x="11023" y="887"/>
                  </a:cubicBezTo>
                  <a:cubicBezTo>
                    <a:pt x="10496" y="1339"/>
                    <a:pt x="9952" y="1792"/>
                    <a:pt x="9156" y="1883"/>
                  </a:cubicBezTo>
                  <a:cubicBezTo>
                    <a:pt x="9061" y="1894"/>
                    <a:pt x="8975" y="1899"/>
                    <a:pt x="8895" y="1899"/>
                  </a:cubicBezTo>
                  <a:cubicBezTo>
                    <a:pt x="8423" y="1899"/>
                    <a:pt x="8184" y="1725"/>
                    <a:pt x="7920" y="1539"/>
                  </a:cubicBezTo>
                  <a:cubicBezTo>
                    <a:pt x="7668" y="1339"/>
                    <a:pt x="7359" y="1122"/>
                    <a:pt x="6724" y="1069"/>
                  </a:cubicBezTo>
                  <a:cubicBezTo>
                    <a:pt x="6662" y="1065"/>
                    <a:pt x="6601" y="1063"/>
                    <a:pt x="6540" y="1063"/>
                  </a:cubicBezTo>
                  <a:cubicBezTo>
                    <a:pt x="5775" y="1063"/>
                    <a:pt x="5041" y="1378"/>
                    <a:pt x="4404" y="1648"/>
                  </a:cubicBezTo>
                  <a:cubicBezTo>
                    <a:pt x="3895" y="1848"/>
                    <a:pt x="3425" y="2048"/>
                    <a:pt x="2990" y="2083"/>
                  </a:cubicBezTo>
                  <a:cubicBezTo>
                    <a:pt x="2192" y="2166"/>
                    <a:pt x="898" y="2176"/>
                    <a:pt x="309" y="2176"/>
                  </a:cubicBezTo>
                  <a:cubicBezTo>
                    <a:pt x="121" y="2176"/>
                    <a:pt x="5" y="2175"/>
                    <a:pt x="1" y="2175"/>
                  </a:cubicBezTo>
                  <a:lnTo>
                    <a:pt x="1" y="2209"/>
                  </a:lnTo>
                  <a:cubicBezTo>
                    <a:pt x="5" y="2209"/>
                    <a:pt x="121" y="2210"/>
                    <a:pt x="309" y="2210"/>
                  </a:cubicBezTo>
                  <a:cubicBezTo>
                    <a:pt x="898" y="2210"/>
                    <a:pt x="2192" y="2200"/>
                    <a:pt x="2990" y="2118"/>
                  </a:cubicBezTo>
                  <a:cubicBezTo>
                    <a:pt x="3425" y="2083"/>
                    <a:pt x="3917" y="1883"/>
                    <a:pt x="4404" y="1683"/>
                  </a:cubicBezTo>
                  <a:cubicBezTo>
                    <a:pt x="5063" y="1400"/>
                    <a:pt x="5781" y="1099"/>
                    <a:pt x="6546" y="1099"/>
                  </a:cubicBezTo>
                  <a:cubicBezTo>
                    <a:pt x="6605" y="1099"/>
                    <a:pt x="6664" y="1100"/>
                    <a:pt x="6724" y="1104"/>
                  </a:cubicBezTo>
                  <a:cubicBezTo>
                    <a:pt x="7341" y="1161"/>
                    <a:pt x="7633" y="1356"/>
                    <a:pt x="7903" y="1557"/>
                  </a:cubicBezTo>
                  <a:cubicBezTo>
                    <a:pt x="8172" y="1746"/>
                    <a:pt x="8414" y="1935"/>
                    <a:pt x="8926" y="1935"/>
                  </a:cubicBezTo>
                  <a:cubicBezTo>
                    <a:pt x="9002" y="1935"/>
                    <a:pt x="9084" y="1931"/>
                    <a:pt x="9173" y="1922"/>
                  </a:cubicBezTo>
                  <a:cubicBezTo>
                    <a:pt x="9970" y="1831"/>
                    <a:pt x="10514" y="1356"/>
                    <a:pt x="11040" y="904"/>
                  </a:cubicBezTo>
                  <a:cubicBezTo>
                    <a:pt x="11562" y="464"/>
                    <a:pt x="12056" y="35"/>
                    <a:pt x="12748" y="35"/>
                  </a:cubicBezTo>
                  <a:cubicBezTo>
                    <a:pt x="12823" y="35"/>
                    <a:pt x="12901" y="40"/>
                    <a:pt x="12981" y="51"/>
                  </a:cubicBezTo>
                  <a:cubicBezTo>
                    <a:pt x="13651" y="142"/>
                    <a:pt x="13794" y="578"/>
                    <a:pt x="13942" y="1052"/>
                  </a:cubicBezTo>
                  <a:cubicBezTo>
                    <a:pt x="14143" y="1648"/>
                    <a:pt x="14360" y="2266"/>
                    <a:pt x="15644" y="2266"/>
                  </a:cubicBezTo>
                  <a:lnTo>
                    <a:pt x="15861" y="2266"/>
                  </a:lnTo>
                  <a:cubicBezTo>
                    <a:pt x="16188" y="2249"/>
                    <a:pt x="16753" y="2031"/>
                    <a:pt x="17423" y="1774"/>
                  </a:cubicBezTo>
                  <a:cubicBezTo>
                    <a:pt x="18321" y="1417"/>
                    <a:pt x="19424" y="997"/>
                    <a:pt x="20191" y="997"/>
                  </a:cubicBezTo>
                  <a:cubicBezTo>
                    <a:pt x="20275" y="997"/>
                    <a:pt x="20355" y="1002"/>
                    <a:pt x="20430" y="1013"/>
                  </a:cubicBezTo>
                  <a:cubicBezTo>
                    <a:pt x="20996" y="1104"/>
                    <a:pt x="21357" y="1304"/>
                    <a:pt x="21757" y="1504"/>
                  </a:cubicBezTo>
                  <a:cubicBezTo>
                    <a:pt x="22418" y="1843"/>
                    <a:pt x="23156" y="2226"/>
                    <a:pt x="25079" y="2226"/>
                  </a:cubicBezTo>
                  <a:cubicBezTo>
                    <a:pt x="25308" y="2226"/>
                    <a:pt x="25553" y="2221"/>
                    <a:pt x="25817" y="2209"/>
                  </a:cubicBezTo>
                  <a:lnTo>
                    <a:pt x="25817" y="2175"/>
                  </a:lnTo>
                  <a:cubicBezTo>
                    <a:pt x="25555" y="2186"/>
                    <a:pt x="25312" y="2192"/>
                    <a:pt x="25085" y="2192"/>
                  </a:cubicBezTo>
                  <a:cubicBezTo>
                    <a:pt x="23174" y="2192"/>
                    <a:pt x="22440" y="1808"/>
                    <a:pt x="21775" y="1465"/>
                  </a:cubicBezTo>
                  <a:cubicBezTo>
                    <a:pt x="21374" y="1269"/>
                    <a:pt x="21013" y="1069"/>
                    <a:pt x="20430" y="978"/>
                  </a:cubicBezTo>
                  <a:cubicBezTo>
                    <a:pt x="20354" y="967"/>
                    <a:pt x="20274" y="962"/>
                    <a:pt x="20189" y="962"/>
                  </a:cubicBezTo>
                  <a:cubicBezTo>
                    <a:pt x="19422" y="962"/>
                    <a:pt x="18319" y="1379"/>
                    <a:pt x="17406" y="1739"/>
                  </a:cubicBezTo>
                  <a:cubicBezTo>
                    <a:pt x="16753" y="1992"/>
                    <a:pt x="16170" y="2209"/>
                    <a:pt x="15861" y="2227"/>
                  </a:cubicBezTo>
                  <a:cubicBezTo>
                    <a:pt x="15785" y="2231"/>
                    <a:pt x="15711" y="2233"/>
                    <a:pt x="15641" y="2233"/>
                  </a:cubicBezTo>
                  <a:cubicBezTo>
                    <a:pt x="14372" y="2233"/>
                    <a:pt x="14167" y="1616"/>
                    <a:pt x="13977" y="1030"/>
                  </a:cubicBezTo>
                  <a:cubicBezTo>
                    <a:pt x="13816" y="560"/>
                    <a:pt x="13668" y="108"/>
                    <a:pt x="12998" y="16"/>
                  </a:cubicBezTo>
                  <a:cubicBezTo>
                    <a:pt x="12914" y="6"/>
                    <a:pt x="12833" y="0"/>
                    <a:pt x="1275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5"/>
            <p:cNvSpPr/>
            <p:nvPr/>
          </p:nvSpPr>
          <p:spPr>
            <a:xfrm>
              <a:off x="640550" y="3936508"/>
              <a:ext cx="7862936" cy="362283"/>
            </a:xfrm>
            <a:custGeom>
              <a:avLst/>
              <a:gdLst/>
              <a:ahLst/>
              <a:cxnLst/>
              <a:rect l="l" t="t" r="r" b="b"/>
              <a:pathLst>
                <a:path w="25818" h="2388" extrusionOk="0">
                  <a:moveTo>
                    <a:pt x="12753" y="1"/>
                  </a:moveTo>
                  <a:cubicBezTo>
                    <a:pt x="12006" y="1"/>
                    <a:pt x="11509" y="444"/>
                    <a:pt x="10966" y="904"/>
                  </a:cubicBezTo>
                  <a:cubicBezTo>
                    <a:pt x="10479" y="1339"/>
                    <a:pt x="9952" y="1792"/>
                    <a:pt x="9191" y="1900"/>
                  </a:cubicBezTo>
                  <a:cubicBezTo>
                    <a:pt x="9065" y="1920"/>
                    <a:pt x="8955" y="1929"/>
                    <a:pt x="8857" y="1929"/>
                  </a:cubicBezTo>
                  <a:cubicBezTo>
                    <a:pt x="8416" y="1929"/>
                    <a:pt x="8218" y="1749"/>
                    <a:pt x="7994" y="1557"/>
                  </a:cubicBezTo>
                  <a:cubicBezTo>
                    <a:pt x="7742" y="1339"/>
                    <a:pt x="7468" y="1082"/>
                    <a:pt x="6798" y="1030"/>
                  </a:cubicBezTo>
                  <a:cubicBezTo>
                    <a:pt x="6743" y="1027"/>
                    <a:pt x="6688" y="1025"/>
                    <a:pt x="6633" y="1025"/>
                  </a:cubicBezTo>
                  <a:cubicBezTo>
                    <a:pt x="5836" y="1025"/>
                    <a:pt x="5045" y="1396"/>
                    <a:pt x="4370" y="1718"/>
                  </a:cubicBezTo>
                  <a:cubicBezTo>
                    <a:pt x="3860" y="1953"/>
                    <a:pt x="3373" y="2192"/>
                    <a:pt x="2938" y="2227"/>
                  </a:cubicBezTo>
                  <a:cubicBezTo>
                    <a:pt x="2126" y="2326"/>
                    <a:pt x="793" y="2336"/>
                    <a:pt x="246" y="2336"/>
                  </a:cubicBezTo>
                  <a:cubicBezTo>
                    <a:pt x="96" y="2336"/>
                    <a:pt x="5" y="2336"/>
                    <a:pt x="1" y="2336"/>
                  </a:cubicBezTo>
                  <a:lnTo>
                    <a:pt x="1" y="2370"/>
                  </a:lnTo>
                  <a:cubicBezTo>
                    <a:pt x="5" y="2370"/>
                    <a:pt x="96" y="2371"/>
                    <a:pt x="247" y="2371"/>
                  </a:cubicBezTo>
                  <a:cubicBezTo>
                    <a:pt x="794" y="2371"/>
                    <a:pt x="2130" y="2360"/>
                    <a:pt x="2955" y="2262"/>
                  </a:cubicBezTo>
                  <a:cubicBezTo>
                    <a:pt x="3390" y="2227"/>
                    <a:pt x="3860" y="1992"/>
                    <a:pt x="4387" y="1757"/>
                  </a:cubicBezTo>
                  <a:cubicBezTo>
                    <a:pt x="5070" y="1430"/>
                    <a:pt x="5845" y="1060"/>
                    <a:pt x="6644" y="1060"/>
                  </a:cubicBezTo>
                  <a:cubicBezTo>
                    <a:pt x="6695" y="1060"/>
                    <a:pt x="6746" y="1062"/>
                    <a:pt x="6798" y="1065"/>
                  </a:cubicBezTo>
                  <a:cubicBezTo>
                    <a:pt x="7450" y="1122"/>
                    <a:pt x="7724" y="1356"/>
                    <a:pt x="7959" y="1574"/>
                  </a:cubicBezTo>
                  <a:cubicBezTo>
                    <a:pt x="8182" y="1768"/>
                    <a:pt x="8397" y="1963"/>
                    <a:pt x="8862" y="1963"/>
                  </a:cubicBezTo>
                  <a:cubicBezTo>
                    <a:pt x="8960" y="1963"/>
                    <a:pt x="9069" y="1954"/>
                    <a:pt x="9191" y="1935"/>
                  </a:cubicBezTo>
                  <a:cubicBezTo>
                    <a:pt x="9970" y="1826"/>
                    <a:pt x="10496" y="1374"/>
                    <a:pt x="11005" y="921"/>
                  </a:cubicBezTo>
                  <a:cubicBezTo>
                    <a:pt x="11529" y="477"/>
                    <a:pt x="12023" y="36"/>
                    <a:pt x="12757" y="36"/>
                  </a:cubicBezTo>
                  <a:cubicBezTo>
                    <a:pt x="12834" y="36"/>
                    <a:pt x="12915" y="41"/>
                    <a:pt x="12998" y="51"/>
                  </a:cubicBezTo>
                  <a:cubicBezTo>
                    <a:pt x="13668" y="142"/>
                    <a:pt x="13816" y="578"/>
                    <a:pt x="13977" y="1030"/>
                  </a:cubicBezTo>
                  <a:cubicBezTo>
                    <a:pt x="14184" y="1617"/>
                    <a:pt x="14390" y="2215"/>
                    <a:pt x="15604" y="2215"/>
                  </a:cubicBezTo>
                  <a:cubicBezTo>
                    <a:pt x="15670" y="2215"/>
                    <a:pt x="15738" y="2213"/>
                    <a:pt x="15809" y="2209"/>
                  </a:cubicBezTo>
                  <a:cubicBezTo>
                    <a:pt x="16101" y="2192"/>
                    <a:pt x="16662" y="1992"/>
                    <a:pt x="17315" y="1774"/>
                  </a:cubicBezTo>
                  <a:cubicBezTo>
                    <a:pt x="18276" y="1436"/>
                    <a:pt x="19447" y="1043"/>
                    <a:pt x="20244" y="1043"/>
                  </a:cubicBezTo>
                  <a:cubicBezTo>
                    <a:pt x="20349" y="1043"/>
                    <a:pt x="20448" y="1050"/>
                    <a:pt x="20539" y="1065"/>
                  </a:cubicBezTo>
                  <a:cubicBezTo>
                    <a:pt x="21083" y="1156"/>
                    <a:pt x="21448" y="1356"/>
                    <a:pt x="21810" y="1574"/>
                  </a:cubicBezTo>
                  <a:cubicBezTo>
                    <a:pt x="22445" y="1974"/>
                    <a:pt x="23171" y="2388"/>
                    <a:pt x="25090" y="2388"/>
                  </a:cubicBezTo>
                  <a:cubicBezTo>
                    <a:pt x="25308" y="2388"/>
                    <a:pt x="25565" y="2388"/>
                    <a:pt x="25817" y="2370"/>
                  </a:cubicBezTo>
                  <a:lnTo>
                    <a:pt x="25817" y="2336"/>
                  </a:lnTo>
                  <a:cubicBezTo>
                    <a:pt x="25547" y="2349"/>
                    <a:pt x="25297" y="2356"/>
                    <a:pt x="25064" y="2356"/>
                  </a:cubicBezTo>
                  <a:cubicBezTo>
                    <a:pt x="23173" y="2356"/>
                    <a:pt x="22459" y="1929"/>
                    <a:pt x="21827" y="1557"/>
                  </a:cubicBezTo>
                  <a:cubicBezTo>
                    <a:pt x="21448" y="1322"/>
                    <a:pt x="21105" y="1122"/>
                    <a:pt x="20561" y="1030"/>
                  </a:cubicBezTo>
                  <a:cubicBezTo>
                    <a:pt x="20465" y="1015"/>
                    <a:pt x="20363" y="1009"/>
                    <a:pt x="20254" y="1009"/>
                  </a:cubicBezTo>
                  <a:cubicBezTo>
                    <a:pt x="19433" y="1009"/>
                    <a:pt x="18273" y="1401"/>
                    <a:pt x="17297" y="1735"/>
                  </a:cubicBezTo>
                  <a:cubicBezTo>
                    <a:pt x="16662" y="1953"/>
                    <a:pt x="16101" y="2153"/>
                    <a:pt x="15809" y="2170"/>
                  </a:cubicBezTo>
                  <a:cubicBezTo>
                    <a:pt x="15733" y="2174"/>
                    <a:pt x="15661" y="2176"/>
                    <a:pt x="15592" y="2176"/>
                  </a:cubicBezTo>
                  <a:cubicBezTo>
                    <a:pt x="14406" y="2176"/>
                    <a:pt x="14201" y="1593"/>
                    <a:pt x="14012" y="1030"/>
                  </a:cubicBezTo>
                  <a:cubicBezTo>
                    <a:pt x="13851" y="560"/>
                    <a:pt x="13686" y="103"/>
                    <a:pt x="12998" y="16"/>
                  </a:cubicBezTo>
                  <a:cubicBezTo>
                    <a:pt x="12913" y="6"/>
                    <a:pt x="12831" y="1"/>
                    <a:pt x="1275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5"/>
            <p:cNvSpPr/>
            <p:nvPr/>
          </p:nvSpPr>
          <p:spPr>
            <a:xfrm>
              <a:off x="640550" y="3911627"/>
              <a:ext cx="7862936" cy="387164"/>
            </a:xfrm>
            <a:custGeom>
              <a:avLst/>
              <a:gdLst/>
              <a:ahLst/>
              <a:cxnLst/>
              <a:rect l="l" t="t" r="r" b="b"/>
              <a:pathLst>
                <a:path w="25818" h="2552" extrusionOk="0">
                  <a:moveTo>
                    <a:pt x="12752" y="0"/>
                  </a:moveTo>
                  <a:cubicBezTo>
                    <a:pt x="11975" y="0"/>
                    <a:pt x="11478" y="462"/>
                    <a:pt x="10949" y="920"/>
                  </a:cubicBezTo>
                  <a:cubicBezTo>
                    <a:pt x="10461" y="1355"/>
                    <a:pt x="9970" y="1790"/>
                    <a:pt x="9226" y="1938"/>
                  </a:cubicBezTo>
                  <a:cubicBezTo>
                    <a:pt x="9087" y="1962"/>
                    <a:pt x="8967" y="1973"/>
                    <a:pt x="8863" y="1973"/>
                  </a:cubicBezTo>
                  <a:cubicBezTo>
                    <a:pt x="8424" y="1973"/>
                    <a:pt x="8255" y="1780"/>
                    <a:pt x="8051" y="1573"/>
                  </a:cubicBezTo>
                  <a:cubicBezTo>
                    <a:pt x="7833" y="1320"/>
                    <a:pt x="7559" y="1051"/>
                    <a:pt x="6872" y="994"/>
                  </a:cubicBezTo>
                  <a:cubicBezTo>
                    <a:pt x="6824" y="991"/>
                    <a:pt x="6777" y="990"/>
                    <a:pt x="6730" y="990"/>
                  </a:cubicBezTo>
                  <a:cubicBezTo>
                    <a:pt x="5891" y="990"/>
                    <a:pt x="5072" y="1415"/>
                    <a:pt x="4330" y="1790"/>
                  </a:cubicBezTo>
                  <a:cubicBezTo>
                    <a:pt x="3808" y="2064"/>
                    <a:pt x="3316" y="2317"/>
                    <a:pt x="2899" y="2373"/>
                  </a:cubicBezTo>
                  <a:cubicBezTo>
                    <a:pt x="2179" y="2486"/>
                    <a:pt x="1060" y="2503"/>
                    <a:pt x="445" y="2503"/>
                  </a:cubicBezTo>
                  <a:cubicBezTo>
                    <a:pt x="178" y="2503"/>
                    <a:pt x="6" y="2500"/>
                    <a:pt x="1" y="2500"/>
                  </a:cubicBezTo>
                  <a:lnTo>
                    <a:pt x="1" y="2534"/>
                  </a:lnTo>
                  <a:cubicBezTo>
                    <a:pt x="6" y="2534"/>
                    <a:pt x="201" y="2538"/>
                    <a:pt x="497" y="2538"/>
                  </a:cubicBezTo>
                  <a:cubicBezTo>
                    <a:pt x="1123" y="2538"/>
                    <a:pt x="2199" y="2520"/>
                    <a:pt x="2899" y="2408"/>
                  </a:cubicBezTo>
                  <a:cubicBezTo>
                    <a:pt x="3334" y="2356"/>
                    <a:pt x="3826" y="2099"/>
                    <a:pt x="4352" y="1829"/>
                  </a:cubicBezTo>
                  <a:cubicBezTo>
                    <a:pt x="5073" y="1450"/>
                    <a:pt x="5907" y="1025"/>
                    <a:pt x="6732" y="1025"/>
                  </a:cubicBezTo>
                  <a:cubicBezTo>
                    <a:pt x="6779" y="1025"/>
                    <a:pt x="6825" y="1026"/>
                    <a:pt x="6872" y="1029"/>
                  </a:cubicBezTo>
                  <a:cubicBezTo>
                    <a:pt x="7542" y="1085"/>
                    <a:pt x="7794" y="1355"/>
                    <a:pt x="8029" y="1594"/>
                  </a:cubicBezTo>
                  <a:cubicBezTo>
                    <a:pt x="8237" y="1813"/>
                    <a:pt x="8419" y="2008"/>
                    <a:pt x="8863" y="2008"/>
                  </a:cubicBezTo>
                  <a:cubicBezTo>
                    <a:pt x="8968" y="2008"/>
                    <a:pt x="9087" y="1997"/>
                    <a:pt x="9226" y="1973"/>
                  </a:cubicBezTo>
                  <a:cubicBezTo>
                    <a:pt x="9970" y="1829"/>
                    <a:pt x="10479" y="1377"/>
                    <a:pt x="10966" y="959"/>
                  </a:cubicBezTo>
                  <a:cubicBezTo>
                    <a:pt x="11502" y="475"/>
                    <a:pt x="12005" y="39"/>
                    <a:pt x="12785" y="39"/>
                  </a:cubicBezTo>
                  <a:cubicBezTo>
                    <a:pt x="12854" y="39"/>
                    <a:pt x="12925" y="43"/>
                    <a:pt x="12998" y="50"/>
                  </a:cubicBezTo>
                  <a:cubicBezTo>
                    <a:pt x="13668" y="124"/>
                    <a:pt x="13834" y="559"/>
                    <a:pt x="14012" y="1029"/>
                  </a:cubicBezTo>
                  <a:cubicBezTo>
                    <a:pt x="14215" y="1589"/>
                    <a:pt x="14418" y="2165"/>
                    <a:pt x="15506" y="2165"/>
                  </a:cubicBezTo>
                  <a:cubicBezTo>
                    <a:pt x="15583" y="2165"/>
                    <a:pt x="15665" y="2162"/>
                    <a:pt x="15753" y="2156"/>
                  </a:cubicBezTo>
                  <a:cubicBezTo>
                    <a:pt x="16027" y="2138"/>
                    <a:pt x="16571" y="1973"/>
                    <a:pt x="17188" y="1773"/>
                  </a:cubicBezTo>
                  <a:cubicBezTo>
                    <a:pt x="18210" y="1459"/>
                    <a:pt x="19456" y="1075"/>
                    <a:pt x="20299" y="1075"/>
                  </a:cubicBezTo>
                  <a:cubicBezTo>
                    <a:pt x="20425" y="1075"/>
                    <a:pt x="20542" y="1084"/>
                    <a:pt x="20648" y="1103"/>
                  </a:cubicBezTo>
                  <a:cubicBezTo>
                    <a:pt x="21192" y="1194"/>
                    <a:pt x="21518" y="1429"/>
                    <a:pt x="21866" y="1664"/>
                  </a:cubicBezTo>
                  <a:cubicBezTo>
                    <a:pt x="22480" y="2082"/>
                    <a:pt x="23171" y="2552"/>
                    <a:pt x="25108" y="2552"/>
                  </a:cubicBezTo>
                  <a:cubicBezTo>
                    <a:pt x="25325" y="2552"/>
                    <a:pt x="25565" y="2552"/>
                    <a:pt x="25817" y="2534"/>
                  </a:cubicBezTo>
                  <a:lnTo>
                    <a:pt x="25817" y="2500"/>
                  </a:lnTo>
                  <a:cubicBezTo>
                    <a:pt x="25564" y="2512"/>
                    <a:pt x="25329" y="2519"/>
                    <a:pt x="25110" y="2519"/>
                  </a:cubicBezTo>
                  <a:cubicBezTo>
                    <a:pt x="23191" y="2519"/>
                    <a:pt x="22501" y="2053"/>
                    <a:pt x="21884" y="1647"/>
                  </a:cubicBezTo>
                  <a:cubicBezTo>
                    <a:pt x="21540" y="1394"/>
                    <a:pt x="21192" y="1177"/>
                    <a:pt x="20669" y="1068"/>
                  </a:cubicBezTo>
                  <a:cubicBezTo>
                    <a:pt x="20559" y="1048"/>
                    <a:pt x="20437" y="1039"/>
                    <a:pt x="20306" y="1039"/>
                  </a:cubicBezTo>
                  <a:cubicBezTo>
                    <a:pt x="19449" y="1039"/>
                    <a:pt x="18205" y="1425"/>
                    <a:pt x="17167" y="1738"/>
                  </a:cubicBezTo>
                  <a:cubicBezTo>
                    <a:pt x="16553" y="1938"/>
                    <a:pt x="16027" y="2099"/>
                    <a:pt x="15753" y="2117"/>
                  </a:cubicBezTo>
                  <a:cubicBezTo>
                    <a:pt x="15666" y="2123"/>
                    <a:pt x="15585" y="2126"/>
                    <a:pt x="15508" y="2126"/>
                  </a:cubicBezTo>
                  <a:cubicBezTo>
                    <a:pt x="14440" y="2126"/>
                    <a:pt x="14237" y="1555"/>
                    <a:pt x="14034" y="1011"/>
                  </a:cubicBezTo>
                  <a:cubicBezTo>
                    <a:pt x="13868" y="541"/>
                    <a:pt x="13707" y="106"/>
                    <a:pt x="12998" y="15"/>
                  </a:cubicBezTo>
                  <a:cubicBezTo>
                    <a:pt x="12913" y="5"/>
                    <a:pt x="12831" y="0"/>
                    <a:pt x="1275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5"/>
            <p:cNvSpPr/>
            <p:nvPr/>
          </p:nvSpPr>
          <p:spPr>
            <a:xfrm>
              <a:off x="640550" y="3887657"/>
              <a:ext cx="7862936" cy="411286"/>
            </a:xfrm>
            <a:custGeom>
              <a:avLst/>
              <a:gdLst/>
              <a:ahLst/>
              <a:cxnLst/>
              <a:rect l="l" t="t" r="r" b="b"/>
              <a:pathLst>
                <a:path w="25818" h="2711" extrusionOk="0">
                  <a:moveTo>
                    <a:pt x="12783" y="1"/>
                  </a:moveTo>
                  <a:cubicBezTo>
                    <a:pt x="11947" y="1"/>
                    <a:pt x="11445" y="451"/>
                    <a:pt x="10914" y="934"/>
                  </a:cubicBezTo>
                  <a:cubicBezTo>
                    <a:pt x="10444" y="1352"/>
                    <a:pt x="9970" y="1787"/>
                    <a:pt x="9247" y="1948"/>
                  </a:cubicBezTo>
                  <a:cubicBezTo>
                    <a:pt x="9087" y="1985"/>
                    <a:pt x="8953" y="2001"/>
                    <a:pt x="8839" y="2001"/>
                  </a:cubicBezTo>
                  <a:cubicBezTo>
                    <a:pt x="8438" y="2001"/>
                    <a:pt x="8290" y="1801"/>
                    <a:pt x="8120" y="1587"/>
                  </a:cubicBezTo>
                  <a:cubicBezTo>
                    <a:pt x="7903" y="1317"/>
                    <a:pt x="7668" y="1026"/>
                    <a:pt x="6963" y="969"/>
                  </a:cubicBezTo>
                  <a:cubicBezTo>
                    <a:pt x="6894" y="963"/>
                    <a:pt x="6825" y="960"/>
                    <a:pt x="6756" y="960"/>
                  </a:cubicBezTo>
                  <a:cubicBezTo>
                    <a:pt x="5899" y="960"/>
                    <a:pt x="5053" y="1440"/>
                    <a:pt x="4296" y="1879"/>
                  </a:cubicBezTo>
                  <a:cubicBezTo>
                    <a:pt x="3769" y="2166"/>
                    <a:pt x="3282" y="2457"/>
                    <a:pt x="2864" y="2531"/>
                  </a:cubicBezTo>
                  <a:cubicBezTo>
                    <a:pt x="1998" y="2664"/>
                    <a:pt x="632" y="2675"/>
                    <a:pt x="164" y="2675"/>
                  </a:cubicBezTo>
                  <a:cubicBezTo>
                    <a:pt x="63" y="2675"/>
                    <a:pt x="4" y="2675"/>
                    <a:pt x="1" y="2675"/>
                  </a:cubicBezTo>
                  <a:lnTo>
                    <a:pt x="1" y="2710"/>
                  </a:lnTo>
                  <a:cubicBezTo>
                    <a:pt x="4" y="2710"/>
                    <a:pt x="74" y="2711"/>
                    <a:pt x="191" y="2711"/>
                  </a:cubicBezTo>
                  <a:cubicBezTo>
                    <a:pt x="686" y="2711"/>
                    <a:pt x="2028" y="2696"/>
                    <a:pt x="2864" y="2549"/>
                  </a:cubicBezTo>
                  <a:cubicBezTo>
                    <a:pt x="3282" y="2492"/>
                    <a:pt x="3786" y="2205"/>
                    <a:pt x="4313" y="1913"/>
                  </a:cubicBezTo>
                  <a:cubicBezTo>
                    <a:pt x="5052" y="1480"/>
                    <a:pt x="5894" y="998"/>
                    <a:pt x="6748" y="998"/>
                  </a:cubicBezTo>
                  <a:cubicBezTo>
                    <a:pt x="6820" y="998"/>
                    <a:pt x="6891" y="1001"/>
                    <a:pt x="6963" y="1008"/>
                  </a:cubicBezTo>
                  <a:cubicBezTo>
                    <a:pt x="7650" y="1061"/>
                    <a:pt x="7885" y="1352"/>
                    <a:pt x="8086" y="1605"/>
                  </a:cubicBezTo>
                  <a:cubicBezTo>
                    <a:pt x="8270" y="1833"/>
                    <a:pt x="8422" y="2038"/>
                    <a:pt x="8846" y="2038"/>
                  </a:cubicBezTo>
                  <a:cubicBezTo>
                    <a:pt x="8963" y="2038"/>
                    <a:pt x="9100" y="2022"/>
                    <a:pt x="9265" y="1987"/>
                  </a:cubicBezTo>
                  <a:cubicBezTo>
                    <a:pt x="9987" y="1822"/>
                    <a:pt x="10461" y="1387"/>
                    <a:pt x="10931" y="969"/>
                  </a:cubicBezTo>
                  <a:cubicBezTo>
                    <a:pt x="11463" y="490"/>
                    <a:pt x="11965" y="36"/>
                    <a:pt x="12788" y="36"/>
                  </a:cubicBezTo>
                  <a:cubicBezTo>
                    <a:pt x="12862" y="36"/>
                    <a:pt x="12937" y="39"/>
                    <a:pt x="13016" y="47"/>
                  </a:cubicBezTo>
                  <a:cubicBezTo>
                    <a:pt x="13686" y="121"/>
                    <a:pt x="13868" y="556"/>
                    <a:pt x="14034" y="1026"/>
                  </a:cubicBezTo>
                  <a:cubicBezTo>
                    <a:pt x="14236" y="1549"/>
                    <a:pt x="14454" y="2105"/>
                    <a:pt x="15478" y="2105"/>
                  </a:cubicBezTo>
                  <a:cubicBezTo>
                    <a:pt x="15554" y="2105"/>
                    <a:pt x="15633" y="2102"/>
                    <a:pt x="15718" y="2096"/>
                  </a:cubicBezTo>
                  <a:cubicBezTo>
                    <a:pt x="15953" y="2079"/>
                    <a:pt x="16427" y="1948"/>
                    <a:pt x="17041" y="1787"/>
                  </a:cubicBezTo>
                  <a:cubicBezTo>
                    <a:pt x="18081" y="1493"/>
                    <a:pt x="19443" y="1118"/>
                    <a:pt x="20346" y="1118"/>
                  </a:cubicBezTo>
                  <a:cubicBezTo>
                    <a:pt x="20497" y="1118"/>
                    <a:pt x="20635" y="1129"/>
                    <a:pt x="20757" y="1152"/>
                  </a:cubicBezTo>
                  <a:cubicBezTo>
                    <a:pt x="21283" y="1243"/>
                    <a:pt x="21592" y="1496"/>
                    <a:pt x="21918" y="1752"/>
                  </a:cubicBezTo>
                  <a:cubicBezTo>
                    <a:pt x="22519" y="2205"/>
                    <a:pt x="23189" y="2710"/>
                    <a:pt x="25130" y="2710"/>
                  </a:cubicBezTo>
                  <a:cubicBezTo>
                    <a:pt x="25347" y="2710"/>
                    <a:pt x="25565" y="2710"/>
                    <a:pt x="25817" y="2692"/>
                  </a:cubicBezTo>
                  <a:lnTo>
                    <a:pt x="25817" y="2658"/>
                  </a:lnTo>
                  <a:cubicBezTo>
                    <a:pt x="25555" y="2673"/>
                    <a:pt x="25312" y="2680"/>
                    <a:pt x="25087" y="2680"/>
                  </a:cubicBezTo>
                  <a:cubicBezTo>
                    <a:pt x="23180" y="2680"/>
                    <a:pt x="22537" y="2169"/>
                    <a:pt x="21953" y="1713"/>
                  </a:cubicBezTo>
                  <a:cubicBezTo>
                    <a:pt x="21609" y="1461"/>
                    <a:pt x="21300" y="1209"/>
                    <a:pt x="20778" y="1117"/>
                  </a:cubicBezTo>
                  <a:cubicBezTo>
                    <a:pt x="20651" y="1093"/>
                    <a:pt x="20506" y="1082"/>
                    <a:pt x="20349" y="1082"/>
                  </a:cubicBezTo>
                  <a:cubicBezTo>
                    <a:pt x="19429" y="1082"/>
                    <a:pt x="18059" y="1455"/>
                    <a:pt x="17023" y="1752"/>
                  </a:cubicBezTo>
                  <a:cubicBezTo>
                    <a:pt x="16427" y="1913"/>
                    <a:pt x="15935" y="2040"/>
                    <a:pt x="15718" y="2057"/>
                  </a:cubicBezTo>
                  <a:cubicBezTo>
                    <a:pt x="15632" y="2064"/>
                    <a:pt x="15551" y="2067"/>
                    <a:pt x="15475" y="2067"/>
                  </a:cubicBezTo>
                  <a:cubicBezTo>
                    <a:pt x="14473" y="2067"/>
                    <a:pt x="14271" y="1530"/>
                    <a:pt x="14069" y="1008"/>
                  </a:cubicBezTo>
                  <a:cubicBezTo>
                    <a:pt x="13903" y="556"/>
                    <a:pt x="13725" y="82"/>
                    <a:pt x="13016" y="12"/>
                  </a:cubicBezTo>
                  <a:cubicBezTo>
                    <a:pt x="12935" y="4"/>
                    <a:pt x="12858" y="1"/>
                    <a:pt x="1278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5"/>
            <p:cNvSpPr/>
            <p:nvPr/>
          </p:nvSpPr>
          <p:spPr>
            <a:xfrm>
              <a:off x="640550" y="3862625"/>
              <a:ext cx="7862936" cy="436621"/>
            </a:xfrm>
            <a:custGeom>
              <a:avLst/>
              <a:gdLst/>
              <a:ahLst/>
              <a:cxnLst/>
              <a:rect l="l" t="t" r="r" b="b"/>
              <a:pathLst>
                <a:path w="25818" h="2878" extrusionOk="0">
                  <a:moveTo>
                    <a:pt x="12784" y="1"/>
                  </a:moveTo>
                  <a:cubicBezTo>
                    <a:pt x="11916" y="1"/>
                    <a:pt x="11412" y="472"/>
                    <a:pt x="10879" y="973"/>
                  </a:cubicBezTo>
                  <a:cubicBezTo>
                    <a:pt x="10422" y="1374"/>
                    <a:pt x="9970" y="1787"/>
                    <a:pt x="9282" y="1970"/>
                  </a:cubicBezTo>
                  <a:cubicBezTo>
                    <a:pt x="9098" y="2019"/>
                    <a:pt x="8949" y="2041"/>
                    <a:pt x="8827" y="2041"/>
                  </a:cubicBezTo>
                  <a:cubicBezTo>
                    <a:pt x="8456" y="2041"/>
                    <a:pt x="8327" y="1841"/>
                    <a:pt x="8177" y="1609"/>
                  </a:cubicBezTo>
                  <a:cubicBezTo>
                    <a:pt x="7994" y="1317"/>
                    <a:pt x="7777" y="991"/>
                    <a:pt x="7033" y="938"/>
                  </a:cubicBezTo>
                  <a:cubicBezTo>
                    <a:pt x="6966" y="932"/>
                    <a:pt x="6900" y="929"/>
                    <a:pt x="6833" y="929"/>
                  </a:cubicBezTo>
                  <a:cubicBezTo>
                    <a:pt x="5939" y="929"/>
                    <a:pt x="5053" y="1478"/>
                    <a:pt x="4243" y="1952"/>
                  </a:cubicBezTo>
                  <a:cubicBezTo>
                    <a:pt x="3717" y="2279"/>
                    <a:pt x="3225" y="2588"/>
                    <a:pt x="2807" y="2679"/>
                  </a:cubicBezTo>
                  <a:cubicBezTo>
                    <a:pt x="2047" y="2823"/>
                    <a:pt x="890" y="2842"/>
                    <a:pt x="329" y="2842"/>
                  </a:cubicBezTo>
                  <a:cubicBezTo>
                    <a:pt x="130" y="2842"/>
                    <a:pt x="5" y="2840"/>
                    <a:pt x="1" y="2840"/>
                  </a:cubicBezTo>
                  <a:lnTo>
                    <a:pt x="1" y="2875"/>
                  </a:lnTo>
                  <a:cubicBezTo>
                    <a:pt x="5" y="2875"/>
                    <a:pt x="132" y="2877"/>
                    <a:pt x="335" y="2877"/>
                  </a:cubicBezTo>
                  <a:cubicBezTo>
                    <a:pt x="899" y="2877"/>
                    <a:pt x="2055" y="2856"/>
                    <a:pt x="2829" y="2696"/>
                  </a:cubicBezTo>
                  <a:cubicBezTo>
                    <a:pt x="3243" y="2622"/>
                    <a:pt x="3734" y="2313"/>
                    <a:pt x="4278" y="1987"/>
                  </a:cubicBezTo>
                  <a:cubicBezTo>
                    <a:pt x="5056" y="1517"/>
                    <a:pt x="5959" y="964"/>
                    <a:pt x="6838" y="964"/>
                  </a:cubicBezTo>
                  <a:cubicBezTo>
                    <a:pt x="6903" y="964"/>
                    <a:pt x="6968" y="967"/>
                    <a:pt x="7033" y="973"/>
                  </a:cubicBezTo>
                  <a:cubicBezTo>
                    <a:pt x="7759" y="1025"/>
                    <a:pt x="7959" y="1352"/>
                    <a:pt x="8138" y="1643"/>
                  </a:cubicBezTo>
                  <a:cubicBezTo>
                    <a:pt x="8301" y="1876"/>
                    <a:pt x="8435" y="2076"/>
                    <a:pt x="8816" y="2076"/>
                  </a:cubicBezTo>
                  <a:cubicBezTo>
                    <a:pt x="8941" y="2076"/>
                    <a:pt x="9093" y="2054"/>
                    <a:pt x="9282" y="2004"/>
                  </a:cubicBezTo>
                  <a:cubicBezTo>
                    <a:pt x="9987" y="1826"/>
                    <a:pt x="10461" y="1408"/>
                    <a:pt x="10896" y="991"/>
                  </a:cubicBezTo>
                  <a:cubicBezTo>
                    <a:pt x="11431" y="504"/>
                    <a:pt x="11936" y="37"/>
                    <a:pt x="12795" y="37"/>
                  </a:cubicBezTo>
                  <a:cubicBezTo>
                    <a:pt x="12866" y="37"/>
                    <a:pt x="12939" y="40"/>
                    <a:pt x="13016" y="46"/>
                  </a:cubicBezTo>
                  <a:cubicBezTo>
                    <a:pt x="13707" y="103"/>
                    <a:pt x="13886" y="556"/>
                    <a:pt x="14069" y="1008"/>
                  </a:cubicBezTo>
                  <a:cubicBezTo>
                    <a:pt x="14268" y="1523"/>
                    <a:pt x="14483" y="2057"/>
                    <a:pt x="15402" y="2057"/>
                  </a:cubicBezTo>
                  <a:cubicBezTo>
                    <a:pt x="15484" y="2057"/>
                    <a:pt x="15572" y="2053"/>
                    <a:pt x="15665" y="2044"/>
                  </a:cubicBezTo>
                  <a:cubicBezTo>
                    <a:pt x="15861" y="2026"/>
                    <a:pt x="16296" y="1917"/>
                    <a:pt x="16862" y="1787"/>
                  </a:cubicBezTo>
                  <a:cubicBezTo>
                    <a:pt x="17919" y="1529"/>
                    <a:pt x="19417" y="1150"/>
                    <a:pt x="20391" y="1150"/>
                  </a:cubicBezTo>
                  <a:cubicBezTo>
                    <a:pt x="20569" y="1150"/>
                    <a:pt x="20729" y="1163"/>
                    <a:pt x="20865" y="1191"/>
                  </a:cubicBezTo>
                  <a:cubicBezTo>
                    <a:pt x="21374" y="1300"/>
                    <a:pt x="21666" y="1535"/>
                    <a:pt x="21992" y="1826"/>
                  </a:cubicBezTo>
                  <a:cubicBezTo>
                    <a:pt x="22554" y="2331"/>
                    <a:pt x="23189" y="2875"/>
                    <a:pt x="25130" y="2875"/>
                  </a:cubicBezTo>
                  <a:cubicBezTo>
                    <a:pt x="25347" y="2875"/>
                    <a:pt x="25582" y="2875"/>
                    <a:pt x="25817" y="2857"/>
                  </a:cubicBezTo>
                  <a:lnTo>
                    <a:pt x="25817" y="2823"/>
                  </a:lnTo>
                  <a:cubicBezTo>
                    <a:pt x="25568" y="2837"/>
                    <a:pt x="25336" y="2844"/>
                    <a:pt x="25121" y="2844"/>
                  </a:cubicBezTo>
                  <a:cubicBezTo>
                    <a:pt x="23192" y="2844"/>
                    <a:pt x="22566" y="2298"/>
                    <a:pt x="22010" y="1809"/>
                  </a:cubicBezTo>
                  <a:cubicBezTo>
                    <a:pt x="21683" y="1517"/>
                    <a:pt x="21392" y="1265"/>
                    <a:pt x="20887" y="1156"/>
                  </a:cubicBezTo>
                  <a:cubicBezTo>
                    <a:pt x="20746" y="1128"/>
                    <a:pt x="20582" y="1115"/>
                    <a:pt x="20400" y="1115"/>
                  </a:cubicBezTo>
                  <a:cubicBezTo>
                    <a:pt x="19409" y="1115"/>
                    <a:pt x="17899" y="1491"/>
                    <a:pt x="16840" y="1752"/>
                  </a:cubicBezTo>
                  <a:cubicBezTo>
                    <a:pt x="16296" y="1878"/>
                    <a:pt x="15861" y="1987"/>
                    <a:pt x="15665" y="2004"/>
                  </a:cubicBezTo>
                  <a:cubicBezTo>
                    <a:pt x="15570" y="2014"/>
                    <a:pt x="15481" y="2018"/>
                    <a:pt x="15398" y="2018"/>
                  </a:cubicBezTo>
                  <a:cubicBezTo>
                    <a:pt x="14502" y="2018"/>
                    <a:pt x="14302" y="1506"/>
                    <a:pt x="14103" y="1008"/>
                  </a:cubicBezTo>
                  <a:cubicBezTo>
                    <a:pt x="13925" y="556"/>
                    <a:pt x="13742" y="86"/>
                    <a:pt x="13016" y="12"/>
                  </a:cubicBezTo>
                  <a:cubicBezTo>
                    <a:pt x="12935" y="4"/>
                    <a:pt x="12858" y="1"/>
                    <a:pt x="1278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5"/>
            <p:cNvSpPr/>
            <p:nvPr/>
          </p:nvSpPr>
          <p:spPr>
            <a:xfrm>
              <a:off x="640550" y="3838806"/>
              <a:ext cx="7862936" cy="460440"/>
            </a:xfrm>
            <a:custGeom>
              <a:avLst/>
              <a:gdLst/>
              <a:ahLst/>
              <a:cxnLst/>
              <a:rect l="l" t="t" r="r" b="b"/>
              <a:pathLst>
                <a:path w="25818" h="3035" extrusionOk="0">
                  <a:moveTo>
                    <a:pt x="12819" y="0"/>
                  </a:moveTo>
                  <a:cubicBezTo>
                    <a:pt x="11911" y="0"/>
                    <a:pt x="11386" y="478"/>
                    <a:pt x="10857" y="987"/>
                  </a:cubicBezTo>
                  <a:cubicBezTo>
                    <a:pt x="10422" y="1383"/>
                    <a:pt x="9987" y="1800"/>
                    <a:pt x="9300" y="2000"/>
                  </a:cubicBezTo>
                  <a:cubicBezTo>
                    <a:pt x="9106" y="2057"/>
                    <a:pt x="8953" y="2082"/>
                    <a:pt x="8830" y="2082"/>
                  </a:cubicBezTo>
                  <a:cubicBezTo>
                    <a:pt x="8479" y="2082"/>
                    <a:pt x="8369" y="1881"/>
                    <a:pt x="8247" y="1639"/>
                  </a:cubicBezTo>
                  <a:cubicBezTo>
                    <a:pt x="8086" y="1330"/>
                    <a:pt x="7868" y="965"/>
                    <a:pt x="7106" y="895"/>
                  </a:cubicBezTo>
                  <a:cubicBezTo>
                    <a:pt x="7044" y="889"/>
                    <a:pt x="6982" y="887"/>
                    <a:pt x="6919" y="887"/>
                  </a:cubicBezTo>
                  <a:cubicBezTo>
                    <a:pt x="5999" y="887"/>
                    <a:pt x="5056" y="1493"/>
                    <a:pt x="4204" y="2035"/>
                  </a:cubicBezTo>
                  <a:cubicBezTo>
                    <a:pt x="3678" y="2379"/>
                    <a:pt x="3173" y="2727"/>
                    <a:pt x="2773" y="2814"/>
                  </a:cubicBezTo>
                  <a:cubicBezTo>
                    <a:pt x="1991" y="2979"/>
                    <a:pt x="813" y="2999"/>
                    <a:pt x="280" y="2999"/>
                  </a:cubicBezTo>
                  <a:cubicBezTo>
                    <a:pt x="109" y="2999"/>
                    <a:pt x="5" y="2997"/>
                    <a:pt x="1" y="2997"/>
                  </a:cubicBezTo>
                  <a:lnTo>
                    <a:pt x="1" y="3032"/>
                  </a:lnTo>
                  <a:cubicBezTo>
                    <a:pt x="5" y="3032"/>
                    <a:pt x="116" y="3034"/>
                    <a:pt x="296" y="3034"/>
                  </a:cubicBezTo>
                  <a:cubicBezTo>
                    <a:pt x="838" y="3034"/>
                    <a:pt x="2003" y="3012"/>
                    <a:pt x="2790" y="2836"/>
                  </a:cubicBezTo>
                  <a:cubicBezTo>
                    <a:pt x="3190" y="2745"/>
                    <a:pt x="3699" y="2418"/>
                    <a:pt x="4222" y="2074"/>
                  </a:cubicBezTo>
                  <a:cubicBezTo>
                    <a:pt x="5073" y="1528"/>
                    <a:pt x="6001" y="921"/>
                    <a:pt x="6919" y="921"/>
                  </a:cubicBezTo>
                  <a:cubicBezTo>
                    <a:pt x="6982" y="921"/>
                    <a:pt x="7044" y="924"/>
                    <a:pt x="7106" y="930"/>
                  </a:cubicBezTo>
                  <a:cubicBezTo>
                    <a:pt x="7851" y="1004"/>
                    <a:pt x="8051" y="1348"/>
                    <a:pt x="8212" y="1657"/>
                  </a:cubicBezTo>
                  <a:cubicBezTo>
                    <a:pt x="8349" y="1901"/>
                    <a:pt x="8463" y="2114"/>
                    <a:pt x="8840" y="2114"/>
                  </a:cubicBezTo>
                  <a:cubicBezTo>
                    <a:pt x="8966" y="2114"/>
                    <a:pt x="9121" y="2090"/>
                    <a:pt x="9317" y="2035"/>
                  </a:cubicBezTo>
                  <a:cubicBezTo>
                    <a:pt x="10009" y="1835"/>
                    <a:pt x="10444" y="1422"/>
                    <a:pt x="10879" y="1004"/>
                  </a:cubicBezTo>
                  <a:cubicBezTo>
                    <a:pt x="11404" y="512"/>
                    <a:pt x="11913" y="35"/>
                    <a:pt x="12819" y="35"/>
                  </a:cubicBezTo>
                  <a:cubicBezTo>
                    <a:pt x="12883" y="35"/>
                    <a:pt x="12948" y="38"/>
                    <a:pt x="13016" y="42"/>
                  </a:cubicBezTo>
                  <a:cubicBezTo>
                    <a:pt x="13725" y="95"/>
                    <a:pt x="13903" y="530"/>
                    <a:pt x="14103" y="1004"/>
                  </a:cubicBezTo>
                  <a:cubicBezTo>
                    <a:pt x="14302" y="1501"/>
                    <a:pt x="14515" y="1997"/>
                    <a:pt x="15365" y="1997"/>
                  </a:cubicBezTo>
                  <a:cubicBezTo>
                    <a:pt x="15446" y="1997"/>
                    <a:pt x="15533" y="1993"/>
                    <a:pt x="15626" y="1983"/>
                  </a:cubicBezTo>
                  <a:cubicBezTo>
                    <a:pt x="15792" y="1983"/>
                    <a:pt x="16170" y="1892"/>
                    <a:pt x="16645" y="1783"/>
                  </a:cubicBezTo>
                  <a:cubicBezTo>
                    <a:pt x="17713" y="1555"/>
                    <a:pt x="19364" y="1191"/>
                    <a:pt x="20419" y="1191"/>
                  </a:cubicBezTo>
                  <a:cubicBezTo>
                    <a:pt x="20631" y="1191"/>
                    <a:pt x="20820" y="1206"/>
                    <a:pt x="20974" y="1239"/>
                  </a:cubicBezTo>
                  <a:cubicBezTo>
                    <a:pt x="21466" y="1330"/>
                    <a:pt x="21736" y="1600"/>
                    <a:pt x="22045" y="1909"/>
                  </a:cubicBezTo>
                  <a:cubicBezTo>
                    <a:pt x="22554" y="2418"/>
                    <a:pt x="23189" y="3032"/>
                    <a:pt x="25164" y="3032"/>
                  </a:cubicBezTo>
                  <a:cubicBezTo>
                    <a:pt x="25365" y="3032"/>
                    <a:pt x="25582" y="3032"/>
                    <a:pt x="25817" y="3014"/>
                  </a:cubicBezTo>
                  <a:lnTo>
                    <a:pt x="25817" y="2980"/>
                  </a:lnTo>
                  <a:cubicBezTo>
                    <a:pt x="25581" y="2993"/>
                    <a:pt x="25361" y="3000"/>
                    <a:pt x="25157" y="3000"/>
                  </a:cubicBezTo>
                  <a:cubicBezTo>
                    <a:pt x="23206" y="3000"/>
                    <a:pt x="22605" y="2414"/>
                    <a:pt x="22062" y="1874"/>
                  </a:cubicBezTo>
                  <a:cubicBezTo>
                    <a:pt x="21775" y="1583"/>
                    <a:pt x="21483" y="1313"/>
                    <a:pt x="20996" y="1204"/>
                  </a:cubicBezTo>
                  <a:cubicBezTo>
                    <a:pt x="20838" y="1171"/>
                    <a:pt x="20646" y="1156"/>
                    <a:pt x="20430" y="1156"/>
                  </a:cubicBezTo>
                  <a:cubicBezTo>
                    <a:pt x="19359" y="1156"/>
                    <a:pt x="17699" y="1520"/>
                    <a:pt x="16645" y="1748"/>
                  </a:cubicBezTo>
                  <a:cubicBezTo>
                    <a:pt x="16153" y="1857"/>
                    <a:pt x="15774" y="1944"/>
                    <a:pt x="15609" y="1944"/>
                  </a:cubicBezTo>
                  <a:cubicBezTo>
                    <a:pt x="15513" y="1954"/>
                    <a:pt x="15425" y="1959"/>
                    <a:pt x="15343" y="1959"/>
                  </a:cubicBezTo>
                  <a:cubicBezTo>
                    <a:pt x="14537" y="1959"/>
                    <a:pt x="14340" y="1496"/>
                    <a:pt x="14143" y="987"/>
                  </a:cubicBezTo>
                  <a:cubicBezTo>
                    <a:pt x="13942" y="530"/>
                    <a:pt x="13760" y="60"/>
                    <a:pt x="13016" y="8"/>
                  </a:cubicBezTo>
                  <a:cubicBezTo>
                    <a:pt x="12948" y="3"/>
                    <a:pt x="12883" y="0"/>
                    <a:pt x="128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5"/>
            <p:cNvSpPr/>
            <p:nvPr/>
          </p:nvSpPr>
          <p:spPr>
            <a:xfrm>
              <a:off x="640550" y="3814229"/>
              <a:ext cx="7862936" cy="485472"/>
            </a:xfrm>
            <a:custGeom>
              <a:avLst/>
              <a:gdLst/>
              <a:ahLst/>
              <a:cxnLst/>
              <a:rect l="l" t="t" r="r" b="b"/>
              <a:pathLst>
                <a:path w="25818" h="3200" extrusionOk="0">
                  <a:moveTo>
                    <a:pt x="12880" y="1"/>
                  </a:moveTo>
                  <a:cubicBezTo>
                    <a:pt x="11893" y="1"/>
                    <a:pt x="11373" y="483"/>
                    <a:pt x="10822" y="1001"/>
                  </a:cubicBezTo>
                  <a:cubicBezTo>
                    <a:pt x="10405" y="1401"/>
                    <a:pt x="9987" y="1801"/>
                    <a:pt x="9334" y="2019"/>
                  </a:cubicBezTo>
                  <a:cubicBezTo>
                    <a:pt x="9119" y="2090"/>
                    <a:pt x="8956" y="2121"/>
                    <a:pt x="8830" y="2121"/>
                  </a:cubicBezTo>
                  <a:cubicBezTo>
                    <a:pt x="8507" y="2121"/>
                    <a:pt x="8419" y="1921"/>
                    <a:pt x="8303" y="1671"/>
                  </a:cubicBezTo>
                  <a:cubicBezTo>
                    <a:pt x="8159" y="1344"/>
                    <a:pt x="7977" y="931"/>
                    <a:pt x="7198" y="857"/>
                  </a:cubicBezTo>
                  <a:cubicBezTo>
                    <a:pt x="7129" y="850"/>
                    <a:pt x="7061" y="846"/>
                    <a:pt x="6992" y="846"/>
                  </a:cubicBezTo>
                  <a:cubicBezTo>
                    <a:pt x="6024" y="846"/>
                    <a:pt x="5051" y="1534"/>
                    <a:pt x="4169" y="2128"/>
                  </a:cubicBezTo>
                  <a:cubicBezTo>
                    <a:pt x="3608" y="2524"/>
                    <a:pt x="3116" y="2850"/>
                    <a:pt x="2738" y="2959"/>
                  </a:cubicBezTo>
                  <a:cubicBezTo>
                    <a:pt x="2007" y="3137"/>
                    <a:pt x="980" y="3164"/>
                    <a:pt x="415" y="3164"/>
                  </a:cubicBezTo>
                  <a:cubicBezTo>
                    <a:pt x="166" y="3164"/>
                    <a:pt x="6" y="3159"/>
                    <a:pt x="1" y="3159"/>
                  </a:cubicBezTo>
                  <a:lnTo>
                    <a:pt x="1" y="3194"/>
                  </a:lnTo>
                  <a:lnTo>
                    <a:pt x="362" y="3194"/>
                  </a:lnTo>
                  <a:cubicBezTo>
                    <a:pt x="923" y="3194"/>
                    <a:pt x="1994" y="3176"/>
                    <a:pt x="2738" y="2976"/>
                  </a:cubicBezTo>
                  <a:cubicBezTo>
                    <a:pt x="3134" y="2889"/>
                    <a:pt x="3625" y="2541"/>
                    <a:pt x="4187" y="2162"/>
                  </a:cubicBezTo>
                  <a:cubicBezTo>
                    <a:pt x="5068" y="1569"/>
                    <a:pt x="6041" y="881"/>
                    <a:pt x="6995" y="881"/>
                  </a:cubicBezTo>
                  <a:cubicBezTo>
                    <a:pt x="7063" y="881"/>
                    <a:pt x="7130" y="885"/>
                    <a:pt x="7198" y="892"/>
                  </a:cubicBezTo>
                  <a:cubicBezTo>
                    <a:pt x="7959" y="966"/>
                    <a:pt x="8120" y="1344"/>
                    <a:pt x="8268" y="1693"/>
                  </a:cubicBezTo>
                  <a:cubicBezTo>
                    <a:pt x="8385" y="1941"/>
                    <a:pt x="8483" y="2160"/>
                    <a:pt x="8823" y="2160"/>
                  </a:cubicBezTo>
                  <a:cubicBezTo>
                    <a:pt x="8953" y="2160"/>
                    <a:pt x="9119" y="2128"/>
                    <a:pt x="9334" y="2054"/>
                  </a:cubicBezTo>
                  <a:cubicBezTo>
                    <a:pt x="10009" y="1836"/>
                    <a:pt x="10444" y="1418"/>
                    <a:pt x="10857" y="1040"/>
                  </a:cubicBezTo>
                  <a:cubicBezTo>
                    <a:pt x="11396" y="522"/>
                    <a:pt x="11895" y="35"/>
                    <a:pt x="12881" y="35"/>
                  </a:cubicBezTo>
                  <a:cubicBezTo>
                    <a:pt x="12931" y="35"/>
                    <a:pt x="12981" y="37"/>
                    <a:pt x="13033" y="39"/>
                  </a:cubicBezTo>
                  <a:cubicBezTo>
                    <a:pt x="13742" y="96"/>
                    <a:pt x="13942" y="548"/>
                    <a:pt x="14143" y="1001"/>
                  </a:cubicBezTo>
                  <a:cubicBezTo>
                    <a:pt x="14343" y="1471"/>
                    <a:pt x="14559" y="1955"/>
                    <a:pt x="15361" y="1955"/>
                  </a:cubicBezTo>
                  <a:cubicBezTo>
                    <a:pt x="15428" y="1955"/>
                    <a:pt x="15499" y="1952"/>
                    <a:pt x="15574" y="1945"/>
                  </a:cubicBezTo>
                  <a:cubicBezTo>
                    <a:pt x="15700" y="1928"/>
                    <a:pt x="16009" y="1871"/>
                    <a:pt x="16405" y="1780"/>
                  </a:cubicBezTo>
                  <a:cubicBezTo>
                    <a:pt x="17476" y="1572"/>
                    <a:pt x="19280" y="1219"/>
                    <a:pt x="20446" y="1219"/>
                  </a:cubicBezTo>
                  <a:cubicBezTo>
                    <a:pt x="20701" y="1219"/>
                    <a:pt x="20925" y="1236"/>
                    <a:pt x="21105" y="1275"/>
                  </a:cubicBezTo>
                  <a:cubicBezTo>
                    <a:pt x="21557" y="1384"/>
                    <a:pt x="21810" y="1653"/>
                    <a:pt x="22101" y="1980"/>
                  </a:cubicBezTo>
                  <a:cubicBezTo>
                    <a:pt x="22594" y="2524"/>
                    <a:pt x="23175" y="3199"/>
                    <a:pt x="25152" y="3199"/>
                  </a:cubicBezTo>
                  <a:cubicBezTo>
                    <a:pt x="25358" y="3199"/>
                    <a:pt x="25579" y="3192"/>
                    <a:pt x="25817" y="3176"/>
                  </a:cubicBezTo>
                  <a:lnTo>
                    <a:pt x="25817" y="3142"/>
                  </a:lnTo>
                  <a:cubicBezTo>
                    <a:pt x="25581" y="3157"/>
                    <a:pt x="25361" y="3164"/>
                    <a:pt x="25156" y="3164"/>
                  </a:cubicBezTo>
                  <a:cubicBezTo>
                    <a:pt x="23193" y="3164"/>
                    <a:pt x="22611" y="2506"/>
                    <a:pt x="22118" y="1962"/>
                  </a:cubicBezTo>
                  <a:cubicBezTo>
                    <a:pt x="21844" y="1653"/>
                    <a:pt x="21575" y="1344"/>
                    <a:pt x="21105" y="1236"/>
                  </a:cubicBezTo>
                  <a:cubicBezTo>
                    <a:pt x="20926" y="1197"/>
                    <a:pt x="20703" y="1180"/>
                    <a:pt x="20450" y="1180"/>
                  </a:cubicBezTo>
                  <a:cubicBezTo>
                    <a:pt x="19280" y="1180"/>
                    <a:pt x="17464" y="1537"/>
                    <a:pt x="16405" y="1745"/>
                  </a:cubicBezTo>
                  <a:cubicBezTo>
                    <a:pt x="16009" y="1819"/>
                    <a:pt x="15700" y="1888"/>
                    <a:pt x="15574" y="1910"/>
                  </a:cubicBezTo>
                  <a:cubicBezTo>
                    <a:pt x="15498" y="1917"/>
                    <a:pt x="15427" y="1920"/>
                    <a:pt x="15361" y="1920"/>
                  </a:cubicBezTo>
                  <a:cubicBezTo>
                    <a:pt x="14578" y="1920"/>
                    <a:pt x="14378" y="1468"/>
                    <a:pt x="14177" y="983"/>
                  </a:cubicBezTo>
                  <a:cubicBezTo>
                    <a:pt x="13977" y="531"/>
                    <a:pt x="13760" y="61"/>
                    <a:pt x="13033" y="4"/>
                  </a:cubicBezTo>
                  <a:cubicBezTo>
                    <a:pt x="12981" y="2"/>
                    <a:pt x="12930" y="1"/>
                    <a:pt x="12880"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5"/>
            <p:cNvSpPr/>
            <p:nvPr/>
          </p:nvSpPr>
          <p:spPr>
            <a:xfrm>
              <a:off x="640550" y="3789804"/>
              <a:ext cx="7862936" cy="512325"/>
            </a:xfrm>
            <a:custGeom>
              <a:avLst/>
              <a:gdLst/>
              <a:ahLst/>
              <a:cxnLst/>
              <a:rect l="l" t="t" r="r" b="b"/>
              <a:pathLst>
                <a:path w="25818" h="3377" extrusionOk="0">
                  <a:moveTo>
                    <a:pt x="12870" y="0"/>
                  </a:moveTo>
                  <a:cubicBezTo>
                    <a:pt x="11856" y="0"/>
                    <a:pt x="11339" y="501"/>
                    <a:pt x="10805" y="1018"/>
                  </a:cubicBezTo>
                  <a:cubicBezTo>
                    <a:pt x="10405" y="1418"/>
                    <a:pt x="10009" y="1814"/>
                    <a:pt x="9356" y="2049"/>
                  </a:cubicBezTo>
                  <a:cubicBezTo>
                    <a:pt x="9156" y="2129"/>
                    <a:pt x="8989" y="2167"/>
                    <a:pt x="8856" y="2167"/>
                  </a:cubicBezTo>
                  <a:cubicBezTo>
                    <a:pt x="8772" y="2167"/>
                    <a:pt x="8702" y="2152"/>
                    <a:pt x="8647" y="2123"/>
                  </a:cubicBezTo>
                  <a:cubicBezTo>
                    <a:pt x="8503" y="2049"/>
                    <a:pt x="8447" y="1888"/>
                    <a:pt x="8377" y="1706"/>
                  </a:cubicBezTo>
                  <a:cubicBezTo>
                    <a:pt x="8247" y="1344"/>
                    <a:pt x="8086" y="909"/>
                    <a:pt x="7267" y="818"/>
                  </a:cubicBezTo>
                  <a:cubicBezTo>
                    <a:pt x="7202" y="811"/>
                    <a:pt x="7137" y="808"/>
                    <a:pt x="7071" y="808"/>
                  </a:cubicBezTo>
                  <a:cubicBezTo>
                    <a:pt x="6082" y="808"/>
                    <a:pt x="5053" y="1550"/>
                    <a:pt x="4135" y="2215"/>
                  </a:cubicBezTo>
                  <a:cubicBezTo>
                    <a:pt x="3569" y="2632"/>
                    <a:pt x="3082" y="2994"/>
                    <a:pt x="2681" y="3102"/>
                  </a:cubicBezTo>
                  <a:cubicBezTo>
                    <a:pt x="1997" y="3296"/>
                    <a:pt x="1049" y="3328"/>
                    <a:pt x="483" y="3328"/>
                  </a:cubicBezTo>
                  <a:cubicBezTo>
                    <a:pt x="195" y="3328"/>
                    <a:pt x="7" y="3320"/>
                    <a:pt x="1" y="3320"/>
                  </a:cubicBezTo>
                  <a:lnTo>
                    <a:pt x="1" y="3355"/>
                  </a:lnTo>
                  <a:cubicBezTo>
                    <a:pt x="1" y="3355"/>
                    <a:pt x="144" y="3377"/>
                    <a:pt x="362" y="3377"/>
                  </a:cubicBezTo>
                  <a:cubicBezTo>
                    <a:pt x="906" y="3377"/>
                    <a:pt x="1959" y="3337"/>
                    <a:pt x="2699" y="3120"/>
                  </a:cubicBezTo>
                  <a:cubicBezTo>
                    <a:pt x="3099" y="3011"/>
                    <a:pt x="3591" y="2667"/>
                    <a:pt x="4152" y="2250"/>
                  </a:cubicBezTo>
                  <a:cubicBezTo>
                    <a:pt x="5070" y="1588"/>
                    <a:pt x="6100" y="843"/>
                    <a:pt x="7075" y="843"/>
                  </a:cubicBezTo>
                  <a:cubicBezTo>
                    <a:pt x="7139" y="843"/>
                    <a:pt x="7204" y="846"/>
                    <a:pt x="7267" y="853"/>
                  </a:cubicBezTo>
                  <a:cubicBezTo>
                    <a:pt x="8068" y="944"/>
                    <a:pt x="8212" y="1362"/>
                    <a:pt x="8338" y="1706"/>
                  </a:cubicBezTo>
                  <a:cubicBezTo>
                    <a:pt x="8412" y="1906"/>
                    <a:pt x="8464" y="2089"/>
                    <a:pt x="8629" y="2158"/>
                  </a:cubicBezTo>
                  <a:cubicBezTo>
                    <a:pt x="8692" y="2187"/>
                    <a:pt x="8767" y="2202"/>
                    <a:pt x="8855" y="2202"/>
                  </a:cubicBezTo>
                  <a:cubicBezTo>
                    <a:pt x="8993" y="2202"/>
                    <a:pt x="9164" y="2165"/>
                    <a:pt x="9374" y="2089"/>
                  </a:cubicBezTo>
                  <a:cubicBezTo>
                    <a:pt x="10026" y="1832"/>
                    <a:pt x="10422" y="1436"/>
                    <a:pt x="10822" y="1053"/>
                  </a:cubicBezTo>
                  <a:cubicBezTo>
                    <a:pt x="11356" y="536"/>
                    <a:pt x="11858" y="35"/>
                    <a:pt x="12870" y="35"/>
                  </a:cubicBezTo>
                  <a:cubicBezTo>
                    <a:pt x="12923" y="35"/>
                    <a:pt x="12977" y="36"/>
                    <a:pt x="13033" y="39"/>
                  </a:cubicBezTo>
                  <a:cubicBezTo>
                    <a:pt x="13760" y="74"/>
                    <a:pt x="13977" y="548"/>
                    <a:pt x="14177" y="1001"/>
                  </a:cubicBezTo>
                  <a:cubicBezTo>
                    <a:pt x="14375" y="1443"/>
                    <a:pt x="14587" y="1903"/>
                    <a:pt x="15288" y="1903"/>
                  </a:cubicBezTo>
                  <a:cubicBezTo>
                    <a:pt x="15359" y="1903"/>
                    <a:pt x="15435" y="1898"/>
                    <a:pt x="15518" y="1888"/>
                  </a:cubicBezTo>
                  <a:cubicBezTo>
                    <a:pt x="15626" y="1871"/>
                    <a:pt x="15826" y="1832"/>
                    <a:pt x="16135" y="1780"/>
                  </a:cubicBezTo>
                  <a:cubicBezTo>
                    <a:pt x="17176" y="1592"/>
                    <a:pt x="19115" y="1253"/>
                    <a:pt x="20392" y="1253"/>
                  </a:cubicBezTo>
                  <a:cubicBezTo>
                    <a:pt x="20717" y="1253"/>
                    <a:pt x="21000" y="1275"/>
                    <a:pt x="21213" y="1327"/>
                  </a:cubicBezTo>
                  <a:cubicBezTo>
                    <a:pt x="21666" y="1436"/>
                    <a:pt x="21884" y="1723"/>
                    <a:pt x="22153" y="2071"/>
                  </a:cubicBezTo>
                  <a:cubicBezTo>
                    <a:pt x="22616" y="2645"/>
                    <a:pt x="23184" y="3359"/>
                    <a:pt x="25179" y="3359"/>
                  </a:cubicBezTo>
                  <a:cubicBezTo>
                    <a:pt x="25377" y="3359"/>
                    <a:pt x="25589" y="3352"/>
                    <a:pt x="25817" y="3337"/>
                  </a:cubicBezTo>
                  <a:lnTo>
                    <a:pt x="25817" y="3303"/>
                  </a:lnTo>
                  <a:cubicBezTo>
                    <a:pt x="25595" y="3317"/>
                    <a:pt x="25388" y="3324"/>
                    <a:pt x="25194" y="3324"/>
                  </a:cubicBezTo>
                  <a:cubicBezTo>
                    <a:pt x="23204" y="3324"/>
                    <a:pt x="22637" y="2611"/>
                    <a:pt x="22192" y="2032"/>
                  </a:cubicBezTo>
                  <a:cubicBezTo>
                    <a:pt x="21918" y="1688"/>
                    <a:pt x="21683" y="1397"/>
                    <a:pt x="21213" y="1288"/>
                  </a:cubicBezTo>
                  <a:cubicBezTo>
                    <a:pt x="20996" y="1232"/>
                    <a:pt x="20708" y="1209"/>
                    <a:pt x="20375" y="1209"/>
                  </a:cubicBezTo>
                  <a:cubicBezTo>
                    <a:pt x="19097" y="1209"/>
                    <a:pt x="17168" y="1555"/>
                    <a:pt x="16118" y="1745"/>
                  </a:cubicBezTo>
                  <a:cubicBezTo>
                    <a:pt x="15826" y="1797"/>
                    <a:pt x="15609" y="1832"/>
                    <a:pt x="15518" y="1854"/>
                  </a:cubicBezTo>
                  <a:cubicBezTo>
                    <a:pt x="15432" y="1864"/>
                    <a:pt x="15354" y="1869"/>
                    <a:pt x="15280" y="1869"/>
                  </a:cubicBezTo>
                  <a:cubicBezTo>
                    <a:pt x="14605" y="1869"/>
                    <a:pt x="14408" y="1439"/>
                    <a:pt x="14212" y="983"/>
                  </a:cubicBezTo>
                  <a:cubicBezTo>
                    <a:pt x="13995" y="526"/>
                    <a:pt x="13794" y="39"/>
                    <a:pt x="13033" y="4"/>
                  </a:cubicBezTo>
                  <a:cubicBezTo>
                    <a:pt x="12977" y="1"/>
                    <a:pt x="12923" y="0"/>
                    <a:pt x="1287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5"/>
            <p:cNvSpPr/>
            <p:nvPr/>
          </p:nvSpPr>
          <p:spPr>
            <a:xfrm>
              <a:off x="640550" y="3765075"/>
              <a:ext cx="7862936" cy="537053"/>
            </a:xfrm>
            <a:custGeom>
              <a:avLst/>
              <a:gdLst/>
              <a:ahLst/>
              <a:cxnLst/>
              <a:rect l="l" t="t" r="r" b="b"/>
              <a:pathLst>
                <a:path w="25818" h="3540" extrusionOk="0">
                  <a:moveTo>
                    <a:pt x="12926" y="0"/>
                  </a:moveTo>
                  <a:cubicBezTo>
                    <a:pt x="11842" y="0"/>
                    <a:pt x="11331" y="511"/>
                    <a:pt x="10788" y="1055"/>
                  </a:cubicBezTo>
                  <a:cubicBezTo>
                    <a:pt x="10405" y="1416"/>
                    <a:pt x="10009" y="1816"/>
                    <a:pt x="9391" y="2069"/>
                  </a:cubicBezTo>
                  <a:cubicBezTo>
                    <a:pt x="9161" y="2165"/>
                    <a:pt x="8988" y="2214"/>
                    <a:pt x="8854" y="2214"/>
                  </a:cubicBezTo>
                  <a:cubicBezTo>
                    <a:pt x="8787" y="2214"/>
                    <a:pt x="8731" y="2202"/>
                    <a:pt x="8682" y="2178"/>
                  </a:cubicBezTo>
                  <a:cubicBezTo>
                    <a:pt x="8538" y="2104"/>
                    <a:pt x="8486" y="1943"/>
                    <a:pt x="8429" y="1742"/>
                  </a:cubicBezTo>
                  <a:cubicBezTo>
                    <a:pt x="8338" y="1342"/>
                    <a:pt x="8194" y="872"/>
                    <a:pt x="7341" y="781"/>
                  </a:cubicBezTo>
                  <a:cubicBezTo>
                    <a:pt x="7281" y="775"/>
                    <a:pt x="7221" y="772"/>
                    <a:pt x="7160" y="772"/>
                  </a:cubicBezTo>
                  <a:cubicBezTo>
                    <a:pt x="6122" y="772"/>
                    <a:pt x="5004" y="1622"/>
                    <a:pt x="4095" y="2321"/>
                  </a:cubicBezTo>
                  <a:cubicBezTo>
                    <a:pt x="3517" y="2756"/>
                    <a:pt x="3025" y="3122"/>
                    <a:pt x="2646" y="3248"/>
                  </a:cubicBezTo>
                  <a:cubicBezTo>
                    <a:pt x="1946" y="3457"/>
                    <a:pt x="991" y="3491"/>
                    <a:pt x="441" y="3491"/>
                  </a:cubicBezTo>
                  <a:cubicBezTo>
                    <a:pt x="177" y="3491"/>
                    <a:pt x="6" y="3483"/>
                    <a:pt x="1" y="3483"/>
                  </a:cubicBezTo>
                  <a:lnTo>
                    <a:pt x="1" y="3518"/>
                  </a:lnTo>
                  <a:cubicBezTo>
                    <a:pt x="1" y="3518"/>
                    <a:pt x="144" y="3540"/>
                    <a:pt x="362" y="3540"/>
                  </a:cubicBezTo>
                  <a:cubicBezTo>
                    <a:pt x="888" y="3540"/>
                    <a:pt x="1920" y="3500"/>
                    <a:pt x="2664" y="3265"/>
                  </a:cubicBezTo>
                  <a:cubicBezTo>
                    <a:pt x="3047" y="3157"/>
                    <a:pt x="3534" y="2778"/>
                    <a:pt x="4113" y="2343"/>
                  </a:cubicBezTo>
                  <a:cubicBezTo>
                    <a:pt x="5021" y="1657"/>
                    <a:pt x="6139" y="811"/>
                    <a:pt x="7162" y="811"/>
                  </a:cubicBezTo>
                  <a:cubicBezTo>
                    <a:pt x="7222" y="811"/>
                    <a:pt x="7282" y="814"/>
                    <a:pt x="7341" y="820"/>
                  </a:cubicBezTo>
                  <a:cubicBezTo>
                    <a:pt x="8177" y="907"/>
                    <a:pt x="8303" y="1381"/>
                    <a:pt x="8394" y="1742"/>
                  </a:cubicBezTo>
                  <a:cubicBezTo>
                    <a:pt x="8464" y="1960"/>
                    <a:pt x="8503" y="2125"/>
                    <a:pt x="8664" y="2212"/>
                  </a:cubicBezTo>
                  <a:cubicBezTo>
                    <a:pt x="8714" y="2237"/>
                    <a:pt x="8774" y="2250"/>
                    <a:pt x="8845" y="2250"/>
                  </a:cubicBezTo>
                  <a:cubicBezTo>
                    <a:pt x="8985" y="2250"/>
                    <a:pt x="9169" y="2202"/>
                    <a:pt x="9408" y="2104"/>
                  </a:cubicBezTo>
                  <a:cubicBezTo>
                    <a:pt x="10026" y="1851"/>
                    <a:pt x="10422" y="1451"/>
                    <a:pt x="10805" y="1072"/>
                  </a:cubicBezTo>
                  <a:cubicBezTo>
                    <a:pt x="11349" y="546"/>
                    <a:pt x="11860" y="35"/>
                    <a:pt x="12927" y="35"/>
                  </a:cubicBezTo>
                  <a:cubicBezTo>
                    <a:pt x="12962" y="35"/>
                    <a:pt x="12997" y="36"/>
                    <a:pt x="13033" y="37"/>
                  </a:cubicBezTo>
                  <a:cubicBezTo>
                    <a:pt x="13777" y="76"/>
                    <a:pt x="13995" y="546"/>
                    <a:pt x="14212" y="998"/>
                  </a:cubicBezTo>
                  <a:cubicBezTo>
                    <a:pt x="14423" y="1440"/>
                    <a:pt x="14606" y="1850"/>
                    <a:pt x="15247" y="1850"/>
                  </a:cubicBezTo>
                  <a:cubicBezTo>
                    <a:pt x="15319" y="1850"/>
                    <a:pt x="15398" y="1845"/>
                    <a:pt x="15483" y="1834"/>
                  </a:cubicBezTo>
                  <a:cubicBezTo>
                    <a:pt x="15535" y="1816"/>
                    <a:pt x="15626" y="1799"/>
                    <a:pt x="15774" y="1777"/>
                  </a:cubicBezTo>
                  <a:cubicBezTo>
                    <a:pt x="16634" y="1636"/>
                    <a:pt x="18887" y="1278"/>
                    <a:pt x="20358" y="1278"/>
                  </a:cubicBezTo>
                  <a:cubicBezTo>
                    <a:pt x="20747" y="1278"/>
                    <a:pt x="21082" y="1303"/>
                    <a:pt x="21322" y="1364"/>
                  </a:cubicBezTo>
                  <a:cubicBezTo>
                    <a:pt x="21757" y="1473"/>
                    <a:pt x="21975" y="1777"/>
                    <a:pt x="22210" y="2143"/>
                  </a:cubicBezTo>
                  <a:cubicBezTo>
                    <a:pt x="22636" y="2766"/>
                    <a:pt x="23169" y="3525"/>
                    <a:pt x="25156" y="3525"/>
                  </a:cubicBezTo>
                  <a:cubicBezTo>
                    <a:pt x="25361" y="3525"/>
                    <a:pt x="25580" y="3517"/>
                    <a:pt x="25817" y="3500"/>
                  </a:cubicBezTo>
                  <a:lnTo>
                    <a:pt x="25817" y="3466"/>
                  </a:lnTo>
                  <a:cubicBezTo>
                    <a:pt x="25582" y="3483"/>
                    <a:pt x="25364" y="3491"/>
                    <a:pt x="25161" y="3491"/>
                  </a:cubicBezTo>
                  <a:cubicBezTo>
                    <a:pt x="23190" y="3491"/>
                    <a:pt x="22671" y="2733"/>
                    <a:pt x="22245" y="2125"/>
                  </a:cubicBezTo>
                  <a:cubicBezTo>
                    <a:pt x="21992" y="1760"/>
                    <a:pt x="21775" y="1451"/>
                    <a:pt x="21322" y="1325"/>
                  </a:cubicBezTo>
                  <a:cubicBezTo>
                    <a:pt x="21084" y="1265"/>
                    <a:pt x="20752" y="1240"/>
                    <a:pt x="20365" y="1240"/>
                  </a:cubicBezTo>
                  <a:cubicBezTo>
                    <a:pt x="18894" y="1240"/>
                    <a:pt x="16636" y="1598"/>
                    <a:pt x="15774" y="1742"/>
                  </a:cubicBezTo>
                  <a:cubicBezTo>
                    <a:pt x="15626" y="1760"/>
                    <a:pt x="15518" y="1777"/>
                    <a:pt x="15465" y="1799"/>
                  </a:cubicBezTo>
                  <a:cubicBezTo>
                    <a:pt x="15387" y="1810"/>
                    <a:pt x="15314" y="1815"/>
                    <a:pt x="15246" y="1815"/>
                  </a:cubicBezTo>
                  <a:cubicBezTo>
                    <a:pt x="14642" y="1815"/>
                    <a:pt x="14447" y="1403"/>
                    <a:pt x="14251" y="981"/>
                  </a:cubicBezTo>
                  <a:cubicBezTo>
                    <a:pt x="14034" y="511"/>
                    <a:pt x="13816" y="37"/>
                    <a:pt x="13033" y="2"/>
                  </a:cubicBezTo>
                  <a:cubicBezTo>
                    <a:pt x="12997" y="1"/>
                    <a:pt x="12961" y="0"/>
                    <a:pt x="1292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4" name="Google Shape;614;p15"/>
          <p:cNvGrpSpPr/>
          <p:nvPr/>
        </p:nvGrpSpPr>
        <p:grpSpPr>
          <a:xfrm>
            <a:off x="8660672" y="2696187"/>
            <a:ext cx="243176" cy="1891810"/>
            <a:chOff x="7049800" y="1675075"/>
            <a:chExt cx="142125" cy="1105675"/>
          </a:xfrm>
        </p:grpSpPr>
        <p:sp>
          <p:nvSpPr>
            <p:cNvPr id="615" name="Google Shape;615;p15"/>
            <p:cNvSpPr/>
            <p:nvPr/>
          </p:nvSpPr>
          <p:spPr>
            <a:xfrm>
              <a:off x="7167575" y="1915975"/>
              <a:ext cx="24350" cy="25100"/>
            </a:xfrm>
            <a:custGeom>
              <a:avLst/>
              <a:gdLst/>
              <a:ahLst/>
              <a:cxnLst/>
              <a:rect l="l" t="t" r="r" b="b"/>
              <a:pathLst>
                <a:path w="974" h="1004" extrusionOk="0">
                  <a:moveTo>
                    <a:pt x="487" y="0"/>
                  </a:moveTo>
                  <a:cubicBezTo>
                    <a:pt x="213" y="0"/>
                    <a:pt x="0" y="244"/>
                    <a:pt x="0" y="517"/>
                  </a:cubicBezTo>
                  <a:cubicBezTo>
                    <a:pt x="0" y="791"/>
                    <a:pt x="213" y="1003"/>
                    <a:pt x="487" y="1003"/>
                  </a:cubicBezTo>
                  <a:cubicBezTo>
                    <a:pt x="760" y="1003"/>
                    <a:pt x="973" y="760"/>
                    <a:pt x="973" y="517"/>
                  </a:cubicBezTo>
                  <a:cubicBezTo>
                    <a:pt x="973" y="244"/>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5"/>
            <p:cNvSpPr/>
            <p:nvPr/>
          </p:nvSpPr>
          <p:spPr>
            <a:xfrm>
              <a:off x="7167575" y="2009450"/>
              <a:ext cx="24350" cy="25100"/>
            </a:xfrm>
            <a:custGeom>
              <a:avLst/>
              <a:gdLst/>
              <a:ahLst/>
              <a:cxnLst/>
              <a:rect l="l" t="t" r="r" b="b"/>
              <a:pathLst>
                <a:path w="974" h="1004" extrusionOk="0">
                  <a:moveTo>
                    <a:pt x="487" y="0"/>
                  </a:moveTo>
                  <a:cubicBezTo>
                    <a:pt x="213" y="0"/>
                    <a:pt x="0" y="243"/>
                    <a:pt x="0" y="486"/>
                  </a:cubicBezTo>
                  <a:cubicBezTo>
                    <a:pt x="0" y="760"/>
                    <a:pt x="213" y="1003"/>
                    <a:pt x="487" y="1003"/>
                  </a:cubicBezTo>
                  <a:cubicBezTo>
                    <a:pt x="760" y="1003"/>
                    <a:pt x="973" y="760"/>
                    <a:pt x="973" y="486"/>
                  </a:cubicBezTo>
                  <a:cubicBezTo>
                    <a:pt x="973" y="243"/>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5"/>
            <p:cNvSpPr/>
            <p:nvPr/>
          </p:nvSpPr>
          <p:spPr>
            <a:xfrm>
              <a:off x="7167575" y="2102900"/>
              <a:ext cx="24350" cy="24350"/>
            </a:xfrm>
            <a:custGeom>
              <a:avLst/>
              <a:gdLst/>
              <a:ahLst/>
              <a:cxnLst/>
              <a:rect l="l" t="t" r="r" b="b"/>
              <a:pathLst>
                <a:path w="974" h="974" extrusionOk="0">
                  <a:moveTo>
                    <a:pt x="487" y="1"/>
                  </a:moveTo>
                  <a:cubicBezTo>
                    <a:pt x="213" y="1"/>
                    <a:pt x="0" y="213"/>
                    <a:pt x="0" y="487"/>
                  </a:cubicBezTo>
                  <a:cubicBezTo>
                    <a:pt x="0" y="761"/>
                    <a:pt x="213" y="973"/>
                    <a:pt x="487" y="973"/>
                  </a:cubicBezTo>
                  <a:cubicBezTo>
                    <a:pt x="760" y="973"/>
                    <a:pt x="973" y="761"/>
                    <a:pt x="973" y="487"/>
                  </a:cubicBezTo>
                  <a:cubicBezTo>
                    <a:pt x="973" y="213"/>
                    <a:pt x="760" y="1"/>
                    <a:pt x="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5"/>
            <p:cNvSpPr/>
            <p:nvPr/>
          </p:nvSpPr>
          <p:spPr>
            <a:xfrm>
              <a:off x="7167575" y="2196300"/>
              <a:ext cx="24350" cy="25175"/>
            </a:xfrm>
            <a:custGeom>
              <a:avLst/>
              <a:gdLst/>
              <a:ahLst/>
              <a:cxnLst/>
              <a:rect l="l" t="t" r="r" b="b"/>
              <a:pathLst>
                <a:path w="974" h="1007" extrusionOk="0">
                  <a:moveTo>
                    <a:pt x="533" y="1"/>
                  </a:moveTo>
                  <a:cubicBezTo>
                    <a:pt x="518" y="1"/>
                    <a:pt x="502" y="2"/>
                    <a:pt x="487" y="3"/>
                  </a:cubicBezTo>
                  <a:cubicBezTo>
                    <a:pt x="213" y="3"/>
                    <a:pt x="0" y="247"/>
                    <a:pt x="0" y="520"/>
                  </a:cubicBezTo>
                  <a:cubicBezTo>
                    <a:pt x="0" y="763"/>
                    <a:pt x="213" y="1006"/>
                    <a:pt x="487" y="1006"/>
                  </a:cubicBezTo>
                  <a:cubicBezTo>
                    <a:pt x="760" y="1006"/>
                    <a:pt x="973" y="763"/>
                    <a:pt x="973" y="520"/>
                  </a:cubicBezTo>
                  <a:cubicBezTo>
                    <a:pt x="973" y="233"/>
                    <a:pt x="784" y="1"/>
                    <a:pt x="5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5"/>
            <p:cNvSpPr/>
            <p:nvPr/>
          </p:nvSpPr>
          <p:spPr>
            <a:xfrm>
              <a:off x="7167575" y="2289775"/>
              <a:ext cx="24350" cy="24400"/>
            </a:xfrm>
            <a:custGeom>
              <a:avLst/>
              <a:gdLst/>
              <a:ahLst/>
              <a:cxnLst/>
              <a:rect l="l" t="t" r="r" b="b"/>
              <a:pathLst>
                <a:path w="974" h="976" extrusionOk="0">
                  <a:moveTo>
                    <a:pt x="538" y="0"/>
                  </a:moveTo>
                  <a:cubicBezTo>
                    <a:pt x="521" y="0"/>
                    <a:pt x="504" y="1"/>
                    <a:pt x="487" y="3"/>
                  </a:cubicBezTo>
                  <a:cubicBezTo>
                    <a:pt x="213" y="3"/>
                    <a:pt x="0" y="216"/>
                    <a:pt x="0" y="489"/>
                  </a:cubicBezTo>
                  <a:cubicBezTo>
                    <a:pt x="0" y="763"/>
                    <a:pt x="213" y="976"/>
                    <a:pt x="487" y="976"/>
                  </a:cubicBezTo>
                  <a:cubicBezTo>
                    <a:pt x="760" y="976"/>
                    <a:pt x="973" y="763"/>
                    <a:pt x="973" y="489"/>
                  </a:cubicBezTo>
                  <a:cubicBezTo>
                    <a:pt x="973" y="205"/>
                    <a:pt x="787" y="0"/>
                    <a:pt x="5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5"/>
            <p:cNvSpPr/>
            <p:nvPr/>
          </p:nvSpPr>
          <p:spPr>
            <a:xfrm>
              <a:off x="7167575" y="2382550"/>
              <a:ext cx="24350" cy="25100"/>
            </a:xfrm>
            <a:custGeom>
              <a:avLst/>
              <a:gdLst/>
              <a:ahLst/>
              <a:cxnLst/>
              <a:rect l="l" t="t" r="r" b="b"/>
              <a:pathLst>
                <a:path w="974" h="1004" extrusionOk="0">
                  <a:moveTo>
                    <a:pt x="487" y="0"/>
                  </a:moveTo>
                  <a:cubicBezTo>
                    <a:pt x="213" y="0"/>
                    <a:pt x="0" y="243"/>
                    <a:pt x="0" y="517"/>
                  </a:cubicBezTo>
                  <a:cubicBezTo>
                    <a:pt x="0" y="760"/>
                    <a:pt x="213" y="1003"/>
                    <a:pt x="487" y="1003"/>
                  </a:cubicBezTo>
                  <a:cubicBezTo>
                    <a:pt x="760" y="1003"/>
                    <a:pt x="973" y="760"/>
                    <a:pt x="973" y="517"/>
                  </a:cubicBezTo>
                  <a:cubicBezTo>
                    <a:pt x="973" y="243"/>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5"/>
            <p:cNvSpPr/>
            <p:nvPr/>
          </p:nvSpPr>
          <p:spPr>
            <a:xfrm>
              <a:off x="7167575" y="2476000"/>
              <a:ext cx="24350" cy="24350"/>
            </a:xfrm>
            <a:custGeom>
              <a:avLst/>
              <a:gdLst/>
              <a:ahLst/>
              <a:cxnLst/>
              <a:rect l="l" t="t" r="r" b="b"/>
              <a:pathLst>
                <a:path w="974" h="974" extrusionOk="0">
                  <a:moveTo>
                    <a:pt x="487" y="1"/>
                  </a:moveTo>
                  <a:cubicBezTo>
                    <a:pt x="213" y="1"/>
                    <a:pt x="0" y="214"/>
                    <a:pt x="0" y="487"/>
                  </a:cubicBezTo>
                  <a:cubicBezTo>
                    <a:pt x="0" y="761"/>
                    <a:pt x="213" y="974"/>
                    <a:pt x="487" y="974"/>
                  </a:cubicBezTo>
                  <a:cubicBezTo>
                    <a:pt x="760" y="974"/>
                    <a:pt x="973" y="761"/>
                    <a:pt x="973" y="487"/>
                  </a:cubicBezTo>
                  <a:cubicBezTo>
                    <a:pt x="973" y="214"/>
                    <a:pt x="760" y="1"/>
                    <a:pt x="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5"/>
            <p:cNvSpPr/>
            <p:nvPr/>
          </p:nvSpPr>
          <p:spPr>
            <a:xfrm>
              <a:off x="7167575" y="2568725"/>
              <a:ext cx="24350" cy="25100"/>
            </a:xfrm>
            <a:custGeom>
              <a:avLst/>
              <a:gdLst/>
              <a:ahLst/>
              <a:cxnLst/>
              <a:rect l="l" t="t" r="r" b="b"/>
              <a:pathLst>
                <a:path w="974" h="1004" extrusionOk="0">
                  <a:moveTo>
                    <a:pt x="487" y="0"/>
                  </a:moveTo>
                  <a:cubicBezTo>
                    <a:pt x="213" y="0"/>
                    <a:pt x="0" y="243"/>
                    <a:pt x="0" y="517"/>
                  </a:cubicBezTo>
                  <a:cubicBezTo>
                    <a:pt x="0" y="760"/>
                    <a:pt x="213" y="1003"/>
                    <a:pt x="487" y="1003"/>
                  </a:cubicBezTo>
                  <a:cubicBezTo>
                    <a:pt x="760" y="1003"/>
                    <a:pt x="973" y="760"/>
                    <a:pt x="973" y="517"/>
                  </a:cubicBezTo>
                  <a:cubicBezTo>
                    <a:pt x="973" y="243"/>
                    <a:pt x="760"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5"/>
            <p:cNvSpPr/>
            <p:nvPr/>
          </p:nvSpPr>
          <p:spPr>
            <a:xfrm>
              <a:off x="7167575" y="2662175"/>
              <a:ext cx="24350" cy="24350"/>
            </a:xfrm>
            <a:custGeom>
              <a:avLst/>
              <a:gdLst/>
              <a:ahLst/>
              <a:cxnLst/>
              <a:rect l="l" t="t" r="r" b="b"/>
              <a:pathLst>
                <a:path w="974" h="974" extrusionOk="0">
                  <a:moveTo>
                    <a:pt x="487" y="1"/>
                  </a:moveTo>
                  <a:cubicBezTo>
                    <a:pt x="213" y="1"/>
                    <a:pt x="0" y="214"/>
                    <a:pt x="0" y="487"/>
                  </a:cubicBezTo>
                  <a:cubicBezTo>
                    <a:pt x="0" y="761"/>
                    <a:pt x="213" y="973"/>
                    <a:pt x="487" y="973"/>
                  </a:cubicBezTo>
                  <a:cubicBezTo>
                    <a:pt x="760" y="973"/>
                    <a:pt x="973" y="761"/>
                    <a:pt x="973" y="487"/>
                  </a:cubicBezTo>
                  <a:cubicBezTo>
                    <a:pt x="973" y="214"/>
                    <a:pt x="760" y="1"/>
                    <a:pt x="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5"/>
            <p:cNvSpPr/>
            <p:nvPr/>
          </p:nvSpPr>
          <p:spPr>
            <a:xfrm>
              <a:off x="7167575" y="2756175"/>
              <a:ext cx="24350" cy="24575"/>
            </a:xfrm>
            <a:custGeom>
              <a:avLst/>
              <a:gdLst/>
              <a:ahLst/>
              <a:cxnLst/>
              <a:rect l="l" t="t" r="r" b="b"/>
              <a:pathLst>
                <a:path w="974" h="983" extrusionOk="0">
                  <a:moveTo>
                    <a:pt x="570" y="1"/>
                  </a:moveTo>
                  <a:cubicBezTo>
                    <a:pt x="543" y="1"/>
                    <a:pt x="515" y="4"/>
                    <a:pt x="487" y="10"/>
                  </a:cubicBezTo>
                  <a:cubicBezTo>
                    <a:pt x="213" y="10"/>
                    <a:pt x="0" y="223"/>
                    <a:pt x="0" y="496"/>
                  </a:cubicBezTo>
                  <a:cubicBezTo>
                    <a:pt x="0" y="770"/>
                    <a:pt x="213" y="983"/>
                    <a:pt x="487" y="983"/>
                  </a:cubicBezTo>
                  <a:cubicBezTo>
                    <a:pt x="760" y="983"/>
                    <a:pt x="973" y="770"/>
                    <a:pt x="973" y="496"/>
                  </a:cubicBezTo>
                  <a:cubicBezTo>
                    <a:pt x="973" y="224"/>
                    <a:pt x="802" y="1"/>
                    <a:pt x="5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5"/>
            <p:cNvSpPr/>
            <p:nvPr/>
          </p:nvSpPr>
          <p:spPr>
            <a:xfrm>
              <a:off x="7049800" y="1675075"/>
              <a:ext cx="24325" cy="25125"/>
            </a:xfrm>
            <a:custGeom>
              <a:avLst/>
              <a:gdLst/>
              <a:ahLst/>
              <a:cxnLst/>
              <a:rect l="l" t="t" r="r" b="b"/>
              <a:pathLst>
                <a:path w="973" h="1005" extrusionOk="0">
                  <a:moveTo>
                    <a:pt x="486" y="1"/>
                  </a:moveTo>
                  <a:cubicBezTo>
                    <a:pt x="213" y="1"/>
                    <a:pt x="0" y="244"/>
                    <a:pt x="0" y="487"/>
                  </a:cubicBezTo>
                  <a:cubicBezTo>
                    <a:pt x="0" y="761"/>
                    <a:pt x="213" y="1004"/>
                    <a:pt x="486" y="1004"/>
                  </a:cubicBezTo>
                  <a:cubicBezTo>
                    <a:pt x="760" y="1004"/>
                    <a:pt x="973" y="761"/>
                    <a:pt x="973" y="487"/>
                  </a:cubicBezTo>
                  <a:cubicBezTo>
                    <a:pt x="973" y="24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5"/>
            <p:cNvSpPr/>
            <p:nvPr/>
          </p:nvSpPr>
          <p:spPr>
            <a:xfrm>
              <a:off x="7049800" y="1768550"/>
              <a:ext cx="24325" cy="24350"/>
            </a:xfrm>
            <a:custGeom>
              <a:avLst/>
              <a:gdLst/>
              <a:ahLst/>
              <a:cxnLst/>
              <a:rect l="l" t="t" r="r" b="b"/>
              <a:pathLst>
                <a:path w="973" h="974" extrusionOk="0">
                  <a:moveTo>
                    <a:pt x="486" y="1"/>
                  </a:moveTo>
                  <a:cubicBezTo>
                    <a:pt x="213" y="1"/>
                    <a:pt x="0" y="213"/>
                    <a:pt x="0" y="487"/>
                  </a:cubicBezTo>
                  <a:cubicBezTo>
                    <a:pt x="0" y="761"/>
                    <a:pt x="213" y="973"/>
                    <a:pt x="486" y="973"/>
                  </a:cubicBezTo>
                  <a:cubicBezTo>
                    <a:pt x="760" y="973"/>
                    <a:pt x="973" y="761"/>
                    <a:pt x="973" y="487"/>
                  </a:cubicBezTo>
                  <a:cubicBezTo>
                    <a:pt x="973" y="213"/>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5"/>
            <p:cNvSpPr/>
            <p:nvPr/>
          </p:nvSpPr>
          <p:spPr>
            <a:xfrm>
              <a:off x="7049800" y="1861250"/>
              <a:ext cx="24325" cy="25100"/>
            </a:xfrm>
            <a:custGeom>
              <a:avLst/>
              <a:gdLst/>
              <a:ahLst/>
              <a:cxnLst/>
              <a:rect l="l" t="t" r="r" b="b"/>
              <a:pathLst>
                <a:path w="973" h="1004" extrusionOk="0">
                  <a:moveTo>
                    <a:pt x="486" y="1"/>
                  </a:moveTo>
                  <a:cubicBezTo>
                    <a:pt x="213" y="1"/>
                    <a:pt x="0" y="244"/>
                    <a:pt x="0" y="487"/>
                  </a:cubicBezTo>
                  <a:cubicBezTo>
                    <a:pt x="0" y="761"/>
                    <a:pt x="213" y="1004"/>
                    <a:pt x="486" y="1004"/>
                  </a:cubicBezTo>
                  <a:cubicBezTo>
                    <a:pt x="760" y="1004"/>
                    <a:pt x="973" y="761"/>
                    <a:pt x="973" y="487"/>
                  </a:cubicBezTo>
                  <a:cubicBezTo>
                    <a:pt x="973" y="24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5"/>
            <p:cNvSpPr/>
            <p:nvPr/>
          </p:nvSpPr>
          <p:spPr>
            <a:xfrm>
              <a:off x="7049800" y="1955250"/>
              <a:ext cx="24325" cy="24575"/>
            </a:xfrm>
            <a:custGeom>
              <a:avLst/>
              <a:gdLst/>
              <a:ahLst/>
              <a:cxnLst/>
              <a:rect l="l" t="t" r="r" b="b"/>
              <a:pathLst>
                <a:path w="973" h="983" extrusionOk="0">
                  <a:moveTo>
                    <a:pt x="570" y="1"/>
                  </a:moveTo>
                  <a:cubicBezTo>
                    <a:pt x="543" y="1"/>
                    <a:pt x="515" y="4"/>
                    <a:pt x="486" y="10"/>
                  </a:cubicBezTo>
                  <a:cubicBezTo>
                    <a:pt x="213" y="10"/>
                    <a:pt x="0" y="223"/>
                    <a:pt x="0" y="496"/>
                  </a:cubicBezTo>
                  <a:cubicBezTo>
                    <a:pt x="0" y="770"/>
                    <a:pt x="213" y="983"/>
                    <a:pt x="486" y="983"/>
                  </a:cubicBezTo>
                  <a:cubicBezTo>
                    <a:pt x="760" y="983"/>
                    <a:pt x="973" y="770"/>
                    <a:pt x="973" y="496"/>
                  </a:cubicBezTo>
                  <a:cubicBezTo>
                    <a:pt x="973" y="224"/>
                    <a:pt x="802" y="1"/>
                    <a:pt x="5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5"/>
            <p:cNvSpPr/>
            <p:nvPr/>
          </p:nvSpPr>
          <p:spPr>
            <a:xfrm>
              <a:off x="7049800" y="2048125"/>
              <a:ext cx="24325" cy="25175"/>
            </a:xfrm>
            <a:custGeom>
              <a:avLst/>
              <a:gdLst/>
              <a:ahLst/>
              <a:cxnLst/>
              <a:rect l="l" t="t" r="r" b="b"/>
              <a:pathLst>
                <a:path w="973" h="1007" extrusionOk="0">
                  <a:moveTo>
                    <a:pt x="532" y="1"/>
                  </a:moveTo>
                  <a:cubicBezTo>
                    <a:pt x="517" y="1"/>
                    <a:pt x="502" y="1"/>
                    <a:pt x="486" y="3"/>
                  </a:cubicBezTo>
                  <a:cubicBezTo>
                    <a:pt x="213" y="3"/>
                    <a:pt x="0" y="246"/>
                    <a:pt x="0" y="520"/>
                  </a:cubicBezTo>
                  <a:cubicBezTo>
                    <a:pt x="0" y="763"/>
                    <a:pt x="213" y="1006"/>
                    <a:pt x="486" y="1006"/>
                  </a:cubicBezTo>
                  <a:cubicBezTo>
                    <a:pt x="760" y="1006"/>
                    <a:pt x="973" y="763"/>
                    <a:pt x="973" y="520"/>
                  </a:cubicBezTo>
                  <a:cubicBezTo>
                    <a:pt x="973" y="233"/>
                    <a:pt x="783" y="1"/>
                    <a:pt x="5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5"/>
            <p:cNvSpPr/>
            <p:nvPr/>
          </p:nvSpPr>
          <p:spPr>
            <a:xfrm>
              <a:off x="7049800" y="2141650"/>
              <a:ext cx="24325" cy="24350"/>
            </a:xfrm>
            <a:custGeom>
              <a:avLst/>
              <a:gdLst/>
              <a:ahLst/>
              <a:cxnLst/>
              <a:rect l="l" t="t" r="r" b="b"/>
              <a:pathLst>
                <a:path w="973" h="974" extrusionOk="0">
                  <a:moveTo>
                    <a:pt x="486" y="1"/>
                  </a:moveTo>
                  <a:cubicBezTo>
                    <a:pt x="213" y="1"/>
                    <a:pt x="0" y="214"/>
                    <a:pt x="0" y="487"/>
                  </a:cubicBezTo>
                  <a:cubicBezTo>
                    <a:pt x="0" y="761"/>
                    <a:pt x="213" y="974"/>
                    <a:pt x="486" y="974"/>
                  </a:cubicBezTo>
                  <a:cubicBezTo>
                    <a:pt x="760" y="974"/>
                    <a:pt x="973" y="761"/>
                    <a:pt x="973" y="487"/>
                  </a:cubicBezTo>
                  <a:cubicBezTo>
                    <a:pt x="973" y="21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5"/>
            <p:cNvSpPr/>
            <p:nvPr/>
          </p:nvSpPr>
          <p:spPr>
            <a:xfrm>
              <a:off x="7049800" y="2234375"/>
              <a:ext cx="24325" cy="25100"/>
            </a:xfrm>
            <a:custGeom>
              <a:avLst/>
              <a:gdLst/>
              <a:ahLst/>
              <a:cxnLst/>
              <a:rect l="l" t="t" r="r" b="b"/>
              <a:pathLst>
                <a:path w="973" h="1004" extrusionOk="0">
                  <a:moveTo>
                    <a:pt x="486" y="0"/>
                  </a:moveTo>
                  <a:cubicBezTo>
                    <a:pt x="213" y="0"/>
                    <a:pt x="0" y="243"/>
                    <a:pt x="0" y="517"/>
                  </a:cubicBezTo>
                  <a:cubicBezTo>
                    <a:pt x="0" y="760"/>
                    <a:pt x="213" y="1003"/>
                    <a:pt x="486" y="1003"/>
                  </a:cubicBezTo>
                  <a:cubicBezTo>
                    <a:pt x="760" y="1003"/>
                    <a:pt x="973" y="760"/>
                    <a:pt x="973" y="517"/>
                  </a:cubicBezTo>
                  <a:cubicBezTo>
                    <a:pt x="973" y="243"/>
                    <a:pt x="760"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5"/>
            <p:cNvSpPr/>
            <p:nvPr/>
          </p:nvSpPr>
          <p:spPr>
            <a:xfrm>
              <a:off x="7049800" y="2327825"/>
              <a:ext cx="24325" cy="24350"/>
            </a:xfrm>
            <a:custGeom>
              <a:avLst/>
              <a:gdLst/>
              <a:ahLst/>
              <a:cxnLst/>
              <a:rect l="l" t="t" r="r" b="b"/>
              <a:pathLst>
                <a:path w="973" h="974" extrusionOk="0">
                  <a:moveTo>
                    <a:pt x="486" y="1"/>
                  </a:moveTo>
                  <a:cubicBezTo>
                    <a:pt x="213" y="1"/>
                    <a:pt x="0" y="214"/>
                    <a:pt x="0" y="487"/>
                  </a:cubicBezTo>
                  <a:cubicBezTo>
                    <a:pt x="0" y="761"/>
                    <a:pt x="213" y="973"/>
                    <a:pt x="486" y="973"/>
                  </a:cubicBezTo>
                  <a:cubicBezTo>
                    <a:pt x="760" y="973"/>
                    <a:pt x="973" y="761"/>
                    <a:pt x="973" y="487"/>
                  </a:cubicBezTo>
                  <a:cubicBezTo>
                    <a:pt x="973" y="214"/>
                    <a:pt x="760" y="1"/>
                    <a:pt x="4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3" name="Google Shape;633;p15"/>
          <p:cNvSpPr/>
          <p:nvPr/>
        </p:nvSpPr>
        <p:spPr>
          <a:xfrm>
            <a:off x="8243965" y="3124720"/>
            <a:ext cx="763200" cy="763200"/>
          </a:xfrm>
          <a:prstGeom prst="ellipse">
            <a:avLst/>
          </a:prstGeom>
          <a:gradFill>
            <a:gsLst>
              <a:gs pos="0">
                <a:schemeClr val="accent2"/>
              </a:gs>
              <a:gs pos="100000">
                <a:schemeClr val="dk2"/>
              </a:gs>
            </a:gsLst>
            <a:lin ang="5400012" scaled="0"/>
          </a:gradFill>
          <a:ln>
            <a:noFill/>
          </a:ln>
          <a:effectLst>
            <a:outerShdw blurRad="100013" dist="85725" dir="1740000" algn="bl" rotWithShape="0">
              <a:schemeClr val="accent2">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
  <p:cSld name="CUSTOM_2">
    <p:bg>
      <p:bgPr>
        <a:gradFill>
          <a:gsLst>
            <a:gs pos="0">
              <a:srgbClr val="373535"/>
            </a:gs>
            <a:gs pos="100000">
              <a:schemeClr val="dk1"/>
            </a:gs>
          </a:gsLst>
          <a:path path="circle">
            <a:fillToRect t="100000" r="100000"/>
          </a:path>
          <a:tileRect l="-100000" b="-100000"/>
        </a:gradFill>
        <a:effectLst/>
      </p:bgPr>
    </p:bg>
    <p:spTree>
      <p:nvGrpSpPr>
        <p:cNvPr id="1" name="Shape 2963"/>
        <p:cNvGrpSpPr/>
        <p:nvPr/>
      </p:nvGrpSpPr>
      <p:grpSpPr>
        <a:xfrm>
          <a:off x="0" y="0"/>
          <a:ext cx="0" cy="0"/>
          <a:chOff x="0" y="0"/>
          <a:chExt cx="0" cy="0"/>
        </a:xfrm>
      </p:grpSpPr>
      <p:pic>
        <p:nvPicPr>
          <p:cNvPr id="2964" name="Google Shape;2964;p50"/>
          <p:cNvPicPr preferRelativeResize="0"/>
          <p:nvPr/>
        </p:nvPicPr>
        <p:blipFill>
          <a:blip r:embed="rId2">
            <a:alphaModFix/>
          </a:blip>
          <a:stretch>
            <a:fillRect/>
          </a:stretch>
        </p:blipFill>
        <p:spPr>
          <a:xfrm>
            <a:off x="0" y="13225"/>
            <a:ext cx="9144003" cy="5143501"/>
          </a:xfrm>
          <a:prstGeom prst="rect">
            <a:avLst/>
          </a:prstGeom>
          <a:noFill/>
          <a:ln>
            <a:noFill/>
          </a:ln>
        </p:spPr>
      </p:pic>
      <p:sp>
        <p:nvSpPr>
          <p:cNvPr id="2965" name="Google Shape;2965;p50"/>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66" name="Google Shape;2966;p50"/>
          <p:cNvGrpSpPr/>
          <p:nvPr/>
        </p:nvGrpSpPr>
        <p:grpSpPr>
          <a:xfrm flipH="1">
            <a:off x="7967960" y="1672940"/>
            <a:ext cx="1004968" cy="892379"/>
            <a:chOff x="7595029" y="282856"/>
            <a:chExt cx="1179125" cy="1047024"/>
          </a:xfrm>
        </p:grpSpPr>
        <p:sp>
          <p:nvSpPr>
            <p:cNvPr id="2967" name="Google Shape;2967;p50"/>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50"/>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50"/>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50"/>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50"/>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50"/>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50"/>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50"/>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50"/>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50"/>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50"/>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50"/>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50"/>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50"/>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50"/>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50"/>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50"/>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50"/>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50"/>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50"/>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50"/>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50"/>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50"/>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50"/>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50"/>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50"/>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50"/>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50"/>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50"/>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50"/>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50"/>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50"/>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9" name="Google Shape;2999;p50"/>
          <p:cNvGrpSpPr/>
          <p:nvPr/>
        </p:nvGrpSpPr>
        <p:grpSpPr>
          <a:xfrm rot="5400000" flipH="1">
            <a:off x="7747634" y="476151"/>
            <a:ext cx="1445605" cy="697527"/>
            <a:chOff x="5747281" y="232051"/>
            <a:chExt cx="1696122" cy="818406"/>
          </a:xfrm>
        </p:grpSpPr>
        <p:sp>
          <p:nvSpPr>
            <p:cNvPr id="3000" name="Google Shape;3000;p50"/>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50"/>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50"/>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50"/>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50"/>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50"/>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6" name="Google Shape;3006;p50"/>
          <p:cNvSpPr/>
          <p:nvPr/>
        </p:nvSpPr>
        <p:spPr>
          <a:xfrm flipH="1">
            <a:off x="183267" y="2894195"/>
            <a:ext cx="763200" cy="763200"/>
          </a:xfrm>
          <a:prstGeom prst="ellipse">
            <a:avLst/>
          </a:prstGeom>
          <a:gradFill>
            <a:gsLst>
              <a:gs pos="0">
                <a:schemeClr val="accent2"/>
              </a:gs>
              <a:gs pos="100000">
                <a:schemeClr val="dk2"/>
              </a:gs>
            </a:gsLst>
            <a:lin ang="5400012" scaled="0"/>
          </a:gradFill>
          <a:ln>
            <a:noFill/>
          </a:ln>
          <a:effectLst>
            <a:outerShdw blurRad="100013" dist="85725" dir="1740000" algn="bl" rotWithShape="0">
              <a:schemeClr val="accent2">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7" name="Google Shape;3007;p50"/>
          <p:cNvGrpSpPr/>
          <p:nvPr/>
        </p:nvGrpSpPr>
        <p:grpSpPr>
          <a:xfrm rot="2688823" flipH="1">
            <a:off x="-1969627" y="3524510"/>
            <a:ext cx="5472118" cy="1398844"/>
            <a:chOff x="640550" y="3765075"/>
            <a:chExt cx="7862936" cy="1028898"/>
          </a:xfrm>
        </p:grpSpPr>
        <p:sp>
          <p:nvSpPr>
            <p:cNvPr id="3008" name="Google Shape;3008;p50"/>
            <p:cNvSpPr/>
            <p:nvPr/>
          </p:nvSpPr>
          <p:spPr>
            <a:xfrm>
              <a:off x="640550" y="4283620"/>
              <a:ext cx="7862936" cy="510352"/>
            </a:xfrm>
            <a:custGeom>
              <a:avLst/>
              <a:gdLst/>
              <a:ahLst/>
              <a:cxnLst/>
              <a:rect l="l" t="t" r="r" b="b"/>
              <a:pathLst>
                <a:path w="25818" h="3364" extrusionOk="0">
                  <a:moveTo>
                    <a:pt x="864" y="0"/>
                  </a:moveTo>
                  <a:cubicBezTo>
                    <a:pt x="364" y="0"/>
                    <a:pt x="7" y="13"/>
                    <a:pt x="1" y="13"/>
                  </a:cubicBezTo>
                  <a:lnTo>
                    <a:pt x="1" y="48"/>
                  </a:lnTo>
                  <a:cubicBezTo>
                    <a:pt x="7" y="48"/>
                    <a:pt x="364" y="35"/>
                    <a:pt x="863" y="35"/>
                  </a:cubicBezTo>
                  <a:cubicBezTo>
                    <a:pt x="1707" y="35"/>
                    <a:pt x="2957" y="71"/>
                    <a:pt x="3608" y="265"/>
                  </a:cubicBezTo>
                  <a:cubicBezTo>
                    <a:pt x="4113" y="426"/>
                    <a:pt x="4387" y="844"/>
                    <a:pt x="4622" y="1227"/>
                  </a:cubicBezTo>
                  <a:cubicBezTo>
                    <a:pt x="4861" y="1623"/>
                    <a:pt x="5069" y="1952"/>
                    <a:pt x="5479" y="1952"/>
                  </a:cubicBezTo>
                  <a:cubicBezTo>
                    <a:pt x="5502" y="1952"/>
                    <a:pt x="5525" y="1951"/>
                    <a:pt x="5549" y="1949"/>
                  </a:cubicBezTo>
                  <a:cubicBezTo>
                    <a:pt x="5692" y="1932"/>
                    <a:pt x="5892" y="1897"/>
                    <a:pt x="6127" y="1862"/>
                  </a:cubicBezTo>
                  <a:cubicBezTo>
                    <a:pt x="6608" y="1773"/>
                    <a:pt x="7249" y="1664"/>
                    <a:pt x="7805" y="1664"/>
                  </a:cubicBezTo>
                  <a:cubicBezTo>
                    <a:pt x="8170" y="1664"/>
                    <a:pt x="8498" y="1711"/>
                    <a:pt x="8721" y="1840"/>
                  </a:cubicBezTo>
                  <a:cubicBezTo>
                    <a:pt x="9054" y="2045"/>
                    <a:pt x="9367" y="2128"/>
                    <a:pt x="9661" y="2128"/>
                  </a:cubicBezTo>
                  <a:cubicBezTo>
                    <a:pt x="10438" y="2128"/>
                    <a:pt x="11082" y="1543"/>
                    <a:pt x="11619" y="1044"/>
                  </a:cubicBezTo>
                  <a:cubicBezTo>
                    <a:pt x="12038" y="673"/>
                    <a:pt x="12404" y="343"/>
                    <a:pt x="12726" y="343"/>
                  </a:cubicBezTo>
                  <a:cubicBezTo>
                    <a:pt x="12782" y="343"/>
                    <a:pt x="12836" y="353"/>
                    <a:pt x="12889" y="374"/>
                  </a:cubicBezTo>
                  <a:cubicBezTo>
                    <a:pt x="13451" y="609"/>
                    <a:pt x="13507" y="1061"/>
                    <a:pt x="13542" y="1536"/>
                  </a:cubicBezTo>
                  <a:cubicBezTo>
                    <a:pt x="13633" y="2367"/>
                    <a:pt x="13742" y="3311"/>
                    <a:pt x="16588" y="3363"/>
                  </a:cubicBezTo>
                  <a:cubicBezTo>
                    <a:pt x="17367" y="3363"/>
                    <a:pt x="17602" y="2624"/>
                    <a:pt x="17841" y="1897"/>
                  </a:cubicBezTo>
                  <a:cubicBezTo>
                    <a:pt x="18037" y="1262"/>
                    <a:pt x="18220" y="665"/>
                    <a:pt x="18781" y="665"/>
                  </a:cubicBezTo>
                  <a:cubicBezTo>
                    <a:pt x="19777" y="665"/>
                    <a:pt x="20539" y="557"/>
                    <a:pt x="21409" y="426"/>
                  </a:cubicBezTo>
                  <a:cubicBezTo>
                    <a:pt x="22497" y="265"/>
                    <a:pt x="23750" y="82"/>
                    <a:pt x="25817" y="82"/>
                  </a:cubicBezTo>
                  <a:lnTo>
                    <a:pt x="25817" y="48"/>
                  </a:lnTo>
                  <a:cubicBezTo>
                    <a:pt x="23750" y="48"/>
                    <a:pt x="22497" y="230"/>
                    <a:pt x="21392" y="391"/>
                  </a:cubicBezTo>
                  <a:cubicBezTo>
                    <a:pt x="20522" y="517"/>
                    <a:pt x="19777" y="626"/>
                    <a:pt x="18781" y="626"/>
                  </a:cubicBezTo>
                  <a:cubicBezTo>
                    <a:pt x="18202" y="626"/>
                    <a:pt x="18002" y="1244"/>
                    <a:pt x="17802" y="1897"/>
                  </a:cubicBezTo>
                  <a:cubicBezTo>
                    <a:pt x="17584" y="2584"/>
                    <a:pt x="17349" y="3328"/>
                    <a:pt x="16588" y="3328"/>
                  </a:cubicBezTo>
                  <a:cubicBezTo>
                    <a:pt x="13760" y="3294"/>
                    <a:pt x="13668" y="2349"/>
                    <a:pt x="13577" y="1536"/>
                  </a:cubicBezTo>
                  <a:cubicBezTo>
                    <a:pt x="13525" y="1044"/>
                    <a:pt x="13490" y="574"/>
                    <a:pt x="12907" y="339"/>
                  </a:cubicBezTo>
                  <a:cubicBezTo>
                    <a:pt x="12850" y="317"/>
                    <a:pt x="12792" y="307"/>
                    <a:pt x="12733" y="307"/>
                  </a:cubicBezTo>
                  <a:cubicBezTo>
                    <a:pt x="12397" y="307"/>
                    <a:pt x="12020" y="639"/>
                    <a:pt x="11601" y="1009"/>
                  </a:cubicBezTo>
                  <a:cubicBezTo>
                    <a:pt x="11058" y="1512"/>
                    <a:pt x="10419" y="2093"/>
                    <a:pt x="9647" y="2093"/>
                  </a:cubicBezTo>
                  <a:cubicBezTo>
                    <a:pt x="9363" y="2093"/>
                    <a:pt x="9060" y="2014"/>
                    <a:pt x="8738" y="1823"/>
                  </a:cubicBezTo>
                  <a:cubicBezTo>
                    <a:pt x="8504" y="1677"/>
                    <a:pt x="8163" y="1625"/>
                    <a:pt x="7786" y="1625"/>
                  </a:cubicBezTo>
                  <a:cubicBezTo>
                    <a:pt x="7230" y="1625"/>
                    <a:pt x="6595" y="1737"/>
                    <a:pt x="6110" y="1823"/>
                  </a:cubicBezTo>
                  <a:cubicBezTo>
                    <a:pt x="5892" y="1862"/>
                    <a:pt x="5692" y="1897"/>
                    <a:pt x="5549" y="1914"/>
                  </a:cubicBezTo>
                  <a:cubicBezTo>
                    <a:pt x="5528" y="1916"/>
                    <a:pt x="5508" y="1917"/>
                    <a:pt x="5489" y="1917"/>
                  </a:cubicBezTo>
                  <a:cubicBezTo>
                    <a:pt x="5093" y="1917"/>
                    <a:pt x="4885" y="1587"/>
                    <a:pt x="4657" y="1209"/>
                  </a:cubicBezTo>
                  <a:cubicBezTo>
                    <a:pt x="4404" y="826"/>
                    <a:pt x="4152" y="391"/>
                    <a:pt x="3625" y="230"/>
                  </a:cubicBezTo>
                  <a:cubicBezTo>
                    <a:pt x="2964" y="36"/>
                    <a:pt x="1710" y="0"/>
                    <a:pt x="864"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50"/>
            <p:cNvSpPr/>
            <p:nvPr/>
          </p:nvSpPr>
          <p:spPr>
            <a:xfrm>
              <a:off x="640550" y="4283317"/>
              <a:ext cx="7862936" cy="477583"/>
            </a:xfrm>
            <a:custGeom>
              <a:avLst/>
              <a:gdLst/>
              <a:ahLst/>
              <a:cxnLst/>
              <a:rect l="l" t="t" r="r" b="b"/>
              <a:pathLst>
                <a:path w="25818" h="3148" extrusionOk="0">
                  <a:moveTo>
                    <a:pt x="922" y="1"/>
                  </a:moveTo>
                  <a:cubicBezTo>
                    <a:pt x="393" y="1"/>
                    <a:pt x="8" y="15"/>
                    <a:pt x="1" y="15"/>
                  </a:cubicBezTo>
                  <a:lnTo>
                    <a:pt x="1" y="50"/>
                  </a:lnTo>
                  <a:cubicBezTo>
                    <a:pt x="8" y="50"/>
                    <a:pt x="386" y="36"/>
                    <a:pt x="907" y="36"/>
                  </a:cubicBezTo>
                  <a:cubicBezTo>
                    <a:pt x="1739" y="36"/>
                    <a:pt x="2935" y="70"/>
                    <a:pt x="3569" y="250"/>
                  </a:cubicBezTo>
                  <a:cubicBezTo>
                    <a:pt x="4078" y="393"/>
                    <a:pt x="4352" y="754"/>
                    <a:pt x="4604" y="1103"/>
                  </a:cubicBezTo>
                  <a:cubicBezTo>
                    <a:pt x="4862" y="1430"/>
                    <a:pt x="5123" y="1758"/>
                    <a:pt x="5553" y="1758"/>
                  </a:cubicBezTo>
                  <a:cubicBezTo>
                    <a:pt x="5575" y="1758"/>
                    <a:pt x="5596" y="1757"/>
                    <a:pt x="5618" y="1755"/>
                  </a:cubicBezTo>
                  <a:cubicBezTo>
                    <a:pt x="5784" y="1733"/>
                    <a:pt x="5984" y="1699"/>
                    <a:pt x="6201" y="1681"/>
                  </a:cubicBezTo>
                  <a:cubicBezTo>
                    <a:pt x="6673" y="1610"/>
                    <a:pt x="7239" y="1526"/>
                    <a:pt x="7749" y="1526"/>
                  </a:cubicBezTo>
                  <a:cubicBezTo>
                    <a:pt x="8140" y="1526"/>
                    <a:pt x="8497" y="1575"/>
                    <a:pt x="8756" y="1716"/>
                  </a:cubicBezTo>
                  <a:cubicBezTo>
                    <a:pt x="9063" y="1884"/>
                    <a:pt x="9351" y="1954"/>
                    <a:pt x="9622" y="1954"/>
                  </a:cubicBezTo>
                  <a:cubicBezTo>
                    <a:pt x="10407" y="1954"/>
                    <a:pt x="11048" y="1370"/>
                    <a:pt x="11601" y="885"/>
                  </a:cubicBezTo>
                  <a:cubicBezTo>
                    <a:pt x="12021" y="513"/>
                    <a:pt x="12387" y="180"/>
                    <a:pt x="12721" y="180"/>
                  </a:cubicBezTo>
                  <a:cubicBezTo>
                    <a:pt x="12778" y="180"/>
                    <a:pt x="12834" y="190"/>
                    <a:pt x="12889" y="211"/>
                  </a:cubicBezTo>
                  <a:cubicBezTo>
                    <a:pt x="13468" y="428"/>
                    <a:pt x="13525" y="885"/>
                    <a:pt x="13577" y="1355"/>
                  </a:cubicBezTo>
                  <a:cubicBezTo>
                    <a:pt x="13668" y="2190"/>
                    <a:pt x="13777" y="3113"/>
                    <a:pt x="16536" y="3148"/>
                  </a:cubicBezTo>
                  <a:lnTo>
                    <a:pt x="16553" y="3148"/>
                  </a:lnTo>
                  <a:cubicBezTo>
                    <a:pt x="17297" y="3148"/>
                    <a:pt x="17584" y="2443"/>
                    <a:pt x="17859" y="1755"/>
                  </a:cubicBezTo>
                  <a:cubicBezTo>
                    <a:pt x="18094" y="1137"/>
                    <a:pt x="18328" y="559"/>
                    <a:pt x="18890" y="559"/>
                  </a:cubicBezTo>
                  <a:cubicBezTo>
                    <a:pt x="19886" y="559"/>
                    <a:pt x="20630" y="467"/>
                    <a:pt x="21501" y="376"/>
                  </a:cubicBezTo>
                  <a:cubicBezTo>
                    <a:pt x="22571" y="250"/>
                    <a:pt x="23785" y="102"/>
                    <a:pt x="25817" y="84"/>
                  </a:cubicBezTo>
                  <a:lnTo>
                    <a:pt x="25817" y="50"/>
                  </a:lnTo>
                  <a:cubicBezTo>
                    <a:pt x="23785" y="67"/>
                    <a:pt x="22571" y="211"/>
                    <a:pt x="21501" y="341"/>
                  </a:cubicBezTo>
                  <a:cubicBezTo>
                    <a:pt x="20630" y="428"/>
                    <a:pt x="19886" y="519"/>
                    <a:pt x="18890" y="519"/>
                  </a:cubicBezTo>
                  <a:cubicBezTo>
                    <a:pt x="18311" y="519"/>
                    <a:pt x="18076" y="1120"/>
                    <a:pt x="17819" y="1733"/>
                  </a:cubicBezTo>
                  <a:cubicBezTo>
                    <a:pt x="17550" y="2408"/>
                    <a:pt x="17275" y="3113"/>
                    <a:pt x="16553" y="3113"/>
                  </a:cubicBezTo>
                  <a:lnTo>
                    <a:pt x="16536" y="3113"/>
                  </a:lnTo>
                  <a:cubicBezTo>
                    <a:pt x="13816" y="3078"/>
                    <a:pt x="13707" y="2169"/>
                    <a:pt x="13616" y="1355"/>
                  </a:cubicBezTo>
                  <a:cubicBezTo>
                    <a:pt x="13559" y="863"/>
                    <a:pt x="13507" y="411"/>
                    <a:pt x="12907" y="176"/>
                  </a:cubicBezTo>
                  <a:cubicBezTo>
                    <a:pt x="12849" y="155"/>
                    <a:pt x="12790" y="145"/>
                    <a:pt x="12730" y="145"/>
                  </a:cubicBezTo>
                  <a:cubicBezTo>
                    <a:pt x="12382" y="145"/>
                    <a:pt x="12001" y="477"/>
                    <a:pt x="11567" y="863"/>
                  </a:cubicBezTo>
                  <a:cubicBezTo>
                    <a:pt x="11025" y="1336"/>
                    <a:pt x="10385" y="1911"/>
                    <a:pt x="9614" y="1911"/>
                  </a:cubicBezTo>
                  <a:cubicBezTo>
                    <a:pt x="9349" y="1911"/>
                    <a:pt x="9070" y="1843"/>
                    <a:pt x="8773" y="1681"/>
                  </a:cubicBezTo>
                  <a:cubicBezTo>
                    <a:pt x="8513" y="1539"/>
                    <a:pt x="8150" y="1489"/>
                    <a:pt x="7753" y="1489"/>
                  </a:cubicBezTo>
                  <a:cubicBezTo>
                    <a:pt x="7239" y="1489"/>
                    <a:pt x="6670" y="1573"/>
                    <a:pt x="6201" y="1646"/>
                  </a:cubicBezTo>
                  <a:cubicBezTo>
                    <a:pt x="5962" y="1664"/>
                    <a:pt x="5784" y="1699"/>
                    <a:pt x="5618" y="1716"/>
                  </a:cubicBezTo>
                  <a:cubicBezTo>
                    <a:pt x="5592" y="1718"/>
                    <a:pt x="5567" y="1719"/>
                    <a:pt x="5542" y="1719"/>
                  </a:cubicBezTo>
                  <a:cubicBezTo>
                    <a:pt x="5137" y="1719"/>
                    <a:pt x="4898" y="1424"/>
                    <a:pt x="4639" y="1063"/>
                  </a:cubicBezTo>
                  <a:cubicBezTo>
                    <a:pt x="4387" y="737"/>
                    <a:pt x="4095" y="358"/>
                    <a:pt x="3569" y="211"/>
                  </a:cubicBezTo>
                  <a:cubicBezTo>
                    <a:pt x="2939" y="35"/>
                    <a:pt x="1753" y="1"/>
                    <a:pt x="922"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50"/>
            <p:cNvSpPr/>
            <p:nvPr/>
          </p:nvSpPr>
          <p:spPr>
            <a:xfrm>
              <a:off x="640550" y="4280586"/>
              <a:ext cx="7862936" cy="447393"/>
            </a:xfrm>
            <a:custGeom>
              <a:avLst/>
              <a:gdLst/>
              <a:ahLst/>
              <a:cxnLst/>
              <a:rect l="l" t="t" r="r" b="b"/>
              <a:pathLst>
                <a:path w="25818" h="2949" extrusionOk="0">
                  <a:moveTo>
                    <a:pt x="12719" y="0"/>
                  </a:moveTo>
                  <a:cubicBezTo>
                    <a:pt x="12358" y="0"/>
                    <a:pt x="11979" y="335"/>
                    <a:pt x="11549" y="720"/>
                  </a:cubicBezTo>
                  <a:cubicBezTo>
                    <a:pt x="10990" y="1211"/>
                    <a:pt x="10368" y="1754"/>
                    <a:pt x="9600" y="1754"/>
                  </a:cubicBezTo>
                  <a:cubicBezTo>
                    <a:pt x="9347" y="1754"/>
                    <a:pt x="9078" y="1695"/>
                    <a:pt x="8790" y="1556"/>
                  </a:cubicBezTo>
                  <a:cubicBezTo>
                    <a:pt x="8504" y="1419"/>
                    <a:pt x="8110" y="1374"/>
                    <a:pt x="7690" y="1374"/>
                  </a:cubicBezTo>
                  <a:cubicBezTo>
                    <a:pt x="7211" y="1374"/>
                    <a:pt x="6698" y="1433"/>
                    <a:pt x="6271" y="1482"/>
                  </a:cubicBezTo>
                  <a:cubicBezTo>
                    <a:pt x="6053" y="1499"/>
                    <a:pt x="5853" y="1517"/>
                    <a:pt x="5692" y="1534"/>
                  </a:cubicBezTo>
                  <a:cubicBezTo>
                    <a:pt x="5662" y="1536"/>
                    <a:pt x="5633" y="1537"/>
                    <a:pt x="5605" y="1537"/>
                  </a:cubicBezTo>
                  <a:cubicBezTo>
                    <a:pt x="5168" y="1537"/>
                    <a:pt x="4912" y="1262"/>
                    <a:pt x="4622" y="955"/>
                  </a:cubicBezTo>
                  <a:cubicBezTo>
                    <a:pt x="4352" y="664"/>
                    <a:pt x="4043" y="337"/>
                    <a:pt x="3534" y="211"/>
                  </a:cubicBezTo>
                  <a:cubicBezTo>
                    <a:pt x="2884" y="52"/>
                    <a:pt x="1656" y="23"/>
                    <a:pt x="833" y="23"/>
                  </a:cubicBezTo>
                  <a:cubicBezTo>
                    <a:pt x="351" y="23"/>
                    <a:pt x="7" y="33"/>
                    <a:pt x="1" y="33"/>
                  </a:cubicBezTo>
                  <a:lnTo>
                    <a:pt x="1" y="68"/>
                  </a:lnTo>
                  <a:cubicBezTo>
                    <a:pt x="7" y="68"/>
                    <a:pt x="340" y="58"/>
                    <a:pt x="812" y="58"/>
                  </a:cubicBezTo>
                  <a:cubicBezTo>
                    <a:pt x="1631" y="58"/>
                    <a:pt x="2866" y="87"/>
                    <a:pt x="3534" y="250"/>
                  </a:cubicBezTo>
                  <a:cubicBezTo>
                    <a:pt x="4026" y="376"/>
                    <a:pt x="4313" y="685"/>
                    <a:pt x="4604" y="973"/>
                  </a:cubicBezTo>
                  <a:cubicBezTo>
                    <a:pt x="4881" y="1282"/>
                    <a:pt x="5169" y="1576"/>
                    <a:pt x="5617" y="1576"/>
                  </a:cubicBezTo>
                  <a:cubicBezTo>
                    <a:pt x="5642" y="1576"/>
                    <a:pt x="5667" y="1575"/>
                    <a:pt x="5692" y="1573"/>
                  </a:cubicBezTo>
                  <a:cubicBezTo>
                    <a:pt x="5853" y="1556"/>
                    <a:pt x="6053" y="1534"/>
                    <a:pt x="6271" y="1517"/>
                  </a:cubicBezTo>
                  <a:cubicBezTo>
                    <a:pt x="6698" y="1468"/>
                    <a:pt x="7206" y="1409"/>
                    <a:pt x="7680" y="1409"/>
                  </a:cubicBezTo>
                  <a:cubicBezTo>
                    <a:pt x="8096" y="1409"/>
                    <a:pt x="8486" y="1454"/>
                    <a:pt x="8773" y="1590"/>
                  </a:cubicBezTo>
                  <a:cubicBezTo>
                    <a:pt x="9060" y="1731"/>
                    <a:pt x="9330" y="1791"/>
                    <a:pt x="9585" y="1791"/>
                  </a:cubicBezTo>
                  <a:cubicBezTo>
                    <a:pt x="10375" y="1791"/>
                    <a:pt x="11017" y="1218"/>
                    <a:pt x="11567" y="738"/>
                  </a:cubicBezTo>
                  <a:cubicBezTo>
                    <a:pt x="11982" y="367"/>
                    <a:pt x="12360" y="37"/>
                    <a:pt x="12721" y="37"/>
                  </a:cubicBezTo>
                  <a:cubicBezTo>
                    <a:pt x="12783" y="37"/>
                    <a:pt x="12845" y="46"/>
                    <a:pt x="12907" y="68"/>
                  </a:cubicBezTo>
                  <a:cubicBezTo>
                    <a:pt x="13468" y="285"/>
                    <a:pt x="13542" y="720"/>
                    <a:pt x="13599" y="1190"/>
                  </a:cubicBezTo>
                  <a:cubicBezTo>
                    <a:pt x="13707" y="2008"/>
                    <a:pt x="13834" y="2931"/>
                    <a:pt x="16479" y="2948"/>
                  </a:cubicBezTo>
                  <a:lnTo>
                    <a:pt x="16497" y="2948"/>
                  </a:lnTo>
                  <a:cubicBezTo>
                    <a:pt x="17223" y="2948"/>
                    <a:pt x="17550" y="2278"/>
                    <a:pt x="17859" y="1625"/>
                  </a:cubicBezTo>
                  <a:cubicBezTo>
                    <a:pt x="18146" y="1029"/>
                    <a:pt x="18420" y="446"/>
                    <a:pt x="18981" y="446"/>
                  </a:cubicBezTo>
                  <a:lnTo>
                    <a:pt x="18999" y="446"/>
                  </a:lnTo>
                  <a:cubicBezTo>
                    <a:pt x="19122" y="449"/>
                    <a:pt x="19241" y="450"/>
                    <a:pt x="19357" y="450"/>
                  </a:cubicBezTo>
                  <a:cubicBezTo>
                    <a:pt x="20203" y="450"/>
                    <a:pt x="20884" y="385"/>
                    <a:pt x="21649" y="320"/>
                  </a:cubicBezTo>
                  <a:cubicBezTo>
                    <a:pt x="22680" y="229"/>
                    <a:pt x="23842" y="120"/>
                    <a:pt x="25817" y="102"/>
                  </a:cubicBezTo>
                  <a:lnTo>
                    <a:pt x="25817" y="68"/>
                  </a:lnTo>
                  <a:cubicBezTo>
                    <a:pt x="23842" y="85"/>
                    <a:pt x="22680" y="194"/>
                    <a:pt x="21649" y="285"/>
                  </a:cubicBezTo>
                  <a:cubicBezTo>
                    <a:pt x="20870" y="351"/>
                    <a:pt x="20178" y="414"/>
                    <a:pt x="19312" y="414"/>
                  </a:cubicBezTo>
                  <a:cubicBezTo>
                    <a:pt x="19210" y="414"/>
                    <a:pt x="19106" y="413"/>
                    <a:pt x="18999" y="411"/>
                  </a:cubicBezTo>
                  <a:lnTo>
                    <a:pt x="18981" y="411"/>
                  </a:lnTo>
                  <a:cubicBezTo>
                    <a:pt x="18402" y="411"/>
                    <a:pt x="18128" y="990"/>
                    <a:pt x="17819" y="1608"/>
                  </a:cubicBezTo>
                  <a:cubicBezTo>
                    <a:pt x="17515" y="2243"/>
                    <a:pt x="17188" y="2913"/>
                    <a:pt x="16497" y="2913"/>
                  </a:cubicBezTo>
                  <a:lnTo>
                    <a:pt x="16479" y="2913"/>
                  </a:lnTo>
                  <a:cubicBezTo>
                    <a:pt x="13851" y="2896"/>
                    <a:pt x="13742" y="1991"/>
                    <a:pt x="13633" y="1190"/>
                  </a:cubicBezTo>
                  <a:cubicBezTo>
                    <a:pt x="13577" y="703"/>
                    <a:pt x="13507" y="250"/>
                    <a:pt x="12907" y="33"/>
                  </a:cubicBezTo>
                  <a:cubicBezTo>
                    <a:pt x="12845" y="11"/>
                    <a:pt x="12782" y="0"/>
                    <a:pt x="127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50"/>
            <p:cNvSpPr/>
            <p:nvPr/>
          </p:nvSpPr>
          <p:spPr>
            <a:xfrm>
              <a:off x="640550" y="4255706"/>
              <a:ext cx="7862936" cy="439200"/>
            </a:xfrm>
            <a:custGeom>
              <a:avLst/>
              <a:gdLst/>
              <a:ahLst/>
              <a:cxnLst/>
              <a:rect l="l" t="t" r="r" b="b"/>
              <a:pathLst>
                <a:path w="25818" h="2895" extrusionOk="0">
                  <a:moveTo>
                    <a:pt x="12725" y="0"/>
                  </a:moveTo>
                  <a:cubicBezTo>
                    <a:pt x="12338" y="0"/>
                    <a:pt x="11944" y="333"/>
                    <a:pt x="11510" y="719"/>
                  </a:cubicBezTo>
                  <a:cubicBezTo>
                    <a:pt x="10954" y="1208"/>
                    <a:pt x="10341" y="1751"/>
                    <a:pt x="9569" y="1751"/>
                  </a:cubicBezTo>
                  <a:cubicBezTo>
                    <a:pt x="9338" y="1751"/>
                    <a:pt x="9092" y="1702"/>
                    <a:pt x="8830" y="1589"/>
                  </a:cubicBezTo>
                  <a:cubicBezTo>
                    <a:pt x="8478" y="1438"/>
                    <a:pt x="8030" y="1392"/>
                    <a:pt x="7564" y="1392"/>
                  </a:cubicBezTo>
                  <a:cubicBezTo>
                    <a:pt x="7142" y="1392"/>
                    <a:pt x="6705" y="1430"/>
                    <a:pt x="6310" y="1463"/>
                  </a:cubicBezTo>
                  <a:cubicBezTo>
                    <a:pt x="6127" y="1480"/>
                    <a:pt x="5927" y="1502"/>
                    <a:pt x="5784" y="1502"/>
                  </a:cubicBezTo>
                  <a:cubicBezTo>
                    <a:pt x="5767" y="1503"/>
                    <a:pt x="5750" y="1503"/>
                    <a:pt x="5733" y="1503"/>
                  </a:cubicBezTo>
                  <a:cubicBezTo>
                    <a:pt x="5236" y="1503"/>
                    <a:pt x="4920" y="1254"/>
                    <a:pt x="4604" y="993"/>
                  </a:cubicBezTo>
                  <a:cubicBezTo>
                    <a:pt x="4296" y="741"/>
                    <a:pt x="3987" y="467"/>
                    <a:pt x="3499" y="358"/>
                  </a:cubicBezTo>
                  <a:cubicBezTo>
                    <a:pt x="2853" y="214"/>
                    <a:pt x="1689" y="186"/>
                    <a:pt x="882" y="186"/>
                  </a:cubicBezTo>
                  <a:cubicBezTo>
                    <a:pt x="374" y="186"/>
                    <a:pt x="8" y="197"/>
                    <a:pt x="1" y="197"/>
                  </a:cubicBezTo>
                  <a:lnTo>
                    <a:pt x="1" y="232"/>
                  </a:lnTo>
                  <a:cubicBezTo>
                    <a:pt x="8" y="232"/>
                    <a:pt x="374" y="220"/>
                    <a:pt x="881" y="220"/>
                  </a:cubicBezTo>
                  <a:cubicBezTo>
                    <a:pt x="1687" y="220"/>
                    <a:pt x="2846" y="248"/>
                    <a:pt x="3482" y="393"/>
                  </a:cubicBezTo>
                  <a:cubicBezTo>
                    <a:pt x="3969" y="501"/>
                    <a:pt x="4278" y="758"/>
                    <a:pt x="4587" y="1010"/>
                  </a:cubicBezTo>
                  <a:cubicBezTo>
                    <a:pt x="4920" y="1292"/>
                    <a:pt x="5220" y="1538"/>
                    <a:pt x="5731" y="1538"/>
                  </a:cubicBezTo>
                  <a:cubicBezTo>
                    <a:pt x="5748" y="1538"/>
                    <a:pt x="5766" y="1537"/>
                    <a:pt x="5784" y="1537"/>
                  </a:cubicBezTo>
                  <a:cubicBezTo>
                    <a:pt x="5945" y="1520"/>
                    <a:pt x="6127" y="1520"/>
                    <a:pt x="6310" y="1502"/>
                  </a:cubicBezTo>
                  <a:cubicBezTo>
                    <a:pt x="6681" y="1467"/>
                    <a:pt x="7117" y="1428"/>
                    <a:pt x="7543" y="1428"/>
                  </a:cubicBezTo>
                  <a:cubicBezTo>
                    <a:pt x="8013" y="1428"/>
                    <a:pt x="8470" y="1475"/>
                    <a:pt x="8812" y="1628"/>
                  </a:cubicBezTo>
                  <a:cubicBezTo>
                    <a:pt x="9078" y="1740"/>
                    <a:pt x="9327" y="1788"/>
                    <a:pt x="9561" y="1788"/>
                  </a:cubicBezTo>
                  <a:cubicBezTo>
                    <a:pt x="10348" y="1788"/>
                    <a:pt x="10972" y="1247"/>
                    <a:pt x="11532" y="758"/>
                  </a:cubicBezTo>
                  <a:cubicBezTo>
                    <a:pt x="11963" y="371"/>
                    <a:pt x="12343" y="36"/>
                    <a:pt x="12717" y="36"/>
                  </a:cubicBezTo>
                  <a:cubicBezTo>
                    <a:pt x="12780" y="36"/>
                    <a:pt x="12843" y="45"/>
                    <a:pt x="12907" y="66"/>
                  </a:cubicBezTo>
                  <a:cubicBezTo>
                    <a:pt x="13490" y="266"/>
                    <a:pt x="13559" y="719"/>
                    <a:pt x="13616" y="1193"/>
                  </a:cubicBezTo>
                  <a:cubicBezTo>
                    <a:pt x="13742" y="1989"/>
                    <a:pt x="13868" y="2877"/>
                    <a:pt x="16444" y="2895"/>
                  </a:cubicBezTo>
                  <a:cubicBezTo>
                    <a:pt x="17132" y="2895"/>
                    <a:pt x="17515" y="2264"/>
                    <a:pt x="17859" y="1628"/>
                  </a:cubicBezTo>
                  <a:cubicBezTo>
                    <a:pt x="18197" y="1054"/>
                    <a:pt x="18519" y="501"/>
                    <a:pt x="19081" y="501"/>
                  </a:cubicBezTo>
                  <a:cubicBezTo>
                    <a:pt x="19090" y="501"/>
                    <a:pt x="19099" y="501"/>
                    <a:pt x="19107" y="501"/>
                  </a:cubicBezTo>
                  <a:cubicBezTo>
                    <a:pt x="19308" y="505"/>
                    <a:pt x="19497" y="507"/>
                    <a:pt x="19678" y="507"/>
                  </a:cubicBezTo>
                  <a:cubicBezTo>
                    <a:pt x="20464" y="507"/>
                    <a:pt x="21099" y="471"/>
                    <a:pt x="21866" y="414"/>
                  </a:cubicBezTo>
                  <a:cubicBezTo>
                    <a:pt x="22789" y="358"/>
                    <a:pt x="23950" y="284"/>
                    <a:pt x="25817" y="266"/>
                  </a:cubicBezTo>
                  <a:lnTo>
                    <a:pt x="25817" y="232"/>
                  </a:lnTo>
                  <a:cubicBezTo>
                    <a:pt x="23950" y="249"/>
                    <a:pt x="22789" y="323"/>
                    <a:pt x="21866" y="375"/>
                  </a:cubicBezTo>
                  <a:cubicBezTo>
                    <a:pt x="21083" y="437"/>
                    <a:pt x="20437" y="471"/>
                    <a:pt x="19628" y="471"/>
                  </a:cubicBezTo>
                  <a:cubicBezTo>
                    <a:pt x="19462" y="471"/>
                    <a:pt x="19290" y="469"/>
                    <a:pt x="19107" y="467"/>
                  </a:cubicBezTo>
                  <a:lnTo>
                    <a:pt x="19090" y="467"/>
                  </a:lnTo>
                  <a:cubicBezTo>
                    <a:pt x="18511" y="467"/>
                    <a:pt x="18185" y="1028"/>
                    <a:pt x="17841" y="1611"/>
                  </a:cubicBezTo>
                  <a:cubicBezTo>
                    <a:pt x="17476" y="2224"/>
                    <a:pt x="17114" y="2860"/>
                    <a:pt x="16444" y="2860"/>
                  </a:cubicBezTo>
                  <a:cubicBezTo>
                    <a:pt x="13903" y="2842"/>
                    <a:pt x="13777" y="1955"/>
                    <a:pt x="13651" y="1176"/>
                  </a:cubicBezTo>
                  <a:cubicBezTo>
                    <a:pt x="13599" y="701"/>
                    <a:pt x="13525" y="249"/>
                    <a:pt x="12924" y="31"/>
                  </a:cubicBezTo>
                  <a:cubicBezTo>
                    <a:pt x="12858" y="10"/>
                    <a:pt x="12791" y="0"/>
                    <a:pt x="1272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50"/>
            <p:cNvSpPr/>
            <p:nvPr/>
          </p:nvSpPr>
          <p:spPr>
            <a:xfrm>
              <a:off x="640550" y="4231129"/>
              <a:ext cx="7862936" cy="430705"/>
            </a:xfrm>
            <a:custGeom>
              <a:avLst/>
              <a:gdLst/>
              <a:ahLst/>
              <a:cxnLst/>
              <a:rect l="l" t="t" r="r" b="b"/>
              <a:pathLst>
                <a:path w="25818" h="2839" extrusionOk="0">
                  <a:moveTo>
                    <a:pt x="12708" y="0"/>
                  </a:moveTo>
                  <a:cubicBezTo>
                    <a:pt x="12301" y="0"/>
                    <a:pt x="11908" y="335"/>
                    <a:pt x="11475" y="720"/>
                  </a:cubicBezTo>
                  <a:cubicBezTo>
                    <a:pt x="10921" y="1206"/>
                    <a:pt x="10307" y="1735"/>
                    <a:pt x="9523" y="1735"/>
                  </a:cubicBezTo>
                  <a:cubicBezTo>
                    <a:pt x="9311" y="1735"/>
                    <a:pt x="9086" y="1697"/>
                    <a:pt x="8847" y="1608"/>
                  </a:cubicBezTo>
                  <a:cubicBezTo>
                    <a:pt x="8412" y="1453"/>
                    <a:pt x="7863" y="1406"/>
                    <a:pt x="7310" y="1406"/>
                  </a:cubicBezTo>
                  <a:cubicBezTo>
                    <a:pt x="6962" y="1406"/>
                    <a:pt x="6612" y="1425"/>
                    <a:pt x="6288" y="1447"/>
                  </a:cubicBezTo>
                  <a:cubicBezTo>
                    <a:pt x="6145" y="1447"/>
                    <a:pt x="6001" y="1464"/>
                    <a:pt x="5853" y="1464"/>
                  </a:cubicBezTo>
                  <a:cubicBezTo>
                    <a:pt x="5833" y="1465"/>
                    <a:pt x="5813" y="1465"/>
                    <a:pt x="5793" y="1465"/>
                  </a:cubicBezTo>
                  <a:cubicBezTo>
                    <a:pt x="5282" y="1465"/>
                    <a:pt x="4935" y="1254"/>
                    <a:pt x="4587" y="1011"/>
                  </a:cubicBezTo>
                  <a:cubicBezTo>
                    <a:pt x="4261" y="811"/>
                    <a:pt x="3934" y="611"/>
                    <a:pt x="3443" y="502"/>
                  </a:cubicBezTo>
                  <a:cubicBezTo>
                    <a:pt x="2784" y="374"/>
                    <a:pt x="1569" y="351"/>
                    <a:pt x="773" y="351"/>
                  </a:cubicBezTo>
                  <a:cubicBezTo>
                    <a:pt x="323" y="351"/>
                    <a:pt x="7" y="359"/>
                    <a:pt x="1" y="359"/>
                  </a:cubicBezTo>
                  <a:lnTo>
                    <a:pt x="1" y="394"/>
                  </a:lnTo>
                  <a:cubicBezTo>
                    <a:pt x="7" y="394"/>
                    <a:pt x="323" y="386"/>
                    <a:pt x="773" y="386"/>
                  </a:cubicBezTo>
                  <a:cubicBezTo>
                    <a:pt x="1569" y="386"/>
                    <a:pt x="2784" y="409"/>
                    <a:pt x="3443" y="537"/>
                  </a:cubicBezTo>
                  <a:cubicBezTo>
                    <a:pt x="3917" y="646"/>
                    <a:pt x="4243" y="846"/>
                    <a:pt x="4548" y="1046"/>
                  </a:cubicBezTo>
                  <a:cubicBezTo>
                    <a:pt x="4916" y="1289"/>
                    <a:pt x="5265" y="1500"/>
                    <a:pt x="5791" y="1500"/>
                  </a:cubicBezTo>
                  <a:cubicBezTo>
                    <a:pt x="5811" y="1500"/>
                    <a:pt x="5832" y="1499"/>
                    <a:pt x="5853" y="1499"/>
                  </a:cubicBezTo>
                  <a:cubicBezTo>
                    <a:pt x="6001" y="1499"/>
                    <a:pt x="6145" y="1481"/>
                    <a:pt x="6310" y="1481"/>
                  </a:cubicBezTo>
                  <a:cubicBezTo>
                    <a:pt x="6618" y="1459"/>
                    <a:pt x="6959" y="1441"/>
                    <a:pt x="7303" y="1441"/>
                  </a:cubicBezTo>
                  <a:cubicBezTo>
                    <a:pt x="7848" y="1441"/>
                    <a:pt x="8401" y="1488"/>
                    <a:pt x="8847" y="1642"/>
                  </a:cubicBezTo>
                  <a:cubicBezTo>
                    <a:pt x="9082" y="1734"/>
                    <a:pt x="9317" y="1773"/>
                    <a:pt x="9517" y="1773"/>
                  </a:cubicBezTo>
                  <a:cubicBezTo>
                    <a:pt x="10313" y="1773"/>
                    <a:pt x="10931" y="1246"/>
                    <a:pt x="11493" y="755"/>
                  </a:cubicBezTo>
                  <a:cubicBezTo>
                    <a:pt x="11927" y="369"/>
                    <a:pt x="12320" y="36"/>
                    <a:pt x="12707" y="36"/>
                  </a:cubicBezTo>
                  <a:cubicBezTo>
                    <a:pt x="12774" y="36"/>
                    <a:pt x="12840" y="46"/>
                    <a:pt x="12907" y="67"/>
                  </a:cubicBezTo>
                  <a:cubicBezTo>
                    <a:pt x="13507" y="267"/>
                    <a:pt x="13577" y="702"/>
                    <a:pt x="13651" y="1172"/>
                  </a:cubicBezTo>
                  <a:cubicBezTo>
                    <a:pt x="13777" y="1951"/>
                    <a:pt x="13925" y="2839"/>
                    <a:pt x="16388" y="2839"/>
                  </a:cubicBezTo>
                  <a:cubicBezTo>
                    <a:pt x="17058" y="2839"/>
                    <a:pt x="17476" y="2243"/>
                    <a:pt x="17876" y="1642"/>
                  </a:cubicBezTo>
                  <a:cubicBezTo>
                    <a:pt x="18249" y="1073"/>
                    <a:pt x="18625" y="537"/>
                    <a:pt x="19189" y="537"/>
                  </a:cubicBezTo>
                  <a:cubicBezTo>
                    <a:pt x="19198" y="537"/>
                    <a:pt x="19207" y="537"/>
                    <a:pt x="19216" y="537"/>
                  </a:cubicBezTo>
                  <a:cubicBezTo>
                    <a:pt x="19653" y="558"/>
                    <a:pt x="20032" y="566"/>
                    <a:pt x="20394" y="566"/>
                  </a:cubicBezTo>
                  <a:cubicBezTo>
                    <a:pt x="21022" y="566"/>
                    <a:pt x="21598" y="542"/>
                    <a:pt x="22336" y="520"/>
                  </a:cubicBezTo>
                  <a:cubicBezTo>
                    <a:pt x="23171" y="485"/>
                    <a:pt x="24238" y="446"/>
                    <a:pt x="25817" y="428"/>
                  </a:cubicBezTo>
                  <a:lnTo>
                    <a:pt x="25817" y="394"/>
                  </a:lnTo>
                  <a:cubicBezTo>
                    <a:pt x="24220" y="411"/>
                    <a:pt x="23171" y="446"/>
                    <a:pt x="22336" y="485"/>
                  </a:cubicBezTo>
                  <a:cubicBezTo>
                    <a:pt x="21601" y="507"/>
                    <a:pt x="21027" y="529"/>
                    <a:pt x="20401" y="529"/>
                  </a:cubicBezTo>
                  <a:cubicBezTo>
                    <a:pt x="20037" y="529"/>
                    <a:pt x="19656" y="522"/>
                    <a:pt x="19216" y="502"/>
                  </a:cubicBezTo>
                  <a:lnTo>
                    <a:pt x="19181" y="502"/>
                  </a:lnTo>
                  <a:cubicBezTo>
                    <a:pt x="18603" y="502"/>
                    <a:pt x="18220" y="1046"/>
                    <a:pt x="17841" y="1625"/>
                  </a:cubicBezTo>
                  <a:cubicBezTo>
                    <a:pt x="17441" y="2208"/>
                    <a:pt x="17041" y="2804"/>
                    <a:pt x="16388" y="2804"/>
                  </a:cubicBezTo>
                  <a:cubicBezTo>
                    <a:pt x="13942" y="2804"/>
                    <a:pt x="13816" y="1934"/>
                    <a:pt x="13686" y="1172"/>
                  </a:cubicBezTo>
                  <a:cubicBezTo>
                    <a:pt x="13616" y="685"/>
                    <a:pt x="13542" y="228"/>
                    <a:pt x="12924" y="32"/>
                  </a:cubicBezTo>
                  <a:cubicBezTo>
                    <a:pt x="12852" y="10"/>
                    <a:pt x="12780" y="0"/>
                    <a:pt x="12708"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50"/>
            <p:cNvSpPr/>
            <p:nvPr/>
          </p:nvSpPr>
          <p:spPr>
            <a:xfrm>
              <a:off x="640550" y="4206400"/>
              <a:ext cx="7862936" cy="422512"/>
            </a:xfrm>
            <a:custGeom>
              <a:avLst/>
              <a:gdLst/>
              <a:ahLst/>
              <a:cxnLst/>
              <a:rect l="l" t="t" r="r" b="b"/>
              <a:pathLst>
                <a:path w="25818" h="2785" extrusionOk="0">
                  <a:moveTo>
                    <a:pt x="12712" y="0"/>
                  </a:moveTo>
                  <a:cubicBezTo>
                    <a:pt x="12289" y="0"/>
                    <a:pt x="11892" y="347"/>
                    <a:pt x="11440" y="739"/>
                  </a:cubicBezTo>
                  <a:cubicBezTo>
                    <a:pt x="10879" y="1209"/>
                    <a:pt x="10261" y="1738"/>
                    <a:pt x="9467" y="1738"/>
                  </a:cubicBezTo>
                  <a:cubicBezTo>
                    <a:pt x="9282" y="1738"/>
                    <a:pt x="9087" y="1709"/>
                    <a:pt x="8882" y="1644"/>
                  </a:cubicBezTo>
                  <a:cubicBezTo>
                    <a:pt x="8314" y="1453"/>
                    <a:pt x="7621" y="1414"/>
                    <a:pt x="6964" y="1414"/>
                  </a:cubicBezTo>
                  <a:cubicBezTo>
                    <a:pt x="6680" y="1414"/>
                    <a:pt x="6402" y="1422"/>
                    <a:pt x="6145" y="1427"/>
                  </a:cubicBezTo>
                  <a:lnTo>
                    <a:pt x="5927" y="1427"/>
                  </a:lnTo>
                  <a:cubicBezTo>
                    <a:pt x="5902" y="1428"/>
                    <a:pt x="5876" y="1428"/>
                    <a:pt x="5851" y="1428"/>
                  </a:cubicBezTo>
                  <a:cubicBezTo>
                    <a:pt x="5314" y="1428"/>
                    <a:pt x="4947" y="1253"/>
                    <a:pt x="4548" y="1066"/>
                  </a:cubicBezTo>
                  <a:cubicBezTo>
                    <a:pt x="4222" y="900"/>
                    <a:pt x="3878" y="739"/>
                    <a:pt x="3408" y="648"/>
                  </a:cubicBezTo>
                  <a:cubicBezTo>
                    <a:pt x="2768" y="535"/>
                    <a:pt x="1626" y="513"/>
                    <a:pt x="841" y="513"/>
                  </a:cubicBezTo>
                  <a:cubicBezTo>
                    <a:pt x="356" y="513"/>
                    <a:pt x="7" y="522"/>
                    <a:pt x="1" y="522"/>
                  </a:cubicBezTo>
                  <a:lnTo>
                    <a:pt x="1" y="557"/>
                  </a:lnTo>
                  <a:cubicBezTo>
                    <a:pt x="7" y="557"/>
                    <a:pt x="353" y="548"/>
                    <a:pt x="837" y="548"/>
                  </a:cubicBezTo>
                  <a:cubicBezTo>
                    <a:pt x="1617" y="548"/>
                    <a:pt x="2757" y="570"/>
                    <a:pt x="3408" y="683"/>
                  </a:cubicBezTo>
                  <a:cubicBezTo>
                    <a:pt x="3860" y="774"/>
                    <a:pt x="4204" y="935"/>
                    <a:pt x="4531" y="1083"/>
                  </a:cubicBezTo>
                  <a:cubicBezTo>
                    <a:pt x="4931" y="1275"/>
                    <a:pt x="5315" y="1463"/>
                    <a:pt x="5856" y="1463"/>
                  </a:cubicBezTo>
                  <a:cubicBezTo>
                    <a:pt x="5879" y="1463"/>
                    <a:pt x="5903" y="1462"/>
                    <a:pt x="5927" y="1462"/>
                  </a:cubicBezTo>
                  <a:lnTo>
                    <a:pt x="6162" y="1462"/>
                  </a:lnTo>
                  <a:cubicBezTo>
                    <a:pt x="6407" y="1457"/>
                    <a:pt x="6670" y="1450"/>
                    <a:pt x="6940" y="1450"/>
                  </a:cubicBezTo>
                  <a:cubicBezTo>
                    <a:pt x="7594" y="1450"/>
                    <a:pt x="8289" y="1488"/>
                    <a:pt x="8864" y="1679"/>
                  </a:cubicBezTo>
                  <a:cubicBezTo>
                    <a:pt x="9076" y="1744"/>
                    <a:pt x="9276" y="1773"/>
                    <a:pt x="9465" y="1773"/>
                  </a:cubicBezTo>
                  <a:cubicBezTo>
                    <a:pt x="10279" y="1773"/>
                    <a:pt x="10900" y="1240"/>
                    <a:pt x="11458" y="757"/>
                  </a:cubicBezTo>
                  <a:cubicBezTo>
                    <a:pt x="11908" y="370"/>
                    <a:pt x="12304" y="34"/>
                    <a:pt x="12713" y="34"/>
                  </a:cubicBezTo>
                  <a:cubicBezTo>
                    <a:pt x="12783" y="34"/>
                    <a:pt x="12853" y="44"/>
                    <a:pt x="12924" y="65"/>
                  </a:cubicBezTo>
                  <a:cubicBezTo>
                    <a:pt x="13507" y="248"/>
                    <a:pt x="13599" y="683"/>
                    <a:pt x="13668" y="1153"/>
                  </a:cubicBezTo>
                  <a:cubicBezTo>
                    <a:pt x="13816" y="1914"/>
                    <a:pt x="13960" y="2784"/>
                    <a:pt x="16336" y="2784"/>
                  </a:cubicBezTo>
                  <a:cubicBezTo>
                    <a:pt x="16988" y="2784"/>
                    <a:pt x="17423" y="2223"/>
                    <a:pt x="17859" y="1662"/>
                  </a:cubicBezTo>
                  <a:cubicBezTo>
                    <a:pt x="18294" y="1100"/>
                    <a:pt x="18711" y="591"/>
                    <a:pt x="19290" y="591"/>
                  </a:cubicBezTo>
                  <a:lnTo>
                    <a:pt x="19325" y="591"/>
                  </a:lnTo>
                  <a:cubicBezTo>
                    <a:pt x="20284" y="631"/>
                    <a:pt x="20953" y="649"/>
                    <a:pt x="21764" y="649"/>
                  </a:cubicBezTo>
                  <a:cubicBezTo>
                    <a:pt x="22474" y="649"/>
                    <a:pt x="23294" y="635"/>
                    <a:pt x="24512" y="609"/>
                  </a:cubicBezTo>
                  <a:cubicBezTo>
                    <a:pt x="24912" y="609"/>
                    <a:pt x="25347" y="609"/>
                    <a:pt x="25817" y="591"/>
                  </a:cubicBezTo>
                  <a:lnTo>
                    <a:pt x="25817" y="557"/>
                  </a:lnTo>
                  <a:cubicBezTo>
                    <a:pt x="25325" y="574"/>
                    <a:pt x="24912" y="574"/>
                    <a:pt x="24512" y="574"/>
                  </a:cubicBezTo>
                  <a:cubicBezTo>
                    <a:pt x="23294" y="600"/>
                    <a:pt x="22474" y="614"/>
                    <a:pt x="21764" y="614"/>
                  </a:cubicBezTo>
                  <a:cubicBezTo>
                    <a:pt x="20953" y="614"/>
                    <a:pt x="20284" y="596"/>
                    <a:pt x="19325" y="557"/>
                  </a:cubicBezTo>
                  <a:lnTo>
                    <a:pt x="19290" y="557"/>
                  </a:lnTo>
                  <a:cubicBezTo>
                    <a:pt x="18690" y="557"/>
                    <a:pt x="18255" y="1100"/>
                    <a:pt x="17841" y="1644"/>
                  </a:cubicBezTo>
                  <a:cubicBezTo>
                    <a:pt x="17406" y="2188"/>
                    <a:pt x="16971" y="2750"/>
                    <a:pt x="16336" y="2750"/>
                  </a:cubicBezTo>
                  <a:cubicBezTo>
                    <a:pt x="13995" y="2750"/>
                    <a:pt x="13834" y="1897"/>
                    <a:pt x="13707" y="1153"/>
                  </a:cubicBezTo>
                  <a:cubicBezTo>
                    <a:pt x="13633" y="665"/>
                    <a:pt x="13542" y="213"/>
                    <a:pt x="12924" y="30"/>
                  </a:cubicBezTo>
                  <a:cubicBezTo>
                    <a:pt x="12852" y="10"/>
                    <a:pt x="12782" y="0"/>
                    <a:pt x="1271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50"/>
            <p:cNvSpPr/>
            <p:nvPr/>
          </p:nvSpPr>
          <p:spPr>
            <a:xfrm>
              <a:off x="640550" y="4181671"/>
              <a:ext cx="7862936" cy="414168"/>
            </a:xfrm>
            <a:custGeom>
              <a:avLst/>
              <a:gdLst/>
              <a:ahLst/>
              <a:cxnLst/>
              <a:rect l="l" t="t" r="r" b="b"/>
              <a:pathLst>
                <a:path w="25818" h="2730" extrusionOk="0">
                  <a:moveTo>
                    <a:pt x="12714" y="1"/>
                  </a:moveTo>
                  <a:cubicBezTo>
                    <a:pt x="12264" y="1"/>
                    <a:pt x="11849" y="350"/>
                    <a:pt x="11384" y="737"/>
                  </a:cubicBezTo>
                  <a:cubicBezTo>
                    <a:pt x="10843" y="1217"/>
                    <a:pt x="10227" y="1735"/>
                    <a:pt x="9423" y="1735"/>
                  </a:cubicBezTo>
                  <a:cubicBezTo>
                    <a:pt x="9257" y="1735"/>
                    <a:pt x="9082" y="1713"/>
                    <a:pt x="8899" y="1664"/>
                  </a:cubicBezTo>
                  <a:cubicBezTo>
                    <a:pt x="7977" y="1407"/>
                    <a:pt x="6924" y="1390"/>
                    <a:pt x="6019" y="1390"/>
                  </a:cubicBezTo>
                  <a:lnTo>
                    <a:pt x="5962" y="1390"/>
                  </a:lnTo>
                  <a:cubicBezTo>
                    <a:pt x="5366" y="1390"/>
                    <a:pt x="4948" y="1246"/>
                    <a:pt x="4496" y="1098"/>
                  </a:cubicBezTo>
                  <a:cubicBezTo>
                    <a:pt x="4169" y="989"/>
                    <a:pt x="3826" y="863"/>
                    <a:pt x="3373" y="794"/>
                  </a:cubicBezTo>
                  <a:cubicBezTo>
                    <a:pt x="2776" y="710"/>
                    <a:pt x="1779" y="692"/>
                    <a:pt x="1023" y="692"/>
                  </a:cubicBezTo>
                  <a:cubicBezTo>
                    <a:pt x="445" y="692"/>
                    <a:pt x="8" y="702"/>
                    <a:pt x="1" y="702"/>
                  </a:cubicBezTo>
                  <a:lnTo>
                    <a:pt x="1" y="737"/>
                  </a:lnTo>
                  <a:cubicBezTo>
                    <a:pt x="8" y="737"/>
                    <a:pt x="420" y="728"/>
                    <a:pt x="974" y="728"/>
                  </a:cubicBezTo>
                  <a:cubicBezTo>
                    <a:pt x="1735" y="728"/>
                    <a:pt x="2763" y="745"/>
                    <a:pt x="3373" y="828"/>
                  </a:cubicBezTo>
                  <a:cubicBezTo>
                    <a:pt x="3808" y="902"/>
                    <a:pt x="4152" y="1011"/>
                    <a:pt x="4496" y="1137"/>
                  </a:cubicBezTo>
                  <a:cubicBezTo>
                    <a:pt x="4921" y="1272"/>
                    <a:pt x="5331" y="1426"/>
                    <a:pt x="5906" y="1426"/>
                  </a:cubicBezTo>
                  <a:cubicBezTo>
                    <a:pt x="5943" y="1426"/>
                    <a:pt x="5980" y="1426"/>
                    <a:pt x="6019" y="1424"/>
                  </a:cubicBezTo>
                  <a:cubicBezTo>
                    <a:pt x="6924" y="1424"/>
                    <a:pt x="7977" y="1446"/>
                    <a:pt x="8899" y="1699"/>
                  </a:cubicBezTo>
                  <a:cubicBezTo>
                    <a:pt x="9084" y="1748"/>
                    <a:pt x="9260" y="1770"/>
                    <a:pt x="9427" y="1770"/>
                  </a:cubicBezTo>
                  <a:cubicBezTo>
                    <a:pt x="10244" y="1770"/>
                    <a:pt x="10863" y="1241"/>
                    <a:pt x="11423" y="772"/>
                  </a:cubicBezTo>
                  <a:cubicBezTo>
                    <a:pt x="11871" y="384"/>
                    <a:pt x="12271" y="37"/>
                    <a:pt x="12705" y="37"/>
                  </a:cubicBezTo>
                  <a:cubicBezTo>
                    <a:pt x="12777" y="37"/>
                    <a:pt x="12850" y="46"/>
                    <a:pt x="12924" y="67"/>
                  </a:cubicBezTo>
                  <a:cubicBezTo>
                    <a:pt x="13525" y="250"/>
                    <a:pt x="13616" y="685"/>
                    <a:pt x="13707" y="1137"/>
                  </a:cubicBezTo>
                  <a:cubicBezTo>
                    <a:pt x="13834" y="1899"/>
                    <a:pt x="13995" y="2730"/>
                    <a:pt x="16262" y="2730"/>
                  </a:cubicBezTo>
                  <a:lnTo>
                    <a:pt x="16296" y="2730"/>
                  </a:lnTo>
                  <a:cubicBezTo>
                    <a:pt x="16897" y="2730"/>
                    <a:pt x="17384" y="2208"/>
                    <a:pt x="17859" y="1681"/>
                  </a:cubicBezTo>
                  <a:cubicBezTo>
                    <a:pt x="18328" y="1155"/>
                    <a:pt x="18798" y="628"/>
                    <a:pt x="19382" y="628"/>
                  </a:cubicBezTo>
                  <a:lnTo>
                    <a:pt x="19434" y="628"/>
                  </a:lnTo>
                  <a:cubicBezTo>
                    <a:pt x="19690" y="646"/>
                    <a:pt x="19925" y="663"/>
                    <a:pt x="20143" y="663"/>
                  </a:cubicBezTo>
                  <a:cubicBezTo>
                    <a:pt x="21232" y="729"/>
                    <a:pt x="22007" y="777"/>
                    <a:pt x="23589" y="777"/>
                  </a:cubicBezTo>
                  <a:cubicBezTo>
                    <a:pt x="24193" y="777"/>
                    <a:pt x="24915" y="770"/>
                    <a:pt x="25817" y="754"/>
                  </a:cubicBezTo>
                  <a:lnTo>
                    <a:pt x="25817" y="720"/>
                  </a:lnTo>
                  <a:cubicBezTo>
                    <a:pt x="24930" y="734"/>
                    <a:pt x="24216" y="740"/>
                    <a:pt x="23617" y="740"/>
                  </a:cubicBezTo>
                  <a:cubicBezTo>
                    <a:pt x="22023" y="740"/>
                    <a:pt x="21237" y="695"/>
                    <a:pt x="20143" y="628"/>
                  </a:cubicBezTo>
                  <a:cubicBezTo>
                    <a:pt x="19925" y="628"/>
                    <a:pt x="19708" y="611"/>
                    <a:pt x="19451" y="593"/>
                  </a:cubicBezTo>
                  <a:cubicBezTo>
                    <a:pt x="19430" y="592"/>
                    <a:pt x="19410" y="591"/>
                    <a:pt x="19389" y="591"/>
                  </a:cubicBezTo>
                  <a:cubicBezTo>
                    <a:pt x="18787" y="591"/>
                    <a:pt x="18296" y="1137"/>
                    <a:pt x="17841" y="1642"/>
                  </a:cubicBezTo>
                  <a:cubicBezTo>
                    <a:pt x="17367" y="2169"/>
                    <a:pt x="16880" y="2695"/>
                    <a:pt x="16296" y="2695"/>
                  </a:cubicBezTo>
                  <a:lnTo>
                    <a:pt x="16262" y="2695"/>
                  </a:lnTo>
                  <a:cubicBezTo>
                    <a:pt x="14034" y="2695"/>
                    <a:pt x="13868" y="1881"/>
                    <a:pt x="13742" y="1137"/>
                  </a:cubicBezTo>
                  <a:cubicBezTo>
                    <a:pt x="13651" y="663"/>
                    <a:pt x="13559" y="210"/>
                    <a:pt x="12946" y="32"/>
                  </a:cubicBezTo>
                  <a:cubicBezTo>
                    <a:pt x="12867" y="11"/>
                    <a:pt x="12790" y="1"/>
                    <a:pt x="1271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50"/>
            <p:cNvSpPr/>
            <p:nvPr/>
          </p:nvSpPr>
          <p:spPr>
            <a:xfrm>
              <a:off x="640550" y="4156942"/>
              <a:ext cx="7862936" cy="409314"/>
            </a:xfrm>
            <a:custGeom>
              <a:avLst/>
              <a:gdLst/>
              <a:ahLst/>
              <a:cxnLst/>
              <a:rect l="l" t="t" r="r" b="b"/>
              <a:pathLst>
                <a:path w="25818" h="2698" extrusionOk="0">
                  <a:moveTo>
                    <a:pt x="12717" y="1"/>
                  </a:moveTo>
                  <a:cubicBezTo>
                    <a:pt x="12242" y="1"/>
                    <a:pt x="11804" y="366"/>
                    <a:pt x="11349" y="756"/>
                  </a:cubicBezTo>
                  <a:cubicBezTo>
                    <a:pt x="10795" y="1218"/>
                    <a:pt x="10187" y="1730"/>
                    <a:pt x="9385" y="1730"/>
                  </a:cubicBezTo>
                  <a:cubicBezTo>
                    <a:pt x="9242" y="1730"/>
                    <a:pt x="9094" y="1714"/>
                    <a:pt x="8938" y="1679"/>
                  </a:cubicBezTo>
                  <a:cubicBezTo>
                    <a:pt x="8012" y="1479"/>
                    <a:pt x="7106" y="1370"/>
                    <a:pt x="6093" y="1352"/>
                  </a:cubicBezTo>
                  <a:cubicBezTo>
                    <a:pt x="5418" y="1352"/>
                    <a:pt x="4948" y="1244"/>
                    <a:pt x="4439" y="1135"/>
                  </a:cubicBezTo>
                  <a:cubicBezTo>
                    <a:pt x="4095" y="1065"/>
                    <a:pt x="3752" y="991"/>
                    <a:pt x="3316" y="935"/>
                  </a:cubicBezTo>
                  <a:cubicBezTo>
                    <a:pt x="2717" y="872"/>
                    <a:pt x="1700" y="858"/>
                    <a:pt x="950" y="858"/>
                  </a:cubicBezTo>
                  <a:cubicBezTo>
                    <a:pt x="410" y="858"/>
                    <a:pt x="8" y="865"/>
                    <a:pt x="1" y="865"/>
                  </a:cubicBezTo>
                  <a:lnTo>
                    <a:pt x="1" y="900"/>
                  </a:lnTo>
                  <a:cubicBezTo>
                    <a:pt x="8" y="900"/>
                    <a:pt x="357" y="895"/>
                    <a:pt x="842" y="895"/>
                  </a:cubicBezTo>
                  <a:cubicBezTo>
                    <a:pt x="1599" y="895"/>
                    <a:pt x="2688" y="908"/>
                    <a:pt x="3316" y="974"/>
                  </a:cubicBezTo>
                  <a:cubicBezTo>
                    <a:pt x="3734" y="1026"/>
                    <a:pt x="4095" y="1100"/>
                    <a:pt x="4422" y="1174"/>
                  </a:cubicBezTo>
                  <a:cubicBezTo>
                    <a:pt x="4931" y="1283"/>
                    <a:pt x="5418" y="1392"/>
                    <a:pt x="6093" y="1392"/>
                  </a:cubicBezTo>
                  <a:cubicBezTo>
                    <a:pt x="7106" y="1409"/>
                    <a:pt x="8012" y="1518"/>
                    <a:pt x="8938" y="1718"/>
                  </a:cubicBezTo>
                  <a:cubicBezTo>
                    <a:pt x="9101" y="1757"/>
                    <a:pt x="9256" y="1775"/>
                    <a:pt x="9404" y="1775"/>
                  </a:cubicBezTo>
                  <a:cubicBezTo>
                    <a:pt x="10211" y="1775"/>
                    <a:pt x="10815" y="1248"/>
                    <a:pt x="11366" y="774"/>
                  </a:cubicBezTo>
                  <a:cubicBezTo>
                    <a:pt x="11834" y="385"/>
                    <a:pt x="12246" y="35"/>
                    <a:pt x="12712" y="35"/>
                  </a:cubicBezTo>
                  <a:cubicBezTo>
                    <a:pt x="12788" y="35"/>
                    <a:pt x="12866" y="44"/>
                    <a:pt x="12946" y="64"/>
                  </a:cubicBezTo>
                  <a:cubicBezTo>
                    <a:pt x="13542" y="230"/>
                    <a:pt x="13633" y="665"/>
                    <a:pt x="13725" y="1135"/>
                  </a:cubicBezTo>
                  <a:cubicBezTo>
                    <a:pt x="13868" y="1862"/>
                    <a:pt x="14051" y="2697"/>
                    <a:pt x="16188" y="2697"/>
                  </a:cubicBezTo>
                  <a:lnTo>
                    <a:pt x="16244" y="2697"/>
                  </a:lnTo>
                  <a:cubicBezTo>
                    <a:pt x="16823" y="2675"/>
                    <a:pt x="17349" y="2171"/>
                    <a:pt x="17841" y="1679"/>
                  </a:cubicBezTo>
                  <a:cubicBezTo>
                    <a:pt x="18361" y="1197"/>
                    <a:pt x="18880" y="679"/>
                    <a:pt x="19475" y="679"/>
                  </a:cubicBezTo>
                  <a:cubicBezTo>
                    <a:pt x="19503" y="679"/>
                    <a:pt x="19532" y="680"/>
                    <a:pt x="19560" y="682"/>
                  </a:cubicBezTo>
                  <a:cubicBezTo>
                    <a:pt x="20052" y="700"/>
                    <a:pt x="20452" y="739"/>
                    <a:pt x="20848" y="774"/>
                  </a:cubicBezTo>
                  <a:cubicBezTo>
                    <a:pt x="21765" y="860"/>
                    <a:pt x="22590" y="935"/>
                    <a:pt x="24270" y="935"/>
                  </a:cubicBezTo>
                  <a:cubicBezTo>
                    <a:pt x="24719" y="935"/>
                    <a:pt x="25228" y="929"/>
                    <a:pt x="25817" y="917"/>
                  </a:cubicBezTo>
                  <a:lnTo>
                    <a:pt x="25817" y="883"/>
                  </a:lnTo>
                  <a:cubicBezTo>
                    <a:pt x="25244" y="893"/>
                    <a:pt x="24745" y="898"/>
                    <a:pt x="24305" y="898"/>
                  </a:cubicBezTo>
                  <a:cubicBezTo>
                    <a:pt x="22601" y="898"/>
                    <a:pt x="21771" y="825"/>
                    <a:pt x="20848" y="739"/>
                  </a:cubicBezTo>
                  <a:cubicBezTo>
                    <a:pt x="20452" y="700"/>
                    <a:pt x="20052" y="665"/>
                    <a:pt x="19560" y="648"/>
                  </a:cubicBezTo>
                  <a:cubicBezTo>
                    <a:pt x="19528" y="645"/>
                    <a:pt x="19497" y="644"/>
                    <a:pt x="19466" y="644"/>
                  </a:cubicBezTo>
                  <a:cubicBezTo>
                    <a:pt x="18855" y="644"/>
                    <a:pt x="18337" y="1160"/>
                    <a:pt x="17819" y="1661"/>
                  </a:cubicBezTo>
                  <a:cubicBezTo>
                    <a:pt x="17315" y="2153"/>
                    <a:pt x="16806" y="2640"/>
                    <a:pt x="16244" y="2658"/>
                  </a:cubicBezTo>
                  <a:lnTo>
                    <a:pt x="16188" y="2658"/>
                  </a:lnTo>
                  <a:cubicBezTo>
                    <a:pt x="14069" y="2658"/>
                    <a:pt x="13903" y="1844"/>
                    <a:pt x="13760" y="1118"/>
                  </a:cubicBezTo>
                  <a:cubicBezTo>
                    <a:pt x="13668" y="648"/>
                    <a:pt x="13577" y="195"/>
                    <a:pt x="12946" y="30"/>
                  </a:cubicBezTo>
                  <a:cubicBezTo>
                    <a:pt x="12869" y="10"/>
                    <a:pt x="12792" y="1"/>
                    <a:pt x="12717"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50"/>
            <p:cNvSpPr/>
            <p:nvPr/>
          </p:nvSpPr>
          <p:spPr>
            <a:xfrm>
              <a:off x="640550" y="4132517"/>
              <a:ext cx="7862936" cy="400666"/>
            </a:xfrm>
            <a:custGeom>
              <a:avLst/>
              <a:gdLst/>
              <a:ahLst/>
              <a:cxnLst/>
              <a:rect l="l" t="t" r="r" b="b"/>
              <a:pathLst>
                <a:path w="25818" h="2641" extrusionOk="0">
                  <a:moveTo>
                    <a:pt x="12706" y="0"/>
                  </a:moveTo>
                  <a:cubicBezTo>
                    <a:pt x="12207" y="0"/>
                    <a:pt x="11765" y="378"/>
                    <a:pt x="11314" y="769"/>
                  </a:cubicBezTo>
                  <a:cubicBezTo>
                    <a:pt x="10758" y="1230"/>
                    <a:pt x="10146" y="1747"/>
                    <a:pt x="9335" y="1747"/>
                  </a:cubicBezTo>
                  <a:cubicBezTo>
                    <a:pt x="9218" y="1747"/>
                    <a:pt x="9098" y="1737"/>
                    <a:pt x="8973" y="1714"/>
                  </a:cubicBezTo>
                  <a:cubicBezTo>
                    <a:pt x="8756" y="1679"/>
                    <a:pt x="8573" y="1640"/>
                    <a:pt x="8377" y="1605"/>
                  </a:cubicBezTo>
                  <a:cubicBezTo>
                    <a:pt x="7633" y="1461"/>
                    <a:pt x="6998" y="1335"/>
                    <a:pt x="6162" y="1313"/>
                  </a:cubicBezTo>
                  <a:cubicBezTo>
                    <a:pt x="5366" y="1313"/>
                    <a:pt x="4765" y="1244"/>
                    <a:pt x="4152" y="1170"/>
                  </a:cubicBezTo>
                  <a:cubicBezTo>
                    <a:pt x="3878" y="1152"/>
                    <a:pt x="3608" y="1118"/>
                    <a:pt x="3282" y="1078"/>
                  </a:cubicBezTo>
                  <a:cubicBezTo>
                    <a:pt x="2724" y="1029"/>
                    <a:pt x="1821" y="1018"/>
                    <a:pt x="1103" y="1018"/>
                  </a:cubicBezTo>
                  <a:cubicBezTo>
                    <a:pt x="488" y="1018"/>
                    <a:pt x="9" y="1026"/>
                    <a:pt x="1" y="1026"/>
                  </a:cubicBezTo>
                  <a:lnTo>
                    <a:pt x="1" y="1061"/>
                  </a:lnTo>
                  <a:cubicBezTo>
                    <a:pt x="8" y="1061"/>
                    <a:pt x="429" y="1054"/>
                    <a:pt x="988" y="1054"/>
                  </a:cubicBezTo>
                  <a:cubicBezTo>
                    <a:pt x="1722" y="1054"/>
                    <a:pt x="2694" y="1066"/>
                    <a:pt x="3282" y="1118"/>
                  </a:cubicBezTo>
                  <a:cubicBezTo>
                    <a:pt x="3591" y="1152"/>
                    <a:pt x="3878" y="1187"/>
                    <a:pt x="4152" y="1205"/>
                  </a:cubicBezTo>
                  <a:cubicBezTo>
                    <a:pt x="4765" y="1279"/>
                    <a:pt x="5366" y="1352"/>
                    <a:pt x="6162" y="1352"/>
                  </a:cubicBezTo>
                  <a:cubicBezTo>
                    <a:pt x="6980" y="1370"/>
                    <a:pt x="7633" y="1496"/>
                    <a:pt x="8377" y="1640"/>
                  </a:cubicBezTo>
                  <a:cubicBezTo>
                    <a:pt x="8555" y="1679"/>
                    <a:pt x="8756" y="1714"/>
                    <a:pt x="8956" y="1748"/>
                  </a:cubicBezTo>
                  <a:cubicBezTo>
                    <a:pt x="9085" y="1771"/>
                    <a:pt x="9210" y="1782"/>
                    <a:pt x="9330" y="1782"/>
                  </a:cubicBezTo>
                  <a:cubicBezTo>
                    <a:pt x="10164" y="1782"/>
                    <a:pt x="10776" y="1267"/>
                    <a:pt x="11332" y="791"/>
                  </a:cubicBezTo>
                  <a:cubicBezTo>
                    <a:pt x="11798" y="384"/>
                    <a:pt x="12224" y="35"/>
                    <a:pt x="12703" y="35"/>
                  </a:cubicBezTo>
                  <a:cubicBezTo>
                    <a:pt x="12783" y="35"/>
                    <a:pt x="12863" y="44"/>
                    <a:pt x="12946" y="64"/>
                  </a:cubicBezTo>
                  <a:cubicBezTo>
                    <a:pt x="13542" y="208"/>
                    <a:pt x="13651" y="661"/>
                    <a:pt x="13742" y="1118"/>
                  </a:cubicBezTo>
                  <a:cubicBezTo>
                    <a:pt x="13903" y="1822"/>
                    <a:pt x="14086" y="2640"/>
                    <a:pt x="16101" y="2640"/>
                  </a:cubicBezTo>
                  <a:lnTo>
                    <a:pt x="16188" y="2640"/>
                  </a:lnTo>
                  <a:cubicBezTo>
                    <a:pt x="16732" y="2619"/>
                    <a:pt x="17258" y="2184"/>
                    <a:pt x="17819" y="1696"/>
                  </a:cubicBezTo>
                  <a:cubicBezTo>
                    <a:pt x="18390" y="1212"/>
                    <a:pt x="18957" y="713"/>
                    <a:pt x="19572" y="713"/>
                  </a:cubicBezTo>
                  <a:cubicBezTo>
                    <a:pt x="19604" y="713"/>
                    <a:pt x="19636" y="714"/>
                    <a:pt x="19669" y="717"/>
                  </a:cubicBezTo>
                  <a:cubicBezTo>
                    <a:pt x="20234" y="752"/>
                    <a:pt x="20687" y="826"/>
                    <a:pt x="21122" y="878"/>
                  </a:cubicBezTo>
                  <a:cubicBezTo>
                    <a:pt x="21973" y="984"/>
                    <a:pt x="22803" y="1099"/>
                    <a:pt x="24489" y="1099"/>
                  </a:cubicBezTo>
                  <a:cubicBezTo>
                    <a:pt x="24882" y="1099"/>
                    <a:pt x="25321" y="1092"/>
                    <a:pt x="25817" y="1078"/>
                  </a:cubicBezTo>
                  <a:lnTo>
                    <a:pt x="25817" y="1044"/>
                  </a:lnTo>
                  <a:cubicBezTo>
                    <a:pt x="25329" y="1057"/>
                    <a:pt x="24898" y="1063"/>
                    <a:pt x="24512" y="1063"/>
                  </a:cubicBezTo>
                  <a:cubicBezTo>
                    <a:pt x="22817" y="1063"/>
                    <a:pt x="21994" y="946"/>
                    <a:pt x="21122" y="843"/>
                  </a:cubicBezTo>
                  <a:cubicBezTo>
                    <a:pt x="20687" y="791"/>
                    <a:pt x="20234" y="717"/>
                    <a:pt x="19669" y="682"/>
                  </a:cubicBezTo>
                  <a:cubicBezTo>
                    <a:pt x="19636" y="680"/>
                    <a:pt x="19604" y="678"/>
                    <a:pt x="19572" y="678"/>
                  </a:cubicBezTo>
                  <a:cubicBezTo>
                    <a:pt x="18955" y="678"/>
                    <a:pt x="18373" y="1179"/>
                    <a:pt x="17802" y="1679"/>
                  </a:cubicBezTo>
                  <a:cubicBezTo>
                    <a:pt x="17241" y="2149"/>
                    <a:pt x="16732" y="2584"/>
                    <a:pt x="16188" y="2601"/>
                  </a:cubicBezTo>
                  <a:lnTo>
                    <a:pt x="16118" y="2601"/>
                  </a:lnTo>
                  <a:cubicBezTo>
                    <a:pt x="14103" y="2601"/>
                    <a:pt x="13942" y="1805"/>
                    <a:pt x="13777" y="1118"/>
                  </a:cubicBezTo>
                  <a:cubicBezTo>
                    <a:pt x="13686" y="643"/>
                    <a:pt x="13577" y="191"/>
                    <a:pt x="12946" y="30"/>
                  </a:cubicBezTo>
                  <a:cubicBezTo>
                    <a:pt x="12864" y="10"/>
                    <a:pt x="12785" y="0"/>
                    <a:pt x="1270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50"/>
            <p:cNvSpPr/>
            <p:nvPr/>
          </p:nvSpPr>
          <p:spPr>
            <a:xfrm>
              <a:off x="640550" y="4107637"/>
              <a:ext cx="7862936" cy="392474"/>
            </a:xfrm>
            <a:custGeom>
              <a:avLst/>
              <a:gdLst/>
              <a:ahLst/>
              <a:cxnLst/>
              <a:rect l="l" t="t" r="r" b="b"/>
              <a:pathLst>
                <a:path w="25818" h="2587" extrusionOk="0">
                  <a:moveTo>
                    <a:pt x="12716" y="0"/>
                  </a:moveTo>
                  <a:cubicBezTo>
                    <a:pt x="12188" y="0"/>
                    <a:pt x="11729" y="380"/>
                    <a:pt x="11258" y="772"/>
                  </a:cubicBezTo>
                  <a:cubicBezTo>
                    <a:pt x="10724" y="1243"/>
                    <a:pt x="10114" y="1756"/>
                    <a:pt x="9291" y="1756"/>
                  </a:cubicBezTo>
                  <a:cubicBezTo>
                    <a:pt x="9194" y="1756"/>
                    <a:pt x="9094" y="1749"/>
                    <a:pt x="8991" y="1734"/>
                  </a:cubicBezTo>
                  <a:cubicBezTo>
                    <a:pt x="8573" y="1677"/>
                    <a:pt x="8229" y="1608"/>
                    <a:pt x="7903" y="1534"/>
                  </a:cubicBezTo>
                  <a:cubicBezTo>
                    <a:pt x="7398" y="1408"/>
                    <a:pt x="6906" y="1299"/>
                    <a:pt x="6254" y="1299"/>
                  </a:cubicBezTo>
                  <a:cubicBezTo>
                    <a:pt x="5818" y="1282"/>
                    <a:pt x="5457" y="1282"/>
                    <a:pt x="5092" y="1282"/>
                  </a:cubicBezTo>
                  <a:cubicBezTo>
                    <a:pt x="4461" y="1282"/>
                    <a:pt x="3917" y="1282"/>
                    <a:pt x="3243" y="1225"/>
                  </a:cubicBezTo>
                  <a:cubicBezTo>
                    <a:pt x="2613" y="1194"/>
                    <a:pt x="1578" y="1187"/>
                    <a:pt x="847" y="1187"/>
                  </a:cubicBezTo>
                  <a:cubicBezTo>
                    <a:pt x="360" y="1187"/>
                    <a:pt x="8" y="1190"/>
                    <a:pt x="1" y="1190"/>
                  </a:cubicBezTo>
                  <a:lnTo>
                    <a:pt x="1" y="1225"/>
                  </a:lnTo>
                  <a:cubicBezTo>
                    <a:pt x="8" y="1225"/>
                    <a:pt x="360" y="1222"/>
                    <a:pt x="847" y="1222"/>
                  </a:cubicBezTo>
                  <a:cubicBezTo>
                    <a:pt x="1578" y="1222"/>
                    <a:pt x="2613" y="1228"/>
                    <a:pt x="3243" y="1260"/>
                  </a:cubicBezTo>
                  <a:cubicBezTo>
                    <a:pt x="3917" y="1316"/>
                    <a:pt x="4461" y="1316"/>
                    <a:pt x="5092" y="1316"/>
                  </a:cubicBezTo>
                  <a:cubicBezTo>
                    <a:pt x="5457" y="1316"/>
                    <a:pt x="5818" y="1316"/>
                    <a:pt x="6254" y="1334"/>
                  </a:cubicBezTo>
                  <a:cubicBezTo>
                    <a:pt x="6889" y="1334"/>
                    <a:pt x="7376" y="1443"/>
                    <a:pt x="7903" y="1569"/>
                  </a:cubicBezTo>
                  <a:cubicBezTo>
                    <a:pt x="8229" y="1643"/>
                    <a:pt x="8573" y="1717"/>
                    <a:pt x="8991" y="1769"/>
                  </a:cubicBezTo>
                  <a:cubicBezTo>
                    <a:pt x="9091" y="1784"/>
                    <a:pt x="9189" y="1791"/>
                    <a:pt x="9285" y="1791"/>
                  </a:cubicBezTo>
                  <a:cubicBezTo>
                    <a:pt x="10115" y="1791"/>
                    <a:pt x="10742" y="1264"/>
                    <a:pt x="11292" y="807"/>
                  </a:cubicBezTo>
                  <a:cubicBezTo>
                    <a:pt x="11749" y="415"/>
                    <a:pt x="12193" y="35"/>
                    <a:pt x="12706" y="35"/>
                  </a:cubicBezTo>
                  <a:cubicBezTo>
                    <a:pt x="12784" y="35"/>
                    <a:pt x="12864" y="44"/>
                    <a:pt x="12946" y="63"/>
                  </a:cubicBezTo>
                  <a:cubicBezTo>
                    <a:pt x="13559" y="211"/>
                    <a:pt x="13668" y="646"/>
                    <a:pt x="13777" y="1116"/>
                  </a:cubicBezTo>
                  <a:cubicBezTo>
                    <a:pt x="13942" y="1804"/>
                    <a:pt x="14121" y="2587"/>
                    <a:pt x="16044" y="2587"/>
                  </a:cubicBezTo>
                  <a:lnTo>
                    <a:pt x="16153" y="2587"/>
                  </a:lnTo>
                  <a:cubicBezTo>
                    <a:pt x="16662" y="2587"/>
                    <a:pt x="17206" y="2152"/>
                    <a:pt x="17802" y="1717"/>
                  </a:cubicBezTo>
                  <a:cubicBezTo>
                    <a:pt x="18422" y="1249"/>
                    <a:pt x="19058" y="751"/>
                    <a:pt x="19680" y="751"/>
                  </a:cubicBezTo>
                  <a:cubicBezTo>
                    <a:pt x="19712" y="751"/>
                    <a:pt x="19745" y="752"/>
                    <a:pt x="19777" y="755"/>
                  </a:cubicBezTo>
                  <a:cubicBezTo>
                    <a:pt x="20361" y="807"/>
                    <a:pt x="20813" y="899"/>
                    <a:pt x="21266" y="973"/>
                  </a:cubicBezTo>
                  <a:cubicBezTo>
                    <a:pt x="22090" y="1108"/>
                    <a:pt x="22940" y="1259"/>
                    <a:pt x="24717" y="1259"/>
                  </a:cubicBezTo>
                  <a:cubicBezTo>
                    <a:pt x="25049" y="1259"/>
                    <a:pt x="25414" y="1254"/>
                    <a:pt x="25817" y="1242"/>
                  </a:cubicBezTo>
                  <a:lnTo>
                    <a:pt x="25817" y="1208"/>
                  </a:lnTo>
                  <a:cubicBezTo>
                    <a:pt x="25415" y="1219"/>
                    <a:pt x="25050" y="1224"/>
                    <a:pt x="24719" y="1224"/>
                  </a:cubicBezTo>
                  <a:cubicBezTo>
                    <a:pt x="22941" y="1224"/>
                    <a:pt x="22093" y="1073"/>
                    <a:pt x="21283" y="933"/>
                  </a:cubicBezTo>
                  <a:cubicBezTo>
                    <a:pt x="20830" y="864"/>
                    <a:pt x="20378" y="772"/>
                    <a:pt x="19777" y="716"/>
                  </a:cubicBezTo>
                  <a:cubicBezTo>
                    <a:pt x="19746" y="713"/>
                    <a:pt x="19715" y="712"/>
                    <a:pt x="19684" y="712"/>
                  </a:cubicBezTo>
                  <a:cubicBezTo>
                    <a:pt x="19045" y="712"/>
                    <a:pt x="18406" y="1213"/>
                    <a:pt x="17767" y="1677"/>
                  </a:cubicBezTo>
                  <a:cubicBezTo>
                    <a:pt x="17206" y="2130"/>
                    <a:pt x="16645" y="2548"/>
                    <a:pt x="16153" y="2548"/>
                  </a:cubicBezTo>
                  <a:cubicBezTo>
                    <a:pt x="16106" y="2549"/>
                    <a:pt x="16060" y="2549"/>
                    <a:pt x="16015" y="2549"/>
                  </a:cubicBezTo>
                  <a:cubicBezTo>
                    <a:pt x="14151" y="2549"/>
                    <a:pt x="13973" y="1770"/>
                    <a:pt x="13816" y="1099"/>
                  </a:cubicBezTo>
                  <a:cubicBezTo>
                    <a:pt x="13707" y="629"/>
                    <a:pt x="13599" y="172"/>
                    <a:pt x="12963" y="28"/>
                  </a:cubicBezTo>
                  <a:cubicBezTo>
                    <a:pt x="12879" y="9"/>
                    <a:pt x="12797" y="0"/>
                    <a:pt x="1271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50"/>
            <p:cNvSpPr/>
            <p:nvPr/>
          </p:nvSpPr>
          <p:spPr>
            <a:xfrm>
              <a:off x="640550" y="4084122"/>
              <a:ext cx="7862936" cy="383068"/>
            </a:xfrm>
            <a:custGeom>
              <a:avLst/>
              <a:gdLst/>
              <a:ahLst/>
              <a:cxnLst/>
              <a:rect l="l" t="t" r="r" b="b"/>
              <a:pathLst>
                <a:path w="25818" h="2525" extrusionOk="0">
                  <a:moveTo>
                    <a:pt x="12750" y="0"/>
                  </a:moveTo>
                  <a:cubicBezTo>
                    <a:pt x="12208" y="0"/>
                    <a:pt x="11739" y="424"/>
                    <a:pt x="11258" y="871"/>
                  </a:cubicBezTo>
                  <a:cubicBezTo>
                    <a:pt x="10744" y="1356"/>
                    <a:pt x="10208" y="1853"/>
                    <a:pt x="9533" y="1853"/>
                  </a:cubicBezTo>
                  <a:cubicBezTo>
                    <a:pt x="9374" y="1853"/>
                    <a:pt x="9206" y="1825"/>
                    <a:pt x="9030" y="1763"/>
                  </a:cubicBezTo>
                  <a:cubicBezTo>
                    <a:pt x="7977" y="1380"/>
                    <a:pt x="7415" y="1271"/>
                    <a:pt x="6328" y="1254"/>
                  </a:cubicBezTo>
                  <a:cubicBezTo>
                    <a:pt x="6214" y="1251"/>
                    <a:pt x="6104" y="1249"/>
                    <a:pt x="5996" y="1249"/>
                  </a:cubicBezTo>
                  <a:cubicBezTo>
                    <a:pt x="5517" y="1249"/>
                    <a:pt x="5091" y="1278"/>
                    <a:pt x="4678" y="1306"/>
                  </a:cubicBezTo>
                  <a:cubicBezTo>
                    <a:pt x="4300" y="1336"/>
                    <a:pt x="3935" y="1374"/>
                    <a:pt x="3546" y="1374"/>
                  </a:cubicBezTo>
                  <a:cubicBezTo>
                    <a:pt x="3430" y="1374"/>
                    <a:pt x="3312" y="1371"/>
                    <a:pt x="3190" y="1363"/>
                  </a:cubicBezTo>
                  <a:cubicBezTo>
                    <a:pt x="2673" y="1345"/>
                    <a:pt x="1879" y="1341"/>
                    <a:pt x="1214" y="1341"/>
                  </a:cubicBezTo>
                  <a:cubicBezTo>
                    <a:pt x="548" y="1341"/>
                    <a:pt x="10" y="1345"/>
                    <a:pt x="1" y="1345"/>
                  </a:cubicBezTo>
                  <a:lnTo>
                    <a:pt x="1" y="1380"/>
                  </a:lnTo>
                  <a:cubicBezTo>
                    <a:pt x="10" y="1380"/>
                    <a:pt x="548" y="1376"/>
                    <a:pt x="1214" y="1376"/>
                  </a:cubicBezTo>
                  <a:cubicBezTo>
                    <a:pt x="1879" y="1376"/>
                    <a:pt x="2673" y="1380"/>
                    <a:pt x="3190" y="1397"/>
                  </a:cubicBezTo>
                  <a:cubicBezTo>
                    <a:pt x="3317" y="1407"/>
                    <a:pt x="3440" y="1411"/>
                    <a:pt x="3560" y="1411"/>
                  </a:cubicBezTo>
                  <a:cubicBezTo>
                    <a:pt x="3943" y="1411"/>
                    <a:pt x="4305" y="1372"/>
                    <a:pt x="4678" y="1345"/>
                  </a:cubicBezTo>
                  <a:cubicBezTo>
                    <a:pt x="5091" y="1313"/>
                    <a:pt x="5519" y="1284"/>
                    <a:pt x="5999" y="1284"/>
                  </a:cubicBezTo>
                  <a:cubicBezTo>
                    <a:pt x="6106" y="1284"/>
                    <a:pt x="6215" y="1285"/>
                    <a:pt x="6328" y="1289"/>
                  </a:cubicBezTo>
                  <a:cubicBezTo>
                    <a:pt x="7415" y="1306"/>
                    <a:pt x="7959" y="1415"/>
                    <a:pt x="9008" y="1798"/>
                  </a:cubicBezTo>
                  <a:cubicBezTo>
                    <a:pt x="9192" y="1860"/>
                    <a:pt x="9365" y="1888"/>
                    <a:pt x="9529" y="1888"/>
                  </a:cubicBezTo>
                  <a:cubicBezTo>
                    <a:pt x="10225" y="1888"/>
                    <a:pt x="10765" y="1389"/>
                    <a:pt x="11292" y="893"/>
                  </a:cubicBezTo>
                  <a:cubicBezTo>
                    <a:pt x="11760" y="456"/>
                    <a:pt x="12228" y="36"/>
                    <a:pt x="12759" y="36"/>
                  </a:cubicBezTo>
                  <a:cubicBezTo>
                    <a:pt x="12826" y="36"/>
                    <a:pt x="12894" y="43"/>
                    <a:pt x="12963" y="57"/>
                  </a:cubicBezTo>
                  <a:cubicBezTo>
                    <a:pt x="13577" y="201"/>
                    <a:pt x="13686" y="636"/>
                    <a:pt x="13794" y="1088"/>
                  </a:cubicBezTo>
                  <a:cubicBezTo>
                    <a:pt x="13977" y="1763"/>
                    <a:pt x="14160" y="2524"/>
                    <a:pt x="15970" y="2524"/>
                  </a:cubicBezTo>
                  <a:lnTo>
                    <a:pt x="16101" y="2524"/>
                  </a:lnTo>
                  <a:cubicBezTo>
                    <a:pt x="16588" y="2524"/>
                    <a:pt x="17149" y="2124"/>
                    <a:pt x="17767" y="1724"/>
                  </a:cubicBezTo>
                  <a:cubicBezTo>
                    <a:pt x="18426" y="1268"/>
                    <a:pt x="19119" y="794"/>
                    <a:pt x="19753" y="794"/>
                  </a:cubicBezTo>
                  <a:cubicBezTo>
                    <a:pt x="19798" y="794"/>
                    <a:pt x="19842" y="796"/>
                    <a:pt x="19886" y="801"/>
                  </a:cubicBezTo>
                  <a:cubicBezTo>
                    <a:pt x="20487" y="853"/>
                    <a:pt x="20922" y="962"/>
                    <a:pt x="21374" y="1054"/>
                  </a:cubicBezTo>
                  <a:cubicBezTo>
                    <a:pt x="22182" y="1240"/>
                    <a:pt x="23015" y="1413"/>
                    <a:pt x="24815" y="1413"/>
                  </a:cubicBezTo>
                  <a:cubicBezTo>
                    <a:pt x="25120" y="1413"/>
                    <a:pt x="25452" y="1408"/>
                    <a:pt x="25817" y="1397"/>
                  </a:cubicBezTo>
                  <a:lnTo>
                    <a:pt x="25817" y="1363"/>
                  </a:lnTo>
                  <a:cubicBezTo>
                    <a:pt x="25452" y="1373"/>
                    <a:pt x="25120" y="1378"/>
                    <a:pt x="24816" y="1378"/>
                  </a:cubicBezTo>
                  <a:cubicBezTo>
                    <a:pt x="23020" y="1378"/>
                    <a:pt x="22199" y="1205"/>
                    <a:pt x="21392" y="1019"/>
                  </a:cubicBezTo>
                  <a:cubicBezTo>
                    <a:pt x="20922" y="927"/>
                    <a:pt x="20487" y="819"/>
                    <a:pt x="19886" y="762"/>
                  </a:cubicBezTo>
                  <a:cubicBezTo>
                    <a:pt x="19843" y="758"/>
                    <a:pt x="19800" y="756"/>
                    <a:pt x="19756" y="756"/>
                  </a:cubicBezTo>
                  <a:cubicBezTo>
                    <a:pt x="19106" y="756"/>
                    <a:pt x="18411" y="1228"/>
                    <a:pt x="17750" y="1689"/>
                  </a:cubicBezTo>
                  <a:cubicBezTo>
                    <a:pt x="17132" y="2089"/>
                    <a:pt x="16571" y="2485"/>
                    <a:pt x="16101" y="2485"/>
                  </a:cubicBezTo>
                  <a:lnTo>
                    <a:pt x="15970" y="2485"/>
                  </a:lnTo>
                  <a:cubicBezTo>
                    <a:pt x="14195" y="2485"/>
                    <a:pt x="13995" y="1741"/>
                    <a:pt x="13834" y="1088"/>
                  </a:cubicBezTo>
                  <a:cubicBezTo>
                    <a:pt x="13725" y="601"/>
                    <a:pt x="13616" y="166"/>
                    <a:pt x="12963" y="22"/>
                  </a:cubicBezTo>
                  <a:cubicBezTo>
                    <a:pt x="12891" y="7"/>
                    <a:pt x="12820"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50"/>
            <p:cNvSpPr/>
            <p:nvPr/>
          </p:nvSpPr>
          <p:spPr>
            <a:xfrm>
              <a:off x="640550" y="4059241"/>
              <a:ext cx="7862936" cy="374875"/>
            </a:xfrm>
            <a:custGeom>
              <a:avLst/>
              <a:gdLst/>
              <a:ahLst/>
              <a:cxnLst/>
              <a:rect l="l" t="t" r="r" b="b"/>
              <a:pathLst>
                <a:path w="25818" h="2471" extrusionOk="0">
                  <a:moveTo>
                    <a:pt x="12750" y="0"/>
                  </a:moveTo>
                  <a:cubicBezTo>
                    <a:pt x="12193" y="0"/>
                    <a:pt x="11724" y="423"/>
                    <a:pt x="11240" y="891"/>
                  </a:cubicBezTo>
                  <a:cubicBezTo>
                    <a:pt x="10719" y="1366"/>
                    <a:pt x="10198" y="1855"/>
                    <a:pt x="9519" y="1855"/>
                  </a:cubicBezTo>
                  <a:cubicBezTo>
                    <a:pt x="9370" y="1855"/>
                    <a:pt x="9213" y="1831"/>
                    <a:pt x="9047" y="1779"/>
                  </a:cubicBezTo>
                  <a:cubicBezTo>
                    <a:pt x="8882" y="1727"/>
                    <a:pt x="8721" y="1670"/>
                    <a:pt x="8573" y="1635"/>
                  </a:cubicBezTo>
                  <a:cubicBezTo>
                    <a:pt x="7833" y="1400"/>
                    <a:pt x="7376" y="1252"/>
                    <a:pt x="6397" y="1218"/>
                  </a:cubicBezTo>
                  <a:cubicBezTo>
                    <a:pt x="6310" y="1213"/>
                    <a:pt x="6223" y="1211"/>
                    <a:pt x="6139" y="1211"/>
                  </a:cubicBezTo>
                  <a:cubicBezTo>
                    <a:pt x="5576" y="1211"/>
                    <a:pt x="5073" y="1304"/>
                    <a:pt x="4570" y="1383"/>
                  </a:cubicBezTo>
                  <a:cubicBezTo>
                    <a:pt x="4143" y="1446"/>
                    <a:pt x="3734" y="1512"/>
                    <a:pt x="3301" y="1512"/>
                  </a:cubicBezTo>
                  <a:cubicBezTo>
                    <a:pt x="3253" y="1512"/>
                    <a:pt x="3204" y="1511"/>
                    <a:pt x="3155" y="1509"/>
                  </a:cubicBezTo>
                  <a:lnTo>
                    <a:pt x="1" y="1509"/>
                  </a:lnTo>
                  <a:lnTo>
                    <a:pt x="1" y="1544"/>
                  </a:lnTo>
                  <a:lnTo>
                    <a:pt x="3155" y="1544"/>
                  </a:lnTo>
                  <a:cubicBezTo>
                    <a:pt x="3206" y="1546"/>
                    <a:pt x="3257" y="1547"/>
                    <a:pt x="3307" y="1547"/>
                  </a:cubicBezTo>
                  <a:cubicBezTo>
                    <a:pt x="3737" y="1547"/>
                    <a:pt x="4147" y="1482"/>
                    <a:pt x="4587" y="1400"/>
                  </a:cubicBezTo>
                  <a:cubicBezTo>
                    <a:pt x="5074" y="1336"/>
                    <a:pt x="5575" y="1246"/>
                    <a:pt x="6136" y="1246"/>
                  </a:cubicBezTo>
                  <a:cubicBezTo>
                    <a:pt x="6222" y="1246"/>
                    <a:pt x="6309" y="1248"/>
                    <a:pt x="6397" y="1252"/>
                  </a:cubicBezTo>
                  <a:cubicBezTo>
                    <a:pt x="7376" y="1292"/>
                    <a:pt x="7811" y="1435"/>
                    <a:pt x="8555" y="1670"/>
                  </a:cubicBezTo>
                  <a:cubicBezTo>
                    <a:pt x="8703" y="1709"/>
                    <a:pt x="8864" y="1762"/>
                    <a:pt x="9047" y="1818"/>
                  </a:cubicBezTo>
                  <a:cubicBezTo>
                    <a:pt x="9209" y="1868"/>
                    <a:pt x="9362" y="1891"/>
                    <a:pt x="9509" y="1891"/>
                  </a:cubicBezTo>
                  <a:cubicBezTo>
                    <a:pt x="10198" y="1891"/>
                    <a:pt x="10734" y="1390"/>
                    <a:pt x="11258" y="909"/>
                  </a:cubicBezTo>
                  <a:cubicBezTo>
                    <a:pt x="11741" y="460"/>
                    <a:pt x="12197" y="35"/>
                    <a:pt x="12751" y="35"/>
                  </a:cubicBezTo>
                  <a:cubicBezTo>
                    <a:pt x="12820" y="35"/>
                    <a:pt x="12891" y="42"/>
                    <a:pt x="12963" y="56"/>
                  </a:cubicBezTo>
                  <a:cubicBezTo>
                    <a:pt x="13599" y="186"/>
                    <a:pt x="13707" y="621"/>
                    <a:pt x="13834" y="1091"/>
                  </a:cubicBezTo>
                  <a:cubicBezTo>
                    <a:pt x="13995" y="1744"/>
                    <a:pt x="14195" y="2471"/>
                    <a:pt x="15900" y="2471"/>
                  </a:cubicBezTo>
                  <a:lnTo>
                    <a:pt x="16044" y="2471"/>
                  </a:lnTo>
                  <a:cubicBezTo>
                    <a:pt x="16497" y="2471"/>
                    <a:pt x="17097" y="2105"/>
                    <a:pt x="17711" y="1727"/>
                  </a:cubicBezTo>
                  <a:cubicBezTo>
                    <a:pt x="18457" y="1285"/>
                    <a:pt x="19199" y="832"/>
                    <a:pt x="19853" y="832"/>
                  </a:cubicBezTo>
                  <a:cubicBezTo>
                    <a:pt x="19901" y="832"/>
                    <a:pt x="19948" y="834"/>
                    <a:pt x="19995" y="839"/>
                  </a:cubicBezTo>
                  <a:cubicBezTo>
                    <a:pt x="20596" y="909"/>
                    <a:pt x="21031" y="1017"/>
                    <a:pt x="21466" y="1144"/>
                  </a:cubicBezTo>
                  <a:cubicBezTo>
                    <a:pt x="22256" y="1364"/>
                    <a:pt x="23050" y="1580"/>
                    <a:pt x="24836" y="1580"/>
                  </a:cubicBezTo>
                  <a:cubicBezTo>
                    <a:pt x="25134" y="1580"/>
                    <a:pt x="25459" y="1574"/>
                    <a:pt x="25817" y="1561"/>
                  </a:cubicBezTo>
                  <a:lnTo>
                    <a:pt x="25817" y="1527"/>
                  </a:lnTo>
                  <a:cubicBezTo>
                    <a:pt x="25466" y="1539"/>
                    <a:pt x="25145" y="1545"/>
                    <a:pt x="24851" y="1545"/>
                  </a:cubicBezTo>
                  <a:cubicBezTo>
                    <a:pt x="23066" y="1545"/>
                    <a:pt x="22260" y="1326"/>
                    <a:pt x="21483" y="1109"/>
                  </a:cubicBezTo>
                  <a:cubicBezTo>
                    <a:pt x="21031" y="983"/>
                    <a:pt x="20596" y="874"/>
                    <a:pt x="19995" y="800"/>
                  </a:cubicBezTo>
                  <a:cubicBezTo>
                    <a:pt x="19951" y="795"/>
                    <a:pt x="19906" y="793"/>
                    <a:pt x="19860" y="793"/>
                  </a:cubicBezTo>
                  <a:cubicBezTo>
                    <a:pt x="19203" y="793"/>
                    <a:pt x="18442" y="1249"/>
                    <a:pt x="17693" y="1709"/>
                  </a:cubicBezTo>
                  <a:cubicBezTo>
                    <a:pt x="17080" y="2070"/>
                    <a:pt x="16497" y="2432"/>
                    <a:pt x="16044" y="2432"/>
                  </a:cubicBezTo>
                  <a:cubicBezTo>
                    <a:pt x="15978" y="2434"/>
                    <a:pt x="15914" y="2435"/>
                    <a:pt x="15852" y="2435"/>
                  </a:cubicBezTo>
                  <a:cubicBezTo>
                    <a:pt x="14237" y="2435"/>
                    <a:pt x="14044" y="1736"/>
                    <a:pt x="13868" y="1074"/>
                  </a:cubicBezTo>
                  <a:cubicBezTo>
                    <a:pt x="13742" y="600"/>
                    <a:pt x="13616" y="147"/>
                    <a:pt x="12963" y="21"/>
                  </a:cubicBezTo>
                  <a:cubicBezTo>
                    <a:pt x="12891" y="7"/>
                    <a:pt x="12819" y="0"/>
                    <a:pt x="1275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50"/>
            <p:cNvSpPr/>
            <p:nvPr/>
          </p:nvSpPr>
          <p:spPr>
            <a:xfrm>
              <a:off x="640550" y="4034664"/>
              <a:ext cx="7862936" cy="366531"/>
            </a:xfrm>
            <a:custGeom>
              <a:avLst/>
              <a:gdLst/>
              <a:ahLst/>
              <a:cxnLst/>
              <a:rect l="l" t="t" r="r" b="b"/>
              <a:pathLst>
                <a:path w="25818" h="2416" extrusionOk="0">
                  <a:moveTo>
                    <a:pt x="12751" y="1"/>
                  </a:moveTo>
                  <a:cubicBezTo>
                    <a:pt x="12155" y="1"/>
                    <a:pt x="11689" y="440"/>
                    <a:pt x="11205" y="892"/>
                  </a:cubicBezTo>
                  <a:cubicBezTo>
                    <a:pt x="10694" y="1371"/>
                    <a:pt x="10157" y="1862"/>
                    <a:pt x="9460" y="1862"/>
                  </a:cubicBezTo>
                  <a:cubicBezTo>
                    <a:pt x="9339" y="1862"/>
                    <a:pt x="9213" y="1847"/>
                    <a:pt x="9082" y="1815"/>
                  </a:cubicBezTo>
                  <a:cubicBezTo>
                    <a:pt x="8682" y="1706"/>
                    <a:pt x="8412" y="1597"/>
                    <a:pt x="8159" y="1523"/>
                  </a:cubicBezTo>
                  <a:cubicBezTo>
                    <a:pt x="7668" y="1345"/>
                    <a:pt x="7267" y="1219"/>
                    <a:pt x="6489" y="1179"/>
                  </a:cubicBezTo>
                  <a:cubicBezTo>
                    <a:pt x="6414" y="1176"/>
                    <a:pt x="6341" y="1174"/>
                    <a:pt x="6269" y="1174"/>
                  </a:cubicBezTo>
                  <a:cubicBezTo>
                    <a:pt x="5636" y="1174"/>
                    <a:pt x="5068" y="1303"/>
                    <a:pt x="4513" y="1436"/>
                  </a:cubicBezTo>
                  <a:cubicBezTo>
                    <a:pt x="4043" y="1545"/>
                    <a:pt x="3591" y="1654"/>
                    <a:pt x="3116" y="1654"/>
                  </a:cubicBezTo>
                  <a:cubicBezTo>
                    <a:pt x="2068" y="1671"/>
                    <a:pt x="18" y="1689"/>
                    <a:pt x="1" y="1689"/>
                  </a:cubicBezTo>
                  <a:lnTo>
                    <a:pt x="1" y="1723"/>
                  </a:lnTo>
                  <a:cubicBezTo>
                    <a:pt x="18" y="1723"/>
                    <a:pt x="2068" y="1706"/>
                    <a:pt x="3116" y="1689"/>
                  </a:cubicBezTo>
                  <a:cubicBezTo>
                    <a:pt x="3591" y="1689"/>
                    <a:pt x="4043" y="1580"/>
                    <a:pt x="4531" y="1471"/>
                  </a:cubicBezTo>
                  <a:cubicBezTo>
                    <a:pt x="5064" y="1343"/>
                    <a:pt x="5626" y="1212"/>
                    <a:pt x="6251" y="1212"/>
                  </a:cubicBezTo>
                  <a:cubicBezTo>
                    <a:pt x="6329" y="1212"/>
                    <a:pt x="6408" y="1214"/>
                    <a:pt x="6489" y="1219"/>
                  </a:cubicBezTo>
                  <a:cubicBezTo>
                    <a:pt x="7267" y="1253"/>
                    <a:pt x="7650" y="1380"/>
                    <a:pt x="8138" y="1545"/>
                  </a:cubicBezTo>
                  <a:cubicBezTo>
                    <a:pt x="8394" y="1632"/>
                    <a:pt x="8682" y="1741"/>
                    <a:pt x="9065" y="1832"/>
                  </a:cubicBezTo>
                  <a:cubicBezTo>
                    <a:pt x="9216" y="1874"/>
                    <a:pt x="9359" y="1893"/>
                    <a:pt x="9496" y="1893"/>
                  </a:cubicBezTo>
                  <a:cubicBezTo>
                    <a:pt x="10194" y="1893"/>
                    <a:pt x="10721" y="1396"/>
                    <a:pt x="11223" y="927"/>
                  </a:cubicBezTo>
                  <a:cubicBezTo>
                    <a:pt x="11708" y="473"/>
                    <a:pt x="12179" y="37"/>
                    <a:pt x="12750" y="37"/>
                  </a:cubicBezTo>
                  <a:cubicBezTo>
                    <a:pt x="12820" y="37"/>
                    <a:pt x="12891" y="43"/>
                    <a:pt x="12963" y="57"/>
                  </a:cubicBezTo>
                  <a:cubicBezTo>
                    <a:pt x="13599" y="183"/>
                    <a:pt x="13725" y="618"/>
                    <a:pt x="13851" y="1071"/>
                  </a:cubicBezTo>
                  <a:cubicBezTo>
                    <a:pt x="14034" y="1706"/>
                    <a:pt x="14230" y="2415"/>
                    <a:pt x="15826" y="2415"/>
                  </a:cubicBezTo>
                  <a:lnTo>
                    <a:pt x="16009" y="2415"/>
                  </a:lnTo>
                  <a:cubicBezTo>
                    <a:pt x="16427" y="2415"/>
                    <a:pt x="17023" y="2089"/>
                    <a:pt x="17658" y="1741"/>
                  </a:cubicBezTo>
                  <a:cubicBezTo>
                    <a:pt x="18407" y="1341"/>
                    <a:pt x="19251" y="881"/>
                    <a:pt x="19930" y="881"/>
                  </a:cubicBezTo>
                  <a:cubicBezTo>
                    <a:pt x="19989" y="881"/>
                    <a:pt x="20047" y="885"/>
                    <a:pt x="20104" y="892"/>
                  </a:cubicBezTo>
                  <a:cubicBezTo>
                    <a:pt x="20704" y="962"/>
                    <a:pt x="21122" y="1088"/>
                    <a:pt x="21557" y="1236"/>
                  </a:cubicBezTo>
                  <a:cubicBezTo>
                    <a:pt x="22287" y="1473"/>
                    <a:pt x="23103" y="1740"/>
                    <a:pt x="24972" y="1740"/>
                  </a:cubicBezTo>
                  <a:cubicBezTo>
                    <a:pt x="25232" y="1740"/>
                    <a:pt x="25513" y="1735"/>
                    <a:pt x="25817" y="1723"/>
                  </a:cubicBezTo>
                  <a:lnTo>
                    <a:pt x="25817" y="1689"/>
                  </a:lnTo>
                  <a:cubicBezTo>
                    <a:pt x="25513" y="1700"/>
                    <a:pt x="25233" y="1705"/>
                    <a:pt x="24972" y="1705"/>
                  </a:cubicBezTo>
                  <a:cubicBezTo>
                    <a:pt x="23103" y="1705"/>
                    <a:pt x="22287" y="1437"/>
                    <a:pt x="21557" y="1197"/>
                  </a:cubicBezTo>
                  <a:cubicBezTo>
                    <a:pt x="21122" y="1053"/>
                    <a:pt x="20704" y="927"/>
                    <a:pt x="20104" y="853"/>
                  </a:cubicBezTo>
                  <a:cubicBezTo>
                    <a:pt x="20048" y="846"/>
                    <a:pt x="19990" y="842"/>
                    <a:pt x="19931" y="842"/>
                  </a:cubicBezTo>
                  <a:cubicBezTo>
                    <a:pt x="19252" y="842"/>
                    <a:pt x="18406" y="1305"/>
                    <a:pt x="17641" y="1706"/>
                  </a:cubicBezTo>
                  <a:cubicBezTo>
                    <a:pt x="17006" y="2050"/>
                    <a:pt x="16405" y="2376"/>
                    <a:pt x="16009" y="2376"/>
                  </a:cubicBezTo>
                  <a:cubicBezTo>
                    <a:pt x="15943" y="2378"/>
                    <a:pt x="15879" y="2379"/>
                    <a:pt x="15817" y="2379"/>
                  </a:cubicBezTo>
                  <a:cubicBezTo>
                    <a:pt x="14271" y="2379"/>
                    <a:pt x="14078" y="1714"/>
                    <a:pt x="13886" y="1053"/>
                  </a:cubicBezTo>
                  <a:cubicBezTo>
                    <a:pt x="13760" y="583"/>
                    <a:pt x="13633" y="148"/>
                    <a:pt x="12981" y="22"/>
                  </a:cubicBezTo>
                  <a:cubicBezTo>
                    <a:pt x="12902" y="8"/>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50"/>
            <p:cNvSpPr/>
            <p:nvPr/>
          </p:nvSpPr>
          <p:spPr>
            <a:xfrm>
              <a:off x="640550" y="4009784"/>
              <a:ext cx="7862936" cy="361070"/>
            </a:xfrm>
            <a:custGeom>
              <a:avLst/>
              <a:gdLst/>
              <a:ahLst/>
              <a:cxnLst/>
              <a:rect l="l" t="t" r="r" b="b"/>
              <a:pathLst>
                <a:path w="25818" h="2380" extrusionOk="0">
                  <a:moveTo>
                    <a:pt x="12751" y="1"/>
                  </a:moveTo>
                  <a:cubicBezTo>
                    <a:pt x="12140" y="1"/>
                    <a:pt x="11667" y="439"/>
                    <a:pt x="11166" y="908"/>
                  </a:cubicBezTo>
                  <a:cubicBezTo>
                    <a:pt x="10662" y="1382"/>
                    <a:pt x="10142" y="1869"/>
                    <a:pt x="9441" y="1869"/>
                  </a:cubicBezTo>
                  <a:cubicBezTo>
                    <a:pt x="9337" y="1869"/>
                    <a:pt x="9229" y="1858"/>
                    <a:pt x="9117" y="1835"/>
                  </a:cubicBezTo>
                  <a:cubicBezTo>
                    <a:pt x="8612" y="1726"/>
                    <a:pt x="8303" y="1600"/>
                    <a:pt x="8012" y="1491"/>
                  </a:cubicBezTo>
                  <a:cubicBezTo>
                    <a:pt x="7633" y="1326"/>
                    <a:pt x="7289" y="1182"/>
                    <a:pt x="6563" y="1143"/>
                  </a:cubicBezTo>
                  <a:cubicBezTo>
                    <a:pt x="6504" y="1141"/>
                    <a:pt x="6446" y="1139"/>
                    <a:pt x="6388" y="1139"/>
                  </a:cubicBezTo>
                  <a:cubicBezTo>
                    <a:pt x="5698" y="1139"/>
                    <a:pt x="5081" y="1324"/>
                    <a:pt x="4478" y="1509"/>
                  </a:cubicBezTo>
                  <a:cubicBezTo>
                    <a:pt x="3987" y="1652"/>
                    <a:pt x="3534" y="1779"/>
                    <a:pt x="3064" y="1796"/>
                  </a:cubicBezTo>
                  <a:cubicBezTo>
                    <a:pt x="2029" y="1853"/>
                    <a:pt x="18" y="1853"/>
                    <a:pt x="1" y="1853"/>
                  </a:cubicBezTo>
                  <a:lnTo>
                    <a:pt x="1" y="1887"/>
                  </a:lnTo>
                  <a:cubicBezTo>
                    <a:pt x="18" y="1887"/>
                    <a:pt x="2029" y="1887"/>
                    <a:pt x="3082" y="1835"/>
                  </a:cubicBezTo>
                  <a:cubicBezTo>
                    <a:pt x="3534" y="1818"/>
                    <a:pt x="3987" y="1687"/>
                    <a:pt x="4496" y="1544"/>
                  </a:cubicBezTo>
                  <a:cubicBezTo>
                    <a:pt x="5077" y="1361"/>
                    <a:pt x="5687" y="1177"/>
                    <a:pt x="6369" y="1177"/>
                  </a:cubicBezTo>
                  <a:cubicBezTo>
                    <a:pt x="6433" y="1177"/>
                    <a:pt x="6497" y="1179"/>
                    <a:pt x="6563" y="1182"/>
                  </a:cubicBezTo>
                  <a:cubicBezTo>
                    <a:pt x="7267" y="1217"/>
                    <a:pt x="7616" y="1361"/>
                    <a:pt x="7994" y="1526"/>
                  </a:cubicBezTo>
                  <a:cubicBezTo>
                    <a:pt x="8286" y="1635"/>
                    <a:pt x="8595" y="1761"/>
                    <a:pt x="9099" y="1870"/>
                  </a:cubicBezTo>
                  <a:cubicBezTo>
                    <a:pt x="9219" y="1894"/>
                    <a:pt x="9333" y="1905"/>
                    <a:pt x="9442" y="1905"/>
                  </a:cubicBezTo>
                  <a:cubicBezTo>
                    <a:pt x="10166" y="1905"/>
                    <a:pt x="10684" y="1417"/>
                    <a:pt x="11205" y="926"/>
                  </a:cubicBezTo>
                  <a:cubicBezTo>
                    <a:pt x="11696" y="470"/>
                    <a:pt x="12155" y="40"/>
                    <a:pt x="12774" y="40"/>
                  </a:cubicBezTo>
                  <a:cubicBezTo>
                    <a:pt x="12841" y="40"/>
                    <a:pt x="12910" y="45"/>
                    <a:pt x="12981" y="55"/>
                  </a:cubicBezTo>
                  <a:cubicBezTo>
                    <a:pt x="13616" y="164"/>
                    <a:pt x="13742" y="599"/>
                    <a:pt x="13886" y="1074"/>
                  </a:cubicBezTo>
                  <a:cubicBezTo>
                    <a:pt x="14069" y="1670"/>
                    <a:pt x="14286" y="2379"/>
                    <a:pt x="15774" y="2379"/>
                  </a:cubicBezTo>
                  <a:cubicBezTo>
                    <a:pt x="15826" y="2379"/>
                    <a:pt x="15900" y="2379"/>
                    <a:pt x="15953" y="2362"/>
                  </a:cubicBezTo>
                  <a:cubicBezTo>
                    <a:pt x="16353" y="2362"/>
                    <a:pt x="16949" y="2070"/>
                    <a:pt x="17602" y="1744"/>
                  </a:cubicBezTo>
                  <a:cubicBezTo>
                    <a:pt x="18423" y="1359"/>
                    <a:pt x="19333" y="916"/>
                    <a:pt x="20036" y="916"/>
                  </a:cubicBezTo>
                  <a:cubicBezTo>
                    <a:pt x="20096" y="916"/>
                    <a:pt x="20155" y="919"/>
                    <a:pt x="20213" y="926"/>
                  </a:cubicBezTo>
                  <a:cubicBezTo>
                    <a:pt x="20796" y="1017"/>
                    <a:pt x="21192" y="1165"/>
                    <a:pt x="21627" y="1326"/>
                  </a:cubicBezTo>
                  <a:cubicBezTo>
                    <a:pt x="22328" y="1597"/>
                    <a:pt x="23109" y="1907"/>
                    <a:pt x="24961" y="1907"/>
                  </a:cubicBezTo>
                  <a:cubicBezTo>
                    <a:pt x="25224" y="1907"/>
                    <a:pt x="25508" y="1901"/>
                    <a:pt x="25817" y="1887"/>
                  </a:cubicBezTo>
                  <a:lnTo>
                    <a:pt x="25817" y="1853"/>
                  </a:lnTo>
                  <a:cubicBezTo>
                    <a:pt x="25541" y="1863"/>
                    <a:pt x="25285" y="1868"/>
                    <a:pt x="25046" y="1868"/>
                  </a:cubicBezTo>
                  <a:cubicBezTo>
                    <a:pt x="23149" y="1868"/>
                    <a:pt x="22353" y="1566"/>
                    <a:pt x="21627" y="1291"/>
                  </a:cubicBezTo>
                  <a:cubicBezTo>
                    <a:pt x="21213" y="1126"/>
                    <a:pt x="20813" y="982"/>
                    <a:pt x="20213" y="891"/>
                  </a:cubicBezTo>
                  <a:cubicBezTo>
                    <a:pt x="20153" y="883"/>
                    <a:pt x="20092" y="880"/>
                    <a:pt x="20029" y="880"/>
                  </a:cubicBezTo>
                  <a:cubicBezTo>
                    <a:pt x="19324" y="880"/>
                    <a:pt x="18399" y="1327"/>
                    <a:pt x="17584" y="1726"/>
                  </a:cubicBezTo>
                  <a:cubicBezTo>
                    <a:pt x="16932" y="2035"/>
                    <a:pt x="16336" y="2322"/>
                    <a:pt x="15953" y="2322"/>
                  </a:cubicBezTo>
                  <a:cubicBezTo>
                    <a:pt x="15871" y="2326"/>
                    <a:pt x="15793" y="2328"/>
                    <a:pt x="15719" y="2328"/>
                  </a:cubicBezTo>
                  <a:cubicBezTo>
                    <a:pt x="14301" y="2328"/>
                    <a:pt x="14111" y="1676"/>
                    <a:pt x="13925" y="1056"/>
                  </a:cubicBezTo>
                  <a:cubicBezTo>
                    <a:pt x="13777" y="582"/>
                    <a:pt x="13651" y="129"/>
                    <a:pt x="12981" y="21"/>
                  </a:cubicBezTo>
                  <a:cubicBezTo>
                    <a:pt x="12902" y="7"/>
                    <a:pt x="12826" y="1"/>
                    <a:pt x="12751"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50"/>
            <p:cNvSpPr/>
            <p:nvPr/>
          </p:nvSpPr>
          <p:spPr>
            <a:xfrm>
              <a:off x="640550" y="3986117"/>
              <a:ext cx="7862936" cy="351664"/>
            </a:xfrm>
            <a:custGeom>
              <a:avLst/>
              <a:gdLst/>
              <a:ahLst/>
              <a:cxnLst/>
              <a:rect l="l" t="t" r="r" b="b"/>
              <a:pathLst>
                <a:path w="25818" h="2318" extrusionOk="0">
                  <a:moveTo>
                    <a:pt x="12769" y="0"/>
                  </a:moveTo>
                  <a:cubicBezTo>
                    <a:pt x="12119" y="0"/>
                    <a:pt x="11641" y="444"/>
                    <a:pt x="11149" y="921"/>
                  </a:cubicBezTo>
                  <a:cubicBezTo>
                    <a:pt x="10651" y="1387"/>
                    <a:pt x="10140" y="1868"/>
                    <a:pt x="9424" y="1868"/>
                  </a:cubicBezTo>
                  <a:cubicBezTo>
                    <a:pt x="9332" y="1868"/>
                    <a:pt x="9237" y="1860"/>
                    <a:pt x="9139" y="1843"/>
                  </a:cubicBezTo>
                  <a:cubicBezTo>
                    <a:pt x="8555" y="1756"/>
                    <a:pt x="8268" y="1608"/>
                    <a:pt x="7977" y="1465"/>
                  </a:cubicBezTo>
                  <a:cubicBezTo>
                    <a:pt x="7650" y="1299"/>
                    <a:pt x="7341" y="1138"/>
                    <a:pt x="6637" y="1103"/>
                  </a:cubicBezTo>
                  <a:cubicBezTo>
                    <a:pt x="6565" y="1098"/>
                    <a:pt x="6493" y="1096"/>
                    <a:pt x="6423" y="1096"/>
                  </a:cubicBezTo>
                  <a:cubicBezTo>
                    <a:pt x="5709" y="1096"/>
                    <a:pt x="5069" y="1344"/>
                    <a:pt x="4439" y="1573"/>
                  </a:cubicBezTo>
                  <a:cubicBezTo>
                    <a:pt x="3934" y="1734"/>
                    <a:pt x="3482" y="1917"/>
                    <a:pt x="3025" y="1935"/>
                  </a:cubicBezTo>
                  <a:cubicBezTo>
                    <a:pt x="1994" y="2009"/>
                    <a:pt x="18" y="2009"/>
                    <a:pt x="1" y="2009"/>
                  </a:cubicBezTo>
                  <a:lnTo>
                    <a:pt x="1" y="2043"/>
                  </a:lnTo>
                  <a:cubicBezTo>
                    <a:pt x="18" y="2043"/>
                    <a:pt x="1994" y="2043"/>
                    <a:pt x="3025" y="1974"/>
                  </a:cubicBezTo>
                  <a:cubicBezTo>
                    <a:pt x="3482" y="1952"/>
                    <a:pt x="3952" y="1774"/>
                    <a:pt x="4439" y="1591"/>
                  </a:cubicBezTo>
                  <a:cubicBezTo>
                    <a:pt x="5069" y="1377"/>
                    <a:pt x="5723" y="1131"/>
                    <a:pt x="6426" y="1131"/>
                  </a:cubicBezTo>
                  <a:cubicBezTo>
                    <a:pt x="6496" y="1131"/>
                    <a:pt x="6566" y="1133"/>
                    <a:pt x="6637" y="1138"/>
                  </a:cubicBezTo>
                  <a:cubicBezTo>
                    <a:pt x="7324" y="1173"/>
                    <a:pt x="7633" y="1338"/>
                    <a:pt x="7959" y="1499"/>
                  </a:cubicBezTo>
                  <a:cubicBezTo>
                    <a:pt x="8247" y="1647"/>
                    <a:pt x="8555" y="1791"/>
                    <a:pt x="9139" y="1882"/>
                  </a:cubicBezTo>
                  <a:cubicBezTo>
                    <a:pt x="9232" y="1898"/>
                    <a:pt x="9323" y="1905"/>
                    <a:pt x="9411" y="1905"/>
                  </a:cubicBezTo>
                  <a:cubicBezTo>
                    <a:pt x="10137" y="1905"/>
                    <a:pt x="10666" y="1408"/>
                    <a:pt x="11166" y="938"/>
                  </a:cubicBezTo>
                  <a:cubicBezTo>
                    <a:pt x="11658" y="478"/>
                    <a:pt x="12136" y="35"/>
                    <a:pt x="12773" y="35"/>
                  </a:cubicBezTo>
                  <a:cubicBezTo>
                    <a:pt x="12840" y="35"/>
                    <a:pt x="12910" y="40"/>
                    <a:pt x="12981" y="50"/>
                  </a:cubicBezTo>
                  <a:cubicBezTo>
                    <a:pt x="13633" y="159"/>
                    <a:pt x="13760" y="594"/>
                    <a:pt x="13925" y="1047"/>
                  </a:cubicBezTo>
                  <a:cubicBezTo>
                    <a:pt x="14103" y="1647"/>
                    <a:pt x="14321" y="2317"/>
                    <a:pt x="15700" y="2317"/>
                  </a:cubicBezTo>
                  <a:lnTo>
                    <a:pt x="15900" y="2317"/>
                  </a:lnTo>
                  <a:cubicBezTo>
                    <a:pt x="16262" y="2300"/>
                    <a:pt x="16840" y="2043"/>
                    <a:pt x="17515" y="1756"/>
                  </a:cubicBezTo>
                  <a:cubicBezTo>
                    <a:pt x="18397" y="1380"/>
                    <a:pt x="19368" y="957"/>
                    <a:pt x="20093" y="957"/>
                  </a:cubicBezTo>
                  <a:cubicBezTo>
                    <a:pt x="20172" y="957"/>
                    <a:pt x="20248" y="962"/>
                    <a:pt x="20321" y="973"/>
                  </a:cubicBezTo>
                  <a:cubicBezTo>
                    <a:pt x="20904" y="1047"/>
                    <a:pt x="21283" y="1230"/>
                    <a:pt x="21683" y="1408"/>
                  </a:cubicBezTo>
                  <a:cubicBezTo>
                    <a:pt x="22373" y="1716"/>
                    <a:pt x="23134" y="2062"/>
                    <a:pt x="25022" y="2062"/>
                  </a:cubicBezTo>
                  <a:cubicBezTo>
                    <a:pt x="25267" y="2062"/>
                    <a:pt x="25531" y="2056"/>
                    <a:pt x="25817" y="2043"/>
                  </a:cubicBezTo>
                  <a:lnTo>
                    <a:pt x="25817" y="2009"/>
                  </a:lnTo>
                  <a:cubicBezTo>
                    <a:pt x="25536" y="2021"/>
                    <a:pt x="25275" y="2027"/>
                    <a:pt x="25033" y="2027"/>
                  </a:cubicBezTo>
                  <a:cubicBezTo>
                    <a:pt x="23153" y="2027"/>
                    <a:pt x="22391" y="1678"/>
                    <a:pt x="21701" y="1373"/>
                  </a:cubicBezTo>
                  <a:cubicBezTo>
                    <a:pt x="21300" y="1190"/>
                    <a:pt x="20904" y="1012"/>
                    <a:pt x="20321" y="938"/>
                  </a:cubicBezTo>
                  <a:cubicBezTo>
                    <a:pt x="20248" y="927"/>
                    <a:pt x="20171" y="922"/>
                    <a:pt x="20090" y="922"/>
                  </a:cubicBezTo>
                  <a:cubicBezTo>
                    <a:pt x="19363" y="922"/>
                    <a:pt x="18377" y="1341"/>
                    <a:pt x="17515" y="1717"/>
                  </a:cubicBezTo>
                  <a:cubicBezTo>
                    <a:pt x="16840" y="2009"/>
                    <a:pt x="16262" y="2261"/>
                    <a:pt x="15900" y="2278"/>
                  </a:cubicBezTo>
                  <a:cubicBezTo>
                    <a:pt x="15838" y="2281"/>
                    <a:pt x="15777" y="2282"/>
                    <a:pt x="15719" y="2282"/>
                  </a:cubicBezTo>
                  <a:cubicBezTo>
                    <a:pt x="14344" y="2282"/>
                    <a:pt x="14151" y="1656"/>
                    <a:pt x="13942" y="1047"/>
                  </a:cubicBezTo>
                  <a:cubicBezTo>
                    <a:pt x="13794" y="560"/>
                    <a:pt x="13651" y="124"/>
                    <a:pt x="12981" y="16"/>
                  </a:cubicBezTo>
                  <a:cubicBezTo>
                    <a:pt x="12908" y="5"/>
                    <a:pt x="12837" y="0"/>
                    <a:pt x="1276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50"/>
            <p:cNvSpPr/>
            <p:nvPr/>
          </p:nvSpPr>
          <p:spPr>
            <a:xfrm>
              <a:off x="640550" y="3960933"/>
              <a:ext cx="7862936" cy="343775"/>
            </a:xfrm>
            <a:custGeom>
              <a:avLst/>
              <a:gdLst/>
              <a:ahLst/>
              <a:cxnLst/>
              <a:rect l="l" t="t" r="r" b="b"/>
              <a:pathLst>
                <a:path w="25818" h="2266" extrusionOk="0">
                  <a:moveTo>
                    <a:pt x="12755" y="0"/>
                  </a:moveTo>
                  <a:cubicBezTo>
                    <a:pt x="12038" y="0"/>
                    <a:pt x="11544" y="428"/>
                    <a:pt x="11023" y="887"/>
                  </a:cubicBezTo>
                  <a:cubicBezTo>
                    <a:pt x="10496" y="1339"/>
                    <a:pt x="9952" y="1792"/>
                    <a:pt x="9156" y="1883"/>
                  </a:cubicBezTo>
                  <a:cubicBezTo>
                    <a:pt x="9061" y="1894"/>
                    <a:pt x="8975" y="1899"/>
                    <a:pt x="8895" y="1899"/>
                  </a:cubicBezTo>
                  <a:cubicBezTo>
                    <a:pt x="8423" y="1899"/>
                    <a:pt x="8184" y="1725"/>
                    <a:pt x="7920" y="1539"/>
                  </a:cubicBezTo>
                  <a:cubicBezTo>
                    <a:pt x="7668" y="1339"/>
                    <a:pt x="7359" y="1122"/>
                    <a:pt x="6724" y="1069"/>
                  </a:cubicBezTo>
                  <a:cubicBezTo>
                    <a:pt x="6662" y="1065"/>
                    <a:pt x="6601" y="1063"/>
                    <a:pt x="6540" y="1063"/>
                  </a:cubicBezTo>
                  <a:cubicBezTo>
                    <a:pt x="5775" y="1063"/>
                    <a:pt x="5041" y="1378"/>
                    <a:pt x="4404" y="1648"/>
                  </a:cubicBezTo>
                  <a:cubicBezTo>
                    <a:pt x="3895" y="1848"/>
                    <a:pt x="3425" y="2048"/>
                    <a:pt x="2990" y="2083"/>
                  </a:cubicBezTo>
                  <a:cubicBezTo>
                    <a:pt x="2192" y="2166"/>
                    <a:pt x="898" y="2176"/>
                    <a:pt x="309" y="2176"/>
                  </a:cubicBezTo>
                  <a:cubicBezTo>
                    <a:pt x="121" y="2176"/>
                    <a:pt x="5" y="2175"/>
                    <a:pt x="1" y="2175"/>
                  </a:cubicBezTo>
                  <a:lnTo>
                    <a:pt x="1" y="2209"/>
                  </a:lnTo>
                  <a:cubicBezTo>
                    <a:pt x="5" y="2209"/>
                    <a:pt x="121" y="2210"/>
                    <a:pt x="309" y="2210"/>
                  </a:cubicBezTo>
                  <a:cubicBezTo>
                    <a:pt x="898" y="2210"/>
                    <a:pt x="2192" y="2200"/>
                    <a:pt x="2990" y="2118"/>
                  </a:cubicBezTo>
                  <a:cubicBezTo>
                    <a:pt x="3425" y="2083"/>
                    <a:pt x="3917" y="1883"/>
                    <a:pt x="4404" y="1683"/>
                  </a:cubicBezTo>
                  <a:cubicBezTo>
                    <a:pt x="5063" y="1400"/>
                    <a:pt x="5781" y="1099"/>
                    <a:pt x="6546" y="1099"/>
                  </a:cubicBezTo>
                  <a:cubicBezTo>
                    <a:pt x="6605" y="1099"/>
                    <a:pt x="6664" y="1100"/>
                    <a:pt x="6724" y="1104"/>
                  </a:cubicBezTo>
                  <a:cubicBezTo>
                    <a:pt x="7341" y="1161"/>
                    <a:pt x="7633" y="1356"/>
                    <a:pt x="7903" y="1557"/>
                  </a:cubicBezTo>
                  <a:cubicBezTo>
                    <a:pt x="8172" y="1746"/>
                    <a:pt x="8414" y="1935"/>
                    <a:pt x="8926" y="1935"/>
                  </a:cubicBezTo>
                  <a:cubicBezTo>
                    <a:pt x="9002" y="1935"/>
                    <a:pt x="9084" y="1931"/>
                    <a:pt x="9173" y="1922"/>
                  </a:cubicBezTo>
                  <a:cubicBezTo>
                    <a:pt x="9970" y="1831"/>
                    <a:pt x="10514" y="1356"/>
                    <a:pt x="11040" y="904"/>
                  </a:cubicBezTo>
                  <a:cubicBezTo>
                    <a:pt x="11562" y="464"/>
                    <a:pt x="12056" y="35"/>
                    <a:pt x="12748" y="35"/>
                  </a:cubicBezTo>
                  <a:cubicBezTo>
                    <a:pt x="12823" y="35"/>
                    <a:pt x="12901" y="40"/>
                    <a:pt x="12981" y="51"/>
                  </a:cubicBezTo>
                  <a:cubicBezTo>
                    <a:pt x="13651" y="142"/>
                    <a:pt x="13794" y="578"/>
                    <a:pt x="13942" y="1052"/>
                  </a:cubicBezTo>
                  <a:cubicBezTo>
                    <a:pt x="14143" y="1648"/>
                    <a:pt x="14360" y="2266"/>
                    <a:pt x="15644" y="2266"/>
                  </a:cubicBezTo>
                  <a:lnTo>
                    <a:pt x="15861" y="2266"/>
                  </a:lnTo>
                  <a:cubicBezTo>
                    <a:pt x="16188" y="2249"/>
                    <a:pt x="16753" y="2031"/>
                    <a:pt x="17423" y="1774"/>
                  </a:cubicBezTo>
                  <a:cubicBezTo>
                    <a:pt x="18321" y="1417"/>
                    <a:pt x="19424" y="997"/>
                    <a:pt x="20191" y="997"/>
                  </a:cubicBezTo>
                  <a:cubicBezTo>
                    <a:pt x="20275" y="997"/>
                    <a:pt x="20355" y="1002"/>
                    <a:pt x="20430" y="1013"/>
                  </a:cubicBezTo>
                  <a:cubicBezTo>
                    <a:pt x="20996" y="1104"/>
                    <a:pt x="21357" y="1304"/>
                    <a:pt x="21757" y="1504"/>
                  </a:cubicBezTo>
                  <a:cubicBezTo>
                    <a:pt x="22418" y="1843"/>
                    <a:pt x="23156" y="2226"/>
                    <a:pt x="25079" y="2226"/>
                  </a:cubicBezTo>
                  <a:cubicBezTo>
                    <a:pt x="25308" y="2226"/>
                    <a:pt x="25553" y="2221"/>
                    <a:pt x="25817" y="2209"/>
                  </a:cubicBezTo>
                  <a:lnTo>
                    <a:pt x="25817" y="2175"/>
                  </a:lnTo>
                  <a:cubicBezTo>
                    <a:pt x="25555" y="2186"/>
                    <a:pt x="25312" y="2192"/>
                    <a:pt x="25085" y="2192"/>
                  </a:cubicBezTo>
                  <a:cubicBezTo>
                    <a:pt x="23174" y="2192"/>
                    <a:pt x="22440" y="1808"/>
                    <a:pt x="21775" y="1465"/>
                  </a:cubicBezTo>
                  <a:cubicBezTo>
                    <a:pt x="21374" y="1269"/>
                    <a:pt x="21013" y="1069"/>
                    <a:pt x="20430" y="978"/>
                  </a:cubicBezTo>
                  <a:cubicBezTo>
                    <a:pt x="20354" y="967"/>
                    <a:pt x="20274" y="962"/>
                    <a:pt x="20189" y="962"/>
                  </a:cubicBezTo>
                  <a:cubicBezTo>
                    <a:pt x="19422" y="962"/>
                    <a:pt x="18319" y="1379"/>
                    <a:pt x="17406" y="1739"/>
                  </a:cubicBezTo>
                  <a:cubicBezTo>
                    <a:pt x="16753" y="1992"/>
                    <a:pt x="16170" y="2209"/>
                    <a:pt x="15861" y="2227"/>
                  </a:cubicBezTo>
                  <a:cubicBezTo>
                    <a:pt x="15785" y="2231"/>
                    <a:pt x="15711" y="2233"/>
                    <a:pt x="15641" y="2233"/>
                  </a:cubicBezTo>
                  <a:cubicBezTo>
                    <a:pt x="14372" y="2233"/>
                    <a:pt x="14167" y="1616"/>
                    <a:pt x="13977" y="1030"/>
                  </a:cubicBezTo>
                  <a:cubicBezTo>
                    <a:pt x="13816" y="560"/>
                    <a:pt x="13668" y="108"/>
                    <a:pt x="12998" y="16"/>
                  </a:cubicBezTo>
                  <a:cubicBezTo>
                    <a:pt x="12914" y="6"/>
                    <a:pt x="12833" y="0"/>
                    <a:pt x="12755"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50"/>
            <p:cNvSpPr/>
            <p:nvPr/>
          </p:nvSpPr>
          <p:spPr>
            <a:xfrm>
              <a:off x="640550" y="3936508"/>
              <a:ext cx="7862936" cy="362283"/>
            </a:xfrm>
            <a:custGeom>
              <a:avLst/>
              <a:gdLst/>
              <a:ahLst/>
              <a:cxnLst/>
              <a:rect l="l" t="t" r="r" b="b"/>
              <a:pathLst>
                <a:path w="25818" h="2388" extrusionOk="0">
                  <a:moveTo>
                    <a:pt x="12753" y="1"/>
                  </a:moveTo>
                  <a:cubicBezTo>
                    <a:pt x="12006" y="1"/>
                    <a:pt x="11509" y="444"/>
                    <a:pt x="10966" y="904"/>
                  </a:cubicBezTo>
                  <a:cubicBezTo>
                    <a:pt x="10479" y="1339"/>
                    <a:pt x="9952" y="1792"/>
                    <a:pt x="9191" y="1900"/>
                  </a:cubicBezTo>
                  <a:cubicBezTo>
                    <a:pt x="9065" y="1920"/>
                    <a:pt x="8955" y="1929"/>
                    <a:pt x="8857" y="1929"/>
                  </a:cubicBezTo>
                  <a:cubicBezTo>
                    <a:pt x="8416" y="1929"/>
                    <a:pt x="8218" y="1749"/>
                    <a:pt x="7994" y="1557"/>
                  </a:cubicBezTo>
                  <a:cubicBezTo>
                    <a:pt x="7742" y="1339"/>
                    <a:pt x="7468" y="1082"/>
                    <a:pt x="6798" y="1030"/>
                  </a:cubicBezTo>
                  <a:cubicBezTo>
                    <a:pt x="6743" y="1027"/>
                    <a:pt x="6688" y="1025"/>
                    <a:pt x="6633" y="1025"/>
                  </a:cubicBezTo>
                  <a:cubicBezTo>
                    <a:pt x="5836" y="1025"/>
                    <a:pt x="5045" y="1396"/>
                    <a:pt x="4370" y="1718"/>
                  </a:cubicBezTo>
                  <a:cubicBezTo>
                    <a:pt x="3860" y="1953"/>
                    <a:pt x="3373" y="2192"/>
                    <a:pt x="2938" y="2227"/>
                  </a:cubicBezTo>
                  <a:cubicBezTo>
                    <a:pt x="2126" y="2326"/>
                    <a:pt x="793" y="2336"/>
                    <a:pt x="246" y="2336"/>
                  </a:cubicBezTo>
                  <a:cubicBezTo>
                    <a:pt x="96" y="2336"/>
                    <a:pt x="5" y="2336"/>
                    <a:pt x="1" y="2336"/>
                  </a:cubicBezTo>
                  <a:lnTo>
                    <a:pt x="1" y="2370"/>
                  </a:lnTo>
                  <a:cubicBezTo>
                    <a:pt x="5" y="2370"/>
                    <a:pt x="96" y="2371"/>
                    <a:pt x="247" y="2371"/>
                  </a:cubicBezTo>
                  <a:cubicBezTo>
                    <a:pt x="794" y="2371"/>
                    <a:pt x="2130" y="2360"/>
                    <a:pt x="2955" y="2262"/>
                  </a:cubicBezTo>
                  <a:cubicBezTo>
                    <a:pt x="3390" y="2227"/>
                    <a:pt x="3860" y="1992"/>
                    <a:pt x="4387" y="1757"/>
                  </a:cubicBezTo>
                  <a:cubicBezTo>
                    <a:pt x="5070" y="1430"/>
                    <a:pt x="5845" y="1060"/>
                    <a:pt x="6644" y="1060"/>
                  </a:cubicBezTo>
                  <a:cubicBezTo>
                    <a:pt x="6695" y="1060"/>
                    <a:pt x="6746" y="1062"/>
                    <a:pt x="6798" y="1065"/>
                  </a:cubicBezTo>
                  <a:cubicBezTo>
                    <a:pt x="7450" y="1122"/>
                    <a:pt x="7724" y="1356"/>
                    <a:pt x="7959" y="1574"/>
                  </a:cubicBezTo>
                  <a:cubicBezTo>
                    <a:pt x="8182" y="1768"/>
                    <a:pt x="8397" y="1963"/>
                    <a:pt x="8862" y="1963"/>
                  </a:cubicBezTo>
                  <a:cubicBezTo>
                    <a:pt x="8960" y="1963"/>
                    <a:pt x="9069" y="1954"/>
                    <a:pt x="9191" y="1935"/>
                  </a:cubicBezTo>
                  <a:cubicBezTo>
                    <a:pt x="9970" y="1826"/>
                    <a:pt x="10496" y="1374"/>
                    <a:pt x="11005" y="921"/>
                  </a:cubicBezTo>
                  <a:cubicBezTo>
                    <a:pt x="11529" y="477"/>
                    <a:pt x="12023" y="36"/>
                    <a:pt x="12757" y="36"/>
                  </a:cubicBezTo>
                  <a:cubicBezTo>
                    <a:pt x="12834" y="36"/>
                    <a:pt x="12915" y="41"/>
                    <a:pt x="12998" y="51"/>
                  </a:cubicBezTo>
                  <a:cubicBezTo>
                    <a:pt x="13668" y="142"/>
                    <a:pt x="13816" y="578"/>
                    <a:pt x="13977" y="1030"/>
                  </a:cubicBezTo>
                  <a:cubicBezTo>
                    <a:pt x="14184" y="1617"/>
                    <a:pt x="14390" y="2215"/>
                    <a:pt x="15604" y="2215"/>
                  </a:cubicBezTo>
                  <a:cubicBezTo>
                    <a:pt x="15670" y="2215"/>
                    <a:pt x="15738" y="2213"/>
                    <a:pt x="15809" y="2209"/>
                  </a:cubicBezTo>
                  <a:cubicBezTo>
                    <a:pt x="16101" y="2192"/>
                    <a:pt x="16662" y="1992"/>
                    <a:pt x="17315" y="1774"/>
                  </a:cubicBezTo>
                  <a:cubicBezTo>
                    <a:pt x="18276" y="1436"/>
                    <a:pt x="19447" y="1043"/>
                    <a:pt x="20244" y="1043"/>
                  </a:cubicBezTo>
                  <a:cubicBezTo>
                    <a:pt x="20349" y="1043"/>
                    <a:pt x="20448" y="1050"/>
                    <a:pt x="20539" y="1065"/>
                  </a:cubicBezTo>
                  <a:cubicBezTo>
                    <a:pt x="21083" y="1156"/>
                    <a:pt x="21448" y="1356"/>
                    <a:pt x="21810" y="1574"/>
                  </a:cubicBezTo>
                  <a:cubicBezTo>
                    <a:pt x="22445" y="1974"/>
                    <a:pt x="23171" y="2388"/>
                    <a:pt x="25090" y="2388"/>
                  </a:cubicBezTo>
                  <a:cubicBezTo>
                    <a:pt x="25308" y="2388"/>
                    <a:pt x="25565" y="2388"/>
                    <a:pt x="25817" y="2370"/>
                  </a:cubicBezTo>
                  <a:lnTo>
                    <a:pt x="25817" y="2336"/>
                  </a:lnTo>
                  <a:cubicBezTo>
                    <a:pt x="25547" y="2349"/>
                    <a:pt x="25297" y="2356"/>
                    <a:pt x="25064" y="2356"/>
                  </a:cubicBezTo>
                  <a:cubicBezTo>
                    <a:pt x="23173" y="2356"/>
                    <a:pt x="22459" y="1929"/>
                    <a:pt x="21827" y="1557"/>
                  </a:cubicBezTo>
                  <a:cubicBezTo>
                    <a:pt x="21448" y="1322"/>
                    <a:pt x="21105" y="1122"/>
                    <a:pt x="20561" y="1030"/>
                  </a:cubicBezTo>
                  <a:cubicBezTo>
                    <a:pt x="20465" y="1015"/>
                    <a:pt x="20363" y="1009"/>
                    <a:pt x="20254" y="1009"/>
                  </a:cubicBezTo>
                  <a:cubicBezTo>
                    <a:pt x="19433" y="1009"/>
                    <a:pt x="18273" y="1401"/>
                    <a:pt x="17297" y="1735"/>
                  </a:cubicBezTo>
                  <a:cubicBezTo>
                    <a:pt x="16662" y="1953"/>
                    <a:pt x="16101" y="2153"/>
                    <a:pt x="15809" y="2170"/>
                  </a:cubicBezTo>
                  <a:cubicBezTo>
                    <a:pt x="15733" y="2174"/>
                    <a:pt x="15661" y="2176"/>
                    <a:pt x="15592" y="2176"/>
                  </a:cubicBezTo>
                  <a:cubicBezTo>
                    <a:pt x="14406" y="2176"/>
                    <a:pt x="14201" y="1593"/>
                    <a:pt x="14012" y="1030"/>
                  </a:cubicBezTo>
                  <a:cubicBezTo>
                    <a:pt x="13851" y="560"/>
                    <a:pt x="13686" y="103"/>
                    <a:pt x="12998" y="16"/>
                  </a:cubicBezTo>
                  <a:cubicBezTo>
                    <a:pt x="12913" y="6"/>
                    <a:pt x="12831" y="1"/>
                    <a:pt x="1275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50"/>
            <p:cNvSpPr/>
            <p:nvPr/>
          </p:nvSpPr>
          <p:spPr>
            <a:xfrm>
              <a:off x="640550" y="3911627"/>
              <a:ext cx="7862936" cy="387164"/>
            </a:xfrm>
            <a:custGeom>
              <a:avLst/>
              <a:gdLst/>
              <a:ahLst/>
              <a:cxnLst/>
              <a:rect l="l" t="t" r="r" b="b"/>
              <a:pathLst>
                <a:path w="25818" h="2552" extrusionOk="0">
                  <a:moveTo>
                    <a:pt x="12752" y="0"/>
                  </a:moveTo>
                  <a:cubicBezTo>
                    <a:pt x="11975" y="0"/>
                    <a:pt x="11478" y="462"/>
                    <a:pt x="10949" y="920"/>
                  </a:cubicBezTo>
                  <a:cubicBezTo>
                    <a:pt x="10461" y="1355"/>
                    <a:pt x="9970" y="1790"/>
                    <a:pt x="9226" y="1938"/>
                  </a:cubicBezTo>
                  <a:cubicBezTo>
                    <a:pt x="9087" y="1962"/>
                    <a:pt x="8967" y="1973"/>
                    <a:pt x="8863" y="1973"/>
                  </a:cubicBezTo>
                  <a:cubicBezTo>
                    <a:pt x="8424" y="1973"/>
                    <a:pt x="8255" y="1780"/>
                    <a:pt x="8051" y="1573"/>
                  </a:cubicBezTo>
                  <a:cubicBezTo>
                    <a:pt x="7833" y="1320"/>
                    <a:pt x="7559" y="1051"/>
                    <a:pt x="6872" y="994"/>
                  </a:cubicBezTo>
                  <a:cubicBezTo>
                    <a:pt x="6824" y="991"/>
                    <a:pt x="6777" y="990"/>
                    <a:pt x="6730" y="990"/>
                  </a:cubicBezTo>
                  <a:cubicBezTo>
                    <a:pt x="5891" y="990"/>
                    <a:pt x="5072" y="1415"/>
                    <a:pt x="4330" y="1790"/>
                  </a:cubicBezTo>
                  <a:cubicBezTo>
                    <a:pt x="3808" y="2064"/>
                    <a:pt x="3316" y="2317"/>
                    <a:pt x="2899" y="2373"/>
                  </a:cubicBezTo>
                  <a:cubicBezTo>
                    <a:pt x="2179" y="2486"/>
                    <a:pt x="1060" y="2503"/>
                    <a:pt x="445" y="2503"/>
                  </a:cubicBezTo>
                  <a:cubicBezTo>
                    <a:pt x="178" y="2503"/>
                    <a:pt x="6" y="2500"/>
                    <a:pt x="1" y="2500"/>
                  </a:cubicBezTo>
                  <a:lnTo>
                    <a:pt x="1" y="2534"/>
                  </a:lnTo>
                  <a:cubicBezTo>
                    <a:pt x="6" y="2534"/>
                    <a:pt x="201" y="2538"/>
                    <a:pt x="497" y="2538"/>
                  </a:cubicBezTo>
                  <a:cubicBezTo>
                    <a:pt x="1123" y="2538"/>
                    <a:pt x="2199" y="2520"/>
                    <a:pt x="2899" y="2408"/>
                  </a:cubicBezTo>
                  <a:cubicBezTo>
                    <a:pt x="3334" y="2356"/>
                    <a:pt x="3826" y="2099"/>
                    <a:pt x="4352" y="1829"/>
                  </a:cubicBezTo>
                  <a:cubicBezTo>
                    <a:pt x="5073" y="1450"/>
                    <a:pt x="5907" y="1025"/>
                    <a:pt x="6732" y="1025"/>
                  </a:cubicBezTo>
                  <a:cubicBezTo>
                    <a:pt x="6779" y="1025"/>
                    <a:pt x="6825" y="1026"/>
                    <a:pt x="6872" y="1029"/>
                  </a:cubicBezTo>
                  <a:cubicBezTo>
                    <a:pt x="7542" y="1085"/>
                    <a:pt x="7794" y="1355"/>
                    <a:pt x="8029" y="1594"/>
                  </a:cubicBezTo>
                  <a:cubicBezTo>
                    <a:pt x="8237" y="1813"/>
                    <a:pt x="8419" y="2008"/>
                    <a:pt x="8863" y="2008"/>
                  </a:cubicBezTo>
                  <a:cubicBezTo>
                    <a:pt x="8968" y="2008"/>
                    <a:pt x="9087" y="1997"/>
                    <a:pt x="9226" y="1973"/>
                  </a:cubicBezTo>
                  <a:cubicBezTo>
                    <a:pt x="9970" y="1829"/>
                    <a:pt x="10479" y="1377"/>
                    <a:pt x="10966" y="959"/>
                  </a:cubicBezTo>
                  <a:cubicBezTo>
                    <a:pt x="11502" y="475"/>
                    <a:pt x="12005" y="39"/>
                    <a:pt x="12785" y="39"/>
                  </a:cubicBezTo>
                  <a:cubicBezTo>
                    <a:pt x="12854" y="39"/>
                    <a:pt x="12925" y="43"/>
                    <a:pt x="12998" y="50"/>
                  </a:cubicBezTo>
                  <a:cubicBezTo>
                    <a:pt x="13668" y="124"/>
                    <a:pt x="13834" y="559"/>
                    <a:pt x="14012" y="1029"/>
                  </a:cubicBezTo>
                  <a:cubicBezTo>
                    <a:pt x="14215" y="1589"/>
                    <a:pt x="14418" y="2165"/>
                    <a:pt x="15506" y="2165"/>
                  </a:cubicBezTo>
                  <a:cubicBezTo>
                    <a:pt x="15583" y="2165"/>
                    <a:pt x="15665" y="2162"/>
                    <a:pt x="15753" y="2156"/>
                  </a:cubicBezTo>
                  <a:cubicBezTo>
                    <a:pt x="16027" y="2138"/>
                    <a:pt x="16571" y="1973"/>
                    <a:pt x="17188" y="1773"/>
                  </a:cubicBezTo>
                  <a:cubicBezTo>
                    <a:pt x="18210" y="1459"/>
                    <a:pt x="19456" y="1075"/>
                    <a:pt x="20299" y="1075"/>
                  </a:cubicBezTo>
                  <a:cubicBezTo>
                    <a:pt x="20425" y="1075"/>
                    <a:pt x="20542" y="1084"/>
                    <a:pt x="20648" y="1103"/>
                  </a:cubicBezTo>
                  <a:cubicBezTo>
                    <a:pt x="21192" y="1194"/>
                    <a:pt x="21518" y="1429"/>
                    <a:pt x="21866" y="1664"/>
                  </a:cubicBezTo>
                  <a:cubicBezTo>
                    <a:pt x="22480" y="2082"/>
                    <a:pt x="23171" y="2552"/>
                    <a:pt x="25108" y="2552"/>
                  </a:cubicBezTo>
                  <a:cubicBezTo>
                    <a:pt x="25325" y="2552"/>
                    <a:pt x="25565" y="2552"/>
                    <a:pt x="25817" y="2534"/>
                  </a:cubicBezTo>
                  <a:lnTo>
                    <a:pt x="25817" y="2500"/>
                  </a:lnTo>
                  <a:cubicBezTo>
                    <a:pt x="25564" y="2512"/>
                    <a:pt x="25329" y="2519"/>
                    <a:pt x="25110" y="2519"/>
                  </a:cubicBezTo>
                  <a:cubicBezTo>
                    <a:pt x="23191" y="2519"/>
                    <a:pt x="22501" y="2053"/>
                    <a:pt x="21884" y="1647"/>
                  </a:cubicBezTo>
                  <a:cubicBezTo>
                    <a:pt x="21540" y="1394"/>
                    <a:pt x="21192" y="1177"/>
                    <a:pt x="20669" y="1068"/>
                  </a:cubicBezTo>
                  <a:cubicBezTo>
                    <a:pt x="20559" y="1048"/>
                    <a:pt x="20437" y="1039"/>
                    <a:pt x="20306" y="1039"/>
                  </a:cubicBezTo>
                  <a:cubicBezTo>
                    <a:pt x="19449" y="1039"/>
                    <a:pt x="18205" y="1425"/>
                    <a:pt x="17167" y="1738"/>
                  </a:cubicBezTo>
                  <a:cubicBezTo>
                    <a:pt x="16553" y="1938"/>
                    <a:pt x="16027" y="2099"/>
                    <a:pt x="15753" y="2117"/>
                  </a:cubicBezTo>
                  <a:cubicBezTo>
                    <a:pt x="15666" y="2123"/>
                    <a:pt x="15585" y="2126"/>
                    <a:pt x="15508" y="2126"/>
                  </a:cubicBezTo>
                  <a:cubicBezTo>
                    <a:pt x="14440" y="2126"/>
                    <a:pt x="14237" y="1555"/>
                    <a:pt x="14034" y="1011"/>
                  </a:cubicBezTo>
                  <a:cubicBezTo>
                    <a:pt x="13868" y="541"/>
                    <a:pt x="13707" y="106"/>
                    <a:pt x="12998" y="15"/>
                  </a:cubicBezTo>
                  <a:cubicBezTo>
                    <a:pt x="12913" y="5"/>
                    <a:pt x="12831" y="0"/>
                    <a:pt x="12752"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50"/>
            <p:cNvSpPr/>
            <p:nvPr/>
          </p:nvSpPr>
          <p:spPr>
            <a:xfrm>
              <a:off x="640550" y="3887657"/>
              <a:ext cx="7862936" cy="411286"/>
            </a:xfrm>
            <a:custGeom>
              <a:avLst/>
              <a:gdLst/>
              <a:ahLst/>
              <a:cxnLst/>
              <a:rect l="l" t="t" r="r" b="b"/>
              <a:pathLst>
                <a:path w="25818" h="2711" extrusionOk="0">
                  <a:moveTo>
                    <a:pt x="12783" y="1"/>
                  </a:moveTo>
                  <a:cubicBezTo>
                    <a:pt x="11947" y="1"/>
                    <a:pt x="11445" y="451"/>
                    <a:pt x="10914" y="934"/>
                  </a:cubicBezTo>
                  <a:cubicBezTo>
                    <a:pt x="10444" y="1352"/>
                    <a:pt x="9970" y="1787"/>
                    <a:pt x="9247" y="1948"/>
                  </a:cubicBezTo>
                  <a:cubicBezTo>
                    <a:pt x="9087" y="1985"/>
                    <a:pt x="8953" y="2001"/>
                    <a:pt x="8839" y="2001"/>
                  </a:cubicBezTo>
                  <a:cubicBezTo>
                    <a:pt x="8438" y="2001"/>
                    <a:pt x="8290" y="1801"/>
                    <a:pt x="8120" y="1587"/>
                  </a:cubicBezTo>
                  <a:cubicBezTo>
                    <a:pt x="7903" y="1317"/>
                    <a:pt x="7668" y="1026"/>
                    <a:pt x="6963" y="969"/>
                  </a:cubicBezTo>
                  <a:cubicBezTo>
                    <a:pt x="6894" y="963"/>
                    <a:pt x="6825" y="960"/>
                    <a:pt x="6756" y="960"/>
                  </a:cubicBezTo>
                  <a:cubicBezTo>
                    <a:pt x="5899" y="960"/>
                    <a:pt x="5053" y="1440"/>
                    <a:pt x="4296" y="1879"/>
                  </a:cubicBezTo>
                  <a:cubicBezTo>
                    <a:pt x="3769" y="2166"/>
                    <a:pt x="3282" y="2457"/>
                    <a:pt x="2864" y="2531"/>
                  </a:cubicBezTo>
                  <a:cubicBezTo>
                    <a:pt x="1998" y="2664"/>
                    <a:pt x="632" y="2675"/>
                    <a:pt x="164" y="2675"/>
                  </a:cubicBezTo>
                  <a:cubicBezTo>
                    <a:pt x="63" y="2675"/>
                    <a:pt x="4" y="2675"/>
                    <a:pt x="1" y="2675"/>
                  </a:cubicBezTo>
                  <a:lnTo>
                    <a:pt x="1" y="2710"/>
                  </a:lnTo>
                  <a:cubicBezTo>
                    <a:pt x="4" y="2710"/>
                    <a:pt x="74" y="2711"/>
                    <a:pt x="191" y="2711"/>
                  </a:cubicBezTo>
                  <a:cubicBezTo>
                    <a:pt x="686" y="2711"/>
                    <a:pt x="2028" y="2696"/>
                    <a:pt x="2864" y="2549"/>
                  </a:cubicBezTo>
                  <a:cubicBezTo>
                    <a:pt x="3282" y="2492"/>
                    <a:pt x="3786" y="2205"/>
                    <a:pt x="4313" y="1913"/>
                  </a:cubicBezTo>
                  <a:cubicBezTo>
                    <a:pt x="5052" y="1480"/>
                    <a:pt x="5894" y="998"/>
                    <a:pt x="6748" y="998"/>
                  </a:cubicBezTo>
                  <a:cubicBezTo>
                    <a:pt x="6820" y="998"/>
                    <a:pt x="6891" y="1001"/>
                    <a:pt x="6963" y="1008"/>
                  </a:cubicBezTo>
                  <a:cubicBezTo>
                    <a:pt x="7650" y="1061"/>
                    <a:pt x="7885" y="1352"/>
                    <a:pt x="8086" y="1605"/>
                  </a:cubicBezTo>
                  <a:cubicBezTo>
                    <a:pt x="8270" y="1833"/>
                    <a:pt x="8422" y="2038"/>
                    <a:pt x="8846" y="2038"/>
                  </a:cubicBezTo>
                  <a:cubicBezTo>
                    <a:pt x="8963" y="2038"/>
                    <a:pt x="9100" y="2022"/>
                    <a:pt x="9265" y="1987"/>
                  </a:cubicBezTo>
                  <a:cubicBezTo>
                    <a:pt x="9987" y="1822"/>
                    <a:pt x="10461" y="1387"/>
                    <a:pt x="10931" y="969"/>
                  </a:cubicBezTo>
                  <a:cubicBezTo>
                    <a:pt x="11463" y="490"/>
                    <a:pt x="11965" y="36"/>
                    <a:pt x="12788" y="36"/>
                  </a:cubicBezTo>
                  <a:cubicBezTo>
                    <a:pt x="12862" y="36"/>
                    <a:pt x="12937" y="39"/>
                    <a:pt x="13016" y="47"/>
                  </a:cubicBezTo>
                  <a:cubicBezTo>
                    <a:pt x="13686" y="121"/>
                    <a:pt x="13868" y="556"/>
                    <a:pt x="14034" y="1026"/>
                  </a:cubicBezTo>
                  <a:cubicBezTo>
                    <a:pt x="14236" y="1549"/>
                    <a:pt x="14454" y="2105"/>
                    <a:pt x="15478" y="2105"/>
                  </a:cubicBezTo>
                  <a:cubicBezTo>
                    <a:pt x="15554" y="2105"/>
                    <a:pt x="15633" y="2102"/>
                    <a:pt x="15718" y="2096"/>
                  </a:cubicBezTo>
                  <a:cubicBezTo>
                    <a:pt x="15953" y="2079"/>
                    <a:pt x="16427" y="1948"/>
                    <a:pt x="17041" y="1787"/>
                  </a:cubicBezTo>
                  <a:cubicBezTo>
                    <a:pt x="18081" y="1493"/>
                    <a:pt x="19443" y="1118"/>
                    <a:pt x="20346" y="1118"/>
                  </a:cubicBezTo>
                  <a:cubicBezTo>
                    <a:pt x="20497" y="1118"/>
                    <a:pt x="20635" y="1129"/>
                    <a:pt x="20757" y="1152"/>
                  </a:cubicBezTo>
                  <a:cubicBezTo>
                    <a:pt x="21283" y="1243"/>
                    <a:pt x="21592" y="1496"/>
                    <a:pt x="21918" y="1752"/>
                  </a:cubicBezTo>
                  <a:cubicBezTo>
                    <a:pt x="22519" y="2205"/>
                    <a:pt x="23189" y="2710"/>
                    <a:pt x="25130" y="2710"/>
                  </a:cubicBezTo>
                  <a:cubicBezTo>
                    <a:pt x="25347" y="2710"/>
                    <a:pt x="25565" y="2710"/>
                    <a:pt x="25817" y="2692"/>
                  </a:cubicBezTo>
                  <a:lnTo>
                    <a:pt x="25817" y="2658"/>
                  </a:lnTo>
                  <a:cubicBezTo>
                    <a:pt x="25555" y="2673"/>
                    <a:pt x="25312" y="2680"/>
                    <a:pt x="25087" y="2680"/>
                  </a:cubicBezTo>
                  <a:cubicBezTo>
                    <a:pt x="23180" y="2680"/>
                    <a:pt x="22537" y="2169"/>
                    <a:pt x="21953" y="1713"/>
                  </a:cubicBezTo>
                  <a:cubicBezTo>
                    <a:pt x="21609" y="1461"/>
                    <a:pt x="21300" y="1209"/>
                    <a:pt x="20778" y="1117"/>
                  </a:cubicBezTo>
                  <a:cubicBezTo>
                    <a:pt x="20651" y="1093"/>
                    <a:pt x="20506" y="1082"/>
                    <a:pt x="20349" y="1082"/>
                  </a:cubicBezTo>
                  <a:cubicBezTo>
                    <a:pt x="19429" y="1082"/>
                    <a:pt x="18059" y="1455"/>
                    <a:pt x="17023" y="1752"/>
                  </a:cubicBezTo>
                  <a:cubicBezTo>
                    <a:pt x="16427" y="1913"/>
                    <a:pt x="15935" y="2040"/>
                    <a:pt x="15718" y="2057"/>
                  </a:cubicBezTo>
                  <a:cubicBezTo>
                    <a:pt x="15632" y="2064"/>
                    <a:pt x="15551" y="2067"/>
                    <a:pt x="15475" y="2067"/>
                  </a:cubicBezTo>
                  <a:cubicBezTo>
                    <a:pt x="14473" y="2067"/>
                    <a:pt x="14271" y="1530"/>
                    <a:pt x="14069" y="1008"/>
                  </a:cubicBezTo>
                  <a:cubicBezTo>
                    <a:pt x="13903" y="556"/>
                    <a:pt x="13725" y="82"/>
                    <a:pt x="13016" y="12"/>
                  </a:cubicBezTo>
                  <a:cubicBezTo>
                    <a:pt x="12935" y="4"/>
                    <a:pt x="12858" y="1"/>
                    <a:pt x="12783"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50"/>
            <p:cNvSpPr/>
            <p:nvPr/>
          </p:nvSpPr>
          <p:spPr>
            <a:xfrm>
              <a:off x="640550" y="3862625"/>
              <a:ext cx="7862936" cy="436621"/>
            </a:xfrm>
            <a:custGeom>
              <a:avLst/>
              <a:gdLst/>
              <a:ahLst/>
              <a:cxnLst/>
              <a:rect l="l" t="t" r="r" b="b"/>
              <a:pathLst>
                <a:path w="25818" h="2878" extrusionOk="0">
                  <a:moveTo>
                    <a:pt x="12784" y="1"/>
                  </a:moveTo>
                  <a:cubicBezTo>
                    <a:pt x="11916" y="1"/>
                    <a:pt x="11412" y="472"/>
                    <a:pt x="10879" y="973"/>
                  </a:cubicBezTo>
                  <a:cubicBezTo>
                    <a:pt x="10422" y="1374"/>
                    <a:pt x="9970" y="1787"/>
                    <a:pt x="9282" y="1970"/>
                  </a:cubicBezTo>
                  <a:cubicBezTo>
                    <a:pt x="9098" y="2019"/>
                    <a:pt x="8949" y="2041"/>
                    <a:pt x="8827" y="2041"/>
                  </a:cubicBezTo>
                  <a:cubicBezTo>
                    <a:pt x="8456" y="2041"/>
                    <a:pt x="8327" y="1841"/>
                    <a:pt x="8177" y="1609"/>
                  </a:cubicBezTo>
                  <a:cubicBezTo>
                    <a:pt x="7994" y="1317"/>
                    <a:pt x="7777" y="991"/>
                    <a:pt x="7033" y="938"/>
                  </a:cubicBezTo>
                  <a:cubicBezTo>
                    <a:pt x="6966" y="932"/>
                    <a:pt x="6900" y="929"/>
                    <a:pt x="6833" y="929"/>
                  </a:cubicBezTo>
                  <a:cubicBezTo>
                    <a:pt x="5939" y="929"/>
                    <a:pt x="5053" y="1478"/>
                    <a:pt x="4243" y="1952"/>
                  </a:cubicBezTo>
                  <a:cubicBezTo>
                    <a:pt x="3717" y="2279"/>
                    <a:pt x="3225" y="2588"/>
                    <a:pt x="2807" y="2679"/>
                  </a:cubicBezTo>
                  <a:cubicBezTo>
                    <a:pt x="2047" y="2823"/>
                    <a:pt x="890" y="2842"/>
                    <a:pt x="329" y="2842"/>
                  </a:cubicBezTo>
                  <a:cubicBezTo>
                    <a:pt x="130" y="2842"/>
                    <a:pt x="5" y="2840"/>
                    <a:pt x="1" y="2840"/>
                  </a:cubicBezTo>
                  <a:lnTo>
                    <a:pt x="1" y="2875"/>
                  </a:lnTo>
                  <a:cubicBezTo>
                    <a:pt x="5" y="2875"/>
                    <a:pt x="132" y="2877"/>
                    <a:pt x="335" y="2877"/>
                  </a:cubicBezTo>
                  <a:cubicBezTo>
                    <a:pt x="899" y="2877"/>
                    <a:pt x="2055" y="2856"/>
                    <a:pt x="2829" y="2696"/>
                  </a:cubicBezTo>
                  <a:cubicBezTo>
                    <a:pt x="3243" y="2622"/>
                    <a:pt x="3734" y="2313"/>
                    <a:pt x="4278" y="1987"/>
                  </a:cubicBezTo>
                  <a:cubicBezTo>
                    <a:pt x="5056" y="1517"/>
                    <a:pt x="5959" y="964"/>
                    <a:pt x="6838" y="964"/>
                  </a:cubicBezTo>
                  <a:cubicBezTo>
                    <a:pt x="6903" y="964"/>
                    <a:pt x="6968" y="967"/>
                    <a:pt x="7033" y="973"/>
                  </a:cubicBezTo>
                  <a:cubicBezTo>
                    <a:pt x="7759" y="1025"/>
                    <a:pt x="7959" y="1352"/>
                    <a:pt x="8138" y="1643"/>
                  </a:cubicBezTo>
                  <a:cubicBezTo>
                    <a:pt x="8301" y="1876"/>
                    <a:pt x="8435" y="2076"/>
                    <a:pt x="8816" y="2076"/>
                  </a:cubicBezTo>
                  <a:cubicBezTo>
                    <a:pt x="8941" y="2076"/>
                    <a:pt x="9093" y="2054"/>
                    <a:pt x="9282" y="2004"/>
                  </a:cubicBezTo>
                  <a:cubicBezTo>
                    <a:pt x="9987" y="1826"/>
                    <a:pt x="10461" y="1408"/>
                    <a:pt x="10896" y="991"/>
                  </a:cubicBezTo>
                  <a:cubicBezTo>
                    <a:pt x="11431" y="504"/>
                    <a:pt x="11936" y="37"/>
                    <a:pt x="12795" y="37"/>
                  </a:cubicBezTo>
                  <a:cubicBezTo>
                    <a:pt x="12866" y="37"/>
                    <a:pt x="12939" y="40"/>
                    <a:pt x="13016" y="46"/>
                  </a:cubicBezTo>
                  <a:cubicBezTo>
                    <a:pt x="13707" y="103"/>
                    <a:pt x="13886" y="556"/>
                    <a:pt x="14069" y="1008"/>
                  </a:cubicBezTo>
                  <a:cubicBezTo>
                    <a:pt x="14268" y="1523"/>
                    <a:pt x="14483" y="2057"/>
                    <a:pt x="15402" y="2057"/>
                  </a:cubicBezTo>
                  <a:cubicBezTo>
                    <a:pt x="15484" y="2057"/>
                    <a:pt x="15572" y="2053"/>
                    <a:pt x="15665" y="2044"/>
                  </a:cubicBezTo>
                  <a:cubicBezTo>
                    <a:pt x="15861" y="2026"/>
                    <a:pt x="16296" y="1917"/>
                    <a:pt x="16862" y="1787"/>
                  </a:cubicBezTo>
                  <a:cubicBezTo>
                    <a:pt x="17919" y="1529"/>
                    <a:pt x="19417" y="1150"/>
                    <a:pt x="20391" y="1150"/>
                  </a:cubicBezTo>
                  <a:cubicBezTo>
                    <a:pt x="20569" y="1150"/>
                    <a:pt x="20729" y="1163"/>
                    <a:pt x="20865" y="1191"/>
                  </a:cubicBezTo>
                  <a:cubicBezTo>
                    <a:pt x="21374" y="1300"/>
                    <a:pt x="21666" y="1535"/>
                    <a:pt x="21992" y="1826"/>
                  </a:cubicBezTo>
                  <a:cubicBezTo>
                    <a:pt x="22554" y="2331"/>
                    <a:pt x="23189" y="2875"/>
                    <a:pt x="25130" y="2875"/>
                  </a:cubicBezTo>
                  <a:cubicBezTo>
                    <a:pt x="25347" y="2875"/>
                    <a:pt x="25582" y="2875"/>
                    <a:pt x="25817" y="2857"/>
                  </a:cubicBezTo>
                  <a:lnTo>
                    <a:pt x="25817" y="2823"/>
                  </a:lnTo>
                  <a:cubicBezTo>
                    <a:pt x="25568" y="2837"/>
                    <a:pt x="25336" y="2844"/>
                    <a:pt x="25121" y="2844"/>
                  </a:cubicBezTo>
                  <a:cubicBezTo>
                    <a:pt x="23192" y="2844"/>
                    <a:pt x="22566" y="2298"/>
                    <a:pt x="22010" y="1809"/>
                  </a:cubicBezTo>
                  <a:cubicBezTo>
                    <a:pt x="21683" y="1517"/>
                    <a:pt x="21392" y="1265"/>
                    <a:pt x="20887" y="1156"/>
                  </a:cubicBezTo>
                  <a:cubicBezTo>
                    <a:pt x="20746" y="1128"/>
                    <a:pt x="20582" y="1115"/>
                    <a:pt x="20400" y="1115"/>
                  </a:cubicBezTo>
                  <a:cubicBezTo>
                    <a:pt x="19409" y="1115"/>
                    <a:pt x="17899" y="1491"/>
                    <a:pt x="16840" y="1752"/>
                  </a:cubicBezTo>
                  <a:cubicBezTo>
                    <a:pt x="16296" y="1878"/>
                    <a:pt x="15861" y="1987"/>
                    <a:pt x="15665" y="2004"/>
                  </a:cubicBezTo>
                  <a:cubicBezTo>
                    <a:pt x="15570" y="2014"/>
                    <a:pt x="15481" y="2018"/>
                    <a:pt x="15398" y="2018"/>
                  </a:cubicBezTo>
                  <a:cubicBezTo>
                    <a:pt x="14502" y="2018"/>
                    <a:pt x="14302" y="1506"/>
                    <a:pt x="14103" y="1008"/>
                  </a:cubicBezTo>
                  <a:cubicBezTo>
                    <a:pt x="13925" y="556"/>
                    <a:pt x="13742" y="86"/>
                    <a:pt x="13016" y="12"/>
                  </a:cubicBezTo>
                  <a:cubicBezTo>
                    <a:pt x="12935" y="4"/>
                    <a:pt x="12858" y="1"/>
                    <a:pt x="12784"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50"/>
            <p:cNvSpPr/>
            <p:nvPr/>
          </p:nvSpPr>
          <p:spPr>
            <a:xfrm>
              <a:off x="640550" y="3838806"/>
              <a:ext cx="7862936" cy="460440"/>
            </a:xfrm>
            <a:custGeom>
              <a:avLst/>
              <a:gdLst/>
              <a:ahLst/>
              <a:cxnLst/>
              <a:rect l="l" t="t" r="r" b="b"/>
              <a:pathLst>
                <a:path w="25818" h="3035" extrusionOk="0">
                  <a:moveTo>
                    <a:pt x="12819" y="0"/>
                  </a:moveTo>
                  <a:cubicBezTo>
                    <a:pt x="11911" y="0"/>
                    <a:pt x="11386" y="478"/>
                    <a:pt x="10857" y="987"/>
                  </a:cubicBezTo>
                  <a:cubicBezTo>
                    <a:pt x="10422" y="1383"/>
                    <a:pt x="9987" y="1800"/>
                    <a:pt x="9300" y="2000"/>
                  </a:cubicBezTo>
                  <a:cubicBezTo>
                    <a:pt x="9106" y="2057"/>
                    <a:pt x="8953" y="2082"/>
                    <a:pt x="8830" y="2082"/>
                  </a:cubicBezTo>
                  <a:cubicBezTo>
                    <a:pt x="8479" y="2082"/>
                    <a:pt x="8369" y="1881"/>
                    <a:pt x="8247" y="1639"/>
                  </a:cubicBezTo>
                  <a:cubicBezTo>
                    <a:pt x="8086" y="1330"/>
                    <a:pt x="7868" y="965"/>
                    <a:pt x="7106" y="895"/>
                  </a:cubicBezTo>
                  <a:cubicBezTo>
                    <a:pt x="7044" y="889"/>
                    <a:pt x="6982" y="887"/>
                    <a:pt x="6919" y="887"/>
                  </a:cubicBezTo>
                  <a:cubicBezTo>
                    <a:pt x="5999" y="887"/>
                    <a:pt x="5056" y="1493"/>
                    <a:pt x="4204" y="2035"/>
                  </a:cubicBezTo>
                  <a:cubicBezTo>
                    <a:pt x="3678" y="2379"/>
                    <a:pt x="3173" y="2727"/>
                    <a:pt x="2773" y="2814"/>
                  </a:cubicBezTo>
                  <a:cubicBezTo>
                    <a:pt x="1991" y="2979"/>
                    <a:pt x="813" y="2999"/>
                    <a:pt x="280" y="2999"/>
                  </a:cubicBezTo>
                  <a:cubicBezTo>
                    <a:pt x="109" y="2999"/>
                    <a:pt x="5" y="2997"/>
                    <a:pt x="1" y="2997"/>
                  </a:cubicBezTo>
                  <a:lnTo>
                    <a:pt x="1" y="3032"/>
                  </a:lnTo>
                  <a:cubicBezTo>
                    <a:pt x="5" y="3032"/>
                    <a:pt x="116" y="3034"/>
                    <a:pt x="296" y="3034"/>
                  </a:cubicBezTo>
                  <a:cubicBezTo>
                    <a:pt x="838" y="3034"/>
                    <a:pt x="2003" y="3012"/>
                    <a:pt x="2790" y="2836"/>
                  </a:cubicBezTo>
                  <a:cubicBezTo>
                    <a:pt x="3190" y="2745"/>
                    <a:pt x="3699" y="2418"/>
                    <a:pt x="4222" y="2074"/>
                  </a:cubicBezTo>
                  <a:cubicBezTo>
                    <a:pt x="5073" y="1528"/>
                    <a:pt x="6001" y="921"/>
                    <a:pt x="6919" y="921"/>
                  </a:cubicBezTo>
                  <a:cubicBezTo>
                    <a:pt x="6982" y="921"/>
                    <a:pt x="7044" y="924"/>
                    <a:pt x="7106" y="930"/>
                  </a:cubicBezTo>
                  <a:cubicBezTo>
                    <a:pt x="7851" y="1004"/>
                    <a:pt x="8051" y="1348"/>
                    <a:pt x="8212" y="1657"/>
                  </a:cubicBezTo>
                  <a:cubicBezTo>
                    <a:pt x="8349" y="1901"/>
                    <a:pt x="8463" y="2114"/>
                    <a:pt x="8840" y="2114"/>
                  </a:cubicBezTo>
                  <a:cubicBezTo>
                    <a:pt x="8966" y="2114"/>
                    <a:pt x="9121" y="2090"/>
                    <a:pt x="9317" y="2035"/>
                  </a:cubicBezTo>
                  <a:cubicBezTo>
                    <a:pt x="10009" y="1835"/>
                    <a:pt x="10444" y="1422"/>
                    <a:pt x="10879" y="1004"/>
                  </a:cubicBezTo>
                  <a:cubicBezTo>
                    <a:pt x="11404" y="512"/>
                    <a:pt x="11913" y="35"/>
                    <a:pt x="12819" y="35"/>
                  </a:cubicBezTo>
                  <a:cubicBezTo>
                    <a:pt x="12883" y="35"/>
                    <a:pt x="12948" y="38"/>
                    <a:pt x="13016" y="42"/>
                  </a:cubicBezTo>
                  <a:cubicBezTo>
                    <a:pt x="13725" y="95"/>
                    <a:pt x="13903" y="530"/>
                    <a:pt x="14103" y="1004"/>
                  </a:cubicBezTo>
                  <a:cubicBezTo>
                    <a:pt x="14302" y="1501"/>
                    <a:pt x="14515" y="1997"/>
                    <a:pt x="15365" y="1997"/>
                  </a:cubicBezTo>
                  <a:cubicBezTo>
                    <a:pt x="15446" y="1997"/>
                    <a:pt x="15533" y="1993"/>
                    <a:pt x="15626" y="1983"/>
                  </a:cubicBezTo>
                  <a:cubicBezTo>
                    <a:pt x="15792" y="1983"/>
                    <a:pt x="16170" y="1892"/>
                    <a:pt x="16645" y="1783"/>
                  </a:cubicBezTo>
                  <a:cubicBezTo>
                    <a:pt x="17713" y="1555"/>
                    <a:pt x="19364" y="1191"/>
                    <a:pt x="20419" y="1191"/>
                  </a:cubicBezTo>
                  <a:cubicBezTo>
                    <a:pt x="20631" y="1191"/>
                    <a:pt x="20820" y="1206"/>
                    <a:pt x="20974" y="1239"/>
                  </a:cubicBezTo>
                  <a:cubicBezTo>
                    <a:pt x="21466" y="1330"/>
                    <a:pt x="21736" y="1600"/>
                    <a:pt x="22045" y="1909"/>
                  </a:cubicBezTo>
                  <a:cubicBezTo>
                    <a:pt x="22554" y="2418"/>
                    <a:pt x="23189" y="3032"/>
                    <a:pt x="25164" y="3032"/>
                  </a:cubicBezTo>
                  <a:cubicBezTo>
                    <a:pt x="25365" y="3032"/>
                    <a:pt x="25582" y="3032"/>
                    <a:pt x="25817" y="3014"/>
                  </a:cubicBezTo>
                  <a:lnTo>
                    <a:pt x="25817" y="2980"/>
                  </a:lnTo>
                  <a:cubicBezTo>
                    <a:pt x="25581" y="2993"/>
                    <a:pt x="25361" y="3000"/>
                    <a:pt x="25157" y="3000"/>
                  </a:cubicBezTo>
                  <a:cubicBezTo>
                    <a:pt x="23206" y="3000"/>
                    <a:pt x="22605" y="2414"/>
                    <a:pt x="22062" y="1874"/>
                  </a:cubicBezTo>
                  <a:cubicBezTo>
                    <a:pt x="21775" y="1583"/>
                    <a:pt x="21483" y="1313"/>
                    <a:pt x="20996" y="1204"/>
                  </a:cubicBezTo>
                  <a:cubicBezTo>
                    <a:pt x="20838" y="1171"/>
                    <a:pt x="20646" y="1156"/>
                    <a:pt x="20430" y="1156"/>
                  </a:cubicBezTo>
                  <a:cubicBezTo>
                    <a:pt x="19359" y="1156"/>
                    <a:pt x="17699" y="1520"/>
                    <a:pt x="16645" y="1748"/>
                  </a:cubicBezTo>
                  <a:cubicBezTo>
                    <a:pt x="16153" y="1857"/>
                    <a:pt x="15774" y="1944"/>
                    <a:pt x="15609" y="1944"/>
                  </a:cubicBezTo>
                  <a:cubicBezTo>
                    <a:pt x="15513" y="1954"/>
                    <a:pt x="15425" y="1959"/>
                    <a:pt x="15343" y="1959"/>
                  </a:cubicBezTo>
                  <a:cubicBezTo>
                    <a:pt x="14537" y="1959"/>
                    <a:pt x="14340" y="1496"/>
                    <a:pt x="14143" y="987"/>
                  </a:cubicBezTo>
                  <a:cubicBezTo>
                    <a:pt x="13942" y="530"/>
                    <a:pt x="13760" y="60"/>
                    <a:pt x="13016" y="8"/>
                  </a:cubicBezTo>
                  <a:cubicBezTo>
                    <a:pt x="12948" y="3"/>
                    <a:pt x="12883" y="0"/>
                    <a:pt x="12819"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50"/>
            <p:cNvSpPr/>
            <p:nvPr/>
          </p:nvSpPr>
          <p:spPr>
            <a:xfrm>
              <a:off x="640550" y="3814229"/>
              <a:ext cx="7862936" cy="485472"/>
            </a:xfrm>
            <a:custGeom>
              <a:avLst/>
              <a:gdLst/>
              <a:ahLst/>
              <a:cxnLst/>
              <a:rect l="l" t="t" r="r" b="b"/>
              <a:pathLst>
                <a:path w="25818" h="3200" extrusionOk="0">
                  <a:moveTo>
                    <a:pt x="12880" y="1"/>
                  </a:moveTo>
                  <a:cubicBezTo>
                    <a:pt x="11893" y="1"/>
                    <a:pt x="11373" y="483"/>
                    <a:pt x="10822" y="1001"/>
                  </a:cubicBezTo>
                  <a:cubicBezTo>
                    <a:pt x="10405" y="1401"/>
                    <a:pt x="9987" y="1801"/>
                    <a:pt x="9334" y="2019"/>
                  </a:cubicBezTo>
                  <a:cubicBezTo>
                    <a:pt x="9119" y="2090"/>
                    <a:pt x="8956" y="2121"/>
                    <a:pt x="8830" y="2121"/>
                  </a:cubicBezTo>
                  <a:cubicBezTo>
                    <a:pt x="8507" y="2121"/>
                    <a:pt x="8419" y="1921"/>
                    <a:pt x="8303" y="1671"/>
                  </a:cubicBezTo>
                  <a:cubicBezTo>
                    <a:pt x="8159" y="1344"/>
                    <a:pt x="7977" y="931"/>
                    <a:pt x="7198" y="857"/>
                  </a:cubicBezTo>
                  <a:cubicBezTo>
                    <a:pt x="7129" y="850"/>
                    <a:pt x="7061" y="846"/>
                    <a:pt x="6992" y="846"/>
                  </a:cubicBezTo>
                  <a:cubicBezTo>
                    <a:pt x="6024" y="846"/>
                    <a:pt x="5051" y="1534"/>
                    <a:pt x="4169" y="2128"/>
                  </a:cubicBezTo>
                  <a:cubicBezTo>
                    <a:pt x="3608" y="2524"/>
                    <a:pt x="3116" y="2850"/>
                    <a:pt x="2738" y="2959"/>
                  </a:cubicBezTo>
                  <a:cubicBezTo>
                    <a:pt x="2007" y="3137"/>
                    <a:pt x="980" y="3164"/>
                    <a:pt x="415" y="3164"/>
                  </a:cubicBezTo>
                  <a:cubicBezTo>
                    <a:pt x="166" y="3164"/>
                    <a:pt x="6" y="3159"/>
                    <a:pt x="1" y="3159"/>
                  </a:cubicBezTo>
                  <a:lnTo>
                    <a:pt x="1" y="3194"/>
                  </a:lnTo>
                  <a:lnTo>
                    <a:pt x="362" y="3194"/>
                  </a:lnTo>
                  <a:cubicBezTo>
                    <a:pt x="923" y="3194"/>
                    <a:pt x="1994" y="3176"/>
                    <a:pt x="2738" y="2976"/>
                  </a:cubicBezTo>
                  <a:cubicBezTo>
                    <a:pt x="3134" y="2889"/>
                    <a:pt x="3625" y="2541"/>
                    <a:pt x="4187" y="2162"/>
                  </a:cubicBezTo>
                  <a:cubicBezTo>
                    <a:pt x="5068" y="1569"/>
                    <a:pt x="6041" y="881"/>
                    <a:pt x="6995" y="881"/>
                  </a:cubicBezTo>
                  <a:cubicBezTo>
                    <a:pt x="7063" y="881"/>
                    <a:pt x="7130" y="885"/>
                    <a:pt x="7198" y="892"/>
                  </a:cubicBezTo>
                  <a:cubicBezTo>
                    <a:pt x="7959" y="966"/>
                    <a:pt x="8120" y="1344"/>
                    <a:pt x="8268" y="1693"/>
                  </a:cubicBezTo>
                  <a:cubicBezTo>
                    <a:pt x="8385" y="1941"/>
                    <a:pt x="8483" y="2160"/>
                    <a:pt x="8823" y="2160"/>
                  </a:cubicBezTo>
                  <a:cubicBezTo>
                    <a:pt x="8953" y="2160"/>
                    <a:pt x="9119" y="2128"/>
                    <a:pt x="9334" y="2054"/>
                  </a:cubicBezTo>
                  <a:cubicBezTo>
                    <a:pt x="10009" y="1836"/>
                    <a:pt x="10444" y="1418"/>
                    <a:pt x="10857" y="1040"/>
                  </a:cubicBezTo>
                  <a:cubicBezTo>
                    <a:pt x="11396" y="522"/>
                    <a:pt x="11895" y="35"/>
                    <a:pt x="12881" y="35"/>
                  </a:cubicBezTo>
                  <a:cubicBezTo>
                    <a:pt x="12931" y="35"/>
                    <a:pt x="12981" y="37"/>
                    <a:pt x="13033" y="39"/>
                  </a:cubicBezTo>
                  <a:cubicBezTo>
                    <a:pt x="13742" y="96"/>
                    <a:pt x="13942" y="548"/>
                    <a:pt x="14143" y="1001"/>
                  </a:cubicBezTo>
                  <a:cubicBezTo>
                    <a:pt x="14343" y="1471"/>
                    <a:pt x="14559" y="1955"/>
                    <a:pt x="15361" y="1955"/>
                  </a:cubicBezTo>
                  <a:cubicBezTo>
                    <a:pt x="15428" y="1955"/>
                    <a:pt x="15499" y="1952"/>
                    <a:pt x="15574" y="1945"/>
                  </a:cubicBezTo>
                  <a:cubicBezTo>
                    <a:pt x="15700" y="1928"/>
                    <a:pt x="16009" y="1871"/>
                    <a:pt x="16405" y="1780"/>
                  </a:cubicBezTo>
                  <a:cubicBezTo>
                    <a:pt x="17476" y="1572"/>
                    <a:pt x="19280" y="1219"/>
                    <a:pt x="20446" y="1219"/>
                  </a:cubicBezTo>
                  <a:cubicBezTo>
                    <a:pt x="20701" y="1219"/>
                    <a:pt x="20925" y="1236"/>
                    <a:pt x="21105" y="1275"/>
                  </a:cubicBezTo>
                  <a:cubicBezTo>
                    <a:pt x="21557" y="1384"/>
                    <a:pt x="21810" y="1653"/>
                    <a:pt x="22101" y="1980"/>
                  </a:cubicBezTo>
                  <a:cubicBezTo>
                    <a:pt x="22594" y="2524"/>
                    <a:pt x="23175" y="3199"/>
                    <a:pt x="25152" y="3199"/>
                  </a:cubicBezTo>
                  <a:cubicBezTo>
                    <a:pt x="25358" y="3199"/>
                    <a:pt x="25579" y="3192"/>
                    <a:pt x="25817" y="3176"/>
                  </a:cubicBezTo>
                  <a:lnTo>
                    <a:pt x="25817" y="3142"/>
                  </a:lnTo>
                  <a:cubicBezTo>
                    <a:pt x="25581" y="3157"/>
                    <a:pt x="25361" y="3164"/>
                    <a:pt x="25156" y="3164"/>
                  </a:cubicBezTo>
                  <a:cubicBezTo>
                    <a:pt x="23193" y="3164"/>
                    <a:pt x="22611" y="2506"/>
                    <a:pt x="22118" y="1962"/>
                  </a:cubicBezTo>
                  <a:cubicBezTo>
                    <a:pt x="21844" y="1653"/>
                    <a:pt x="21575" y="1344"/>
                    <a:pt x="21105" y="1236"/>
                  </a:cubicBezTo>
                  <a:cubicBezTo>
                    <a:pt x="20926" y="1197"/>
                    <a:pt x="20703" y="1180"/>
                    <a:pt x="20450" y="1180"/>
                  </a:cubicBezTo>
                  <a:cubicBezTo>
                    <a:pt x="19280" y="1180"/>
                    <a:pt x="17464" y="1537"/>
                    <a:pt x="16405" y="1745"/>
                  </a:cubicBezTo>
                  <a:cubicBezTo>
                    <a:pt x="16009" y="1819"/>
                    <a:pt x="15700" y="1888"/>
                    <a:pt x="15574" y="1910"/>
                  </a:cubicBezTo>
                  <a:cubicBezTo>
                    <a:pt x="15498" y="1917"/>
                    <a:pt x="15427" y="1920"/>
                    <a:pt x="15361" y="1920"/>
                  </a:cubicBezTo>
                  <a:cubicBezTo>
                    <a:pt x="14578" y="1920"/>
                    <a:pt x="14378" y="1468"/>
                    <a:pt x="14177" y="983"/>
                  </a:cubicBezTo>
                  <a:cubicBezTo>
                    <a:pt x="13977" y="531"/>
                    <a:pt x="13760" y="61"/>
                    <a:pt x="13033" y="4"/>
                  </a:cubicBezTo>
                  <a:cubicBezTo>
                    <a:pt x="12981" y="2"/>
                    <a:pt x="12930" y="1"/>
                    <a:pt x="12880" y="1"/>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50"/>
            <p:cNvSpPr/>
            <p:nvPr/>
          </p:nvSpPr>
          <p:spPr>
            <a:xfrm>
              <a:off x="640550" y="3789804"/>
              <a:ext cx="7862936" cy="512325"/>
            </a:xfrm>
            <a:custGeom>
              <a:avLst/>
              <a:gdLst/>
              <a:ahLst/>
              <a:cxnLst/>
              <a:rect l="l" t="t" r="r" b="b"/>
              <a:pathLst>
                <a:path w="25818" h="3377" extrusionOk="0">
                  <a:moveTo>
                    <a:pt x="12870" y="0"/>
                  </a:moveTo>
                  <a:cubicBezTo>
                    <a:pt x="11856" y="0"/>
                    <a:pt x="11339" y="501"/>
                    <a:pt x="10805" y="1018"/>
                  </a:cubicBezTo>
                  <a:cubicBezTo>
                    <a:pt x="10405" y="1418"/>
                    <a:pt x="10009" y="1814"/>
                    <a:pt x="9356" y="2049"/>
                  </a:cubicBezTo>
                  <a:cubicBezTo>
                    <a:pt x="9156" y="2129"/>
                    <a:pt x="8989" y="2167"/>
                    <a:pt x="8856" y="2167"/>
                  </a:cubicBezTo>
                  <a:cubicBezTo>
                    <a:pt x="8772" y="2167"/>
                    <a:pt x="8702" y="2152"/>
                    <a:pt x="8647" y="2123"/>
                  </a:cubicBezTo>
                  <a:cubicBezTo>
                    <a:pt x="8503" y="2049"/>
                    <a:pt x="8447" y="1888"/>
                    <a:pt x="8377" y="1706"/>
                  </a:cubicBezTo>
                  <a:cubicBezTo>
                    <a:pt x="8247" y="1344"/>
                    <a:pt x="8086" y="909"/>
                    <a:pt x="7267" y="818"/>
                  </a:cubicBezTo>
                  <a:cubicBezTo>
                    <a:pt x="7202" y="811"/>
                    <a:pt x="7137" y="808"/>
                    <a:pt x="7071" y="808"/>
                  </a:cubicBezTo>
                  <a:cubicBezTo>
                    <a:pt x="6082" y="808"/>
                    <a:pt x="5053" y="1550"/>
                    <a:pt x="4135" y="2215"/>
                  </a:cubicBezTo>
                  <a:cubicBezTo>
                    <a:pt x="3569" y="2632"/>
                    <a:pt x="3082" y="2994"/>
                    <a:pt x="2681" y="3102"/>
                  </a:cubicBezTo>
                  <a:cubicBezTo>
                    <a:pt x="1997" y="3296"/>
                    <a:pt x="1049" y="3328"/>
                    <a:pt x="483" y="3328"/>
                  </a:cubicBezTo>
                  <a:cubicBezTo>
                    <a:pt x="195" y="3328"/>
                    <a:pt x="7" y="3320"/>
                    <a:pt x="1" y="3320"/>
                  </a:cubicBezTo>
                  <a:lnTo>
                    <a:pt x="1" y="3355"/>
                  </a:lnTo>
                  <a:cubicBezTo>
                    <a:pt x="1" y="3355"/>
                    <a:pt x="144" y="3377"/>
                    <a:pt x="362" y="3377"/>
                  </a:cubicBezTo>
                  <a:cubicBezTo>
                    <a:pt x="906" y="3377"/>
                    <a:pt x="1959" y="3337"/>
                    <a:pt x="2699" y="3120"/>
                  </a:cubicBezTo>
                  <a:cubicBezTo>
                    <a:pt x="3099" y="3011"/>
                    <a:pt x="3591" y="2667"/>
                    <a:pt x="4152" y="2250"/>
                  </a:cubicBezTo>
                  <a:cubicBezTo>
                    <a:pt x="5070" y="1588"/>
                    <a:pt x="6100" y="843"/>
                    <a:pt x="7075" y="843"/>
                  </a:cubicBezTo>
                  <a:cubicBezTo>
                    <a:pt x="7139" y="843"/>
                    <a:pt x="7204" y="846"/>
                    <a:pt x="7267" y="853"/>
                  </a:cubicBezTo>
                  <a:cubicBezTo>
                    <a:pt x="8068" y="944"/>
                    <a:pt x="8212" y="1362"/>
                    <a:pt x="8338" y="1706"/>
                  </a:cubicBezTo>
                  <a:cubicBezTo>
                    <a:pt x="8412" y="1906"/>
                    <a:pt x="8464" y="2089"/>
                    <a:pt x="8629" y="2158"/>
                  </a:cubicBezTo>
                  <a:cubicBezTo>
                    <a:pt x="8692" y="2187"/>
                    <a:pt x="8767" y="2202"/>
                    <a:pt x="8855" y="2202"/>
                  </a:cubicBezTo>
                  <a:cubicBezTo>
                    <a:pt x="8993" y="2202"/>
                    <a:pt x="9164" y="2165"/>
                    <a:pt x="9374" y="2089"/>
                  </a:cubicBezTo>
                  <a:cubicBezTo>
                    <a:pt x="10026" y="1832"/>
                    <a:pt x="10422" y="1436"/>
                    <a:pt x="10822" y="1053"/>
                  </a:cubicBezTo>
                  <a:cubicBezTo>
                    <a:pt x="11356" y="536"/>
                    <a:pt x="11858" y="35"/>
                    <a:pt x="12870" y="35"/>
                  </a:cubicBezTo>
                  <a:cubicBezTo>
                    <a:pt x="12923" y="35"/>
                    <a:pt x="12977" y="36"/>
                    <a:pt x="13033" y="39"/>
                  </a:cubicBezTo>
                  <a:cubicBezTo>
                    <a:pt x="13760" y="74"/>
                    <a:pt x="13977" y="548"/>
                    <a:pt x="14177" y="1001"/>
                  </a:cubicBezTo>
                  <a:cubicBezTo>
                    <a:pt x="14375" y="1443"/>
                    <a:pt x="14587" y="1903"/>
                    <a:pt x="15288" y="1903"/>
                  </a:cubicBezTo>
                  <a:cubicBezTo>
                    <a:pt x="15359" y="1903"/>
                    <a:pt x="15435" y="1898"/>
                    <a:pt x="15518" y="1888"/>
                  </a:cubicBezTo>
                  <a:cubicBezTo>
                    <a:pt x="15626" y="1871"/>
                    <a:pt x="15826" y="1832"/>
                    <a:pt x="16135" y="1780"/>
                  </a:cubicBezTo>
                  <a:cubicBezTo>
                    <a:pt x="17176" y="1592"/>
                    <a:pt x="19115" y="1253"/>
                    <a:pt x="20392" y="1253"/>
                  </a:cubicBezTo>
                  <a:cubicBezTo>
                    <a:pt x="20717" y="1253"/>
                    <a:pt x="21000" y="1275"/>
                    <a:pt x="21213" y="1327"/>
                  </a:cubicBezTo>
                  <a:cubicBezTo>
                    <a:pt x="21666" y="1436"/>
                    <a:pt x="21884" y="1723"/>
                    <a:pt x="22153" y="2071"/>
                  </a:cubicBezTo>
                  <a:cubicBezTo>
                    <a:pt x="22616" y="2645"/>
                    <a:pt x="23184" y="3359"/>
                    <a:pt x="25179" y="3359"/>
                  </a:cubicBezTo>
                  <a:cubicBezTo>
                    <a:pt x="25377" y="3359"/>
                    <a:pt x="25589" y="3352"/>
                    <a:pt x="25817" y="3337"/>
                  </a:cubicBezTo>
                  <a:lnTo>
                    <a:pt x="25817" y="3303"/>
                  </a:lnTo>
                  <a:cubicBezTo>
                    <a:pt x="25595" y="3317"/>
                    <a:pt x="25388" y="3324"/>
                    <a:pt x="25194" y="3324"/>
                  </a:cubicBezTo>
                  <a:cubicBezTo>
                    <a:pt x="23204" y="3324"/>
                    <a:pt x="22637" y="2611"/>
                    <a:pt x="22192" y="2032"/>
                  </a:cubicBezTo>
                  <a:cubicBezTo>
                    <a:pt x="21918" y="1688"/>
                    <a:pt x="21683" y="1397"/>
                    <a:pt x="21213" y="1288"/>
                  </a:cubicBezTo>
                  <a:cubicBezTo>
                    <a:pt x="20996" y="1232"/>
                    <a:pt x="20708" y="1209"/>
                    <a:pt x="20375" y="1209"/>
                  </a:cubicBezTo>
                  <a:cubicBezTo>
                    <a:pt x="19097" y="1209"/>
                    <a:pt x="17168" y="1555"/>
                    <a:pt x="16118" y="1745"/>
                  </a:cubicBezTo>
                  <a:cubicBezTo>
                    <a:pt x="15826" y="1797"/>
                    <a:pt x="15609" y="1832"/>
                    <a:pt x="15518" y="1854"/>
                  </a:cubicBezTo>
                  <a:cubicBezTo>
                    <a:pt x="15432" y="1864"/>
                    <a:pt x="15354" y="1869"/>
                    <a:pt x="15280" y="1869"/>
                  </a:cubicBezTo>
                  <a:cubicBezTo>
                    <a:pt x="14605" y="1869"/>
                    <a:pt x="14408" y="1439"/>
                    <a:pt x="14212" y="983"/>
                  </a:cubicBezTo>
                  <a:cubicBezTo>
                    <a:pt x="13995" y="526"/>
                    <a:pt x="13794" y="39"/>
                    <a:pt x="13033" y="4"/>
                  </a:cubicBezTo>
                  <a:cubicBezTo>
                    <a:pt x="12977" y="1"/>
                    <a:pt x="12923" y="0"/>
                    <a:pt x="12870"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50"/>
            <p:cNvSpPr/>
            <p:nvPr/>
          </p:nvSpPr>
          <p:spPr>
            <a:xfrm>
              <a:off x="640550" y="3765075"/>
              <a:ext cx="7862936" cy="537053"/>
            </a:xfrm>
            <a:custGeom>
              <a:avLst/>
              <a:gdLst/>
              <a:ahLst/>
              <a:cxnLst/>
              <a:rect l="l" t="t" r="r" b="b"/>
              <a:pathLst>
                <a:path w="25818" h="3540" extrusionOk="0">
                  <a:moveTo>
                    <a:pt x="12926" y="0"/>
                  </a:moveTo>
                  <a:cubicBezTo>
                    <a:pt x="11842" y="0"/>
                    <a:pt x="11331" y="511"/>
                    <a:pt x="10788" y="1055"/>
                  </a:cubicBezTo>
                  <a:cubicBezTo>
                    <a:pt x="10405" y="1416"/>
                    <a:pt x="10009" y="1816"/>
                    <a:pt x="9391" y="2069"/>
                  </a:cubicBezTo>
                  <a:cubicBezTo>
                    <a:pt x="9161" y="2165"/>
                    <a:pt x="8988" y="2214"/>
                    <a:pt x="8854" y="2214"/>
                  </a:cubicBezTo>
                  <a:cubicBezTo>
                    <a:pt x="8787" y="2214"/>
                    <a:pt x="8731" y="2202"/>
                    <a:pt x="8682" y="2178"/>
                  </a:cubicBezTo>
                  <a:cubicBezTo>
                    <a:pt x="8538" y="2104"/>
                    <a:pt x="8486" y="1943"/>
                    <a:pt x="8429" y="1742"/>
                  </a:cubicBezTo>
                  <a:cubicBezTo>
                    <a:pt x="8338" y="1342"/>
                    <a:pt x="8194" y="872"/>
                    <a:pt x="7341" y="781"/>
                  </a:cubicBezTo>
                  <a:cubicBezTo>
                    <a:pt x="7281" y="775"/>
                    <a:pt x="7221" y="772"/>
                    <a:pt x="7160" y="772"/>
                  </a:cubicBezTo>
                  <a:cubicBezTo>
                    <a:pt x="6122" y="772"/>
                    <a:pt x="5004" y="1622"/>
                    <a:pt x="4095" y="2321"/>
                  </a:cubicBezTo>
                  <a:cubicBezTo>
                    <a:pt x="3517" y="2756"/>
                    <a:pt x="3025" y="3122"/>
                    <a:pt x="2646" y="3248"/>
                  </a:cubicBezTo>
                  <a:cubicBezTo>
                    <a:pt x="1946" y="3457"/>
                    <a:pt x="991" y="3491"/>
                    <a:pt x="441" y="3491"/>
                  </a:cubicBezTo>
                  <a:cubicBezTo>
                    <a:pt x="177" y="3491"/>
                    <a:pt x="6" y="3483"/>
                    <a:pt x="1" y="3483"/>
                  </a:cubicBezTo>
                  <a:lnTo>
                    <a:pt x="1" y="3518"/>
                  </a:lnTo>
                  <a:cubicBezTo>
                    <a:pt x="1" y="3518"/>
                    <a:pt x="144" y="3540"/>
                    <a:pt x="362" y="3540"/>
                  </a:cubicBezTo>
                  <a:cubicBezTo>
                    <a:pt x="888" y="3540"/>
                    <a:pt x="1920" y="3500"/>
                    <a:pt x="2664" y="3265"/>
                  </a:cubicBezTo>
                  <a:cubicBezTo>
                    <a:pt x="3047" y="3157"/>
                    <a:pt x="3534" y="2778"/>
                    <a:pt x="4113" y="2343"/>
                  </a:cubicBezTo>
                  <a:cubicBezTo>
                    <a:pt x="5021" y="1657"/>
                    <a:pt x="6139" y="811"/>
                    <a:pt x="7162" y="811"/>
                  </a:cubicBezTo>
                  <a:cubicBezTo>
                    <a:pt x="7222" y="811"/>
                    <a:pt x="7282" y="814"/>
                    <a:pt x="7341" y="820"/>
                  </a:cubicBezTo>
                  <a:cubicBezTo>
                    <a:pt x="8177" y="907"/>
                    <a:pt x="8303" y="1381"/>
                    <a:pt x="8394" y="1742"/>
                  </a:cubicBezTo>
                  <a:cubicBezTo>
                    <a:pt x="8464" y="1960"/>
                    <a:pt x="8503" y="2125"/>
                    <a:pt x="8664" y="2212"/>
                  </a:cubicBezTo>
                  <a:cubicBezTo>
                    <a:pt x="8714" y="2237"/>
                    <a:pt x="8774" y="2250"/>
                    <a:pt x="8845" y="2250"/>
                  </a:cubicBezTo>
                  <a:cubicBezTo>
                    <a:pt x="8985" y="2250"/>
                    <a:pt x="9169" y="2202"/>
                    <a:pt x="9408" y="2104"/>
                  </a:cubicBezTo>
                  <a:cubicBezTo>
                    <a:pt x="10026" y="1851"/>
                    <a:pt x="10422" y="1451"/>
                    <a:pt x="10805" y="1072"/>
                  </a:cubicBezTo>
                  <a:cubicBezTo>
                    <a:pt x="11349" y="546"/>
                    <a:pt x="11860" y="35"/>
                    <a:pt x="12927" y="35"/>
                  </a:cubicBezTo>
                  <a:cubicBezTo>
                    <a:pt x="12962" y="35"/>
                    <a:pt x="12997" y="36"/>
                    <a:pt x="13033" y="37"/>
                  </a:cubicBezTo>
                  <a:cubicBezTo>
                    <a:pt x="13777" y="76"/>
                    <a:pt x="13995" y="546"/>
                    <a:pt x="14212" y="998"/>
                  </a:cubicBezTo>
                  <a:cubicBezTo>
                    <a:pt x="14423" y="1440"/>
                    <a:pt x="14606" y="1850"/>
                    <a:pt x="15247" y="1850"/>
                  </a:cubicBezTo>
                  <a:cubicBezTo>
                    <a:pt x="15319" y="1850"/>
                    <a:pt x="15398" y="1845"/>
                    <a:pt x="15483" y="1834"/>
                  </a:cubicBezTo>
                  <a:cubicBezTo>
                    <a:pt x="15535" y="1816"/>
                    <a:pt x="15626" y="1799"/>
                    <a:pt x="15774" y="1777"/>
                  </a:cubicBezTo>
                  <a:cubicBezTo>
                    <a:pt x="16634" y="1636"/>
                    <a:pt x="18887" y="1278"/>
                    <a:pt x="20358" y="1278"/>
                  </a:cubicBezTo>
                  <a:cubicBezTo>
                    <a:pt x="20747" y="1278"/>
                    <a:pt x="21082" y="1303"/>
                    <a:pt x="21322" y="1364"/>
                  </a:cubicBezTo>
                  <a:cubicBezTo>
                    <a:pt x="21757" y="1473"/>
                    <a:pt x="21975" y="1777"/>
                    <a:pt x="22210" y="2143"/>
                  </a:cubicBezTo>
                  <a:cubicBezTo>
                    <a:pt x="22636" y="2766"/>
                    <a:pt x="23169" y="3525"/>
                    <a:pt x="25156" y="3525"/>
                  </a:cubicBezTo>
                  <a:cubicBezTo>
                    <a:pt x="25361" y="3525"/>
                    <a:pt x="25580" y="3517"/>
                    <a:pt x="25817" y="3500"/>
                  </a:cubicBezTo>
                  <a:lnTo>
                    <a:pt x="25817" y="3466"/>
                  </a:lnTo>
                  <a:cubicBezTo>
                    <a:pt x="25582" y="3483"/>
                    <a:pt x="25364" y="3491"/>
                    <a:pt x="25161" y="3491"/>
                  </a:cubicBezTo>
                  <a:cubicBezTo>
                    <a:pt x="23190" y="3491"/>
                    <a:pt x="22671" y="2733"/>
                    <a:pt x="22245" y="2125"/>
                  </a:cubicBezTo>
                  <a:cubicBezTo>
                    <a:pt x="21992" y="1760"/>
                    <a:pt x="21775" y="1451"/>
                    <a:pt x="21322" y="1325"/>
                  </a:cubicBezTo>
                  <a:cubicBezTo>
                    <a:pt x="21084" y="1265"/>
                    <a:pt x="20752" y="1240"/>
                    <a:pt x="20365" y="1240"/>
                  </a:cubicBezTo>
                  <a:cubicBezTo>
                    <a:pt x="18894" y="1240"/>
                    <a:pt x="16636" y="1598"/>
                    <a:pt x="15774" y="1742"/>
                  </a:cubicBezTo>
                  <a:cubicBezTo>
                    <a:pt x="15626" y="1760"/>
                    <a:pt x="15518" y="1777"/>
                    <a:pt x="15465" y="1799"/>
                  </a:cubicBezTo>
                  <a:cubicBezTo>
                    <a:pt x="15387" y="1810"/>
                    <a:pt x="15314" y="1815"/>
                    <a:pt x="15246" y="1815"/>
                  </a:cubicBezTo>
                  <a:cubicBezTo>
                    <a:pt x="14642" y="1815"/>
                    <a:pt x="14447" y="1403"/>
                    <a:pt x="14251" y="981"/>
                  </a:cubicBezTo>
                  <a:cubicBezTo>
                    <a:pt x="14034" y="511"/>
                    <a:pt x="13816" y="37"/>
                    <a:pt x="13033" y="2"/>
                  </a:cubicBezTo>
                  <a:cubicBezTo>
                    <a:pt x="12997" y="1"/>
                    <a:pt x="12961" y="0"/>
                    <a:pt x="12926" y="0"/>
                  </a:cubicBezTo>
                  <a:close/>
                </a:path>
              </a:pathLst>
            </a:custGeom>
            <a:gradFill>
              <a:gsLst>
                <a:gs pos="0">
                  <a:srgbClr val="EC2519">
                    <a:alpha val="57647"/>
                  </a:srgbClr>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2_1">
    <p:bg>
      <p:bgPr>
        <a:solidFill>
          <a:schemeClr val="dk2"/>
        </a:solidFill>
        <a:effectLst/>
      </p:bgPr>
    </p:bg>
    <p:spTree>
      <p:nvGrpSpPr>
        <p:cNvPr id="1" name="Shape 3032"/>
        <p:cNvGrpSpPr/>
        <p:nvPr/>
      </p:nvGrpSpPr>
      <p:grpSpPr>
        <a:xfrm>
          <a:off x="0" y="0"/>
          <a:ext cx="0" cy="0"/>
          <a:chOff x="0" y="0"/>
          <a:chExt cx="0" cy="0"/>
        </a:xfrm>
      </p:grpSpPr>
      <p:pic>
        <p:nvPicPr>
          <p:cNvPr id="3033" name="Google Shape;3033;p51"/>
          <p:cNvPicPr preferRelativeResize="0"/>
          <p:nvPr/>
        </p:nvPicPr>
        <p:blipFill>
          <a:blip r:embed="rId2">
            <a:alphaModFix/>
          </a:blip>
          <a:stretch>
            <a:fillRect/>
          </a:stretch>
        </p:blipFill>
        <p:spPr>
          <a:xfrm>
            <a:off x="0" y="13225"/>
            <a:ext cx="9144003" cy="5143501"/>
          </a:xfrm>
          <a:prstGeom prst="rect">
            <a:avLst/>
          </a:prstGeom>
          <a:noFill/>
          <a:ln>
            <a:noFill/>
          </a:ln>
        </p:spPr>
      </p:pic>
      <p:sp>
        <p:nvSpPr>
          <p:cNvPr id="3034" name="Google Shape;3034;p51"/>
          <p:cNvSpPr/>
          <p:nvPr/>
        </p:nvSpPr>
        <p:spPr>
          <a:xfrm>
            <a:off x="0" y="2"/>
            <a:ext cx="9144000" cy="5143500"/>
          </a:xfrm>
          <a:prstGeom prst="rect">
            <a:avLst/>
          </a:prstGeom>
          <a:gradFill>
            <a:gsLst>
              <a:gs pos="0">
                <a:srgbClr val="000000">
                  <a:alpha val="80800"/>
                </a:srgbClr>
              </a:gs>
              <a:gs pos="100000">
                <a:srgbClr val="000000">
                  <a:alpha val="0"/>
                  <a:alpha val="80800"/>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51"/>
          <p:cNvSpPr/>
          <p:nvPr/>
        </p:nvSpPr>
        <p:spPr>
          <a:xfrm rot="10800000">
            <a:off x="719993" y="1880330"/>
            <a:ext cx="1398225" cy="1397818"/>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51"/>
          <p:cNvSpPr/>
          <p:nvPr/>
        </p:nvSpPr>
        <p:spPr>
          <a:xfrm rot="10800000">
            <a:off x="1465894" y="2649554"/>
            <a:ext cx="929884" cy="929613"/>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51"/>
          <p:cNvSpPr/>
          <p:nvPr/>
        </p:nvSpPr>
        <p:spPr>
          <a:xfrm rot="10800000">
            <a:off x="1546017" y="1471425"/>
            <a:ext cx="769637" cy="769637"/>
          </a:xfrm>
          <a:custGeom>
            <a:avLst/>
            <a:gdLst/>
            <a:ahLst/>
            <a:cxnLst/>
            <a:rect l="l" t="t" r="r" b="b"/>
            <a:pathLst>
              <a:path w="8525" h="8525" extrusionOk="0">
                <a:moveTo>
                  <a:pt x="4264" y="74"/>
                </a:moveTo>
                <a:cubicBezTo>
                  <a:pt x="6566" y="74"/>
                  <a:pt x="8450" y="1958"/>
                  <a:pt x="8450" y="4260"/>
                </a:cubicBezTo>
                <a:cubicBezTo>
                  <a:pt x="8450" y="6566"/>
                  <a:pt x="6566" y="8451"/>
                  <a:pt x="4264" y="8451"/>
                </a:cubicBezTo>
                <a:cubicBezTo>
                  <a:pt x="1958" y="8451"/>
                  <a:pt x="74" y="6566"/>
                  <a:pt x="74" y="4260"/>
                </a:cubicBezTo>
                <a:cubicBezTo>
                  <a:pt x="74" y="1958"/>
                  <a:pt x="1958" y="74"/>
                  <a:pt x="4264" y="74"/>
                </a:cubicBezTo>
                <a:close/>
                <a:moveTo>
                  <a:pt x="4264" y="0"/>
                </a:moveTo>
                <a:cubicBezTo>
                  <a:pt x="1923" y="0"/>
                  <a:pt x="0" y="1924"/>
                  <a:pt x="0" y="4260"/>
                </a:cubicBezTo>
                <a:cubicBezTo>
                  <a:pt x="0" y="6601"/>
                  <a:pt x="1923" y="8524"/>
                  <a:pt x="4264" y="8524"/>
                </a:cubicBezTo>
                <a:cubicBezTo>
                  <a:pt x="6618" y="8524"/>
                  <a:pt x="8524" y="6601"/>
                  <a:pt x="8524" y="4260"/>
                </a:cubicBezTo>
                <a:cubicBezTo>
                  <a:pt x="8524" y="1924"/>
                  <a:pt x="6618" y="0"/>
                  <a:pt x="4264" y="0"/>
                </a:cubicBezTo>
                <a:close/>
              </a:path>
            </a:pathLst>
          </a:custGeom>
          <a:solidFill>
            <a:schemeClr val="accent2"/>
          </a:solidFill>
          <a:ln w="1143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51"/>
          <p:cNvSpPr/>
          <p:nvPr/>
        </p:nvSpPr>
        <p:spPr>
          <a:xfrm rot="10800000">
            <a:off x="1398774" y="2176271"/>
            <a:ext cx="1108622" cy="1106959"/>
          </a:xfrm>
          <a:custGeom>
            <a:avLst/>
            <a:gdLst/>
            <a:ahLst/>
            <a:cxnLst/>
            <a:rect l="l" t="t" r="r" b="b"/>
            <a:pathLst>
              <a:path w="8665" h="8652" extrusionOk="0">
                <a:moveTo>
                  <a:pt x="8612" y="1"/>
                </a:moveTo>
                <a:lnTo>
                  <a:pt x="1" y="8595"/>
                </a:lnTo>
                <a:lnTo>
                  <a:pt x="53" y="8651"/>
                </a:lnTo>
                <a:lnTo>
                  <a:pt x="8664" y="36"/>
                </a:lnTo>
                <a:lnTo>
                  <a:pt x="8612"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51"/>
          <p:cNvSpPr/>
          <p:nvPr/>
        </p:nvSpPr>
        <p:spPr>
          <a:xfrm rot="10800000">
            <a:off x="1162216" y="2591562"/>
            <a:ext cx="1106319" cy="1106959"/>
          </a:xfrm>
          <a:custGeom>
            <a:avLst/>
            <a:gdLst/>
            <a:ahLst/>
            <a:cxnLst/>
            <a:rect l="l" t="t" r="r" b="b"/>
            <a:pathLst>
              <a:path w="8647" h="8652" extrusionOk="0">
                <a:moveTo>
                  <a:pt x="8595" y="1"/>
                </a:moveTo>
                <a:lnTo>
                  <a:pt x="1" y="8612"/>
                </a:lnTo>
                <a:lnTo>
                  <a:pt x="53" y="8651"/>
                </a:lnTo>
                <a:lnTo>
                  <a:pt x="8647" y="57"/>
                </a:lnTo>
                <a:lnTo>
                  <a:pt x="8595" y="1"/>
                </a:lnTo>
                <a:close/>
              </a:path>
            </a:pathLst>
          </a:custGeom>
          <a:solidFill>
            <a:schemeClr val="accent1"/>
          </a:solidFill>
          <a:ln w="28575" cap="flat" cmpd="sng">
            <a:solidFill>
              <a:schemeClr val="accent1"/>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51"/>
          <p:cNvSpPr/>
          <p:nvPr/>
        </p:nvSpPr>
        <p:spPr>
          <a:xfrm rot="10800000">
            <a:off x="2225106" y="2204769"/>
            <a:ext cx="359496" cy="359391"/>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1" name="Google Shape;3041;p51"/>
          <p:cNvGrpSpPr/>
          <p:nvPr/>
        </p:nvGrpSpPr>
        <p:grpSpPr>
          <a:xfrm>
            <a:off x="7705495" y="4048535"/>
            <a:ext cx="1042111" cy="925360"/>
            <a:chOff x="7595029" y="282856"/>
            <a:chExt cx="1179125" cy="1047024"/>
          </a:xfrm>
        </p:grpSpPr>
        <p:sp>
          <p:nvSpPr>
            <p:cNvPr id="3042" name="Google Shape;3042;p51"/>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51"/>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51"/>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51"/>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51"/>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51"/>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51"/>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51"/>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51"/>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51"/>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51"/>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51"/>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51"/>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51"/>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51"/>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51"/>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51"/>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51"/>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51"/>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51"/>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51"/>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51"/>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51"/>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51"/>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51"/>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51"/>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51"/>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51"/>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51"/>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51"/>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51"/>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51"/>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4" name="Google Shape;3074;p51"/>
          <p:cNvGrpSpPr/>
          <p:nvPr/>
        </p:nvGrpSpPr>
        <p:grpSpPr>
          <a:xfrm>
            <a:off x="327968" y="4101989"/>
            <a:ext cx="1696122" cy="818406"/>
            <a:chOff x="5747281" y="232051"/>
            <a:chExt cx="1696122" cy="818406"/>
          </a:xfrm>
        </p:grpSpPr>
        <p:sp>
          <p:nvSpPr>
            <p:cNvPr id="3075" name="Google Shape;3075;p51"/>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51"/>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51"/>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51"/>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51"/>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51"/>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Bebas Neue"/>
              <a:buNone/>
              <a:defRPr sz="3600">
                <a:solidFill>
                  <a:schemeClr val="lt1"/>
                </a:solidFill>
                <a:latin typeface="Bebas Neue"/>
                <a:ea typeface="Bebas Neue"/>
                <a:cs typeface="Bebas Neue"/>
                <a:sym typeface="Bebas Neue"/>
              </a:defRPr>
            </a:lvl1pPr>
            <a:lvl2pPr lvl="1" rtl="0">
              <a:spcBef>
                <a:spcPts val="0"/>
              </a:spcBef>
              <a:spcAft>
                <a:spcPts val="0"/>
              </a:spcAft>
              <a:buClr>
                <a:schemeClr val="lt1"/>
              </a:buClr>
              <a:buSzPts val="2800"/>
              <a:buNone/>
              <a:defRPr sz="2800">
                <a:solidFill>
                  <a:schemeClr val="lt1"/>
                </a:solidFill>
              </a:defRPr>
            </a:lvl2pPr>
            <a:lvl3pPr lvl="2" rtl="0">
              <a:spcBef>
                <a:spcPts val="0"/>
              </a:spcBef>
              <a:spcAft>
                <a:spcPts val="0"/>
              </a:spcAft>
              <a:buClr>
                <a:schemeClr val="lt1"/>
              </a:buClr>
              <a:buSzPts val="2800"/>
              <a:buNone/>
              <a:defRPr sz="2800">
                <a:solidFill>
                  <a:schemeClr val="lt1"/>
                </a:solidFill>
              </a:defRPr>
            </a:lvl3pPr>
            <a:lvl4pPr lvl="3" rtl="0">
              <a:spcBef>
                <a:spcPts val="0"/>
              </a:spcBef>
              <a:spcAft>
                <a:spcPts val="0"/>
              </a:spcAft>
              <a:buClr>
                <a:schemeClr val="lt1"/>
              </a:buClr>
              <a:buSzPts val="2800"/>
              <a:buNone/>
              <a:defRPr sz="2800">
                <a:solidFill>
                  <a:schemeClr val="lt1"/>
                </a:solidFill>
              </a:defRPr>
            </a:lvl4pPr>
            <a:lvl5pPr lvl="4" rtl="0">
              <a:spcBef>
                <a:spcPts val="0"/>
              </a:spcBef>
              <a:spcAft>
                <a:spcPts val="0"/>
              </a:spcAft>
              <a:buClr>
                <a:schemeClr val="lt1"/>
              </a:buClr>
              <a:buSzPts val="2800"/>
              <a:buNone/>
              <a:defRPr sz="2800">
                <a:solidFill>
                  <a:schemeClr val="lt1"/>
                </a:solidFill>
              </a:defRPr>
            </a:lvl5pPr>
            <a:lvl6pPr lvl="5" rtl="0">
              <a:spcBef>
                <a:spcPts val="0"/>
              </a:spcBef>
              <a:spcAft>
                <a:spcPts val="0"/>
              </a:spcAft>
              <a:buClr>
                <a:schemeClr val="lt1"/>
              </a:buClr>
              <a:buSzPts val="2800"/>
              <a:buNone/>
              <a:defRPr sz="2800">
                <a:solidFill>
                  <a:schemeClr val="lt1"/>
                </a:solidFill>
              </a:defRPr>
            </a:lvl6pPr>
            <a:lvl7pPr lvl="6" rtl="0">
              <a:spcBef>
                <a:spcPts val="0"/>
              </a:spcBef>
              <a:spcAft>
                <a:spcPts val="0"/>
              </a:spcAft>
              <a:buClr>
                <a:schemeClr val="lt1"/>
              </a:buClr>
              <a:buSzPts val="2800"/>
              <a:buNone/>
              <a:defRPr sz="2800">
                <a:solidFill>
                  <a:schemeClr val="lt1"/>
                </a:solidFill>
              </a:defRPr>
            </a:lvl7pPr>
            <a:lvl8pPr lvl="7" rtl="0">
              <a:spcBef>
                <a:spcPts val="0"/>
              </a:spcBef>
              <a:spcAft>
                <a:spcPts val="0"/>
              </a:spcAft>
              <a:buClr>
                <a:schemeClr val="lt1"/>
              </a:buClr>
              <a:buSzPts val="2800"/>
              <a:buNone/>
              <a:defRPr sz="2800">
                <a:solidFill>
                  <a:schemeClr val="lt1"/>
                </a:solidFill>
              </a:defRPr>
            </a:lvl8pPr>
            <a:lvl9pPr lvl="8" rtl="0">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marL="914400" lvl="1"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2pPr>
            <a:lvl3pPr marL="1371600" lvl="2"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3pPr>
            <a:lvl4pPr marL="1828800" lvl="3"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4pPr>
            <a:lvl5pPr marL="2286000" lvl="4"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5pPr>
            <a:lvl6pPr marL="2743200" lvl="5"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6pPr>
            <a:lvl7pPr marL="3200400" lvl="6"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7pPr>
            <a:lvl8pPr marL="3657600" lvl="7"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8pPr>
            <a:lvl9pPr marL="4114800" lvl="8" indent="-317500" rtl="0">
              <a:lnSpc>
                <a:spcPct val="100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9" r:id="rId3"/>
    <p:sldLayoutId id="2147483661" r:id="rId4"/>
    <p:sldLayoutId id="2147483696" r:id="rId5"/>
    <p:sldLayoutId id="2147483697"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76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111111"/>
        </a:solidFill>
        <a:effectLst/>
      </p:bgPr>
    </p:bg>
    <p:spTree>
      <p:nvGrpSpPr>
        <p:cNvPr id="1" name="Shape 3094"/>
        <p:cNvGrpSpPr/>
        <p:nvPr/>
      </p:nvGrpSpPr>
      <p:grpSpPr>
        <a:xfrm>
          <a:off x="0" y="0"/>
          <a:ext cx="0" cy="0"/>
          <a:chOff x="0" y="0"/>
          <a:chExt cx="0" cy="0"/>
        </a:xfrm>
      </p:grpSpPr>
      <p:sp>
        <p:nvSpPr>
          <p:cNvPr id="3096" name="Google Shape;3096;p57"/>
          <p:cNvSpPr txBox="1">
            <a:spLocks noGrp="1"/>
          </p:cNvSpPr>
          <p:nvPr>
            <p:ph type="subTitle" idx="1"/>
          </p:nvPr>
        </p:nvSpPr>
        <p:spPr>
          <a:xfrm>
            <a:off x="3926912" y="2731179"/>
            <a:ext cx="3894412" cy="1294065"/>
          </a:xfrm>
          <a:prstGeom prst="rect">
            <a:avLst/>
          </a:prstGeom>
        </p:spPr>
        <p:txBody>
          <a:bodyPr spcFirstLastPara="1" wrap="square" lIns="91425" tIns="91425" rIns="91425" bIns="91425" anchor="t" anchorCtr="0">
            <a:noAutofit/>
          </a:bodyPr>
          <a:lstStyle/>
          <a:p>
            <a:pPr algn="ctr">
              <a:lnSpc>
                <a:spcPct val="120000"/>
              </a:lnSpc>
            </a:pPr>
            <a:r>
              <a:rPr lang="en-US" sz="1800" dirty="0">
                <a:solidFill>
                  <a:schemeClr val="bg1"/>
                </a:solidFill>
                <a:latin typeface="Bahnschrift" panose="020B0502040204020203" pitchFamily="34" charset="0"/>
                <a:cs typeface="Segoe UI" panose="020B0502040204020203" pitchFamily="34" charset="0"/>
              </a:rPr>
              <a:t>Wealth Weaver – Finance Manager</a:t>
            </a:r>
          </a:p>
          <a:p>
            <a:pPr algn="ctr">
              <a:lnSpc>
                <a:spcPct val="120000"/>
              </a:lnSpc>
            </a:pPr>
            <a:r>
              <a:rPr lang="en-US" sz="1800" b="1" dirty="0">
                <a:solidFill>
                  <a:schemeClr val="bg1"/>
                </a:solidFill>
                <a:latin typeface="Bahnschrift" panose="020B0502040204020203" pitchFamily="34" charset="0"/>
                <a:cs typeface="Segoe UI" panose="020B0502040204020203" pitchFamily="34" charset="0"/>
              </a:rPr>
              <a:t>Balan Mihai-Stefan</a:t>
            </a:r>
          </a:p>
          <a:p>
            <a:pPr algn="ctr">
              <a:lnSpc>
                <a:spcPct val="120000"/>
              </a:lnSpc>
            </a:pPr>
            <a:r>
              <a:rPr lang="en-ID" sz="1400" dirty="0">
                <a:solidFill>
                  <a:schemeClr val="bg1"/>
                </a:solidFill>
                <a:latin typeface="Bahnschrift" panose="020B0502040204020203" pitchFamily="34" charset="0"/>
                <a:cs typeface="Segoe UI" panose="020B0502040204020203" pitchFamily="34" charset="0"/>
              </a:rPr>
              <a:t>Class RB03 – Advanced Software</a:t>
            </a:r>
          </a:p>
          <a:p>
            <a:pPr marL="0" lvl="0" indent="0" algn="l" rtl="0">
              <a:spcBef>
                <a:spcPts val="0"/>
              </a:spcBef>
              <a:spcAft>
                <a:spcPts val="0"/>
              </a:spcAft>
              <a:buNone/>
            </a:pPr>
            <a:endParaRPr sz="1800" dirty="0">
              <a:latin typeface="Bahnschrift" panose="020B0502040204020203" pitchFamily="34" charset="0"/>
            </a:endParaRPr>
          </a:p>
        </p:txBody>
      </p:sp>
      <p:sp>
        <p:nvSpPr>
          <p:cNvPr id="3097" name="Google Shape;3097;p57"/>
          <p:cNvSpPr/>
          <p:nvPr/>
        </p:nvSpPr>
        <p:spPr>
          <a:xfrm>
            <a:off x="7119877" y="3793698"/>
            <a:ext cx="1068847" cy="1068847"/>
          </a:xfrm>
          <a:custGeom>
            <a:avLst/>
            <a:gdLst/>
            <a:ahLst/>
            <a:cxnLst/>
            <a:rect l="l" t="t" r="r" b="b"/>
            <a:pathLst>
              <a:path w="7724" h="7724" extrusionOk="0">
                <a:moveTo>
                  <a:pt x="3864" y="0"/>
                </a:moveTo>
                <a:cubicBezTo>
                  <a:pt x="1724" y="0"/>
                  <a:pt x="0" y="1723"/>
                  <a:pt x="0" y="3860"/>
                </a:cubicBezTo>
                <a:cubicBezTo>
                  <a:pt x="0" y="6001"/>
                  <a:pt x="1724" y="7724"/>
                  <a:pt x="3864" y="7724"/>
                </a:cubicBezTo>
                <a:cubicBezTo>
                  <a:pt x="6005" y="7724"/>
                  <a:pt x="7724" y="6001"/>
                  <a:pt x="7724" y="3860"/>
                </a:cubicBezTo>
                <a:cubicBezTo>
                  <a:pt x="7724" y="1723"/>
                  <a:pt x="6005" y="0"/>
                  <a:pt x="3864" y="0"/>
                </a:cubicBezTo>
                <a:close/>
              </a:path>
            </a:pathLst>
          </a:custGeom>
          <a:gradFill>
            <a:gsLst>
              <a:gs pos="0">
                <a:schemeClr val="dk2"/>
              </a:gs>
              <a:gs pos="100000">
                <a:srgbClr val="272727">
                  <a:alpha val="52941"/>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57"/>
          <p:cNvSpPr/>
          <p:nvPr/>
        </p:nvSpPr>
        <p:spPr>
          <a:xfrm>
            <a:off x="3281366" y="3489610"/>
            <a:ext cx="1212181" cy="1211828"/>
          </a:xfrm>
          <a:custGeom>
            <a:avLst/>
            <a:gdLst/>
            <a:ahLst/>
            <a:cxnLst/>
            <a:rect l="l" t="t" r="r" b="b"/>
            <a:pathLst>
              <a:path w="10300" h="10297" extrusionOk="0">
                <a:moveTo>
                  <a:pt x="5152" y="1"/>
                </a:moveTo>
                <a:cubicBezTo>
                  <a:pt x="2302" y="1"/>
                  <a:pt x="0" y="2303"/>
                  <a:pt x="0" y="5149"/>
                </a:cubicBezTo>
                <a:cubicBezTo>
                  <a:pt x="0" y="7994"/>
                  <a:pt x="2302" y="10296"/>
                  <a:pt x="5152" y="10296"/>
                </a:cubicBezTo>
                <a:cubicBezTo>
                  <a:pt x="7998" y="10296"/>
                  <a:pt x="10300" y="7994"/>
                  <a:pt x="10300" y="5149"/>
                </a:cubicBezTo>
                <a:cubicBezTo>
                  <a:pt x="10300" y="2303"/>
                  <a:pt x="7998" y="1"/>
                  <a:pt x="51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6" name="Google Shape;3156;p57"/>
          <p:cNvGrpSpPr/>
          <p:nvPr/>
        </p:nvGrpSpPr>
        <p:grpSpPr>
          <a:xfrm>
            <a:off x="7737889" y="3208913"/>
            <a:ext cx="1261375" cy="1261375"/>
            <a:chOff x="544950" y="2945422"/>
            <a:chExt cx="1261375" cy="1261375"/>
          </a:xfrm>
        </p:grpSpPr>
        <p:sp>
          <p:nvSpPr>
            <p:cNvPr id="3157" name="Google Shape;3157;p57"/>
            <p:cNvSpPr/>
            <p:nvPr/>
          </p:nvSpPr>
          <p:spPr>
            <a:xfrm>
              <a:off x="544950" y="2945422"/>
              <a:ext cx="1261375" cy="1261375"/>
            </a:xfrm>
            <a:custGeom>
              <a:avLst/>
              <a:gdLst/>
              <a:ahLst/>
              <a:cxnLst/>
              <a:rect l="l" t="t" r="r" b="b"/>
              <a:pathLst>
                <a:path w="10718" h="10718" extrusionOk="0">
                  <a:moveTo>
                    <a:pt x="5365" y="148"/>
                  </a:moveTo>
                  <a:cubicBezTo>
                    <a:pt x="8233" y="148"/>
                    <a:pt x="10570" y="2485"/>
                    <a:pt x="10570" y="5352"/>
                  </a:cubicBezTo>
                  <a:cubicBezTo>
                    <a:pt x="10570" y="8233"/>
                    <a:pt x="8233" y="10574"/>
                    <a:pt x="5365" y="10574"/>
                  </a:cubicBezTo>
                  <a:cubicBezTo>
                    <a:pt x="2485" y="10574"/>
                    <a:pt x="144" y="8233"/>
                    <a:pt x="144" y="5352"/>
                  </a:cubicBezTo>
                  <a:cubicBezTo>
                    <a:pt x="144" y="2485"/>
                    <a:pt x="2485" y="148"/>
                    <a:pt x="5365" y="148"/>
                  </a:cubicBezTo>
                  <a:close/>
                  <a:moveTo>
                    <a:pt x="5365" y="0"/>
                  </a:moveTo>
                  <a:cubicBezTo>
                    <a:pt x="2411" y="0"/>
                    <a:pt x="0" y="2394"/>
                    <a:pt x="0" y="5352"/>
                  </a:cubicBezTo>
                  <a:cubicBezTo>
                    <a:pt x="0" y="8307"/>
                    <a:pt x="2411" y="10718"/>
                    <a:pt x="5365" y="10718"/>
                  </a:cubicBezTo>
                  <a:cubicBezTo>
                    <a:pt x="8324" y="10718"/>
                    <a:pt x="10718" y="8307"/>
                    <a:pt x="10718" y="5352"/>
                  </a:cubicBezTo>
                  <a:cubicBezTo>
                    <a:pt x="10718" y="2394"/>
                    <a:pt x="8324" y="0"/>
                    <a:pt x="5365" y="0"/>
                  </a:cubicBezTo>
                  <a:close/>
                </a:path>
              </a:pathLst>
            </a:custGeom>
            <a:solidFill>
              <a:schemeClr val="accent1"/>
            </a:solidFill>
            <a:ln>
              <a:solidFill>
                <a:srgbClr val="FF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57"/>
            <p:cNvSpPr/>
            <p:nvPr/>
          </p:nvSpPr>
          <p:spPr>
            <a:xfrm>
              <a:off x="600263" y="3090883"/>
              <a:ext cx="1078018" cy="1077547"/>
            </a:xfrm>
            <a:custGeom>
              <a:avLst/>
              <a:gdLst/>
              <a:ahLst/>
              <a:cxnLst/>
              <a:rect l="l" t="t" r="r" b="b"/>
              <a:pathLst>
                <a:path w="9160" h="9156" extrusionOk="0">
                  <a:moveTo>
                    <a:pt x="4569" y="126"/>
                  </a:moveTo>
                  <a:cubicBezTo>
                    <a:pt x="7036" y="126"/>
                    <a:pt x="9029" y="2119"/>
                    <a:pt x="9029" y="4586"/>
                  </a:cubicBezTo>
                  <a:cubicBezTo>
                    <a:pt x="9029" y="7032"/>
                    <a:pt x="7036" y="9029"/>
                    <a:pt x="4569" y="9029"/>
                  </a:cubicBezTo>
                  <a:cubicBezTo>
                    <a:pt x="2124" y="9029"/>
                    <a:pt x="131" y="7032"/>
                    <a:pt x="131" y="4586"/>
                  </a:cubicBezTo>
                  <a:cubicBezTo>
                    <a:pt x="131" y="2119"/>
                    <a:pt x="2124" y="126"/>
                    <a:pt x="4569" y="126"/>
                  </a:cubicBezTo>
                  <a:close/>
                  <a:moveTo>
                    <a:pt x="4569" y="0"/>
                  </a:moveTo>
                  <a:cubicBezTo>
                    <a:pt x="2050" y="0"/>
                    <a:pt x="0" y="2050"/>
                    <a:pt x="0" y="4586"/>
                  </a:cubicBezTo>
                  <a:cubicBezTo>
                    <a:pt x="0" y="7106"/>
                    <a:pt x="2050" y="9155"/>
                    <a:pt x="4569" y="9155"/>
                  </a:cubicBezTo>
                  <a:cubicBezTo>
                    <a:pt x="7110" y="9155"/>
                    <a:pt x="9160" y="7106"/>
                    <a:pt x="9160" y="4586"/>
                  </a:cubicBezTo>
                  <a:cubicBezTo>
                    <a:pt x="9160" y="2050"/>
                    <a:pt x="7110" y="0"/>
                    <a:pt x="4569" y="0"/>
                  </a:cubicBezTo>
                  <a:close/>
                </a:path>
              </a:pathLst>
            </a:custGeom>
            <a:solidFill>
              <a:schemeClr val="accent1"/>
            </a:solidFill>
            <a:ln>
              <a:solidFill>
                <a:srgbClr val="FF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57"/>
            <p:cNvSpPr/>
            <p:nvPr/>
          </p:nvSpPr>
          <p:spPr>
            <a:xfrm>
              <a:off x="654046" y="3237756"/>
              <a:ext cx="893719" cy="894307"/>
            </a:xfrm>
            <a:custGeom>
              <a:avLst/>
              <a:gdLst/>
              <a:ahLst/>
              <a:cxnLst/>
              <a:rect l="l" t="t" r="r" b="b"/>
              <a:pathLst>
                <a:path w="7594" h="7599" extrusionOk="0">
                  <a:moveTo>
                    <a:pt x="3807" y="110"/>
                  </a:moveTo>
                  <a:cubicBezTo>
                    <a:pt x="5835" y="110"/>
                    <a:pt x="7484" y="1759"/>
                    <a:pt x="7484" y="3791"/>
                  </a:cubicBezTo>
                  <a:cubicBezTo>
                    <a:pt x="7484" y="5823"/>
                    <a:pt x="5835" y="7472"/>
                    <a:pt x="3807" y="7472"/>
                  </a:cubicBezTo>
                  <a:cubicBezTo>
                    <a:pt x="1775" y="7472"/>
                    <a:pt x="126" y="5823"/>
                    <a:pt x="126" y="3791"/>
                  </a:cubicBezTo>
                  <a:cubicBezTo>
                    <a:pt x="126" y="1759"/>
                    <a:pt x="1775" y="110"/>
                    <a:pt x="3807" y="110"/>
                  </a:cubicBezTo>
                  <a:close/>
                  <a:moveTo>
                    <a:pt x="3807" y="1"/>
                  </a:moveTo>
                  <a:cubicBezTo>
                    <a:pt x="1701" y="1"/>
                    <a:pt x="0" y="1707"/>
                    <a:pt x="0" y="3791"/>
                  </a:cubicBezTo>
                  <a:cubicBezTo>
                    <a:pt x="0" y="5893"/>
                    <a:pt x="1701" y="7598"/>
                    <a:pt x="3807" y="7598"/>
                  </a:cubicBezTo>
                  <a:cubicBezTo>
                    <a:pt x="5892" y="7598"/>
                    <a:pt x="7593" y="5893"/>
                    <a:pt x="7593" y="3791"/>
                  </a:cubicBezTo>
                  <a:cubicBezTo>
                    <a:pt x="7593" y="1707"/>
                    <a:pt x="5892" y="1"/>
                    <a:pt x="3807" y="1"/>
                  </a:cubicBezTo>
                  <a:close/>
                </a:path>
              </a:pathLst>
            </a:custGeom>
            <a:solidFill>
              <a:schemeClr val="accent1"/>
            </a:solidFill>
            <a:ln>
              <a:solidFill>
                <a:srgbClr val="FF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57"/>
            <p:cNvSpPr/>
            <p:nvPr/>
          </p:nvSpPr>
          <p:spPr>
            <a:xfrm>
              <a:off x="709358" y="3383216"/>
              <a:ext cx="710362" cy="710362"/>
            </a:xfrm>
            <a:custGeom>
              <a:avLst/>
              <a:gdLst/>
              <a:ahLst/>
              <a:cxnLst/>
              <a:rect l="l" t="t" r="r" b="b"/>
              <a:pathLst>
                <a:path w="6036" h="6036" extrusionOk="0">
                  <a:moveTo>
                    <a:pt x="3011" y="109"/>
                  </a:moveTo>
                  <a:cubicBezTo>
                    <a:pt x="4621" y="109"/>
                    <a:pt x="5927" y="1415"/>
                    <a:pt x="5927" y="3025"/>
                  </a:cubicBezTo>
                  <a:cubicBezTo>
                    <a:pt x="5927" y="4622"/>
                    <a:pt x="4621" y="5945"/>
                    <a:pt x="3011" y="5945"/>
                  </a:cubicBezTo>
                  <a:cubicBezTo>
                    <a:pt x="1414" y="5945"/>
                    <a:pt x="91" y="4622"/>
                    <a:pt x="91" y="3025"/>
                  </a:cubicBezTo>
                  <a:cubicBezTo>
                    <a:pt x="91" y="1415"/>
                    <a:pt x="1414" y="109"/>
                    <a:pt x="3011" y="109"/>
                  </a:cubicBezTo>
                  <a:close/>
                  <a:moveTo>
                    <a:pt x="3011" y="1"/>
                  </a:moveTo>
                  <a:cubicBezTo>
                    <a:pt x="1358" y="1"/>
                    <a:pt x="0" y="1358"/>
                    <a:pt x="0" y="3025"/>
                  </a:cubicBezTo>
                  <a:cubicBezTo>
                    <a:pt x="0" y="4696"/>
                    <a:pt x="1358" y="6036"/>
                    <a:pt x="3011" y="6036"/>
                  </a:cubicBezTo>
                  <a:cubicBezTo>
                    <a:pt x="4678" y="6036"/>
                    <a:pt x="6035" y="4696"/>
                    <a:pt x="6035" y="3025"/>
                  </a:cubicBezTo>
                  <a:cubicBezTo>
                    <a:pt x="6035" y="1358"/>
                    <a:pt x="4678" y="1"/>
                    <a:pt x="3011" y="1"/>
                  </a:cubicBezTo>
                  <a:close/>
                </a:path>
              </a:pathLst>
            </a:custGeom>
            <a:solidFill>
              <a:schemeClr val="accent1"/>
            </a:solidFill>
            <a:ln>
              <a:solidFill>
                <a:srgbClr val="FF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57"/>
            <p:cNvSpPr/>
            <p:nvPr/>
          </p:nvSpPr>
          <p:spPr>
            <a:xfrm>
              <a:off x="762553" y="3530207"/>
              <a:ext cx="527122" cy="527005"/>
            </a:xfrm>
            <a:custGeom>
              <a:avLst/>
              <a:gdLst/>
              <a:ahLst/>
              <a:cxnLst/>
              <a:rect l="l" t="t" r="r" b="b"/>
              <a:pathLst>
                <a:path w="4479" h="4478" extrusionOk="0">
                  <a:moveTo>
                    <a:pt x="2250" y="74"/>
                  </a:moveTo>
                  <a:cubicBezTo>
                    <a:pt x="3429" y="74"/>
                    <a:pt x="4408" y="1053"/>
                    <a:pt x="4408" y="2233"/>
                  </a:cubicBezTo>
                  <a:cubicBezTo>
                    <a:pt x="4408" y="3429"/>
                    <a:pt x="3429" y="4387"/>
                    <a:pt x="2250" y="4387"/>
                  </a:cubicBezTo>
                  <a:cubicBezTo>
                    <a:pt x="1054" y="4387"/>
                    <a:pt x="92" y="3429"/>
                    <a:pt x="92" y="2233"/>
                  </a:cubicBezTo>
                  <a:cubicBezTo>
                    <a:pt x="92" y="1053"/>
                    <a:pt x="1054" y="74"/>
                    <a:pt x="2250" y="74"/>
                  </a:cubicBezTo>
                  <a:close/>
                  <a:moveTo>
                    <a:pt x="2250" y="0"/>
                  </a:moveTo>
                  <a:cubicBezTo>
                    <a:pt x="1014" y="0"/>
                    <a:pt x="1" y="997"/>
                    <a:pt x="1" y="2233"/>
                  </a:cubicBezTo>
                  <a:cubicBezTo>
                    <a:pt x="1" y="3464"/>
                    <a:pt x="1014" y="4478"/>
                    <a:pt x="2250" y="4478"/>
                  </a:cubicBezTo>
                  <a:cubicBezTo>
                    <a:pt x="3482" y="4478"/>
                    <a:pt x="4478" y="3464"/>
                    <a:pt x="4478" y="2233"/>
                  </a:cubicBezTo>
                  <a:cubicBezTo>
                    <a:pt x="4478" y="997"/>
                    <a:pt x="3482" y="0"/>
                    <a:pt x="2250" y="0"/>
                  </a:cubicBezTo>
                  <a:close/>
                </a:path>
              </a:pathLst>
            </a:custGeom>
            <a:solidFill>
              <a:schemeClr val="accent1"/>
            </a:solidFill>
            <a:ln>
              <a:solidFill>
                <a:srgbClr val="FF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57"/>
            <p:cNvSpPr/>
            <p:nvPr/>
          </p:nvSpPr>
          <p:spPr>
            <a:xfrm>
              <a:off x="817865" y="3675079"/>
              <a:ext cx="343765" cy="343765"/>
            </a:xfrm>
            <a:custGeom>
              <a:avLst/>
              <a:gdLst/>
              <a:ahLst/>
              <a:cxnLst/>
              <a:rect l="l" t="t" r="r" b="b"/>
              <a:pathLst>
                <a:path w="2921" h="2921" extrusionOk="0">
                  <a:moveTo>
                    <a:pt x="1454" y="75"/>
                  </a:moveTo>
                  <a:cubicBezTo>
                    <a:pt x="2233" y="75"/>
                    <a:pt x="2851" y="693"/>
                    <a:pt x="2851" y="1472"/>
                  </a:cubicBezTo>
                  <a:cubicBezTo>
                    <a:pt x="2851" y="2233"/>
                    <a:pt x="2233" y="2851"/>
                    <a:pt x="1454" y="2851"/>
                  </a:cubicBezTo>
                  <a:cubicBezTo>
                    <a:pt x="692" y="2851"/>
                    <a:pt x="74" y="2233"/>
                    <a:pt x="74" y="1472"/>
                  </a:cubicBezTo>
                  <a:cubicBezTo>
                    <a:pt x="74" y="693"/>
                    <a:pt x="692" y="75"/>
                    <a:pt x="1454" y="75"/>
                  </a:cubicBezTo>
                  <a:close/>
                  <a:moveTo>
                    <a:pt x="1454" y="1"/>
                  </a:moveTo>
                  <a:cubicBezTo>
                    <a:pt x="653" y="1"/>
                    <a:pt x="1" y="654"/>
                    <a:pt x="1" y="1472"/>
                  </a:cubicBezTo>
                  <a:cubicBezTo>
                    <a:pt x="1" y="2268"/>
                    <a:pt x="653" y="2921"/>
                    <a:pt x="1454" y="2921"/>
                  </a:cubicBezTo>
                  <a:cubicBezTo>
                    <a:pt x="2268" y="2921"/>
                    <a:pt x="2920" y="2268"/>
                    <a:pt x="2920" y="1472"/>
                  </a:cubicBezTo>
                  <a:cubicBezTo>
                    <a:pt x="2920" y="654"/>
                    <a:pt x="2268" y="1"/>
                    <a:pt x="1454" y="1"/>
                  </a:cubicBezTo>
                  <a:close/>
                </a:path>
              </a:pathLst>
            </a:custGeom>
            <a:solidFill>
              <a:schemeClr val="accent1"/>
            </a:solidFill>
            <a:ln>
              <a:solidFill>
                <a:srgbClr val="FF000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4" name="Google Shape;3164;p57"/>
          <p:cNvGrpSpPr/>
          <p:nvPr/>
        </p:nvGrpSpPr>
        <p:grpSpPr>
          <a:xfrm>
            <a:off x="6816831" y="112883"/>
            <a:ext cx="623386" cy="646336"/>
            <a:chOff x="2630993" y="3796705"/>
            <a:chExt cx="623386" cy="646336"/>
          </a:xfrm>
        </p:grpSpPr>
        <p:sp>
          <p:nvSpPr>
            <p:cNvPr id="3165" name="Google Shape;3165;p57"/>
            <p:cNvSpPr/>
            <p:nvPr/>
          </p:nvSpPr>
          <p:spPr>
            <a:xfrm>
              <a:off x="2630993" y="3946285"/>
              <a:ext cx="25774" cy="35895"/>
            </a:xfrm>
            <a:custGeom>
              <a:avLst/>
              <a:gdLst/>
              <a:ahLst/>
              <a:cxnLst/>
              <a:rect l="l" t="t" r="r" b="b"/>
              <a:pathLst>
                <a:path w="219" h="305" extrusionOk="0">
                  <a:moveTo>
                    <a:pt x="218" y="0"/>
                  </a:moveTo>
                  <a:lnTo>
                    <a:pt x="35" y="161"/>
                  </a:lnTo>
                  <a:lnTo>
                    <a:pt x="1" y="252"/>
                  </a:lnTo>
                  <a:lnTo>
                    <a:pt x="53" y="305"/>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57"/>
            <p:cNvSpPr/>
            <p:nvPr/>
          </p:nvSpPr>
          <p:spPr>
            <a:xfrm>
              <a:off x="2665358" y="3835071"/>
              <a:ext cx="102506" cy="181474"/>
            </a:xfrm>
            <a:custGeom>
              <a:avLst/>
              <a:gdLst/>
              <a:ahLst/>
              <a:cxnLst/>
              <a:rect l="l" t="t" r="r" b="b"/>
              <a:pathLst>
                <a:path w="871" h="1542" extrusionOk="0">
                  <a:moveTo>
                    <a:pt x="870" y="1"/>
                  </a:moveTo>
                  <a:lnTo>
                    <a:pt x="688" y="162"/>
                  </a:lnTo>
                  <a:lnTo>
                    <a:pt x="0" y="1489"/>
                  </a:lnTo>
                  <a:lnTo>
                    <a:pt x="52" y="1541"/>
                  </a:lnTo>
                  <a:lnTo>
                    <a:pt x="8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57"/>
            <p:cNvSpPr/>
            <p:nvPr/>
          </p:nvSpPr>
          <p:spPr>
            <a:xfrm>
              <a:off x="2701134" y="3813652"/>
              <a:ext cx="126161" cy="239259"/>
            </a:xfrm>
            <a:custGeom>
              <a:avLst/>
              <a:gdLst/>
              <a:ahLst/>
              <a:cxnLst/>
              <a:rect l="l" t="t" r="r" b="b"/>
              <a:pathLst>
                <a:path w="1072" h="2033" extrusionOk="0">
                  <a:moveTo>
                    <a:pt x="1019" y="0"/>
                  </a:moveTo>
                  <a:lnTo>
                    <a:pt x="1" y="1976"/>
                  </a:lnTo>
                  <a:lnTo>
                    <a:pt x="57" y="2032"/>
                  </a:lnTo>
                  <a:lnTo>
                    <a:pt x="1071" y="57"/>
                  </a:lnTo>
                  <a:lnTo>
                    <a:pt x="10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57"/>
            <p:cNvSpPr/>
            <p:nvPr/>
          </p:nvSpPr>
          <p:spPr>
            <a:xfrm>
              <a:off x="2635112" y="4223319"/>
              <a:ext cx="38484" cy="62021"/>
            </a:xfrm>
            <a:custGeom>
              <a:avLst/>
              <a:gdLst/>
              <a:ahLst/>
              <a:cxnLst/>
              <a:rect l="l" t="t" r="r" b="b"/>
              <a:pathLst>
                <a:path w="327" h="527" extrusionOk="0">
                  <a:moveTo>
                    <a:pt x="327" y="0"/>
                  </a:moveTo>
                  <a:lnTo>
                    <a:pt x="166" y="183"/>
                  </a:lnTo>
                  <a:lnTo>
                    <a:pt x="0" y="474"/>
                  </a:lnTo>
                  <a:lnTo>
                    <a:pt x="57" y="527"/>
                  </a:lnTo>
                  <a:lnTo>
                    <a:pt x="3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57"/>
            <p:cNvSpPr/>
            <p:nvPr/>
          </p:nvSpPr>
          <p:spPr>
            <a:xfrm>
              <a:off x="2737500" y="3849900"/>
              <a:ext cx="126161" cy="239376"/>
            </a:xfrm>
            <a:custGeom>
              <a:avLst/>
              <a:gdLst/>
              <a:ahLst/>
              <a:cxnLst/>
              <a:rect l="l" t="t" r="r" b="b"/>
              <a:pathLst>
                <a:path w="1072" h="2034" extrusionOk="0">
                  <a:moveTo>
                    <a:pt x="1019" y="1"/>
                  </a:moveTo>
                  <a:lnTo>
                    <a:pt x="1" y="1976"/>
                  </a:lnTo>
                  <a:lnTo>
                    <a:pt x="57" y="2033"/>
                  </a:lnTo>
                  <a:lnTo>
                    <a:pt x="1071" y="58"/>
                  </a:lnTo>
                  <a:lnTo>
                    <a:pt x="10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57"/>
            <p:cNvSpPr/>
            <p:nvPr/>
          </p:nvSpPr>
          <p:spPr>
            <a:xfrm>
              <a:off x="2671477" y="3884264"/>
              <a:ext cx="226431" cy="435444"/>
            </a:xfrm>
            <a:custGeom>
              <a:avLst/>
              <a:gdLst/>
              <a:ahLst/>
              <a:cxnLst/>
              <a:rect l="l" t="t" r="r" b="b"/>
              <a:pathLst>
                <a:path w="1924" h="3700" extrusionOk="0">
                  <a:moveTo>
                    <a:pt x="1867" y="0"/>
                  </a:moveTo>
                  <a:lnTo>
                    <a:pt x="853" y="1976"/>
                  </a:lnTo>
                  <a:lnTo>
                    <a:pt x="888" y="2011"/>
                  </a:lnTo>
                  <a:lnTo>
                    <a:pt x="797" y="2120"/>
                  </a:lnTo>
                  <a:lnTo>
                    <a:pt x="0" y="3643"/>
                  </a:lnTo>
                  <a:lnTo>
                    <a:pt x="57" y="3699"/>
                  </a:lnTo>
                  <a:lnTo>
                    <a:pt x="1924" y="53"/>
                  </a:lnTo>
                  <a:lnTo>
                    <a:pt x="1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57"/>
            <p:cNvSpPr/>
            <p:nvPr/>
          </p:nvSpPr>
          <p:spPr>
            <a:xfrm>
              <a:off x="2707843" y="3920629"/>
              <a:ext cx="226431" cy="435444"/>
            </a:xfrm>
            <a:custGeom>
              <a:avLst/>
              <a:gdLst/>
              <a:ahLst/>
              <a:cxnLst/>
              <a:rect l="l" t="t" r="r" b="b"/>
              <a:pathLst>
                <a:path w="1924" h="3700" extrusionOk="0">
                  <a:moveTo>
                    <a:pt x="1867" y="0"/>
                  </a:moveTo>
                  <a:lnTo>
                    <a:pt x="0" y="3642"/>
                  </a:lnTo>
                  <a:lnTo>
                    <a:pt x="53" y="3699"/>
                  </a:lnTo>
                  <a:lnTo>
                    <a:pt x="1924" y="53"/>
                  </a:lnTo>
                  <a:lnTo>
                    <a:pt x="1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57"/>
            <p:cNvSpPr/>
            <p:nvPr/>
          </p:nvSpPr>
          <p:spPr>
            <a:xfrm>
              <a:off x="2742089" y="3892502"/>
              <a:ext cx="264444" cy="497347"/>
            </a:xfrm>
            <a:custGeom>
              <a:avLst/>
              <a:gdLst/>
              <a:ahLst/>
              <a:cxnLst/>
              <a:rect l="l" t="t" r="r" b="b"/>
              <a:pathLst>
                <a:path w="2247" h="4226" extrusionOk="0">
                  <a:moveTo>
                    <a:pt x="2246" y="0"/>
                  </a:moveTo>
                  <a:lnTo>
                    <a:pt x="2068" y="165"/>
                  </a:lnTo>
                  <a:lnTo>
                    <a:pt x="1" y="4173"/>
                  </a:lnTo>
                  <a:lnTo>
                    <a:pt x="53" y="4225"/>
                  </a:lnTo>
                  <a:lnTo>
                    <a:pt x="22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57"/>
            <p:cNvSpPr/>
            <p:nvPr/>
          </p:nvSpPr>
          <p:spPr>
            <a:xfrm>
              <a:off x="2777984" y="3796705"/>
              <a:ext cx="328819" cy="629510"/>
            </a:xfrm>
            <a:custGeom>
              <a:avLst/>
              <a:gdLst/>
              <a:ahLst/>
              <a:cxnLst/>
              <a:rect l="l" t="t" r="r" b="b"/>
              <a:pathLst>
                <a:path w="2794" h="5349" extrusionOk="0">
                  <a:moveTo>
                    <a:pt x="2742" y="0"/>
                  </a:moveTo>
                  <a:lnTo>
                    <a:pt x="2703" y="35"/>
                  </a:lnTo>
                  <a:lnTo>
                    <a:pt x="0" y="5296"/>
                  </a:lnTo>
                  <a:lnTo>
                    <a:pt x="57" y="5348"/>
                  </a:lnTo>
                  <a:lnTo>
                    <a:pt x="2794" y="53"/>
                  </a:lnTo>
                  <a:lnTo>
                    <a:pt x="27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57"/>
            <p:cNvSpPr/>
            <p:nvPr/>
          </p:nvSpPr>
          <p:spPr>
            <a:xfrm>
              <a:off x="2833767" y="3830952"/>
              <a:ext cx="307400" cy="584436"/>
            </a:xfrm>
            <a:custGeom>
              <a:avLst/>
              <a:gdLst/>
              <a:ahLst/>
              <a:cxnLst/>
              <a:rect l="l" t="t" r="r" b="b"/>
              <a:pathLst>
                <a:path w="2612" h="4966" extrusionOk="0">
                  <a:moveTo>
                    <a:pt x="2555" y="1"/>
                  </a:moveTo>
                  <a:lnTo>
                    <a:pt x="1" y="4966"/>
                  </a:lnTo>
                  <a:lnTo>
                    <a:pt x="179" y="4805"/>
                  </a:lnTo>
                  <a:lnTo>
                    <a:pt x="2612" y="53"/>
                  </a:lnTo>
                  <a:lnTo>
                    <a:pt x="25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57"/>
            <p:cNvSpPr/>
            <p:nvPr/>
          </p:nvSpPr>
          <p:spPr>
            <a:xfrm>
              <a:off x="2944392" y="3866847"/>
              <a:ext cx="233139" cy="437915"/>
            </a:xfrm>
            <a:custGeom>
              <a:avLst/>
              <a:gdLst/>
              <a:ahLst/>
              <a:cxnLst/>
              <a:rect l="l" t="t" r="r" b="b"/>
              <a:pathLst>
                <a:path w="1981" h="3721" extrusionOk="0">
                  <a:moveTo>
                    <a:pt x="1924" y="1"/>
                  </a:moveTo>
                  <a:lnTo>
                    <a:pt x="1" y="3721"/>
                  </a:lnTo>
                  <a:lnTo>
                    <a:pt x="75" y="3664"/>
                  </a:lnTo>
                  <a:lnTo>
                    <a:pt x="92" y="3699"/>
                  </a:lnTo>
                  <a:lnTo>
                    <a:pt x="1980" y="57"/>
                  </a:lnTo>
                  <a:lnTo>
                    <a:pt x="192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57"/>
            <p:cNvSpPr/>
            <p:nvPr/>
          </p:nvSpPr>
          <p:spPr>
            <a:xfrm>
              <a:off x="2985347" y="3903212"/>
              <a:ext cx="225960" cy="433325"/>
            </a:xfrm>
            <a:custGeom>
              <a:avLst/>
              <a:gdLst/>
              <a:ahLst/>
              <a:cxnLst/>
              <a:rect l="l" t="t" r="r" b="b"/>
              <a:pathLst>
                <a:path w="1920" h="3682" extrusionOk="0">
                  <a:moveTo>
                    <a:pt x="1867" y="0"/>
                  </a:moveTo>
                  <a:lnTo>
                    <a:pt x="1" y="3629"/>
                  </a:lnTo>
                  <a:lnTo>
                    <a:pt x="53" y="3682"/>
                  </a:lnTo>
                  <a:lnTo>
                    <a:pt x="1920" y="40"/>
                  </a:lnTo>
                  <a:lnTo>
                    <a:pt x="18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57"/>
            <p:cNvSpPr/>
            <p:nvPr/>
          </p:nvSpPr>
          <p:spPr>
            <a:xfrm>
              <a:off x="3166702" y="3937576"/>
              <a:ext cx="80969" cy="144991"/>
            </a:xfrm>
            <a:custGeom>
              <a:avLst/>
              <a:gdLst/>
              <a:ahLst/>
              <a:cxnLst/>
              <a:rect l="l" t="t" r="r" b="b"/>
              <a:pathLst>
                <a:path w="688" h="1232" extrusionOk="0">
                  <a:moveTo>
                    <a:pt x="635" y="0"/>
                  </a:moveTo>
                  <a:lnTo>
                    <a:pt x="0" y="1231"/>
                  </a:lnTo>
                  <a:lnTo>
                    <a:pt x="161" y="1070"/>
                  </a:lnTo>
                  <a:lnTo>
                    <a:pt x="688" y="52"/>
                  </a:lnTo>
                  <a:lnTo>
                    <a:pt x="6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57"/>
            <p:cNvSpPr/>
            <p:nvPr/>
          </p:nvSpPr>
          <p:spPr>
            <a:xfrm>
              <a:off x="3021242" y="4133642"/>
              <a:ext cx="126043" cy="239259"/>
            </a:xfrm>
            <a:custGeom>
              <a:avLst/>
              <a:gdLst/>
              <a:ahLst/>
              <a:cxnLst/>
              <a:rect l="l" t="t" r="r" b="b"/>
              <a:pathLst>
                <a:path w="1071" h="2033" extrusionOk="0">
                  <a:moveTo>
                    <a:pt x="1019" y="1"/>
                  </a:moveTo>
                  <a:lnTo>
                    <a:pt x="0" y="1976"/>
                  </a:lnTo>
                  <a:lnTo>
                    <a:pt x="57" y="2033"/>
                  </a:lnTo>
                  <a:lnTo>
                    <a:pt x="1071" y="57"/>
                  </a:lnTo>
                  <a:lnTo>
                    <a:pt x="10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57"/>
            <p:cNvSpPr/>
            <p:nvPr/>
          </p:nvSpPr>
          <p:spPr>
            <a:xfrm>
              <a:off x="3055488" y="4170007"/>
              <a:ext cx="126161" cy="237258"/>
            </a:xfrm>
            <a:custGeom>
              <a:avLst/>
              <a:gdLst/>
              <a:ahLst/>
              <a:cxnLst/>
              <a:rect l="l" t="t" r="r" b="b"/>
              <a:pathLst>
                <a:path w="1072" h="2016" extrusionOk="0">
                  <a:moveTo>
                    <a:pt x="1015" y="1"/>
                  </a:moveTo>
                  <a:lnTo>
                    <a:pt x="1" y="1959"/>
                  </a:lnTo>
                  <a:lnTo>
                    <a:pt x="57" y="2015"/>
                  </a:lnTo>
                  <a:lnTo>
                    <a:pt x="1071" y="57"/>
                  </a:lnTo>
                  <a:lnTo>
                    <a:pt x="10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57"/>
            <p:cNvSpPr/>
            <p:nvPr/>
          </p:nvSpPr>
          <p:spPr>
            <a:xfrm>
              <a:off x="3091854" y="4204371"/>
              <a:ext cx="126161" cy="238670"/>
            </a:xfrm>
            <a:custGeom>
              <a:avLst/>
              <a:gdLst/>
              <a:ahLst/>
              <a:cxnLst/>
              <a:rect l="l" t="t" r="r" b="b"/>
              <a:pathLst>
                <a:path w="1072" h="2028" extrusionOk="0">
                  <a:moveTo>
                    <a:pt x="1015" y="0"/>
                  </a:moveTo>
                  <a:lnTo>
                    <a:pt x="1" y="1976"/>
                  </a:lnTo>
                  <a:lnTo>
                    <a:pt x="53" y="2028"/>
                  </a:lnTo>
                  <a:lnTo>
                    <a:pt x="1071" y="52"/>
                  </a:lnTo>
                  <a:lnTo>
                    <a:pt x="10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57"/>
            <p:cNvSpPr/>
            <p:nvPr/>
          </p:nvSpPr>
          <p:spPr>
            <a:xfrm>
              <a:off x="3183531" y="4240619"/>
              <a:ext cx="70848" cy="121571"/>
            </a:xfrm>
            <a:custGeom>
              <a:avLst/>
              <a:gdLst/>
              <a:ahLst/>
              <a:cxnLst/>
              <a:rect l="l" t="t" r="r" b="b"/>
              <a:pathLst>
                <a:path w="602" h="1033" extrusionOk="0">
                  <a:moveTo>
                    <a:pt x="545" y="1"/>
                  </a:moveTo>
                  <a:lnTo>
                    <a:pt x="1" y="1032"/>
                  </a:lnTo>
                  <a:lnTo>
                    <a:pt x="183" y="871"/>
                  </a:lnTo>
                  <a:lnTo>
                    <a:pt x="601" y="53"/>
                  </a:lnTo>
                  <a:lnTo>
                    <a:pt x="5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2" name="Google Shape;3182;p57"/>
          <p:cNvGrpSpPr/>
          <p:nvPr/>
        </p:nvGrpSpPr>
        <p:grpSpPr>
          <a:xfrm>
            <a:off x="2906962" y="280310"/>
            <a:ext cx="1378013" cy="1559406"/>
            <a:chOff x="365572" y="499445"/>
            <a:chExt cx="1378013" cy="1559406"/>
          </a:xfrm>
          <a:effectLst>
            <a:outerShdw blurRad="50800" dist="50800" dir="5400000" algn="ctr" rotWithShape="0">
              <a:schemeClr val="tx2"/>
            </a:outerShdw>
          </a:effectLst>
        </p:grpSpPr>
        <p:sp>
          <p:nvSpPr>
            <p:cNvPr id="3183" name="Google Shape;3183;p57"/>
            <p:cNvSpPr/>
            <p:nvPr/>
          </p:nvSpPr>
          <p:spPr>
            <a:xfrm>
              <a:off x="365572" y="924877"/>
              <a:ext cx="1135678" cy="1133974"/>
            </a:xfrm>
            <a:custGeom>
              <a:avLst/>
              <a:gdLst/>
              <a:ahLst/>
              <a:cxnLst/>
              <a:rect l="l" t="t" r="r" b="b"/>
              <a:pathLst>
                <a:path w="8665" h="8652" extrusionOk="0">
                  <a:moveTo>
                    <a:pt x="8612" y="1"/>
                  </a:moveTo>
                  <a:lnTo>
                    <a:pt x="1" y="8595"/>
                  </a:lnTo>
                  <a:lnTo>
                    <a:pt x="53" y="8651"/>
                  </a:lnTo>
                  <a:lnTo>
                    <a:pt x="8664" y="36"/>
                  </a:lnTo>
                  <a:lnTo>
                    <a:pt x="8612" y="1"/>
                  </a:lnTo>
                  <a:close/>
                </a:path>
              </a:pathLst>
            </a:custGeom>
            <a:solidFill>
              <a:schemeClr val="accent1"/>
            </a:solidFill>
            <a:ln w="28575" cap="flat" cmpd="sng">
              <a:solidFill>
                <a:srgbClr val="FF0000"/>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57"/>
            <p:cNvSpPr/>
            <p:nvPr/>
          </p:nvSpPr>
          <p:spPr>
            <a:xfrm>
              <a:off x="610266" y="499445"/>
              <a:ext cx="1133319" cy="1133974"/>
            </a:xfrm>
            <a:custGeom>
              <a:avLst/>
              <a:gdLst/>
              <a:ahLst/>
              <a:cxnLst/>
              <a:rect l="l" t="t" r="r" b="b"/>
              <a:pathLst>
                <a:path w="8647" h="8652" extrusionOk="0">
                  <a:moveTo>
                    <a:pt x="8595" y="1"/>
                  </a:moveTo>
                  <a:lnTo>
                    <a:pt x="1" y="8612"/>
                  </a:lnTo>
                  <a:lnTo>
                    <a:pt x="53" y="8651"/>
                  </a:lnTo>
                  <a:lnTo>
                    <a:pt x="8647" y="57"/>
                  </a:lnTo>
                  <a:lnTo>
                    <a:pt x="8595" y="1"/>
                  </a:lnTo>
                  <a:close/>
                </a:path>
              </a:pathLst>
            </a:custGeom>
            <a:solidFill>
              <a:schemeClr val="accent1"/>
            </a:solidFill>
            <a:ln w="28575" cap="flat" cmpd="sng">
              <a:solidFill>
                <a:srgbClr val="FF0000"/>
              </a:solidFill>
              <a:prstDash val="solid"/>
              <a:round/>
              <a:headEnd type="none" w="sm" len="sm"/>
              <a:tailEnd type="none" w="sm" len="sm"/>
            </a:ln>
            <a:effectLst>
              <a:outerShdw blurRad="100013" dist="66675" dir="5400000" algn="bl" rotWithShape="0">
                <a:schemeClr val="accent1">
                  <a:alpha val="8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2" name="Straight Connector 91">
            <a:extLst>
              <a:ext uri="{FF2B5EF4-FFF2-40B4-BE49-F238E27FC236}">
                <a16:creationId xmlns:a16="http://schemas.microsoft.com/office/drawing/2014/main" id="{A8400615-4FA7-4B82-88AC-98AD79673414}"/>
              </a:ext>
            </a:extLst>
          </p:cNvPr>
          <p:cNvCxnSpPr>
            <a:cxnSpLocks/>
          </p:cNvCxnSpPr>
          <p:nvPr/>
        </p:nvCxnSpPr>
        <p:spPr>
          <a:xfrm>
            <a:off x="3869100" y="2731180"/>
            <a:ext cx="40373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FD839B89-E305-5EE7-DEBE-74E76A3DE1C8}"/>
              </a:ext>
            </a:extLst>
          </p:cNvPr>
          <p:cNvSpPr/>
          <p:nvPr/>
        </p:nvSpPr>
        <p:spPr>
          <a:xfrm rot="18874274">
            <a:off x="630202" y="-734333"/>
            <a:ext cx="1218074" cy="4501049"/>
          </a:xfrm>
          <a:prstGeom prst="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561643D-CEEF-EA96-754B-AFE44FA77BDF}"/>
              </a:ext>
            </a:extLst>
          </p:cNvPr>
          <p:cNvSpPr/>
          <p:nvPr/>
        </p:nvSpPr>
        <p:spPr>
          <a:xfrm rot="2658506">
            <a:off x="796207" y="1650764"/>
            <a:ext cx="1186075" cy="4168320"/>
          </a:xfrm>
          <a:prstGeom prst="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7" name="Rectangle 6">
            <a:extLst>
              <a:ext uri="{FF2B5EF4-FFF2-40B4-BE49-F238E27FC236}">
                <a16:creationId xmlns:a16="http://schemas.microsoft.com/office/drawing/2014/main" id="{CA07E442-4D15-66DD-E83D-6F41C65DCF59}"/>
              </a:ext>
            </a:extLst>
          </p:cNvPr>
          <p:cNvSpPr/>
          <p:nvPr/>
        </p:nvSpPr>
        <p:spPr>
          <a:xfrm rot="8084040">
            <a:off x="1406063" y="2055537"/>
            <a:ext cx="1192415" cy="42474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grpSp>
        <p:nvGrpSpPr>
          <p:cNvPr id="3099" name="Google Shape;3099;p57"/>
          <p:cNvGrpSpPr/>
          <p:nvPr/>
        </p:nvGrpSpPr>
        <p:grpSpPr>
          <a:xfrm>
            <a:off x="7171421" y="-649374"/>
            <a:ext cx="2545698" cy="2543676"/>
            <a:chOff x="894254" y="919397"/>
            <a:chExt cx="2545698" cy="2543676"/>
          </a:xfrm>
        </p:grpSpPr>
        <p:sp>
          <p:nvSpPr>
            <p:cNvPr id="3100" name="Google Shape;3100;p57"/>
            <p:cNvSpPr/>
            <p:nvPr/>
          </p:nvSpPr>
          <p:spPr>
            <a:xfrm>
              <a:off x="1041715" y="2647740"/>
              <a:ext cx="2306557" cy="405669"/>
            </a:xfrm>
            <a:custGeom>
              <a:avLst/>
              <a:gdLst/>
              <a:ahLst/>
              <a:cxnLst/>
              <a:rect l="l" t="t" r="r" b="b"/>
              <a:pathLst>
                <a:path w="19599" h="3447" extrusionOk="0">
                  <a:moveTo>
                    <a:pt x="17767" y="74"/>
                  </a:moveTo>
                  <a:cubicBezTo>
                    <a:pt x="18367" y="74"/>
                    <a:pt x="18930" y="144"/>
                    <a:pt x="19497" y="212"/>
                  </a:cubicBezTo>
                  <a:lnTo>
                    <a:pt x="19497" y="212"/>
                  </a:lnTo>
                  <a:cubicBezTo>
                    <a:pt x="19468" y="286"/>
                    <a:pt x="19438" y="362"/>
                    <a:pt x="19394" y="449"/>
                  </a:cubicBezTo>
                  <a:cubicBezTo>
                    <a:pt x="18966" y="381"/>
                    <a:pt x="18521" y="326"/>
                    <a:pt x="18059" y="326"/>
                  </a:cubicBezTo>
                  <a:cubicBezTo>
                    <a:pt x="17967" y="326"/>
                    <a:pt x="17858" y="326"/>
                    <a:pt x="17750" y="344"/>
                  </a:cubicBezTo>
                  <a:cubicBezTo>
                    <a:pt x="15195" y="453"/>
                    <a:pt x="12476" y="583"/>
                    <a:pt x="9935" y="909"/>
                  </a:cubicBezTo>
                  <a:cubicBezTo>
                    <a:pt x="9482" y="979"/>
                    <a:pt x="9082" y="1162"/>
                    <a:pt x="8738" y="1379"/>
                  </a:cubicBezTo>
                  <a:cubicBezTo>
                    <a:pt x="8233" y="1741"/>
                    <a:pt x="7798" y="2215"/>
                    <a:pt x="7341" y="2611"/>
                  </a:cubicBezTo>
                  <a:cubicBezTo>
                    <a:pt x="6871" y="3011"/>
                    <a:pt x="6362" y="3320"/>
                    <a:pt x="5692" y="3372"/>
                  </a:cubicBezTo>
                  <a:lnTo>
                    <a:pt x="5422" y="3372"/>
                  </a:lnTo>
                  <a:cubicBezTo>
                    <a:pt x="5408" y="3372"/>
                    <a:pt x="5393" y="3372"/>
                    <a:pt x="5379" y="3372"/>
                  </a:cubicBezTo>
                  <a:cubicBezTo>
                    <a:pt x="3710" y="3372"/>
                    <a:pt x="2062" y="2393"/>
                    <a:pt x="393" y="1711"/>
                  </a:cubicBezTo>
                  <a:lnTo>
                    <a:pt x="393" y="1711"/>
                  </a:lnTo>
                  <a:cubicBezTo>
                    <a:pt x="307" y="1582"/>
                    <a:pt x="231" y="1450"/>
                    <a:pt x="157" y="1320"/>
                  </a:cubicBezTo>
                  <a:lnTo>
                    <a:pt x="157" y="1320"/>
                  </a:lnTo>
                  <a:cubicBezTo>
                    <a:pt x="1833" y="1973"/>
                    <a:pt x="3583" y="2955"/>
                    <a:pt x="5257" y="2955"/>
                  </a:cubicBezTo>
                  <a:cubicBezTo>
                    <a:pt x="5383" y="2955"/>
                    <a:pt x="5492" y="2955"/>
                    <a:pt x="5601" y="2937"/>
                  </a:cubicBezTo>
                  <a:cubicBezTo>
                    <a:pt x="6075" y="2902"/>
                    <a:pt x="6471" y="2737"/>
                    <a:pt x="6837" y="2502"/>
                  </a:cubicBezTo>
                  <a:cubicBezTo>
                    <a:pt x="7381" y="2141"/>
                    <a:pt x="7833" y="1649"/>
                    <a:pt x="8320" y="1214"/>
                  </a:cubicBezTo>
                  <a:cubicBezTo>
                    <a:pt x="8812" y="779"/>
                    <a:pt x="9339" y="418"/>
                    <a:pt x="10026" y="326"/>
                  </a:cubicBezTo>
                  <a:cubicBezTo>
                    <a:pt x="11658" y="109"/>
                    <a:pt x="13416" y="74"/>
                    <a:pt x="15156" y="74"/>
                  </a:cubicBezTo>
                  <a:close/>
                  <a:moveTo>
                    <a:pt x="15156" y="0"/>
                  </a:moveTo>
                  <a:cubicBezTo>
                    <a:pt x="13416" y="0"/>
                    <a:pt x="11640" y="39"/>
                    <a:pt x="10009" y="257"/>
                  </a:cubicBezTo>
                  <a:cubicBezTo>
                    <a:pt x="9539" y="326"/>
                    <a:pt x="9138" y="509"/>
                    <a:pt x="8795" y="744"/>
                  </a:cubicBezTo>
                  <a:cubicBezTo>
                    <a:pt x="8251" y="1127"/>
                    <a:pt x="7798" y="1632"/>
                    <a:pt x="7307" y="2049"/>
                  </a:cubicBezTo>
                  <a:cubicBezTo>
                    <a:pt x="6797" y="2467"/>
                    <a:pt x="6275" y="2811"/>
                    <a:pt x="5601" y="2868"/>
                  </a:cubicBezTo>
                  <a:cubicBezTo>
                    <a:pt x="5492" y="2885"/>
                    <a:pt x="5383" y="2885"/>
                    <a:pt x="5257" y="2885"/>
                  </a:cubicBezTo>
                  <a:cubicBezTo>
                    <a:pt x="3591" y="2885"/>
                    <a:pt x="1815" y="1867"/>
                    <a:pt x="92" y="1214"/>
                  </a:cubicBezTo>
                  <a:lnTo>
                    <a:pt x="1" y="1179"/>
                  </a:lnTo>
                  <a:lnTo>
                    <a:pt x="53" y="1271"/>
                  </a:lnTo>
                  <a:cubicBezTo>
                    <a:pt x="144" y="1432"/>
                    <a:pt x="236" y="1597"/>
                    <a:pt x="327" y="1758"/>
                  </a:cubicBezTo>
                  <a:lnTo>
                    <a:pt x="344" y="1780"/>
                  </a:lnTo>
                  <a:cubicBezTo>
                    <a:pt x="2033" y="2450"/>
                    <a:pt x="3717" y="3446"/>
                    <a:pt x="5422" y="3446"/>
                  </a:cubicBezTo>
                  <a:lnTo>
                    <a:pt x="5710" y="3446"/>
                  </a:lnTo>
                  <a:cubicBezTo>
                    <a:pt x="6167" y="3411"/>
                    <a:pt x="6545" y="3263"/>
                    <a:pt x="6889" y="3029"/>
                  </a:cubicBezTo>
                  <a:cubicBezTo>
                    <a:pt x="7415" y="2702"/>
                    <a:pt x="7833" y="2232"/>
                    <a:pt x="8303" y="1832"/>
                  </a:cubicBezTo>
                  <a:cubicBezTo>
                    <a:pt x="8777" y="1414"/>
                    <a:pt x="9282" y="1070"/>
                    <a:pt x="9952" y="979"/>
                  </a:cubicBezTo>
                  <a:cubicBezTo>
                    <a:pt x="12493" y="653"/>
                    <a:pt x="15195" y="527"/>
                    <a:pt x="17750" y="418"/>
                  </a:cubicBezTo>
                  <a:cubicBezTo>
                    <a:pt x="17858" y="400"/>
                    <a:pt x="17967" y="400"/>
                    <a:pt x="18059" y="400"/>
                  </a:cubicBezTo>
                  <a:cubicBezTo>
                    <a:pt x="18529" y="400"/>
                    <a:pt x="18981" y="453"/>
                    <a:pt x="19416" y="527"/>
                  </a:cubicBezTo>
                  <a:lnTo>
                    <a:pt x="19438" y="527"/>
                  </a:lnTo>
                  <a:lnTo>
                    <a:pt x="19455" y="492"/>
                  </a:lnTo>
                  <a:cubicBezTo>
                    <a:pt x="19490" y="400"/>
                    <a:pt x="19547" y="309"/>
                    <a:pt x="19582" y="200"/>
                  </a:cubicBezTo>
                  <a:lnTo>
                    <a:pt x="19599" y="165"/>
                  </a:lnTo>
                  <a:lnTo>
                    <a:pt x="19547" y="148"/>
                  </a:lnTo>
                  <a:cubicBezTo>
                    <a:pt x="18964" y="74"/>
                    <a:pt x="18385" y="0"/>
                    <a:pt x="1776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57"/>
            <p:cNvSpPr/>
            <p:nvPr/>
          </p:nvSpPr>
          <p:spPr>
            <a:xfrm>
              <a:off x="1014058" y="2596429"/>
              <a:ext cx="2345041" cy="399078"/>
            </a:xfrm>
            <a:custGeom>
              <a:avLst/>
              <a:gdLst/>
              <a:ahLst/>
              <a:cxnLst/>
              <a:rect l="l" t="t" r="r" b="b"/>
              <a:pathLst>
                <a:path w="19926" h="3391" extrusionOk="0">
                  <a:moveTo>
                    <a:pt x="12728" y="75"/>
                  </a:moveTo>
                  <a:cubicBezTo>
                    <a:pt x="14430" y="75"/>
                    <a:pt x="16209" y="218"/>
                    <a:pt x="17824" y="258"/>
                  </a:cubicBezTo>
                  <a:cubicBezTo>
                    <a:pt x="18496" y="275"/>
                    <a:pt x="19167" y="325"/>
                    <a:pt x="19823" y="412"/>
                  </a:cubicBezTo>
                  <a:lnTo>
                    <a:pt x="19823" y="412"/>
                  </a:lnTo>
                  <a:cubicBezTo>
                    <a:pt x="19807" y="469"/>
                    <a:pt x="19784" y="522"/>
                    <a:pt x="19759" y="581"/>
                  </a:cubicBezTo>
                  <a:lnTo>
                    <a:pt x="19759" y="581"/>
                  </a:lnTo>
                  <a:cubicBezTo>
                    <a:pt x="19184" y="508"/>
                    <a:pt x="18612" y="436"/>
                    <a:pt x="18002" y="436"/>
                  </a:cubicBezTo>
                  <a:lnTo>
                    <a:pt x="15391" y="436"/>
                  </a:lnTo>
                  <a:cubicBezTo>
                    <a:pt x="13651" y="436"/>
                    <a:pt x="11875" y="475"/>
                    <a:pt x="10244" y="693"/>
                  </a:cubicBezTo>
                  <a:cubicBezTo>
                    <a:pt x="9774" y="762"/>
                    <a:pt x="9373" y="945"/>
                    <a:pt x="9030" y="1180"/>
                  </a:cubicBezTo>
                  <a:cubicBezTo>
                    <a:pt x="8486" y="1563"/>
                    <a:pt x="8033" y="2068"/>
                    <a:pt x="7542" y="2485"/>
                  </a:cubicBezTo>
                  <a:cubicBezTo>
                    <a:pt x="7032" y="2903"/>
                    <a:pt x="6510" y="3247"/>
                    <a:pt x="5836" y="3304"/>
                  </a:cubicBezTo>
                  <a:cubicBezTo>
                    <a:pt x="5727" y="3321"/>
                    <a:pt x="5618" y="3321"/>
                    <a:pt x="5492" y="3321"/>
                  </a:cubicBezTo>
                  <a:cubicBezTo>
                    <a:pt x="3828" y="3321"/>
                    <a:pt x="2056" y="2306"/>
                    <a:pt x="336" y="1653"/>
                  </a:cubicBezTo>
                  <a:lnTo>
                    <a:pt x="336" y="1653"/>
                  </a:lnTo>
                  <a:cubicBezTo>
                    <a:pt x="278" y="1526"/>
                    <a:pt x="209" y="1411"/>
                    <a:pt x="150" y="1287"/>
                  </a:cubicBezTo>
                  <a:lnTo>
                    <a:pt x="150" y="1287"/>
                  </a:lnTo>
                  <a:cubicBezTo>
                    <a:pt x="1844" y="1869"/>
                    <a:pt x="3622" y="2794"/>
                    <a:pt x="5292" y="2794"/>
                  </a:cubicBezTo>
                  <a:cubicBezTo>
                    <a:pt x="5422" y="2794"/>
                    <a:pt x="5549" y="2794"/>
                    <a:pt x="5675" y="2777"/>
                  </a:cubicBezTo>
                  <a:cubicBezTo>
                    <a:pt x="6145" y="2738"/>
                    <a:pt x="6563" y="2577"/>
                    <a:pt x="6963" y="2342"/>
                  </a:cubicBezTo>
                  <a:cubicBezTo>
                    <a:pt x="7524" y="1976"/>
                    <a:pt x="8051" y="1489"/>
                    <a:pt x="8577" y="1071"/>
                  </a:cubicBezTo>
                  <a:cubicBezTo>
                    <a:pt x="9121" y="636"/>
                    <a:pt x="9700" y="275"/>
                    <a:pt x="10387" y="201"/>
                  </a:cubicBezTo>
                  <a:cubicBezTo>
                    <a:pt x="11131" y="110"/>
                    <a:pt x="11928" y="75"/>
                    <a:pt x="12728" y="75"/>
                  </a:cubicBezTo>
                  <a:close/>
                  <a:moveTo>
                    <a:pt x="12728" y="1"/>
                  </a:moveTo>
                  <a:cubicBezTo>
                    <a:pt x="11928" y="1"/>
                    <a:pt x="11131" y="40"/>
                    <a:pt x="10370" y="127"/>
                  </a:cubicBezTo>
                  <a:cubicBezTo>
                    <a:pt x="9426" y="236"/>
                    <a:pt x="8703" y="854"/>
                    <a:pt x="7994" y="1454"/>
                  </a:cubicBezTo>
                  <a:cubicBezTo>
                    <a:pt x="7650" y="1741"/>
                    <a:pt x="7289" y="2050"/>
                    <a:pt x="6906" y="2268"/>
                  </a:cubicBezTo>
                  <a:cubicBezTo>
                    <a:pt x="6545" y="2503"/>
                    <a:pt x="6127" y="2668"/>
                    <a:pt x="5675" y="2720"/>
                  </a:cubicBezTo>
                  <a:lnTo>
                    <a:pt x="5292" y="2720"/>
                  </a:lnTo>
                  <a:cubicBezTo>
                    <a:pt x="3608" y="2720"/>
                    <a:pt x="1811" y="1781"/>
                    <a:pt x="92" y="1180"/>
                  </a:cubicBezTo>
                  <a:lnTo>
                    <a:pt x="1" y="1145"/>
                  </a:lnTo>
                  <a:lnTo>
                    <a:pt x="36" y="1237"/>
                  </a:lnTo>
                  <a:cubicBezTo>
                    <a:pt x="127" y="1398"/>
                    <a:pt x="201" y="1541"/>
                    <a:pt x="288" y="1707"/>
                  </a:cubicBezTo>
                  <a:lnTo>
                    <a:pt x="288" y="1724"/>
                  </a:lnTo>
                  <a:lnTo>
                    <a:pt x="310" y="1724"/>
                  </a:lnTo>
                  <a:cubicBezTo>
                    <a:pt x="2011" y="2377"/>
                    <a:pt x="3791" y="3391"/>
                    <a:pt x="5492" y="3391"/>
                  </a:cubicBezTo>
                  <a:cubicBezTo>
                    <a:pt x="5618" y="3391"/>
                    <a:pt x="5727" y="3391"/>
                    <a:pt x="5836" y="3373"/>
                  </a:cubicBezTo>
                  <a:cubicBezTo>
                    <a:pt x="6310" y="3338"/>
                    <a:pt x="6706" y="3173"/>
                    <a:pt x="7072" y="2938"/>
                  </a:cubicBezTo>
                  <a:cubicBezTo>
                    <a:pt x="7616" y="2577"/>
                    <a:pt x="8068" y="2085"/>
                    <a:pt x="8555" y="1650"/>
                  </a:cubicBezTo>
                  <a:cubicBezTo>
                    <a:pt x="9047" y="1215"/>
                    <a:pt x="9574" y="854"/>
                    <a:pt x="10261" y="762"/>
                  </a:cubicBezTo>
                  <a:cubicBezTo>
                    <a:pt x="11893" y="545"/>
                    <a:pt x="13651" y="510"/>
                    <a:pt x="15391" y="510"/>
                  </a:cubicBezTo>
                  <a:lnTo>
                    <a:pt x="18002" y="510"/>
                  </a:lnTo>
                  <a:cubicBezTo>
                    <a:pt x="18620" y="510"/>
                    <a:pt x="19199" y="584"/>
                    <a:pt x="19782" y="654"/>
                  </a:cubicBezTo>
                  <a:lnTo>
                    <a:pt x="19799" y="671"/>
                  </a:lnTo>
                  <a:lnTo>
                    <a:pt x="19817" y="636"/>
                  </a:lnTo>
                  <a:cubicBezTo>
                    <a:pt x="19851" y="562"/>
                    <a:pt x="19869" y="475"/>
                    <a:pt x="19908" y="401"/>
                  </a:cubicBezTo>
                  <a:lnTo>
                    <a:pt x="19925" y="345"/>
                  </a:lnTo>
                  <a:lnTo>
                    <a:pt x="19869" y="345"/>
                  </a:lnTo>
                  <a:cubicBezTo>
                    <a:pt x="19199" y="258"/>
                    <a:pt x="18529" y="201"/>
                    <a:pt x="17824" y="184"/>
                  </a:cubicBezTo>
                  <a:cubicBezTo>
                    <a:pt x="16209" y="149"/>
                    <a:pt x="14430" y="1"/>
                    <a:pt x="12728"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57"/>
            <p:cNvSpPr/>
            <p:nvPr/>
          </p:nvSpPr>
          <p:spPr>
            <a:xfrm>
              <a:off x="990521" y="2545235"/>
              <a:ext cx="2377287" cy="380131"/>
            </a:xfrm>
            <a:custGeom>
              <a:avLst/>
              <a:gdLst/>
              <a:ahLst/>
              <a:cxnLst/>
              <a:rect l="l" t="t" r="r" b="b"/>
              <a:pathLst>
                <a:path w="20200" h="3230" extrusionOk="0">
                  <a:moveTo>
                    <a:pt x="12110" y="75"/>
                  </a:moveTo>
                  <a:cubicBezTo>
                    <a:pt x="14016" y="75"/>
                    <a:pt x="16066" y="401"/>
                    <a:pt x="17915" y="492"/>
                  </a:cubicBezTo>
                  <a:cubicBezTo>
                    <a:pt x="18644" y="544"/>
                    <a:pt x="19377" y="583"/>
                    <a:pt x="20110" y="634"/>
                  </a:cubicBezTo>
                  <a:lnTo>
                    <a:pt x="20110" y="634"/>
                  </a:lnTo>
                  <a:cubicBezTo>
                    <a:pt x="20087" y="682"/>
                    <a:pt x="20069" y="726"/>
                    <a:pt x="20045" y="777"/>
                  </a:cubicBezTo>
                  <a:lnTo>
                    <a:pt x="20045" y="777"/>
                  </a:lnTo>
                  <a:cubicBezTo>
                    <a:pt x="19383" y="691"/>
                    <a:pt x="18720" y="636"/>
                    <a:pt x="18024" y="619"/>
                  </a:cubicBezTo>
                  <a:cubicBezTo>
                    <a:pt x="16409" y="584"/>
                    <a:pt x="14630" y="436"/>
                    <a:pt x="12928" y="436"/>
                  </a:cubicBezTo>
                  <a:cubicBezTo>
                    <a:pt x="12128" y="436"/>
                    <a:pt x="11331" y="475"/>
                    <a:pt x="10570" y="562"/>
                  </a:cubicBezTo>
                  <a:cubicBezTo>
                    <a:pt x="9626" y="671"/>
                    <a:pt x="8903" y="1289"/>
                    <a:pt x="8194" y="1889"/>
                  </a:cubicBezTo>
                  <a:cubicBezTo>
                    <a:pt x="7850" y="2176"/>
                    <a:pt x="7489" y="2485"/>
                    <a:pt x="7106" y="2703"/>
                  </a:cubicBezTo>
                  <a:cubicBezTo>
                    <a:pt x="6745" y="2938"/>
                    <a:pt x="6327" y="3103"/>
                    <a:pt x="5875" y="3155"/>
                  </a:cubicBezTo>
                  <a:lnTo>
                    <a:pt x="5492" y="3155"/>
                  </a:lnTo>
                  <a:cubicBezTo>
                    <a:pt x="3812" y="3155"/>
                    <a:pt x="2019" y="2220"/>
                    <a:pt x="303" y="1619"/>
                  </a:cubicBezTo>
                  <a:lnTo>
                    <a:pt x="303" y="1619"/>
                  </a:lnTo>
                  <a:cubicBezTo>
                    <a:pt x="243" y="1488"/>
                    <a:pt x="182" y="1365"/>
                    <a:pt x="125" y="1236"/>
                  </a:cubicBezTo>
                  <a:lnTo>
                    <a:pt x="125" y="1236"/>
                  </a:lnTo>
                  <a:cubicBezTo>
                    <a:pt x="1809" y="1748"/>
                    <a:pt x="3579" y="2577"/>
                    <a:pt x="5257" y="2577"/>
                  </a:cubicBezTo>
                  <a:cubicBezTo>
                    <a:pt x="5383" y="2577"/>
                    <a:pt x="5514" y="2577"/>
                    <a:pt x="5657" y="2559"/>
                  </a:cubicBezTo>
                  <a:cubicBezTo>
                    <a:pt x="6619" y="2485"/>
                    <a:pt x="7433" y="1924"/>
                    <a:pt x="8233" y="1363"/>
                  </a:cubicBezTo>
                  <a:cubicBezTo>
                    <a:pt x="9012" y="801"/>
                    <a:pt x="9808" y="236"/>
                    <a:pt x="10770" y="149"/>
                  </a:cubicBezTo>
                  <a:cubicBezTo>
                    <a:pt x="11205" y="92"/>
                    <a:pt x="11658" y="75"/>
                    <a:pt x="12110" y="75"/>
                  </a:cubicBezTo>
                  <a:close/>
                  <a:moveTo>
                    <a:pt x="12110" y="1"/>
                  </a:moveTo>
                  <a:cubicBezTo>
                    <a:pt x="11658" y="1"/>
                    <a:pt x="11205" y="18"/>
                    <a:pt x="10753" y="75"/>
                  </a:cubicBezTo>
                  <a:cubicBezTo>
                    <a:pt x="9774" y="166"/>
                    <a:pt x="8973" y="745"/>
                    <a:pt x="8177" y="1289"/>
                  </a:cubicBezTo>
                  <a:cubicBezTo>
                    <a:pt x="7380" y="1850"/>
                    <a:pt x="6602" y="2411"/>
                    <a:pt x="5640" y="2485"/>
                  </a:cubicBezTo>
                  <a:cubicBezTo>
                    <a:pt x="5514" y="2503"/>
                    <a:pt x="5383" y="2503"/>
                    <a:pt x="5257" y="2503"/>
                  </a:cubicBezTo>
                  <a:cubicBezTo>
                    <a:pt x="3573" y="2503"/>
                    <a:pt x="1793" y="1650"/>
                    <a:pt x="75" y="1145"/>
                  </a:cubicBezTo>
                  <a:lnTo>
                    <a:pt x="1" y="1128"/>
                  </a:lnTo>
                  <a:lnTo>
                    <a:pt x="35" y="1197"/>
                  </a:lnTo>
                  <a:cubicBezTo>
                    <a:pt x="92" y="1345"/>
                    <a:pt x="162" y="1506"/>
                    <a:pt x="236" y="1672"/>
                  </a:cubicBezTo>
                  <a:lnTo>
                    <a:pt x="253" y="1672"/>
                  </a:lnTo>
                  <a:lnTo>
                    <a:pt x="253" y="1689"/>
                  </a:lnTo>
                  <a:cubicBezTo>
                    <a:pt x="1976" y="2268"/>
                    <a:pt x="3791" y="3229"/>
                    <a:pt x="5492" y="3229"/>
                  </a:cubicBezTo>
                  <a:cubicBezTo>
                    <a:pt x="5622" y="3229"/>
                    <a:pt x="5749" y="3229"/>
                    <a:pt x="5875" y="3212"/>
                  </a:cubicBezTo>
                  <a:cubicBezTo>
                    <a:pt x="6345" y="3173"/>
                    <a:pt x="6763" y="3012"/>
                    <a:pt x="7163" y="2777"/>
                  </a:cubicBezTo>
                  <a:cubicBezTo>
                    <a:pt x="7724" y="2411"/>
                    <a:pt x="8251" y="1924"/>
                    <a:pt x="8777" y="1506"/>
                  </a:cubicBezTo>
                  <a:cubicBezTo>
                    <a:pt x="9321" y="1071"/>
                    <a:pt x="9900" y="710"/>
                    <a:pt x="10587" y="636"/>
                  </a:cubicBezTo>
                  <a:cubicBezTo>
                    <a:pt x="11331" y="545"/>
                    <a:pt x="12128" y="510"/>
                    <a:pt x="12928" y="510"/>
                  </a:cubicBezTo>
                  <a:cubicBezTo>
                    <a:pt x="14630" y="510"/>
                    <a:pt x="16409" y="653"/>
                    <a:pt x="18024" y="693"/>
                  </a:cubicBezTo>
                  <a:cubicBezTo>
                    <a:pt x="18711" y="710"/>
                    <a:pt x="19399" y="762"/>
                    <a:pt x="20069" y="854"/>
                  </a:cubicBezTo>
                  <a:lnTo>
                    <a:pt x="20108" y="854"/>
                  </a:lnTo>
                  <a:lnTo>
                    <a:pt x="20108" y="836"/>
                  </a:lnTo>
                  <a:cubicBezTo>
                    <a:pt x="20143" y="762"/>
                    <a:pt x="20160" y="693"/>
                    <a:pt x="20178" y="619"/>
                  </a:cubicBezTo>
                  <a:lnTo>
                    <a:pt x="20199" y="584"/>
                  </a:lnTo>
                  <a:lnTo>
                    <a:pt x="20160" y="562"/>
                  </a:lnTo>
                  <a:cubicBezTo>
                    <a:pt x="19399" y="527"/>
                    <a:pt x="18655" y="475"/>
                    <a:pt x="17915" y="418"/>
                  </a:cubicBezTo>
                  <a:cubicBezTo>
                    <a:pt x="16083" y="327"/>
                    <a:pt x="14034" y="1"/>
                    <a:pt x="1211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57"/>
            <p:cNvSpPr/>
            <p:nvPr/>
          </p:nvSpPr>
          <p:spPr>
            <a:xfrm>
              <a:off x="1220951" y="2797202"/>
              <a:ext cx="2059296" cy="399078"/>
            </a:xfrm>
            <a:custGeom>
              <a:avLst/>
              <a:gdLst/>
              <a:ahLst/>
              <a:cxnLst/>
              <a:rect l="l" t="t" r="r" b="b"/>
              <a:pathLst>
                <a:path w="17498" h="3391" extrusionOk="0">
                  <a:moveTo>
                    <a:pt x="16409" y="75"/>
                  </a:moveTo>
                  <a:cubicBezTo>
                    <a:pt x="16734" y="75"/>
                    <a:pt x="17059" y="106"/>
                    <a:pt x="17384" y="153"/>
                  </a:cubicBezTo>
                  <a:lnTo>
                    <a:pt x="17384" y="153"/>
                  </a:lnTo>
                  <a:cubicBezTo>
                    <a:pt x="17358" y="204"/>
                    <a:pt x="17329" y="254"/>
                    <a:pt x="17294" y="306"/>
                  </a:cubicBezTo>
                  <a:lnTo>
                    <a:pt x="17294" y="306"/>
                  </a:lnTo>
                  <a:cubicBezTo>
                    <a:pt x="16922" y="234"/>
                    <a:pt x="16546" y="201"/>
                    <a:pt x="16153" y="201"/>
                  </a:cubicBezTo>
                  <a:cubicBezTo>
                    <a:pt x="15900" y="201"/>
                    <a:pt x="15648" y="218"/>
                    <a:pt x="15391" y="253"/>
                  </a:cubicBezTo>
                  <a:cubicBezTo>
                    <a:pt x="13020" y="597"/>
                    <a:pt x="10627" y="1032"/>
                    <a:pt x="8251" y="1415"/>
                  </a:cubicBezTo>
                  <a:cubicBezTo>
                    <a:pt x="7398" y="1541"/>
                    <a:pt x="6710" y="2011"/>
                    <a:pt x="6019" y="2446"/>
                  </a:cubicBezTo>
                  <a:cubicBezTo>
                    <a:pt x="5331" y="2881"/>
                    <a:pt x="4661" y="3281"/>
                    <a:pt x="3808" y="3316"/>
                  </a:cubicBezTo>
                  <a:lnTo>
                    <a:pt x="3608" y="3316"/>
                  </a:lnTo>
                  <a:cubicBezTo>
                    <a:pt x="2646" y="3316"/>
                    <a:pt x="1685" y="3046"/>
                    <a:pt x="727" y="2720"/>
                  </a:cubicBezTo>
                  <a:cubicBezTo>
                    <a:pt x="589" y="2582"/>
                    <a:pt x="440" y="2446"/>
                    <a:pt x="307" y="2301"/>
                  </a:cubicBezTo>
                  <a:lnTo>
                    <a:pt x="307" y="2301"/>
                  </a:lnTo>
                  <a:cubicBezTo>
                    <a:pt x="1461" y="2764"/>
                    <a:pt x="2615" y="3173"/>
                    <a:pt x="3773" y="3173"/>
                  </a:cubicBezTo>
                  <a:lnTo>
                    <a:pt x="3991" y="3173"/>
                  </a:lnTo>
                  <a:cubicBezTo>
                    <a:pt x="4878" y="3138"/>
                    <a:pt x="5531" y="2664"/>
                    <a:pt x="6184" y="2194"/>
                  </a:cubicBezTo>
                  <a:cubicBezTo>
                    <a:pt x="6837" y="1706"/>
                    <a:pt x="7489" y="1215"/>
                    <a:pt x="8342" y="1088"/>
                  </a:cubicBezTo>
                  <a:cubicBezTo>
                    <a:pt x="10805" y="727"/>
                    <a:pt x="13307" y="379"/>
                    <a:pt x="15792" y="109"/>
                  </a:cubicBezTo>
                  <a:cubicBezTo>
                    <a:pt x="15992" y="92"/>
                    <a:pt x="16209" y="75"/>
                    <a:pt x="16409" y="75"/>
                  </a:cubicBezTo>
                  <a:close/>
                  <a:moveTo>
                    <a:pt x="16409" y="1"/>
                  </a:moveTo>
                  <a:cubicBezTo>
                    <a:pt x="16209" y="1"/>
                    <a:pt x="15992" y="18"/>
                    <a:pt x="15774" y="35"/>
                  </a:cubicBezTo>
                  <a:cubicBezTo>
                    <a:pt x="13290" y="310"/>
                    <a:pt x="10788" y="653"/>
                    <a:pt x="8320" y="1014"/>
                  </a:cubicBezTo>
                  <a:cubicBezTo>
                    <a:pt x="7450" y="1141"/>
                    <a:pt x="6797" y="1650"/>
                    <a:pt x="6145" y="2120"/>
                  </a:cubicBezTo>
                  <a:cubicBezTo>
                    <a:pt x="5492" y="2611"/>
                    <a:pt x="4839" y="3064"/>
                    <a:pt x="3991" y="3099"/>
                  </a:cubicBezTo>
                  <a:lnTo>
                    <a:pt x="3773" y="3099"/>
                  </a:lnTo>
                  <a:cubicBezTo>
                    <a:pt x="2587" y="3099"/>
                    <a:pt x="1380" y="2654"/>
                    <a:pt x="194" y="2172"/>
                  </a:cubicBezTo>
                  <a:lnTo>
                    <a:pt x="194" y="2172"/>
                  </a:lnTo>
                  <a:cubicBezTo>
                    <a:pt x="191" y="2168"/>
                    <a:pt x="187" y="2163"/>
                    <a:pt x="183" y="2159"/>
                  </a:cubicBezTo>
                  <a:lnTo>
                    <a:pt x="177" y="2165"/>
                  </a:lnTo>
                  <a:lnTo>
                    <a:pt x="177" y="2165"/>
                  </a:lnTo>
                  <a:cubicBezTo>
                    <a:pt x="172" y="2163"/>
                    <a:pt x="167" y="2161"/>
                    <a:pt x="162" y="2159"/>
                  </a:cubicBezTo>
                  <a:lnTo>
                    <a:pt x="1" y="2085"/>
                  </a:lnTo>
                  <a:lnTo>
                    <a:pt x="127" y="2211"/>
                  </a:lnTo>
                  <a:cubicBezTo>
                    <a:pt x="129" y="2213"/>
                    <a:pt x="131" y="2215"/>
                    <a:pt x="132" y="2217"/>
                  </a:cubicBezTo>
                  <a:lnTo>
                    <a:pt x="132" y="2217"/>
                  </a:lnTo>
                  <a:lnTo>
                    <a:pt x="127" y="2228"/>
                  </a:lnTo>
                  <a:cubicBezTo>
                    <a:pt x="135" y="2232"/>
                    <a:pt x="144" y="2235"/>
                    <a:pt x="152" y="2239"/>
                  </a:cubicBezTo>
                  <a:lnTo>
                    <a:pt x="152" y="2239"/>
                  </a:lnTo>
                  <a:cubicBezTo>
                    <a:pt x="326" y="2428"/>
                    <a:pt x="497" y="2602"/>
                    <a:pt x="688" y="2772"/>
                  </a:cubicBezTo>
                  <a:cubicBezTo>
                    <a:pt x="1667" y="3120"/>
                    <a:pt x="2629" y="3390"/>
                    <a:pt x="3608" y="3390"/>
                  </a:cubicBezTo>
                  <a:lnTo>
                    <a:pt x="3825" y="3390"/>
                  </a:lnTo>
                  <a:cubicBezTo>
                    <a:pt x="4678" y="3355"/>
                    <a:pt x="5366" y="2938"/>
                    <a:pt x="6058" y="2503"/>
                  </a:cubicBezTo>
                  <a:cubicBezTo>
                    <a:pt x="6745" y="2067"/>
                    <a:pt x="7433" y="1615"/>
                    <a:pt x="8268" y="1489"/>
                  </a:cubicBezTo>
                  <a:cubicBezTo>
                    <a:pt x="10644" y="1106"/>
                    <a:pt x="13020" y="671"/>
                    <a:pt x="15413" y="327"/>
                  </a:cubicBezTo>
                  <a:cubicBezTo>
                    <a:pt x="15665" y="292"/>
                    <a:pt x="15900" y="270"/>
                    <a:pt x="16153" y="270"/>
                  </a:cubicBezTo>
                  <a:cubicBezTo>
                    <a:pt x="16536" y="270"/>
                    <a:pt x="16936" y="310"/>
                    <a:pt x="17297" y="379"/>
                  </a:cubicBezTo>
                  <a:lnTo>
                    <a:pt x="17332" y="379"/>
                  </a:lnTo>
                  <a:lnTo>
                    <a:pt x="17349" y="362"/>
                  </a:lnTo>
                  <a:cubicBezTo>
                    <a:pt x="17388" y="292"/>
                    <a:pt x="17423" y="218"/>
                    <a:pt x="17480" y="144"/>
                  </a:cubicBezTo>
                  <a:lnTo>
                    <a:pt x="17497" y="92"/>
                  </a:lnTo>
                  <a:lnTo>
                    <a:pt x="17441" y="92"/>
                  </a:lnTo>
                  <a:cubicBezTo>
                    <a:pt x="17114" y="35"/>
                    <a:pt x="16771" y="1"/>
                    <a:pt x="1640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57"/>
            <p:cNvSpPr/>
            <p:nvPr/>
          </p:nvSpPr>
          <p:spPr>
            <a:xfrm>
              <a:off x="1163050" y="2769546"/>
              <a:ext cx="2134027" cy="401079"/>
            </a:xfrm>
            <a:custGeom>
              <a:avLst/>
              <a:gdLst/>
              <a:ahLst/>
              <a:cxnLst/>
              <a:rect l="l" t="t" r="r" b="b"/>
              <a:pathLst>
                <a:path w="18133" h="3408" extrusionOk="0">
                  <a:moveTo>
                    <a:pt x="17062" y="70"/>
                  </a:moveTo>
                  <a:cubicBezTo>
                    <a:pt x="17389" y="70"/>
                    <a:pt x="17701" y="90"/>
                    <a:pt x="18011" y="137"/>
                  </a:cubicBezTo>
                  <a:lnTo>
                    <a:pt x="18011" y="137"/>
                  </a:lnTo>
                  <a:cubicBezTo>
                    <a:pt x="17977" y="193"/>
                    <a:pt x="17946" y="257"/>
                    <a:pt x="17910" y="323"/>
                  </a:cubicBezTo>
                  <a:lnTo>
                    <a:pt x="17910" y="323"/>
                  </a:lnTo>
                  <a:cubicBezTo>
                    <a:pt x="17590" y="269"/>
                    <a:pt x="17254" y="236"/>
                    <a:pt x="16901" y="236"/>
                  </a:cubicBezTo>
                  <a:cubicBezTo>
                    <a:pt x="16701" y="236"/>
                    <a:pt x="16484" y="253"/>
                    <a:pt x="16266" y="270"/>
                  </a:cubicBezTo>
                  <a:cubicBezTo>
                    <a:pt x="13782" y="545"/>
                    <a:pt x="11280" y="888"/>
                    <a:pt x="8812" y="1249"/>
                  </a:cubicBezTo>
                  <a:cubicBezTo>
                    <a:pt x="7942" y="1376"/>
                    <a:pt x="7289" y="1885"/>
                    <a:pt x="6637" y="2355"/>
                  </a:cubicBezTo>
                  <a:cubicBezTo>
                    <a:pt x="5984" y="2846"/>
                    <a:pt x="5331" y="3299"/>
                    <a:pt x="4483" y="3334"/>
                  </a:cubicBezTo>
                  <a:lnTo>
                    <a:pt x="4265" y="3334"/>
                  </a:lnTo>
                  <a:cubicBezTo>
                    <a:pt x="3074" y="3334"/>
                    <a:pt x="1860" y="2885"/>
                    <a:pt x="669" y="2400"/>
                  </a:cubicBezTo>
                  <a:lnTo>
                    <a:pt x="669" y="2400"/>
                  </a:lnTo>
                  <a:lnTo>
                    <a:pt x="675" y="2394"/>
                  </a:lnTo>
                  <a:cubicBezTo>
                    <a:pt x="524" y="2242"/>
                    <a:pt x="373" y="2079"/>
                    <a:pt x="234" y="1904"/>
                  </a:cubicBezTo>
                  <a:lnTo>
                    <a:pt x="234" y="1904"/>
                  </a:lnTo>
                  <a:cubicBezTo>
                    <a:pt x="1607" y="2503"/>
                    <a:pt x="2981" y="3155"/>
                    <a:pt x="4391" y="3155"/>
                  </a:cubicBezTo>
                  <a:cubicBezTo>
                    <a:pt x="4461" y="3155"/>
                    <a:pt x="4535" y="3138"/>
                    <a:pt x="4609" y="3138"/>
                  </a:cubicBezTo>
                  <a:cubicBezTo>
                    <a:pt x="5062" y="3116"/>
                    <a:pt x="5440" y="2973"/>
                    <a:pt x="5788" y="2790"/>
                  </a:cubicBezTo>
                  <a:cubicBezTo>
                    <a:pt x="6310" y="2503"/>
                    <a:pt x="6767" y="2067"/>
                    <a:pt x="7237" y="1702"/>
                  </a:cubicBezTo>
                  <a:cubicBezTo>
                    <a:pt x="7707" y="1323"/>
                    <a:pt x="8216" y="1014"/>
                    <a:pt x="8869" y="923"/>
                  </a:cubicBezTo>
                  <a:cubicBezTo>
                    <a:pt x="11406" y="579"/>
                    <a:pt x="14017" y="288"/>
                    <a:pt x="16558" y="92"/>
                  </a:cubicBezTo>
                  <a:cubicBezTo>
                    <a:pt x="16736" y="70"/>
                    <a:pt x="16901" y="70"/>
                    <a:pt x="17062" y="70"/>
                  </a:cubicBezTo>
                  <a:close/>
                  <a:moveTo>
                    <a:pt x="17062" y="1"/>
                  </a:moveTo>
                  <a:cubicBezTo>
                    <a:pt x="16901" y="1"/>
                    <a:pt x="16736" y="1"/>
                    <a:pt x="16558" y="18"/>
                  </a:cubicBezTo>
                  <a:cubicBezTo>
                    <a:pt x="13999" y="218"/>
                    <a:pt x="11406" y="505"/>
                    <a:pt x="8869" y="853"/>
                  </a:cubicBezTo>
                  <a:cubicBezTo>
                    <a:pt x="7981" y="980"/>
                    <a:pt x="7346" y="1506"/>
                    <a:pt x="6711" y="2028"/>
                  </a:cubicBezTo>
                  <a:cubicBezTo>
                    <a:pt x="6402" y="2285"/>
                    <a:pt x="6093" y="2537"/>
                    <a:pt x="5749" y="2720"/>
                  </a:cubicBezTo>
                  <a:cubicBezTo>
                    <a:pt x="5405" y="2920"/>
                    <a:pt x="5044" y="3047"/>
                    <a:pt x="4609" y="3064"/>
                  </a:cubicBezTo>
                  <a:cubicBezTo>
                    <a:pt x="4535" y="3064"/>
                    <a:pt x="4461" y="3081"/>
                    <a:pt x="4391" y="3081"/>
                  </a:cubicBezTo>
                  <a:cubicBezTo>
                    <a:pt x="2969" y="3081"/>
                    <a:pt x="1563" y="2419"/>
                    <a:pt x="157" y="1805"/>
                  </a:cubicBezTo>
                  <a:lnTo>
                    <a:pt x="157" y="1805"/>
                  </a:lnTo>
                  <a:cubicBezTo>
                    <a:pt x="154" y="1801"/>
                    <a:pt x="152" y="1797"/>
                    <a:pt x="149" y="1793"/>
                  </a:cubicBezTo>
                  <a:lnTo>
                    <a:pt x="146" y="1800"/>
                  </a:lnTo>
                  <a:lnTo>
                    <a:pt x="146" y="1800"/>
                  </a:lnTo>
                  <a:cubicBezTo>
                    <a:pt x="141" y="1798"/>
                    <a:pt x="136" y="1795"/>
                    <a:pt x="132" y="1793"/>
                  </a:cubicBezTo>
                  <a:lnTo>
                    <a:pt x="1" y="1741"/>
                  </a:lnTo>
                  <a:lnTo>
                    <a:pt x="92" y="1850"/>
                  </a:lnTo>
                  <a:cubicBezTo>
                    <a:pt x="258" y="2050"/>
                    <a:pt x="436" y="2246"/>
                    <a:pt x="619" y="2446"/>
                  </a:cubicBezTo>
                  <a:lnTo>
                    <a:pt x="619" y="2463"/>
                  </a:lnTo>
                  <a:cubicBezTo>
                    <a:pt x="1833" y="2955"/>
                    <a:pt x="3047" y="3408"/>
                    <a:pt x="4265" y="3408"/>
                  </a:cubicBezTo>
                  <a:lnTo>
                    <a:pt x="4483" y="3408"/>
                  </a:lnTo>
                  <a:cubicBezTo>
                    <a:pt x="5370" y="3373"/>
                    <a:pt x="6023" y="2899"/>
                    <a:pt x="6676" y="2429"/>
                  </a:cubicBezTo>
                  <a:cubicBezTo>
                    <a:pt x="7329" y="1941"/>
                    <a:pt x="7981" y="1450"/>
                    <a:pt x="8834" y="1323"/>
                  </a:cubicBezTo>
                  <a:cubicBezTo>
                    <a:pt x="11297" y="962"/>
                    <a:pt x="13799" y="614"/>
                    <a:pt x="16284" y="344"/>
                  </a:cubicBezTo>
                  <a:cubicBezTo>
                    <a:pt x="16484" y="327"/>
                    <a:pt x="16701" y="310"/>
                    <a:pt x="16901" y="310"/>
                  </a:cubicBezTo>
                  <a:cubicBezTo>
                    <a:pt x="17245" y="310"/>
                    <a:pt x="17589" y="344"/>
                    <a:pt x="17933" y="397"/>
                  </a:cubicBezTo>
                  <a:lnTo>
                    <a:pt x="17950" y="397"/>
                  </a:lnTo>
                  <a:lnTo>
                    <a:pt x="17972" y="379"/>
                  </a:lnTo>
                  <a:cubicBezTo>
                    <a:pt x="18007" y="288"/>
                    <a:pt x="18059" y="201"/>
                    <a:pt x="18098" y="127"/>
                  </a:cubicBezTo>
                  <a:lnTo>
                    <a:pt x="18133" y="70"/>
                  </a:lnTo>
                  <a:lnTo>
                    <a:pt x="18081" y="70"/>
                  </a:lnTo>
                  <a:cubicBezTo>
                    <a:pt x="17754" y="18"/>
                    <a:pt x="17406" y="1"/>
                    <a:pt x="1706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57"/>
            <p:cNvSpPr/>
            <p:nvPr/>
          </p:nvSpPr>
          <p:spPr>
            <a:xfrm>
              <a:off x="968985" y="2500750"/>
              <a:ext cx="2406945" cy="347767"/>
            </a:xfrm>
            <a:custGeom>
              <a:avLst/>
              <a:gdLst/>
              <a:ahLst/>
              <a:cxnLst/>
              <a:rect l="l" t="t" r="r" b="b"/>
              <a:pathLst>
                <a:path w="20452" h="2955" extrusionOk="0">
                  <a:moveTo>
                    <a:pt x="11876" y="70"/>
                  </a:moveTo>
                  <a:cubicBezTo>
                    <a:pt x="13855" y="70"/>
                    <a:pt x="16009" y="561"/>
                    <a:pt x="17950" y="722"/>
                  </a:cubicBezTo>
                  <a:cubicBezTo>
                    <a:pt x="18751" y="795"/>
                    <a:pt x="19547" y="830"/>
                    <a:pt x="20348" y="831"/>
                  </a:cubicBezTo>
                  <a:lnTo>
                    <a:pt x="20348" y="831"/>
                  </a:lnTo>
                  <a:cubicBezTo>
                    <a:pt x="20338" y="868"/>
                    <a:pt x="20328" y="901"/>
                    <a:pt x="20318" y="939"/>
                  </a:cubicBezTo>
                  <a:lnTo>
                    <a:pt x="20318" y="939"/>
                  </a:lnTo>
                  <a:cubicBezTo>
                    <a:pt x="19566" y="904"/>
                    <a:pt x="18830" y="852"/>
                    <a:pt x="18098" y="796"/>
                  </a:cubicBezTo>
                  <a:cubicBezTo>
                    <a:pt x="16266" y="705"/>
                    <a:pt x="14217" y="379"/>
                    <a:pt x="12293" y="379"/>
                  </a:cubicBezTo>
                  <a:cubicBezTo>
                    <a:pt x="11841" y="379"/>
                    <a:pt x="11388" y="396"/>
                    <a:pt x="10936" y="453"/>
                  </a:cubicBezTo>
                  <a:cubicBezTo>
                    <a:pt x="9957" y="544"/>
                    <a:pt x="9156" y="1123"/>
                    <a:pt x="8360" y="1667"/>
                  </a:cubicBezTo>
                  <a:cubicBezTo>
                    <a:pt x="7563" y="2228"/>
                    <a:pt x="6785" y="2789"/>
                    <a:pt x="5823" y="2863"/>
                  </a:cubicBezTo>
                  <a:cubicBezTo>
                    <a:pt x="5697" y="2881"/>
                    <a:pt x="5566" y="2881"/>
                    <a:pt x="5440" y="2881"/>
                  </a:cubicBezTo>
                  <a:cubicBezTo>
                    <a:pt x="3760" y="2881"/>
                    <a:pt x="1985" y="2032"/>
                    <a:pt x="269" y="1527"/>
                  </a:cubicBezTo>
                  <a:lnTo>
                    <a:pt x="269" y="1527"/>
                  </a:lnTo>
                  <a:cubicBezTo>
                    <a:pt x="220" y="1402"/>
                    <a:pt x="162" y="1263"/>
                    <a:pt x="111" y="1136"/>
                  </a:cubicBezTo>
                  <a:lnTo>
                    <a:pt x="111" y="1136"/>
                  </a:lnTo>
                  <a:cubicBezTo>
                    <a:pt x="1778" y="1556"/>
                    <a:pt x="3483" y="2245"/>
                    <a:pt x="5153" y="2245"/>
                  </a:cubicBezTo>
                  <a:cubicBezTo>
                    <a:pt x="5296" y="2245"/>
                    <a:pt x="5423" y="2228"/>
                    <a:pt x="5566" y="2228"/>
                  </a:cubicBezTo>
                  <a:cubicBezTo>
                    <a:pt x="6584" y="2158"/>
                    <a:pt x="7472" y="1649"/>
                    <a:pt x="8377" y="1158"/>
                  </a:cubicBezTo>
                  <a:cubicBezTo>
                    <a:pt x="9265" y="653"/>
                    <a:pt x="10174" y="161"/>
                    <a:pt x="11171" y="109"/>
                  </a:cubicBezTo>
                  <a:cubicBezTo>
                    <a:pt x="11406" y="92"/>
                    <a:pt x="11641" y="70"/>
                    <a:pt x="11876" y="70"/>
                  </a:cubicBezTo>
                  <a:close/>
                  <a:moveTo>
                    <a:pt x="11876" y="0"/>
                  </a:moveTo>
                  <a:cubicBezTo>
                    <a:pt x="11623" y="0"/>
                    <a:pt x="11388" y="18"/>
                    <a:pt x="11153" y="35"/>
                  </a:cubicBezTo>
                  <a:cubicBezTo>
                    <a:pt x="10135" y="92"/>
                    <a:pt x="9230" y="596"/>
                    <a:pt x="8342" y="1088"/>
                  </a:cubicBezTo>
                  <a:cubicBezTo>
                    <a:pt x="7437" y="1593"/>
                    <a:pt x="6545" y="2084"/>
                    <a:pt x="5549" y="2158"/>
                  </a:cubicBezTo>
                  <a:cubicBezTo>
                    <a:pt x="5423" y="2158"/>
                    <a:pt x="5279" y="2176"/>
                    <a:pt x="5153" y="2176"/>
                  </a:cubicBezTo>
                  <a:cubicBezTo>
                    <a:pt x="3482" y="2176"/>
                    <a:pt x="1759" y="1484"/>
                    <a:pt x="75" y="1071"/>
                  </a:cubicBezTo>
                  <a:lnTo>
                    <a:pt x="1" y="1049"/>
                  </a:lnTo>
                  <a:lnTo>
                    <a:pt x="40" y="1105"/>
                  </a:lnTo>
                  <a:cubicBezTo>
                    <a:pt x="92" y="1266"/>
                    <a:pt x="149" y="1414"/>
                    <a:pt x="218" y="1575"/>
                  </a:cubicBezTo>
                  <a:lnTo>
                    <a:pt x="218" y="1593"/>
                  </a:lnTo>
                  <a:lnTo>
                    <a:pt x="236" y="1593"/>
                  </a:lnTo>
                  <a:cubicBezTo>
                    <a:pt x="1942" y="2102"/>
                    <a:pt x="3739" y="2955"/>
                    <a:pt x="5440" y="2955"/>
                  </a:cubicBezTo>
                  <a:cubicBezTo>
                    <a:pt x="5566" y="2955"/>
                    <a:pt x="5697" y="2955"/>
                    <a:pt x="5840" y="2937"/>
                  </a:cubicBezTo>
                  <a:cubicBezTo>
                    <a:pt x="6802" y="2863"/>
                    <a:pt x="7616" y="2302"/>
                    <a:pt x="8416" y="1741"/>
                  </a:cubicBezTo>
                  <a:cubicBezTo>
                    <a:pt x="9195" y="1179"/>
                    <a:pt x="9991" y="614"/>
                    <a:pt x="10953" y="527"/>
                  </a:cubicBezTo>
                  <a:cubicBezTo>
                    <a:pt x="11388" y="470"/>
                    <a:pt x="11841" y="453"/>
                    <a:pt x="12293" y="453"/>
                  </a:cubicBezTo>
                  <a:cubicBezTo>
                    <a:pt x="14199" y="453"/>
                    <a:pt x="16249" y="779"/>
                    <a:pt x="18098" y="870"/>
                  </a:cubicBezTo>
                  <a:cubicBezTo>
                    <a:pt x="18838" y="923"/>
                    <a:pt x="19582" y="962"/>
                    <a:pt x="20326" y="1014"/>
                  </a:cubicBezTo>
                  <a:lnTo>
                    <a:pt x="20361" y="1014"/>
                  </a:lnTo>
                  <a:lnTo>
                    <a:pt x="20361" y="997"/>
                  </a:lnTo>
                  <a:cubicBezTo>
                    <a:pt x="20400" y="940"/>
                    <a:pt x="20417" y="870"/>
                    <a:pt x="20435" y="814"/>
                  </a:cubicBezTo>
                  <a:lnTo>
                    <a:pt x="20452" y="762"/>
                  </a:lnTo>
                  <a:lnTo>
                    <a:pt x="20400" y="762"/>
                  </a:lnTo>
                  <a:cubicBezTo>
                    <a:pt x="19582" y="762"/>
                    <a:pt x="18768" y="722"/>
                    <a:pt x="17967" y="653"/>
                  </a:cubicBezTo>
                  <a:cubicBezTo>
                    <a:pt x="16009" y="488"/>
                    <a:pt x="13873" y="0"/>
                    <a:pt x="1187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57"/>
            <p:cNvSpPr/>
            <p:nvPr/>
          </p:nvSpPr>
          <p:spPr>
            <a:xfrm>
              <a:off x="1111856" y="2731180"/>
              <a:ext cx="2202168" cy="409788"/>
            </a:xfrm>
            <a:custGeom>
              <a:avLst/>
              <a:gdLst/>
              <a:ahLst/>
              <a:cxnLst/>
              <a:rect l="l" t="t" r="r" b="b"/>
              <a:pathLst>
                <a:path w="18712" h="3482" extrusionOk="0">
                  <a:moveTo>
                    <a:pt x="17589" y="70"/>
                  </a:moveTo>
                  <a:cubicBezTo>
                    <a:pt x="17932" y="70"/>
                    <a:pt x="18279" y="105"/>
                    <a:pt x="18607" y="154"/>
                  </a:cubicBezTo>
                  <a:lnTo>
                    <a:pt x="18607" y="154"/>
                  </a:lnTo>
                  <a:cubicBezTo>
                    <a:pt x="18574" y="235"/>
                    <a:pt x="18534" y="309"/>
                    <a:pt x="18490" y="392"/>
                  </a:cubicBezTo>
                  <a:lnTo>
                    <a:pt x="18490" y="392"/>
                  </a:lnTo>
                  <a:cubicBezTo>
                    <a:pt x="18171" y="343"/>
                    <a:pt x="17832" y="327"/>
                    <a:pt x="17497" y="327"/>
                  </a:cubicBezTo>
                  <a:cubicBezTo>
                    <a:pt x="17336" y="327"/>
                    <a:pt x="17171" y="327"/>
                    <a:pt x="16993" y="344"/>
                  </a:cubicBezTo>
                  <a:cubicBezTo>
                    <a:pt x="14434" y="544"/>
                    <a:pt x="11841" y="831"/>
                    <a:pt x="9304" y="1179"/>
                  </a:cubicBezTo>
                  <a:cubicBezTo>
                    <a:pt x="8416" y="1306"/>
                    <a:pt x="7781" y="1832"/>
                    <a:pt x="7146" y="2354"/>
                  </a:cubicBezTo>
                  <a:cubicBezTo>
                    <a:pt x="6837" y="2611"/>
                    <a:pt x="6528" y="2863"/>
                    <a:pt x="6184" y="3046"/>
                  </a:cubicBezTo>
                  <a:cubicBezTo>
                    <a:pt x="5840" y="3246"/>
                    <a:pt x="5479" y="3373"/>
                    <a:pt x="5044" y="3390"/>
                  </a:cubicBezTo>
                  <a:cubicBezTo>
                    <a:pt x="4970" y="3390"/>
                    <a:pt x="4896" y="3407"/>
                    <a:pt x="4826" y="3407"/>
                  </a:cubicBezTo>
                  <a:cubicBezTo>
                    <a:pt x="3400" y="3407"/>
                    <a:pt x="1990" y="2742"/>
                    <a:pt x="581" y="2126"/>
                  </a:cubicBezTo>
                  <a:lnTo>
                    <a:pt x="581" y="2126"/>
                  </a:lnTo>
                  <a:lnTo>
                    <a:pt x="584" y="2119"/>
                  </a:lnTo>
                  <a:cubicBezTo>
                    <a:pt x="462" y="1973"/>
                    <a:pt x="332" y="1811"/>
                    <a:pt x="219" y="1648"/>
                  </a:cubicBezTo>
                  <a:lnTo>
                    <a:pt x="219" y="1648"/>
                  </a:lnTo>
                  <a:cubicBezTo>
                    <a:pt x="1756" y="2314"/>
                    <a:pt x="3291" y="3155"/>
                    <a:pt x="4879" y="3155"/>
                  </a:cubicBezTo>
                  <a:cubicBezTo>
                    <a:pt x="4953" y="3155"/>
                    <a:pt x="5044" y="3138"/>
                    <a:pt x="5114" y="3138"/>
                  </a:cubicBezTo>
                  <a:cubicBezTo>
                    <a:pt x="5571" y="3116"/>
                    <a:pt x="5949" y="2972"/>
                    <a:pt x="6293" y="2772"/>
                  </a:cubicBezTo>
                  <a:cubicBezTo>
                    <a:pt x="6819" y="2463"/>
                    <a:pt x="7237" y="2028"/>
                    <a:pt x="7707" y="1649"/>
                  </a:cubicBezTo>
                  <a:cubicBezTo>
                    <a:pt x="8160" y="1266"/>
                    <a:pt x="8669" y="940"/>
                    <a:pt x="9339" y="853"/>
                  </a:cubicBezTo>
                  <a:cubicBezTo>
                    <a:pt x="11915" y="544"/>
                    <a:pt x="14560" y="270"/>
                    <a:pt x="17154" y="92"/>
                  </a:cubicBezTo>
                  <a:cubicBezTo>
                    <a:pt x="17297" y="92"/>
                    <a:pt x="17445" y="70"/>
                    <a:pt x="17589" y="70"/>
                  </a:cubicBezTo>
                  <a:close/>
                  <a:moveTo>
                    <a:pt x="17589" y="0"/>
                  </a:moveTo>
                  <a:cubicBezTo>
                    <a:pt x="17445" y="0"/>
                    <a:pt x="17297" y="18"/>
                    <a:pt x="17154" y="18"/>
                  </a:cubicBezTo>
                  <a:cubicBezTo>
                    <a:pt x="14560" y="200"/>
                    <a:pt x="11897" y="470"/>
                    <a:pt x="9339" y="779"/>
                  </a:cubicBezTo>
                  <a:cubicBezTo>
                    <a:pt x="8416" y="905"/>
                    <a:pt x="7798" y="1449"/>
                    <a:pt x="7202" y="1976"/>
                  </a:cubicBezTo>
                  <a:cubicBezTo>
                    <a:pt x="6893" y="2246"/>
                    <a:pt x="6602" y="2502"/>
                    <a:pt x="6258" y="2702"/>
                  </a:cubicBezTo>
                  <a:cubicBezTo>
                    <a:pt x="5932" y="2898"/>
                    <a:pt x="5549" y="3046"/>
                    <a:pt x="5114" y="3064"/>
                  </a:cubicBezTo>
                  <a:cubicBezTo>
                    <a:pt x="5044" y="3064"/>
                    <a:pt x="4953" y="3081"/>
                    <a:pt x="4879" y="3081"/>
                  </a:cubicBezTo>
                  <a:cubicBezTo>
                    <a:pt x="3286" y="3081"/>
                    <a:pt x="1707" y="2193"/>
                    <a:pt x="131" y="1523"/>
                  </a:cubicBezTo>
                  <a:lnTo>
                    <a:pt x="1" y="1467"/>
                  </a:lnTo>
                  <a:lnTo>
                    <a:pt x="75" y="1575"/>
                  </a:lnTo>
                  <a:cubicBezTo>
                    <a:pt x="218" y="1776"/>
                    <a:pt x="366" y="1976"/>
                    <a:pt x="527" y="2176"/>
                  </a:cubicBezTo>
                  <a:lnTo>
                    <a:pt x="545" y="2176"/>
                  </a:lnTo>
                  <a:cubicBezTo>
                    <a:pt x="1959" y="2789"/>
                    <a:pt x="3373" y="3481"/>
                    <a:pt x="4826" y="3481"/>
                  </a:cubicBezTo>
                  <a:cubicBezTo>
                    <a:pt x="4896" y="3481"/>
                    <a:pt x="4970" y="3464"/>
                    <a:pt x="5044" y="3464"/>
                  </a:cubicBezTo>
                  <a:cubicBezTo>
                    <a:pt x="5497" y="3442"/>
                    <a:pt x="5875" y="3299"/>
                    <a:pt x="6223" y="3116"/>
                  </a:cubicBezTo>
                  <a:cubicBezTo>
                    <a:pt x="6745" y="2829"/>
                    <a:pt x="7202" y="2393"/>
                    <a:pt x="7672" y="2028"/>
                  </a:cubicBezTo>
                  <a:cubicBezTo>
                    <a:pt x="8142" y="1649"/>
                    <a:pt x="8651" y="1340"/>
                    <a:pt x="9304" y="1249"/>
                  </a:cubicBezTo>
                  <a:cubicBezTo>
                    <a:pt x="11841" y="905"/>
                    <a:pt x="14452" y="614"/>
                    <a:pt x="16993" y="418"/>
                  </a:cubicBezTo>
                  <a:cubicBezTo>
                    <a:pt x="17171" y="396"/>
                    <a:pt x="17336" y="396"/>
                    <a:pt x="17497" y="396"/>
                  </a:cubicBezTo>
                  <a:cubicBezTo>
                    <a:pt x="17841" y="396"/>
                    <a:pt x="18168" y="418"/>
                    <a:pt x="18494" y="470"/>
                  </a:cubicBezTo>
                  <a:lnTo>
                    <a:pt x="18533" y="470"/>
                  </a:lnTo>
                  <a:lnTo>
                    <a:pt x="18533" y="453"/>
                  </a:lnTo>
                  <a:cubicBezTo>
                    <a:pt x="18585" y="344"/>
                    <a:pt x="18642" y="235"/>
                    <a:pt x="18694" y="144"/>
                  </a:cubicBezTo>
                  <a:lnTo>
                    <a:pt x="18711" y="92"/>
                  </a:lnTo>
                  <a:lnTo>
                    <a:pt x="18659" y="92"/>
                  </a:lnTo>
                  <a:cubicBezTo>
                    <a:pt x="18315" y="35"/>
                    <a:pt x="17950" y="0"/>
                    <a:pt x="1758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57"/>
            <p:cNvSpPr/>
            <p:nvPr/>
          </p:nvSpPr>
          <p:spPr>
            <a:xfrm>
              <a:off x="1073490" y="2686106"/>
              <a:ext cx="2259953" cy="416378"/>
            </a:xfrm>
            <a:custGeom>
              <a:avLst/>
              <a:gdLst/>
              <a:ahLst/>
              <a:cxnLst/>
              <a:rect l="l" t="t" r="r" b="b"/>
              <a:pathLst>
                <a:path w="19203" h="3538" extrusionOk="0">
                  <a:moveTo>
                    <a:pt x="17789" y="74"/>
                  </a:moveTo>
                  <a:cubicBezTo>
                    <a:pt x="18239" y="74"/>
                    <a:pt x="18673" y="122"/>
                    <a:pt x="19091" y="191"/>
                  </a:cubicBezTo>
                  <a:lnTo>
                    <a:pt x="19091" y="191"/>
                  </a:lnTo>
                  <a:cubicBezTo>
                    <a:pt x="19048" y="282"/>
                    <a:pt x="19003" y="381"/>
                    <a:pt x="18961" y="471"/>
                  </a:cubicBezTo>
                  <a:lnTo>
                    <a:pt x="18961" y="471"/>
                  </a:lnTo>
                  <a:cubicBezTo>
                    <a:pt x="18624" y="416"/>
                    <a:pt x="18267" y="383"/>
                    <a:pt x="17915" y="383"/>
                  </a:cubicBezTo>
                  <a:cubicBezTo>
                    <a:pt x="17771" y="383"/>
                    <a:pt x="17623" y="401"/>
                    <a:pt x="17480" y="401"/>
                  </a:cubicBezTo>
                  <a:cubicBezTo>
                    <a:pt x="14886" y="583"/>
                    <a:pt x="12223" y="853"/>
                    <a:pt x="9665" y="1162"/>
                  </a:cubicBezTo>
                  <a:cubicBezTo>
                    <a:pt x="8742" y="1288"/>
                    <a:pt x="8124" y="1832"/>
                    <a:pt x="7528" y="2359"/>
                  </a:cubicBezTo>
                  <a:cubicBezTo>
                    <a:pt x="7219" y="2629"/>
                    <a:pt x="6928" y="2885"/>
                    <a:pt x="6584" y="3085"/>
                  </a:cubicBezTo>
                  <a:cubicBezTo>
                    <a:pt x="6258" y="3281"/>
                    <a:pt x="5875" y="3429"/>
                    <a:pt x="5440" y="3447"/>
                  </a:cubicBezTo>
                  <a:cubicBezTo>
                    <a:pt x="5370" y="3447"/>
                    <a:pt x="5279" y="3464"/>
                    <a:pt x="5205" y="3464"/>
                  </a:cubicBezTo>
                  <a:cubicBezTo>
                    <a:pt x="3615" y="3464"/>
                    <a:pt x="2038" y="2579"/>
                    <a:pt x="465" y="1909"/>
                  </a:cubicBezTo>
                  <a:lnTo>
                    <a:pt x="465" y="1909"/>
                  </a:lnTo>
                  <a:cubicBezTo>
                    <a:pt x="367" y="1768"/>
                    <a:pt x="280" y="1639"/>
                    <a:pt x="195" y="1502"/>
                  </a:cubicBezTo>
                  <a:lnTo>
                    <a:pt x="195" y="1502"/>
                  </a:lnTo>
                  <a:cubicBezTo>
                    <a:pt x="1843" y="2171"/>
                    <a:pt x="3487" y="3120"/>
                    <a:pt x="5152" y="3120"/>
                  </a:cubicBezTo>
                  <a:lnTo>
                    <a:pt x="5440" y="3120"/>
                  </a:lnTo>
                  <a:cubicBezTo>
                    <a:pt x="5897" y="3085"/>
                    <a:pt x="6275" y="2937"/>
                    <a:pt x="6619" y="2703"/>
                  </a:cubicBezTo>
                  <a:cubicBezTo>
                    <a:pt x="7145" y="2376"/>
                    <a:pt x="7563" y="1906"/>
                    <a:pt x="8033" y="1506"/>
                  </a:cubicBezTo>
                  <a:cubicBezTo>
                    <a:pt x="8507" y="1088"/>
                    <a:pt x="9012" y="744"/>
                    <a:pt x="9682" y="653"/>
                  </a:cubicBezTo>
                  <a:cubicBezTo>
                    <a:pt x="12223" y="327"/>
                    <a:pt x="14925" y="201"/>
                    <a:pt x="17480" y="92"/>
                  </a:cubicBezTo>
                  <a:cubicBezTo>
                    <a:pt x="17588" y="74"/>
                    <a:pt x="17697" y="74"/>
                    <a:pt x="17789" y="74"/>
                  </a:cubicBezTo>
                  <a:close/>
                  <a:moveTo>
                    <a:pt x="17789" y="0"/>
                  </a:moveTo>
                  <a:cubicBezTo>
                    <a:pt x="17697" y="0"/>
                    <a:pt x="17588" y="0"/>
                    <a:pt x="17480" y="18"/>
                  </a:cubicBezTo>
                  <a:cubicBezTo>
                    <a:pt x="14925" y="127"/>
                    <a:pt x="12206" y="257"/>
                    <a:pt x="9665" y="583"/>
                  </a:cubicBezTo>
                  <a:cubicBezTo>
                    <a:pt x="9212" y="653"/>
                    <a:pt x="8812" y="836"/>
                    <a:pt x="8468" y="1053"/>
                  </a:cubicBezTo>
                  <a:cubicBezTo>
                    <a:pt x="7963" y="1415"/>
                    <a:pt x="7528" y="1889"/>
                    <a:pt x="7071" y="2285"/>
                  </a:cubicBezTo>
                  <a:cubicBezTo>
                    <a:pt x="6601" y="2685"/>
                    <a:pt x="6092" y="2994"/>
                    <a:pt x="5422" y="3046"/>
                  </a:cubicBezTo>
                  <a:lnTo>
                    <a:pt x="5152" y="3046"/>
                  </a:lnTo>
                  <a:cubicBezTo>
                    <a:pt x="5138" y="3046"/>
                    <a:pt x="5123" y="3046"/>
                    <a:pt x="5109" y="3046"/>
                  </a:cubicBezTo>
                  <a:cubicBezTo>
                    <a:pt x="3435" y="3046"/>
                    <a:pt x="1783" y="2061"/>
                    <a:pt x="109" y="1380"/>
                  </a:cubicBezTo>
                  <a:lnTo>
                    <a:pt x="1" y="1345"/>
                  </a:lnTo>
                  <a:lnTo>
                    <a:pt x="1" y="1345"/>
                  </a:lnTo>
                  <a:lnTo>
                    <a:pt x="57" y="1432"/>
                  </a:lnTo>
                  <a:cubicBezTo>
                    <a:pt x="166" y="1615"/>
                    <a:pt x="292" y="1797"/>
                    <a:pt x="401" y="1958"/>
                  </a:cubicBezTo>
                  <a:lnTo>
                    <a:pt x="418" y="1976"/>
                  </a:lnTo>
                  <a:cubicBezTo>
                    <a:pt x="1998" y="2650"/>
                    <a:pt x="3573" y="3538"/>
                    <a:pt x="5205" y="3538"/>
                  </a:cubicBezTo>
                  <a:cubicBezTo>
                    <a:pt x="5279" y="3538"/>
                    <a:pt x="5370" y="3521"/>
                    <a:pt x="5440" y="3521"/>
                  </a:cubicBezTo>
                  <a:cubicBezTo>
                    <a:pt x="5897" y="3499"/>
                    <a:pt x="6275" y="3355"/>
                    <a:pt x="6619" y="3155"/>
                  </a:cubicBezTo>
                  <a:cubicBezTo>
                    <a:pt x="7145" y="2846"/>
                    <a:pt x="7563" y="2411"/>
                    <a:pt x="8033" y="2032"/>
                  </a:cubicBezTo>
                  <a:cubicBezTo>
                    <a:pt x="8486" y="1649"/>
                    <a:pt x="8995" y="1323"/>
                    <a:pt x="9665" y="1236"/>
                  </a:cubicBezTo>
                  <a:cubicBezTo>
                    <a:pt x="12241" y="927"/>
                    <a:pt x="14886" y="653"/>
                    <a:pt x="17480" y="475"/>
                  </a:cubicBezTo>
                  <a:cubicBezTo>
                    <a:pt x="17623" y="475"/>
                    <a:pt x="17771" y="453"/>
                    <a:pt x="17915" y="453"/>
                  </a:cubicBezTo>
                  <a:cubicBezTo>
                    <a:pt x="18276" y="453"/>
                    <a:pt x="18641" y="492"/>
                    <a:pt x="18985" y="544"/>
                  </a:cubicBezTo>
                  <a:lnTo>
                    <a:pt x="19003" y="544"/>
                  </a:lnTo>
                  <a:lnTo>
                    <a:pt x="19020" y="527"/>
                  </a:lnTo>
                  <a:cubicBezTo>
                    <a:pt x="19077" y="401"/>
                    <a:pt x="19129" y="292"/>
                    <a:pt x="19185" y="166"/>
                  </a:cubicBezTo>
                  <a:lnTo>
                    <a:pt x="19203" y="127"/>
                  </a:lnTo>
                  <a:lnTo>
                    <a:pt x="19146" y="127"/>
                  </a:lnTo>
                  <a:cubicBezTo>
                    <a:pt x="18711" y="57"/>
                    <a:pt x="18259" y="0"/>
                    <a:pt x="17789"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57"/>
            <p:cNvSpPr/>
            <p:nvPr/>
          </p:nvSpPr>
          <p:spPr>
            <a:xfrm>
              <a:off x="911671" y="2359879"/>
              <a:ext cx="2489914" cy="207012"/>
            </a:xfrm>
            <a:custGeom>
              <a:avLst/>
              <a:gdLst/>
              <a:ahLst/>
              <a:cxnLst/>
              <a:rect l="l" t="t" r="r" b="b"/>
              <a:pathLst>
                <a:path w="21157" h="1759" extrusionOk="0">
                  <a:moveTo>
                    <a:pt x="12345" y="70"/>
                  </a:moveTo>
                  <a:cubicBezTo>
                    <a:pt x="13342" y="92"/>
                    <a:pt x="14286" y="379"/>
                    <a:pt x="15213" y="723"/>
                  </a:cubicBezTo>
                  <a:cubicBezTo>
                    <a:pt x="15789" y="927"/>
                    <a:pt x="16368" y="1153"/>
                    <a:pt x="16964" y="1339"/>
                  </a:cubicBezTo>
                  <a:lnTo>
                    <a:pt x="16964" y="1339"/>
                  </a:lnTo>
                  <a:cubicBezTo>
                    <a:pt x="15415" y="919"/>
                    <a:pt x="13868" y="288"/>
                    <a:pt x="12254" y="288"/>
                  </a:cubicBezTo>
                  <a:lnTo>
                    <a:pt x="12075" y="288"/>
                  </a:lnTo>
                  <a:cubicBezTo>
                    <a:pt x="9665" y="362"/>
                    <a:pt x="7306" y="997"/>
                    <a:pt x="4913" y="1071"/>
                  </a:cubicBezTo>
                  <a:lnTo>
                    <a:pt x="4295" y="1071"/>
                  </a:lnTo>
                  <a:cubicBezTo>
                    <a:pt x="2929" y="1071"/>
                    <a:pt x="1542" y="942"/>
                    <a:pt x="172" y="855"/>
                  </a:cubicBezTo>
                  <a:lnTo>
                    <a:pt x="172" y="855"/>
                  </a:lnTo>
                  <a:cubicBezTo>
                    <a:pt x="142" y="712"/>
                    <a:pt x="112" y="560"/>
                    <a:pt x="79" y="417"/>
                  </a:cubicBezTo>
                  <a:lnTo>
                    <a:pt x="79" y="417"/>
                  </a:lnTo>
                  <a:cubicBezTo>
                    <a:pt x="3798" y="286"/>
                    <a:pt x="7538" y="70"/>
                    <a:pt x="11240" y="70"/>
                  </a:cubicBezTo>
                  <a:close/>
                  <a:moveTo>
                    <a:pt x="21072" y="1265"/>
                  </a:moveTo>
                  <a:cubicBezTo>
                    <a:pt x="21057" y="1317"/>
                    <a:pt x="21042" y="1368"/>
                    <a:pt x="21018" y="1421"/>
                  </a:cubicBezTo>
                  <a:lnTo>
                    <a:pt x="21018" y="1421"/>
                  </a:lnTo>
                  <a:cubicBezTo>
                    <a:pt x="20358" y="1562"/>
                    <a:pt x="19698" y="1685"/>
                    <a:pt x="19037" y="1685"/>
                  </a:cubicBezTo>
                  <a:cubicBezTo>
                    <a:pt x="18863" y="1685"/>
                    <a:pt x="18691" y="1678"/>
                    <a:pt x="18518" y="1659"/>
                  </a:cubicBezTo>
                  <a:lnTo>
                    <a:pt x="18518" y="1659"/>
                  </a:lnTo>
                  <a:cubicBezTo>
                    <a:pt x="18618" y="1664"/>
                    <a:pt x="18719" y="1667"/>
                    <a:pt x="18820" y="1667"/>
                  </a:cubicBezTo>
                  <a:cubicBezTo>
                    <a:pt x="19582" y="1667"/>
                    <a:pt x="20327" y="1492"/>
                    <a:pt x="21072" y="1265"/>
                  </a:cubicBezTo>
                  <a:close/>
                  <a:moveTo>
                    <a:pt x="11240" y="1"/>
                  </a:moveTo>
                  <a:cubicBezTo>
                    <a:pt x="7524" y="1"/>
                    <a:pt x="3769" y="218"/>
                    <a:pt x="35" y="344"/>
                  </a:cubicBezTo>
                  <a:lnTo>
                    <a:pt x="0" y="344"/>
                  </a:lnTo>
                  <a:lnTo>
                    <a:pt x="0" y="397"/>
                  </a:lnTo>
                  <a:cubicBezTo>
                    <a:pt x="35" y="562"/>
                    <a:pt x="70" y="723"/>
                    <a:pt x="109" y="906"/>
                  </a:cubicBezTo>
                  <a:lnTo>
                    <a:pt x="109" y="923"/>
                  </a:lnTo>
                  <a:lnTo>
                    <a:pt x="144" y="923"/>
                  </a:lnTo>
                  <a:cubicBezTo>
                    <a:pt x="1523" y="1014"/>
                    <a:pt x="2920" y="1141"/>
                    <a:pt x="4295" y="1141"/>
                  </a:cubicBezTo>
                  <a:lnTo>
                    <a:pt x="4913" y="1141"/>
                  </a:lnTo>
                  <a:cubicBezTo>
                    <a:pt x="7306" y="1049"/>
                    <a:pt x="9682" y="436"/>
                    <a:pt x="12075" y="362"/>
                  </a:cubicBezTo>
                  <a:lnTo>
                    <a:pt x="12254" y="362"/>
                  </a:lnTo>
                  <a:cubicBezTo>
                    <a:pt x="14286" y="362"/>
                    <a:pt x="16209" y="1376"/>
                    <a:pt x="18202" y="1685"/>
                  </a:cubicBezTo>
                  <a:cubicBezTo>
                    <a:pt x="18494" y="1741"/>
                    <a:pt x="18763" y="1758"/>
                    <a:pt x="19037" y="1758"/>
                  </a:cubicBezTo>
                  <a:cubicBezTo>
                    <a:pt x="19725" y="1758"/>
                    <a:pt x="20395" y="1632"/>
                    <a:pt x="21065" y="1484"/>
                  </a:cubicBezTo>
                  <a:lnTo>
                    <a:pt x="21087" y="1484"/>
                  </a:lnTo>
                  <a:lnTo>
                    <a:pt x="21087" y="1450"/>
                  </a:lnTo>
                  <a:cubicBezTo>
                    <a:pt x="21104" y="1376"/>
                    <a:pt x="21139" y="1306"/>
                    <a:pt x="21157" y="1232"/>
                  </a:cubicBezTo>
                  <a:lnTo>
                    <a:pt x="21157" y="1180"/>
                  </a:lnTo>
                  <a:lnTo>
                    <a:pt x="21104" y="1197"/>
                  </a:lnTo>
                  <a:cubicBezTo>
                    <a:pt x="20343" y="1415"/>
                    <a:pt x="19599" y="1593"/>
                    <a:pt x="18820" y="1593"/>
                  </a:cubicBezTo>
                  <a:cubicBezTo>
                    <a:pt x="18563" y="1593"/>
                    <a:pt x="18311" y="1576"/>
                    <a:pt x="18058" y="1541"/>
                  </a:cubicBezTo>
                  <a:cubicBezTo>
                    <a:pt x="17079" y="1358"/>
                    <a:pt x="16170" y="980"/>
                    <a:pt x="15230" y="653"/>
                  </a:cubicBezTo>
                  <a:cubicBezTo>
                    <a:pt x="14303" y="310"/>
                    <a:pt x="13363" y="18"/>
                    <a:pt x="1234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57"/>
            <p:cNvSpPr/>
            <p:nvPr/>
          </p:nvSpPr>
          <p:spPr>
            <a:xfrm>
              <a:off x="1848338" y="3422470"/>
              <a:ext cx="642221" cy="40602"/>
            </a:xfrm>
            <a:custGeom>
              <a:avLst/>
              <a:gdLst/>
              <a:ahLst/>
              <a:cxnLst/>
              <a:rect l="l" t="t" r="r" b="b"/>
              <a:pathLst>
                <a:path w="5457" h="345" extrusionOk="0">
                  <a:moveTo>
                    <a:pt x="4802" y="70"/>
                  </a:moveTo>
                  <a:cubicBezTo>
                    <a:pt x="4123" y="203"/>
                    <a:pt x="3417" y="270"/>
                    <a:pt x="2702" y="270"/>
                  </a:cubicBezTo>
                  <a:cubicBezTo>
                    <a:pt x="2010" y="270"/>
                    <a:pt x="1334" y="205"/>
                    <a:pt x="681" y="87"/>
                  </a:cubicBezTo>
                  <a:lnTo>
                    <a:pt x="681" y="87"/>
                  </a:lnTo>
                  <a:cubicBezTo>
                    <a:pt x="2055" y="71"/>
                    <a:pt x="3427" y="70"/>
                    <a:pt x="4802" y="70"/>
                  </a:cubicBezTo>
                  <a:close/>
                  <a:moveTo>
                    <a:pt x="5130" y="1"/>
                  </a:moveTo>
                  <a:cubicBezTo>
                    <a:pt x="5130" y="1"/>
                    <a:pt x="5130" y="1"/>
                    <a:pt x="5130" y="1"/>
                  </a:cubicBezTo>
                  <a:lnTo>
                    <a:pt x="5130" y="1"/>
                  </a:lnTo>
                  <a:cubicBezTo>
                    <a:pt x="3522" y="1"/>
                    <a:pt x="1917" y="1"/>
                    <a:pt x="309" y="18"/>
                  </a:cubicBezTo>
                  <a:lnTo>
                    <a:pt x="0" y="18"/>
                  </a:lnTo>
                  <a:lnTo>
                    <a:pt x="309" y="92"/>
                  </a:lnTo>
                  <a:cubicBezTo>
                    <a:pt x="1088" y="253"/>
                    <a:pt x="1884" y="344"/>
                    <a:pt x="2702" y="344"/>
                  </a:cubicBezTo>
                  <a:cubicBezTo>
                    <a:pt x="3555" y="344"/>
                    <a:pt x="4369" y="253"/>
                    <a:pt x="5148" y="70"/>
                  </a:cubicBezTo>
                  <a:lnTo>
                    <a:pt x="5457" y="1"/>
                  </a:lnTo>
                  <a:lnTo>
                    <a:pt x="5148" y="1"/>
                  </a:lnTo>
                  <a:cubicBezTo>
                    <a:pt x="5142" y="1"/>
                    <a:pt x="5136" y="1"/>
                    <a:pt x="5130" y="1"/>
                  </a:cubicBezTo>
                  <a:lnTo>
                    <a:pt x="5130" y="1"/>
                  </a:lnTo>
                  <a:lnTo>
                    <a:pt x="5130" y="1"/>
                  </a:ln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57"/>
            <p:cNvSpPr/>
            <p:nvPr/>
          </p:nvSpPr>
          <p:spPr>
            <a:xfrm>
              <a:off x="898843" y="2227246"/>
              <a:ext cx="2517571" cy="316109"/>
            </a:xfrm>
            <a:custGeom>
              <a:avLst/>
              <a:gdLst/>
              <a:ahLst/>
              <a:cxnLst/>
              <a:rect l="l" t="t" r="r" b="b"/>
              <a:pathLst>
                <a:path w="21392" h="2686" extrusionOk="0">
                  <a:moveTo>
                    <a:pt x="5040" y="75"/>
                  </a:moveTo>
                  <a:cubicBezTo>
                    <a:pt x="7650" y="75"/>
                    <a:pt x="10370" y="436"/>
                    <a:pt x="12963" y="653"/>
                  </a:cubicBezTo>
                  <a:cubicBezTo>
                    <a:pt x="13907" y="727"/>
                    <a:pt x="14686" y="1088"/>
                    <a:pt x="15448" y="1489"/>
                  </a:cubicBezTo>
                  <a:cubicBezTo>
                    <a:pt x="16227" y="1889"/>
                    <a:pt x="16971" y="2307"/>
                    <a:pt x="17893" y="2485"/>
                  </a:cubicBezTo>
                  <a:cubicBezTo>
                    <a:pt x="18111" y="2542"/>
                    <a:pt x="18346" y="2559"/>
                    <a:pt x="18585" y="2559"/>
                  </a:cubicBezTo>
                  <a:cubicBezTo>
                    <a:pt x="19509" y="2559"/>
                    <a:pt x="20421" y="2227"/>
                    <a:pt x="21311" y="1835"/>
                  </a:cubicBezTo>
                  <a:lnTo>
                    <a:pt x="21311" y="1835"/>
                  </a:lnTo>
                  <a:cubicBezTo>
                    <a:pt x="21298" y="1904"/>
                    <a:pt x="21281" y="1977"/>
                    <a:pt x="21258" y="2042"/>
                  </a:cubicBezTo>
                  <a:lnTo>
                    <a:pt x="21258" y="2042"/>
                  </a:lnTo>
                  <a:cubicBezTo>
                    <a:pt x="20418" y="2347"/>
                    <a:pt x="19573" y="2611"/>
                    <a:pt x="18711" y="2611"/>
                  </a:cubicBezTo>
                  <a:cubicBezTo>
                    <a:pt x="18476" y="2611"/>
                    <a:pt x="18259" y="2594"/>
                    <a:pt x="18019" y="2559"/>
                  </a:cubicBezTo>
                  <a:cubicBezTo>
                    <a:pt x="17097" y="2394"/>
                    <a:pt x="16262" y="1998"/>
                    <a:pt x="15409" y="1632"/>
                  </a:cubicBezTo>
                  <a:cubicBezTo>
                    <a:pt x="14578" y="1254"/>
                    <a:pt x="13707" y="910"/>
                    <a:pt x="12711" y="853"/>
                  </a:cubicBezTo>
                  <a:cubicBezTo>
                    <a:pt x="11332" y="784"/>
                    <a:pt x="9970" y="745"/>
                    <a:pt x="8612" y="745"/>
                  </a:cubicBezTo>
                  <a:cubicBezTo>
                    <a:pt x="5775" y="745"/>
                    <a:pt x="2956" y="892"/>
                    <a:pt x="120" y="1035"/>
                  </a:cubicBezTo>
                  <a:lnTo>
                    <a:pt x="120" y="1035"/>
                  </a:lnTo>
                  <a:cubicBezTo>
                    <a:pt x="91" y="881"/>
                    <a:pt x="73" y="736"/>
                    <a:pt x="71" y="579"/>
                  </a:cubicBezTo>
                  <a:lnTo>
                    <a:pt x="71" y="579"/>
                  </a:lnTo>
                  <a:cubicBezTo>
                    <a:pt x="1438" y="379"/>
                    <a:pt x="2802" y="131"/>
                    <a:pt x="4169" y="92"/>
                  </a:cubicBezTo>
                  <a:cubicBezTo>
                    <a:pt x="4461" y="75"/>
                    <a:pt x="4748" y="75"/>
                    <a:pt x="5040" y="75"/>
                  </a:cubicBezTo>
                  <a:close/>
                  <a:moveTo>
                    <a:pt x="5040" y="1"/>
                  </a:moveTo>
                  <a:cubicBezTo>
                    <a:pt x="4748" y="1"/>
                    <a:pt x="4461" y="1"/>
                    <a:pt x="4169" y="22"/>
                  </a:cubicBezTo>
                  <a:cubicBezTo>
                    <a:pt x="2772" y="57"/>
                    <a:pt x="1397" y="310"/>
                    <a:pt x="18" y="510"/>
                  </a:cubicBezTo>
                  <a:lnTo>
                    <a:pt x="1" y="527"/>
                  </a:lnTo>
                  <a:lnTo>
                    <a:pt x="1" y="566"/>
                  </a:lnTo>
                  <a:cubicBezTo>
                    <a:pt x="1" y="727"/>
                    <a:pt x="18" y="910"/>
                    <a:pt x="53" y="1071"/>
                  </a:cubicBezTo>
                  <a:lnTo>
                    <a:pt x="53" y="1110"/>
                  </a:lnTo>
                  <a:lnTo>
                    <a:pt x="92" y="1110"/>
                  </a:lnTo>
                  <a:cubicBezTo>
                    <a:pt x="2938" y="962"/>
                    <a:pt x="5766" y="819"/>
                    <a:pt x="8612" y="819"/>
                  </a:cubicBezTo>
                  <a:cubicBezTo>
                    <a:pt x="9970" y="819"/>
                    <a:pt x="11332" y="853"/>
                    <a:pt x="12711" y="927"/>
                  </a:cubicBezTo>
                  <a:cubicBezTo>
                    <a:pt x="13690" y="980"/>
                    <a:pt x="14538" y="1328"/>
                    <a:pt x="15391" y="1689"/>
                  </a:cubicBezTo>
                  <a:cubicBezTo>
                    <a:pt x="16227" y="2067"/>
                    <a:pt x="17062" y="2468"/>
                    <a:pt x="18019" y="2633"/>
                  </a:cubicBezTo>
                  <a:cubicBezTo>
                    <a:pt x="18237" y="2668"/>
                    <a:pt x="18476" y="2685"/>
                    <a:pt x="18711" y="2685"/>
                  </a:cubicBezTo>
                  <a:cubicBezTo>
                    <a:pt x="19599" y="2685"/>
                    <a:pt x="20452" y="2416"/>
                    <a:pt x="21305" y="2107"/>
                  </a:cubicBezTo>
                  <a:lnTo>
                    <a:pt x="21322" y="2107"/>
                  </a:lnTo>
                  <a:lnTo>
                    <a:pt x="21322" y="2089"/>
                  </a:lnTo>
                  <a:cubicBezTo>
                    <a:pt x="21339" y="1980"/>
                    <a:pt x="21374" y="1889"/>
                    <a:pt x="21392" y="1798"/>
                  </a:cubicBezTo>
                  <a:lnTo>
                    <a:pt x="21392" y="1724"/>
                  </a:lnTo>
                  <a:lnTo>
                    <a:pt x="21339" y="1763"/>
                  </a:lnTo>
                  <a:cubicBezTo>
                    <a:pt x="20434" y="2141"/>
                    <a:pt x="19508" y="2485"/>
                    <a:pt x="18585" y="2485"/>
                  </a:cubicBezTo>
                  <a:cubicBezTo>
                    <a:pt x="18368" y="2485"/>
                    <a:pt x="18128" y="2468"/>
                    <a:pt x="17893" y="2416"/>
                  </a:cubicBezTo>
                  <a:cubicBezTo>
                    <a:pt x="17006" y="2250"/>
                    <a:pt x="16262" y="1832"/>
                    <a:pt x="15483" y="1437"/>
                  </a:cubicBezTo>
                  <a:cubicBezTo>
                    <a:pt x="14721" y="1036"/>
                    <a:pt x="13925" y="653"/>
                    <a:pt x="12963" y="584"/>
                  </a:cubicBezTo>
                  <a:cubicBezTo>
                    <a:pt x="10370" y="366"/>
                    <a:pt x="7668" y="1"/>
                    <a:pt x="5040"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57"/>
            <p:cNvSpPr/>
            <p:nvPr/>
          </p:nvSpPr>
          <p:spPr>
            <a:xfrm>
              <a:off x="902962" y="2314805"/>
              <a:ext cx="2507332" cy="241377"/>
            </a:xfrm>
            <a:custGeom>
              <a:avLst/>
              <a:gdLst/>
              <a:ahLst/>
              <a:cxnLst/>
              <a:rect l="l" t="t" r="r" b="b"/>
              <a:pathLst>
                <a:path w="21305" h="2051" extrusionOk="0">
                  <a:moveTo>
                    <a:pt x="8577" y="75"/>
                  </a:moveTo>
                  <a:cubicBezTo>
                    <a:pt x="9935" y="75"/>
                    <a:pt x="11297" y="109"/>
                    <a:pt x="12676" y="183"/>
                  </a:cubicBezTo>
                  <a:cubicBezTo>
                    <a:pt x="13655" y="236"/>
                    <a:pt x="14503" y="584"/>
                    <a:pt x="15356" y="945"/>
                  </a:cubicBezTo>
                  <a:cubicBezTo>
                    <a:pt x="15863" y="1174"/>
                    <a:pt x="16369" y="1412"/>
                    <a:pt x="16903" y="1600"/>
                  </a:cubicBezTo>
                  <a:lnTo>
                    <a:pt x="16903" y="1600"/>
                  </a:lnTo>
                  <a:cubicBezTo>
                    <a:pt x="16368" y="1426"/>
                    <a:pt x="15841" y="1223"/>
                    <a:pt x="15304" y="1036"/>
                  </a:cubicBezTo>
                  <a:cubicBezTo>
                    <a:pt x="14377" y="693"/>
                    <a:pt x="13437" y="401"/>
                    <a:pt x="12419" y="384"/>
                  </a:cubicBezTo>
                  <a:lnTo>
                    <a:pt x="11314" y="384"/>
                  </a:lnTo>
                  <a:cubicBezTo>
                    <a:pt x="7608" y="384"/>
                    <a:pt x="3863" y="600"/>
                    <a:pt x="140" y="726"/>
                  </a:cubicBezTo>
                  <a:lnTo>
                    <a:pt x="140" y="726"/>
                  </a:lnTo>
                  <a:cubicBezTo>
                    <a:pt x="125" y="607"/>
                    <a:pt x="111" y="487"/>
                    <a:pt x="96" y="364"/>
                  </a:cubicBezTo>
                  <a:lnTo>
                    <a:pt x="96" y="364"/>
                  </a:lnTo>
                  <a:cubicBezTo>
                    <a:pt x="2929" y="217"/>
                    <a:pt x="5744" y="75"/>
                    <a:pt x="8577" y="75"/>
                  </a:cubicBezTo>
                  <a:close/>
                  <a:moveTo>
                    <a:pt x="21201" y="1387"/>
                  </a:moveTo>
                  <a:cubicBezTo>
                    <a:pt x="21188" y="1453"/>
                    <a:pt x="21176" y="1519"/>
                    <a:pt x="21163" y="1584"/>
                  </a:cubicBezTo>
                  <a:lnTo>
                    <a:pt x="21163" y="1584"/>
                  </a:lnTo>
                  <a:cubicBezTo>
                    <a:pt x="20407" y="1800"/>
                    <a:pt x="19668" y="1976"/>
                    <a:pt x="18894" y="1976"/>
                  </a:cubicBezTo>
                  <a:cubicBezTo>
                    <a:pt x="18637" y="1976"/>
                    <a:pt x="18385" y="1959"/>
                    <a:pt x="18132" y="1924"/>
                  </a:cubicBezTo>
                  <a:cubicBezTo>
                    <a:pt x="18021" y="1903"/>
                    <a:pt x="17910" y="1880"/>
                    <a:pt x="17799" y="1854"/>
                  </a:cubicBezTo>
                  <a:lnTo>
                    <a:pt x="17799" y="1854"/>
                  </a:lnTo>
                  <a:cubicBezTo>
                    <a:pt x="17861" y="1867"/>
                    <a:pt x="17922" y="1878"/>
                    <a:pt x="17984" y="1889"/>
                  </a:cubicBezTo>
                  <a:cubicBezTo>
                    <a:pt x="18202" y="1924"/>
                    <a:pt x="18441" y="1941"/>
                    <a:pt x="18676" y="1941"/>
                  </a:cubicBezTo>
                  <a:cubicBezTo>
                    <a:pt x="19540" y="1941"/>
                    <a:pt x="20371" y="1686"/>
                    <a:pt x="21201" y="1387"/>
                  </a:cubicBezTo>
                  <a:close/>
                  <a:moveTo>
                    <a:pt x="8577" y="1"/>
                  </a:moveTo>
                  <a:cubicBezTo>
                    <a:pt x="5731" y="1"/>
                    <a:pt x="2903" y="149"/>
                    <a:pt x="57" y="292"/>
                  </a:cubicBezTo>
                  <a:lnTo>
                    <a:pt x="1" y="292"/>
                  </a:lnTo>
                  <a:lnTo>
                    <a:pt x="18" y="327"/>
                  </a:lnTo>
                  <a:cubicBezTo>
                    <a:pt x="35" y="475"/>
                    <a:pt x="57" y="636"/>
                    <a:pt x="74" y="780"/>
                  </a:cubicBezTo>
                  <a:lnTo>
                    <a:pt x="92" y="801"/>
                  </a:lnTo>
                  <a:lnTo>
                    <a:pt x="109" y="801"/>
                  </a:lnTo>
                  <a:cubicBezTo>
                    <a:pt x="3843" y="671"/>
                    <a:pt x="7598" y="453"/>
                    <a:pt x="11314" y="453"/>
                  </a:cubicBezTo>
                  <a:lnTo>
                    <a:pt x="12419" y="453"/>
                  </a:lnTo>
                  <a:cubicBezTo>
                    <a:pt x="13416" y="475"/>
                    <a:pt x="14360" y="762"/>
                    <a:pt x="15287" y="1106"/>
                  </a:cubicBezTo>
                  <a:cubicBezTo>
                    <a:pt x="16209" y="1432"/>
                    <a:pt x="17136" y="1815"/>
                    <a:pt x="18132" y="1998"/>
                  </a:cubicBezTo>
                  <a:cubicBezTo>
                    <a:pt x="18385" y="2033"/>
                    <a:pt x="18637" y="2050"/>
                    <a:pt x="18894" y="2050"/>
                  </a:cubicBezTo>
                  <a:cubicBezTo>
                    <a:pt x="19673" y="2050"/>
                    <a:pt x="20434" y="1867"/>
                    <a:pt x="21196" y="1632"/>
                  </a:cubicBezTo>
                  <a:lnTo>
                    <a:pt x="21213" y="1632"/>
                  </a:lnTo>
                  <a:lnTo>
                    <a:pt x="21231" y="1615"/>
                  </a:lnTo>
                  <a:cubicBezTo>
                    <a:pt x="21248" y="1524"/>
                    <a:pt x="21270" y="1432"/>
                    <a:pt x="21287" y="1345"/>
                  </a:cubicBezTo>
                  <a:lnTo>
                    <a:pt x="21304" y="1271"/>
                  </a:lnTo>
                  <a:lnTo>
                    <a:pt x="21304" y="1271"/>
                  </a:lnTo>
                  <a:lnTo>
                    <a:pt x="21248" y="1289"/>
                  </a:lnTo>
                  <a:cubicBezTo>
                    <a:pt x="20399" y="1598"/>
                    <a:pt x="19547" y="1867"/>
                    <a:pt x="18676" y="1867"/>
                  </a:cubicBezTo>
                  <a:cubicBezTo>
                    <a:pt x="18441" y="1867"/>
                    <a:pt x="18224" y="1850"/>
                    <a:pt x="17984" y="1815"/>
                  </a:cubicBezTo>
                  <a:cubicBezTo>
                    <a:pt x="17062" y="1650"/>
                    <a:pt x="16227" y="1254"/>
                    <a:pt x="15374" y="888"/>
                  </a:cubicBezTo>
                  <a:cubicBezTo>
                    <a:pt x="14543" y="510"/>
                    <a:pt x="13672" y="166"/>
                    <a:pt x="12676" y="109"/>
                  </a:cubicBezTo>
                  <a:cubicBezTo>
                    <a:pt x="11297" y="40"/>
                    <a:pt x="9935" y="1"/>
                    <a:pt x="857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57"/>
            <p:cNvSpPr/>
            <p:nvPr/>
          </p:nvSpPr>
          <p:spPr>
            <a:xfrm>
              <a:off x="935209" y="2428020"/>
              <a:ext cx="2453549" cy="249968"/>
            </a:xfrm>
            <a:custGeom>
              <a:avLst/>
              <a:gdLst/>
              <a:ahLst/>
              <a:cxnLst/>
              <a:rect l="l" t="t" r="r" b="b"/>
              <a:pathLst>
                <a:path w="20848" h="2124" extrusionOk="0">
                  <a:moveTo>
                    <a:pt x="20737" y="1113"/>
                  </a:moveTo>
                  <a:cubicBezTo>
                    <a:pt x="20728" y="1142"/>
                    <a:pt x="20718" y="1171"/>
                    <a:pt x="20709" y="1199"/>
                  </a:cubicBezTo>
                  <a:lnTo>
                    <a:pt x="20709" y="1199"/>
                  </a:lnTo>
                  <a:cubicBezTo>
                    <a:pt x="20301" y="1233"/>
                    <a:pt x="19876" y="1253"/>
                    <a:pt x="19451" y="1253"/>
                  </a:cubicBezTo>
                  <a:cubicBezTo>
                    <a:pt x="19388" y="1253"/>
                    <a:pt x="19326" y="1253"/>
                    <a:pt x="19264" y="1251"/>
                  </a:cubicBezTo>
                  <a:lnTo>
                    <a:pt x="19264" y="1251"/>
                  </a:lnTo>
                  <a:cubicBezTo>
                    <a:pt x="19762" y="1239"/>
                    <a:pt x="20251" y="1177"/>
                    <a:pt x="20737" y="1113"/>
                  </a:cubicBezTo>
                  <a:close/>
                  <a:moveTo>
                    <a:pt x="11984" y="74"/>
                  </a:moveTo>
                  <a:cubicBezTo>
                    <a:pt x="13899" y="74"/>
                    <a:pt x="15813" y="787"/>
                    <a:pt x="17714" y="1110"/>
                  </a:cubicBezTo>
                  <a:lnTo>
                    <a:pt x="17714" y="1110"/>
                  </a:lnTo>
                  <a:cubicBezTo>
                    <a:pt x="15835" y="844"/>
                    <a:pt x="13843" y="274"/>
                    <a:pt x="11945" y="274"/>
                  </a:cubicBezTo>
                  <a:cubicBezTo>
                    <a:pt x="11858" y="274"/>
                    <a:pt x="11784" y="274"/>
                    <a:pt x="11693" y="292"/>
                  </a:cubicBezTo>
                  <a:cubicBezTo>
                    <a:pt x="10622" y="309"/>
                    <a:pt x="9608" y="710"/>
                    <a:pt x="8612" y="1106"/>
                  </a:cubicBezTo>
                  <a:cubicBezTo>
                    <a:pt x="7594" y="1523"/>
                    <a:pt x="6597" y="1941"/>
                    <a:pt x="5549" y="2015"/>
                  </a:cubicBezTo>
                  <a:cubicBezTo>
                    <a:pt x="5366" y="2032"/>
                    <a:pt x="5183" y="2050"/>
                    <a:pt x="5022" y="2050"/>
                  </a:cubicBezTo>
                  <a:cubicBezTo>
                    <a:pt x="3452" y="2050"/>
                    <a:pt x="1829" y="1546"/>
                    <a:pt x="224" y="1220"/>
                  </a:cubicBezTo>
                  <a:lnTo>
                    <a:pt x="224" y="1220"/>
                  </a:lnTo>
                  <a:cubicBezTo>
                    <a:pt x="177" y="1083"/>
                    <a:pt x="134" y="960"/>
                    <a:pt x="99" y="824"/>
                  </a:cubicBezTo>
                  <a:lnTo>
                    <a:pt x="99" y="824"/>
                  </a:lnTo>
                  <a:cubicBezTo>
                    <a:pt x="1624" y="1021"/>
                    <a:pt x="3149" y="1340"/>
                    <a:pt x="4678" y="1340"/>
                  </a:cubicBezTo>
                  <a:cubicBezTo>
                    <a:pt x="4787" y="1340"/>
                    <a:pt x="4913" y="1340"/>
                    <a:pt x="5039" y="1323"/>
                  </a:cubicBezTo>
                  <a:cubicBezTo>
                    <a:pt x="7267" y="1253"/>
                    <a:pt x="9391" y="200"/>
                    <a:pt x="11601" y="92"/>
                  </a:cubicBezTo>
                  <a:cubicBezTo>
                    <a:pt x="11727" y="74"/>
                    <a:pt x="11858" y="74"/>
                    <a:pt x="11984" y="74"/>
                  </a:cubicBezTo>
                  <a:close/>
                  <a:moveTo>
                    <a:pt x="11984" y="0"/>
                  </a:moveTo>
                  <a:cubicBezTo>
                    <a:pt x="11858" y="0"/>
                    <a:pt x="11727" y="0"/>
                    <a:pt x="11601" y="18"/>
                  </a:cubicBezTo>
                  <a:cubicBezTo>
                    <a:pt x="9373" y="126"/>
                    <a:pt x="7250" y="1179"/>
                    <a:pt x="5039" y="1253"/>
                  </a:cubicBezTo>
                  <a:cubicBezTo>
                    <a:pt x="4913" y="1271"/>
                    <a:pt x="4787" y="1271"/>
                    <a:pt x="4678" y="1271"/>
                  </a:cubicBezTo>
                  <a:cubicBezTo>
                    <a:pt x="3134" y="1271"/>
                    <a:pt x="1593" y="945"/>
                    <a:pt x="53" y="744"/>
                  </a:cubicBezTo>
                  <a:lnTo>
                    <a:pt x="1" y="744"/>
                  </a:lnTo>
                  <a:lnTo>
                    <a:pt x="18" y="797"/>
                  </a:lnTo>
                  <a:cubicBezTo>
                    <a:pt x="70" y="962"/>
                    <a:pt x="109" y="1106"/>
                    <a:pt x="162" y="1271"/>
                  </a:cubicBezTo>
                  <a:lnTo>
                    <a:pt x="162" y="1288"/>
                  </a:lnTo>
                  <a:lnTo>
                    <a:pt x="179" y="1288"/>
                  </a:lnTo>
                  <a:cubicBezTo>
                    <a:pt x="1776" y="1597"/>
                    <a:pt x="3425" y="2124"/>
                    <a:pt x="5022" y="2124"/>
                  </a:cubicBezTo>
                  <a:cubicBezTo>
                    <a:pt x="5183" y="2124"/>
                    <a:pt x="5366" y="2102"/>
                    <a:pt x="5549" y="2085"/>
                  </a:cubicBezTo>
                  <a:cubicBezTo>
                    <a:pt x="6615" y="2015"/>
                    <a:pt x="7633" y="1597"/>
                    <a:pt x="8629" y="1179"/>
                  </a:cubicBezTo>
                  <a:cubicBezTo>
                    <a:pt x="9643" y="779"/>
                    <a:pt x="10640" y="383"/>
                    <a:pt x="11693" y="361"/>
                  </a:cubicBezTo>
                  <a:cubicBezTo>
                    <a:pt x="11784" y="344"/>
                    <a:pt x="11858" y="344"/>
                    <a:pt x="11945" y="344"/>
                  </a:cubicBezTo>
                  <a:cubicBezTo>
                    <a:pt x="13960" y="344"/>
                    <a:pt x="16100" y="997"/>
                    <a:pt x="18093" y="1232"/>
                  </a:cubicBezTo>
                  <a:cubicBezTo>
                    <a:pt x="18546" y="1288"/>
                    <a:pt x="18998" y="1323"/>
                    <a:pt x="19451" y="1323"/>
                  </a:cubicBezTo>
                  <a:cubicBezTo>
                    <a:pt x="19886" y="1323"/>
                    <a:pt x="20321" y="1306"/>
                    <a:pt x="20756" y="1271"/>
                  </a:cubicBezTo>
                  <a:lnTo>
                    <a:pt x="20778" y="1271"/>
                  </a:lnTo>
                  <a:lnTo>
                    <a:pt x="20778" y="1253"/>
                  </a:lnTo>
                  <a:cubicBezTo>
                    <a:pt x="20796" y="1197"/>
                    <a:pt x="20813" y="1123"/>
                    <a:pt x="20830" y="1071"/>
                  </a:cubicBezTo>
                  <a:lnTo>
                    <a:pt x="20848" y="1014"/>
                  </a:lnTo>
                  <a:lnTo>
                    <a:pt x="20796" y="1036"/>
                  </a:lnTo>
                  <a:cubicBezTo>
                    <a:pt x="20234" y="1106"/>
                    <a:pt x="19669" y="1179"/>
                    <a:pt x="19090" y="1179"/>
                  </a:cubicBezTo>
                  <a:cubicBezTo>
                    <a:pt x="18798" y="1179"/>
                    <a:pt x="18494" y="1162"/>
                    <a:pt x="18185" y="1123"/>
                  </a:cubicBezTo>
                  <a:cubicBezTo>
                    <a:pt x="16153" y="836"/>
                    <a:pt x="14068" y="0"/>
                    <a:pt x="1198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57"/>
            <p:cNvSpPr/>
            <p:nvPr/>
          </p:nvSpPr>
          <p:spPr>
            <a:xfrm>
              <a:off x="922381" y="2393655"/>
              <a:ext cx="2473085" cy="192184"/>
            </a:xfrm>
            <a:custGeom>
              <a:avLst/>
              <a:gdLst/>
              <a:ahLst/>
              <a:cxnLst/>
              <a:rect l="l" t="t" r="r" b="b"/>
              <a:pathLst>
                <a:path w="21014" h="1633" extrusionOk="0">
                  <a:moveTo>
                    <a:pt x="20906" y="1212"/>
                  </a:moveTo>
                  <a:cubicBezTo>
                    <a:pt x="20895" y="1256"/>
                    <a:pt x="20883" y="1296"/>
                    <a:pt x="20870" y="1332"/>
                  </a:cubicBezTo>
                  <a:lnTo>
                    <a:pt x="20870" y="1332"/>
                  </a:lnTo>
                  <a:cubicBezTo>
                    <a:pt x="20320" y="1401"/>
                    <a:pt x="19766" y="1471"/>
                    <a:pt x="19199" y="1471"/>
                  </a:cubicBezTo>
                  <a:cubicBezTo>
                    <a:pt x="19154" y="1471"/>
                    <a:pt x="19110" y="1471"/>
                    <a:pt x="19065" y="1470"/>
                  </a:cubicBezTo>
                  <a:lnTo>
                    <a:pt x="19065" y="1470"/>
                  </a:lnTo>
                  <a:cubicBezTo>
                    <a:pt x="19688" y="1457"/>
                    <a:pt x="20297" y="1345"/>
                    <a:pt x="20906" y="1212"/>
                  </a:cubicBezTo>
                  <a:close/>
                  <a:moveTo>
                    <a:pt x="12163" y="75"/>
                  </a:moveTo>
                  <a:cubicBezTo>
                    <a:pt x="13933" y="75"/>
                    <a:pt x="15622" y="845"/>
                    <a:pt x="17345" y="1247"/>
                  </a:cubicBezTo>
                  <a:lnTo>
                    <a:pt x="17345" y="1247"/>
                  </a:lnTo>
                  <a:cubicBezTo>
                    <a:pt x="15615" y="889"/>
                    <a:pt x="13854" y="292"/>
                    <a:pt x="12093" y="292"/>
                  </a:cubicBezTo>
                  <a:cubicBezTo>
                    <a:pt x="11967" y="292"/>
                    <a:pt x="11836" y="292"/>
                    <a:pt x="11710" y="310"/>
                  </a:cubicBezTo>
                  <a:cubicBezTo>
                    <a:pt x="9482" y="418"/>
                    <a:pt x="7359" y="1471"/>
                    <a:pt x="5148" y="1545"/>
                  </a:cubicBezTo>
                  <a:cubicBezTo>
                    <a:pt x="5022" y="1563"/>
                    <a:pt x="4896" y="1563"/>
                    <a:pt x="4787" y="1563"/>
                  </a:cubicBezTo>
                  <a:cubicBezTo>
                    <a:pt x="3252" y="1563"/>
                    <a:pt x="1721" y="1240"/>
                    <a:pt x="190" y="1040"/>
                  </a:cubicBezTo>
                  <a:lnTo>
                    <a:pt x="190" y="1040"/>
                  </a:lnTo>
                  <a:cubicBezTo>
                    <a:pt x="160" y="903"/>
                    <a:pt x="130" y="775"/>
                    <a:pt x="97" y="639"/>
                  </a:cubicBezTo>
                  <a:lnTo>
                    <a:pt x="97" y="639"/>
                  </a:lnTo>
                  <a:cubicBezTo>
                    <a:pt x="1462" y="730"/>
                    <a:pt x="2844" y="854"/>
                    <a:pt x="4204" y="854"/>
                  </a:cubicBezTo>
                  <a:lnTo>
                    <a:pt x="4822" y="854"/>
                  </a:lnTo>
                  <a:cubicBezTo>
                    <a:pt x="7215" y="762"/>
                    <a:pt x="9591" y="149"/>
                    <a:pt x="11984" y="75"/>
                  </a:cubicBezTo>
                  <a:close/>
                  <a:moveTo>
                    <a:pt x="11984" y="1"/>
                  </a:moveTo>
                  <a:cubicBezTo>
                    <a:pt x="9574" y="75"/>
                    <a:pt x="7215" y="710"/>
                    <a:pt x="4822" y="784"/>
                  </a:cubicBezTo>
                  <a:lnTo>
                    <a:pt x="4204" y="784"/>
                  </a:lnTo>
                  <a:cubicBezTo>
                    <a:pt x="2829" y="784"/>
                    <a:pt x="1432" y="653"/>
                    <a:pt x="53" y="566"/>
                  </a:cubicBezTo>
                  <a:lnTo>
                    <a:pt x="1" y="566"/>
                  </a:lnTo>
                  <a:lnTo>
                    <a:pt x="18" y="619"/>
                  </a:lnTo>
                  <a:cubicBezTo>
                    <a:pt x="53" y="762"/>
                    <a:pt x="88" y="928"/>
                    <a:pt x="127" y="1089"/>
                  </a:cubicBezTo>
                  <a:lnTo>
                    <a:pt x="144" y="1110"/>
                  </a:lnTo>
                  <a:lnTo>
                    <a:pt x="162" y="1110"/>
                  </a:lnTo>
                  <a:cubicBezTo>
                    <a:pt x="1702" y="1306"/>
                    <a:pt x="3243" y="1632"/>
                    <a:pt x="4787" y="1632"/>
                  </a:cubicBezTo>
                  <a:cubicBezTo>
                    <a:pt x="4896" y="1632"/>
                    <a:pt x="5022" y="1632"/>
                    <a:pt x="5148" y="1615"/>
                  </a:cubicBezTo>
                  <a:cubicBezTo>
                    <a:pt x="7376" y="1545"/>
                    <a:pt x="9500" y="492"/>
                    <a:pt x="11710" y="384"/>
                  </a:cubicBezTo>
                  <a:cubicBezTo>
                    <a:pt x="11836" y="366"/>
                    <a:pt x="11967" y="366"/>
                    <a:pt x="12093" y="366"/>
                  </a:cubicBezTo>
                  <a:cubicBezTo>
                    <a:pt x="14160" y="366"/>
                    <a:pt x="16227" y="1197"/>
                    <a:pt x="18276" y="1471"/>
                  </a:cubicBezTo>
                  <a:cubicBezTo>
                    <a:pt x="18581" y="1524"/>
                    <a:pt x="18890" y="1545"/>
                    <a:pt x="19199" y="1545"/>
                  </a:cubicBezTo>
                  <a:cubicBezTo>
                    <a:pt x="19778" y="1545"/>
                    <a:pt x="20343" y="1471"/>
                    <a:pt x="20905" y="1398"/>
                  </a:cubicBezTo>
                  <a:lnTo>
                    <a:pt x="20939" y="1398"/>
                  </a:lnTo>
                  <a:lnTo>
                    <a:pt x="20939" y="1363"/>
                  </a:lnTo>
                  <a:cubicBezTo>
                    <a:pt x="20957" y="1306"/>
                    <a:pt x="20974" y="1237"/>
                    <a:pt x="20996" y="1163"/>
                  </a:cubicBezTo>
                  <a:lnTo>
                    <a:pt x="21013" y="1110"/>
                  </a:lnTo>
                  <a:lnTo>
                    <a:pt x="20957" y="1128"/>
                  </a:lnTo>
                  <a:cubicBezTo>
                    <a:pt x="20287" y="1271"/>
                    <a:pt x="19617" y="1398"/>
                    <a:pt x="18946" y="1398"/>
                  </a:cubicBezTo>
                  <a:cubicBezTo>
                    <a:pt x="18672" y="1398"/>
                    <a:pt x="18403" y="1380"/>
                    <a:pt x="18128" y="1328"/>
                  </a:cubicBezTo>
                  <a:cubicBezTo>
                    <a:pt x="16153" y="1019"/>
                    <a:pt x="14212" y="1"/>
                    <a:pt x="1216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57"/>
            <p:cNvSpPr/>
            <p:nvPr/>
          </p:nvSpPr>
          <p:spPr>
            <a:xfrm>
              <a:off x="952155" y="2460266"/>
              <a:ext cx="2430482" cy="304811"/>
            </a:xfrm>
            <a:custGeom>
              <a:avLst/>
              <a:gdLst/>
              <a:ahLst/>
              <a:cxnLst/>
              <a:rect l="l" t="t" r="r" b="b"/>
              <a:pathLst>
                <a:path w="20652" h="2590" extrusionOk="0">
                  <a:moveTo>
                    <a:pt x="11801" y="70"/>
                  </a:moveTo>
                  <a:cubicBezTo>
                    <a:pt x="13816" y="70"/>
                    <a:pt x="15956" y="723"/>
                    <a:pt x="17949" y="958"/>
                  </a:cubicBezTo>
                  <a:cubicBezTo>
                    <a:pt x="18402" y="1014"/>
                    <a:pt x="18854" y="1049"/>
                    <a:pt x="19307" y="1049"/>
                  </a:cubicBezTo>
                  <a:cubicBezTo>
                    <a:pt x="19719" y="1049"/>
                    <a:pt x="20132" y="1033"/>
                    <a:pt x="20544" y="1002"/>
                  </a:cubicBezTo>
                  <a:lnTo>
                    <a:pt x="20544" y="1002"/>
                  </a:lnTo>
                  <a:cubicBezTo>
                    <a:pt x="20534" y="1040"/>
                    <a:pt x="20523" y="1072"/>
                    <a:pt x="20510" y="1106"/>
                  </a:cubicBezTo>
                  <a:lnTo>
                    <a:pt x="20510" y="1106"/>
                  </a:lnTo>
                  <a:cubicBezTo>
                    <a:pt x="19703" y="1105"/>
                    <a:pt x="18900" y="1066"/>
                    <a:pt x="18110" y="997"/>
                  </a:cubicBezTo>
                  <a:cubicBezTo>
                    <a:pt x="16152" y="832"/>
                    <a:pt x="14016" y="344"/>
                    <a:pt x="12019" y="344"/>
                  </a:cubicBezTo>
                  <a:cubicBezTo>
                    <a:pt x="11766" y="344"/>
                    <a:pt x="11531" y="362"/>
                    <a:pt x="11296" y="379"/>
                  </a:cubicBezTo>
                  <a:cubicBezTo>
                    <a:pt x="10278" y="436"/>
                    <a:pt x="9373" y="940"/>
                    <a:pt x="8485" y="1432"/>
                  </a:cubicBezTo>
                  <a:cubicBezTo>
                    <a:pt x="7580" y="1937"/>
                    <a:pt x="6688" y="2428"/>
                    <a:pt x="5692" y="2502"/>
                  </a:cubicBezTo>
                  <a:cubicBezTo>
                    <a:pt x="5566" y="2502"/>
                    <a:pt x="5422" y="2520"/>
                    <a:pt x="5296" y="2520"/>
                  </a:cubicBezTo>
                  <a:cubicBezTo>
                    <a:pt x="3629" y="2520"/>
                    <a:pt x="1910" y="1831"/>
                    <a:pt x="230" y="1418"/>
                  </a:cubicBezTo>
                  <a:lnTo>
                    <a:pt x="230" y="1418"/>
                  </a:lnTo>
                  <a:cubicBezTo>
                    <a:pt x="185" y="1290"/>
                    <a:pt x="138" y="1154"/>
                    <a:pt x="104" y="1028"/>
                  </a:cubicBezTo>
                  <a:lnTo>
                    <a:pt x="104" y="1028"/>
                  </a:lnTo>
                  <a:cubicBezTo>
                    <a:pt x="1679" y="1338"/>
                    <a:pt x="3304" y="1850"/>
                    <a:pt x="4878" y="1850"/>
                  </a:cubicBezTo>
                  <a:cubicBezTo>
                    <a:pt x="5039" y="1850"/>
                    <a:pt x="5222" y="1828"/>
                    <a:pt x="5405" y="1811"/>
                  </a:cubicBezTo>
                  <a:cubicBezTo>
                    <a:pt x="6471" y="1741"/>
                    <a:pt x="7489" y="1323"/>
                    <a:pt x="8485" y="905"/>
                  </a:cubicBezTo>
                  <a:cubicBezTo>
                    <a:pt x="9499" y="505"/>
                    <a:pt x="10496" y="109"/>
                    <a:pt x="11549" y="87"/>
                  </a:cubicBezTo>
                  <a:cubicBezTo>
                    <a:pt x="11640" y="70"/>
                    <a:pt x="11714" y="70"/>
                    <a:pt x="11801" y="70"/>
                  </a:cubicBezTo>
                  <a:close/>
                  <a:moveTo>
                    <a:pt x="11801" y="0"/>
                  </a:moveTo>
                  <a:cubicBezTo>
                    <a:pt x="11714" y="0"/>
                    <a:pt x="11640" y="0"/>
                    <a:pt x="11549" y="18"/>
                  </a:cubicBezTo>
                  <a:cubicBezTo>
                    <a:pt x="10478" y="35"/>
                    <a:pt x="9464" y="436"/>
                    <a:pt x="8468" y="832"/>
                  </a:cubicBezTo>
                  <a:cubicBezTo>
                    <a:pt x="7450" y="1249"/>
                    <a:pt x="6453" y="1667"/>
                    <a:pt x="5405" y="1741"/>
                  </a:cubicBezTo>
                  <a:cubicBezTo>
                    <a:pt x="5222" y="1758"/>
                    <a:pt x="5039" y="1776"/>
                    <a:pt x="4878" y="1776"/>
                  </a:cubicBezTo>
                  <a:cubicBezTo>
                    <a:pt x="3299" y="1776"/>
                    <a:pt x="1649" y="1267"/>
                    <a:pt x="52" y="940"/>
                  </a:cubicBezTo>
                  <a:lnTo>
                    <a:pt x="0" y="940"/>
                  </a:lnTo>
                  <a:lnTo>
                    <a:pt x="18" y="997"/>
                  </a:lnTo>
                  <a:cubicBezTo>
                    <a:pt x="74" y="1140"/>
                    <a:pt x="109" y="1306"/>
                    <a:pt x="183" y="1449"/>
                  </a:cubicBezTo>
                  <a:lnTo>
                    <a:pt x="183" y="1467"/>
                  </a:lnTo>
                  <a:lnTo>
                    <a:pt x="200" y="1467"/>
                  </a:lnTo>
                  <a:cubicBezTo>
                    <a:pt x="1884" y="1885"/>
                    <a:pt x="3607" y="2589"/>
                    <a:pt x="5296" y="2589"/>
                  </a:cubicBezTo>
                  <a:cubicBezTo>
                    <a:pt x="5439" y="2589"/>
                    <a:pt x="5566" y="2572"/>
                    <a:pt x="5709" y="2572"/>
                  </a:cubicBezTo>
                  <a:cubicBezTo>
                    <a:pt x="6727" y="2502"/>
                    <a:pt x="7615" y="1993"/>
                    <a:pt x="8520" y="1502"/>
                  </a:cubicBezTo>
                  <a:cubicBezTo>
                    <a:pt x="9408" y="997"/>
                    <a:pt x="10317" y="505"/>
                    <a:pt x="11314" y="453"/>
                  </a:cubicBezTo>
                  <a:cubicBezTo>
                    <a:pt x="11549" y="436"/>
                    <a:pt x="11784" y="414"/>
                    <a:pt x="12019" y="414"/>
                  </a:cubicBezTo>
                  <a:cubicBezTo>
                    <a:pt x="13998" y="414"/>
                    <a:pt x="16152" y="905"/>
                    <a:pt x="18093" y="1066"/>
                  </a:cubicBezTo>
                  <a:cubicBezTo>
                    <a:pt x="18911" y="1140"/>
                    <a:pt x="19725" y="1175"/>
                    <a:pt x="20543" y="1175"/>
                  </a:cubicBezTo>
                  <a:lnTo>
                    <a:pt x="20578" y="1175"/>
                  </a:lnTo>
                  <a:lnTo>
                    <a:pt x="20578" y="1158"/>
                  </a:lnTo>
                  <a:cubicBezTo>
                    <a:pt x="20595" y="1088"/>
                    <a:pt x="20612" y="1032"/>
                    <a:pt x="20634" y="979"/>
                  </a:cubicBezTo>
                  <a:lnTo>
                    <a:pt x="20652" y="923"/>
                  </a:lnTo>
                  <a:lnTo>
                    <a:pt x="20595" y="923"/>
                  </a:lnTo>
                  <a:cubicBezTo>
                    <a:pt x="20177" y="958"/>
                    <a:pt x="19742" y="979"/>
                    <a:pt x="19307" y="979"/>
                  </a:cubicBezTo>
                  <a:cubicBezTo>
                    <a:pt x="18854" y="979"/>
                    <a:pt x="18419" y="940"/>
                    <a:pt x="17967" y="888"/>
                  </a:cubicBezTo>
                  <a:cubicBezTo>
                    <a:pt x="15974" y="653"/>
                    <a:pt x="13833" y="0"/>
                    <a:pt x="1180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57"/>
            <p:cNvSpPr/>
            <p:nvPr/>
          </p:nvSpPr>
          <p:spPr>
            <a:xfrm>
              <a:off x="1743832" y="3287837"/>
              <a:ext cx="1068838" cy="145462"/>
            </a:xfrm>
            <a:custGeom>
              <a:avLst/>
              <a:gdLst/>
              <a:ahLst/>
              <a:cxnLst/>
              <a:rect l="l" t="t" r="r" b="b"/>
              <a:pathLst>
                <a:path w="9082" h="1236" extrusionOk="0">
                  <a:moveTo>
                    <a:pt x="8747" y="105"/>
                  </a:moveTo>
                  <a:cubicBezTo>
                    <a:pt x="7899" y="571"/>
                    <a:pt x="6994" y="923"/>
                    <a:pt x="6018" y="1145"/>
                  </a:cubicBezTo>
                  <a:lnTo>
                    <a:pt x="6018" y="1145"/>
                  </a:lnTo>
                  <a:lnTo>
                    <a:pt x="6018" y="1145"/>
                  </a:lnTo>
                  <a:cubicBezTo>
                    <a:pt x="4415" y="1145"/>
                    <a:pt x="2817" y="1145"/>
                    <a:pt x="1214" y="1162"/>
                  </a:cubicBezTo>
                  <a:lnTo>
                    <a:pt x="1214" y="1162"/>
                  </a:lnTo>
                  <a:cubicBezTo>
                    <a:pt x="969" y="1093"/>
                    <a:pt x="725" y="1025"/>
                    <a:pt x="481" y="956"/>
                  </a:cubicBezTo>
                  <a:lnTo>
                    <a:pt x="481" y="956"/>
                  </a:lnTo>
                  <a:cubicBezTo>
                    <a:pt x="1334" y="938"/>
                    <a:pt x="2190" y="904"/>
                    <a:pt x="3046" y="853"/>
                  </a:cubicBezTo>
                  <a:cubicBezTo>
                    <a:pt x="4946" y="747"/>
                    <a:pt x="6846" y="265"/>
                    <a:pt x="8747" y="105"/>
                  </a:cubicBezTo>
                  <a:close/>
                  <a:moveTo>
                    <a:pt x="9082" y="0"/>
                  </a:moveTo>
                  <a:lnTo>
                    <a:pt x="8921" y="18"/>
                  </a:lnTo>
                  <a:cubicBezTo>
                    <a:pt x="8915" y="18"/>
                    <a:pt x="8909" y="18"/>
                    <a:pt x="8904" y="19"/>
                  </a:cubicBezTo>
                  <a:lnTo>
                    <a:pt x="8904" y="19"/>
                  </a:lnTo>
                  <a:lnTo>
                    <a:pt x="8903" y="18"/>
                  </a:lnTo>
                  <a:cubicBezTo>
                    <a:pt x="8902" y="18"/>
                    <a:pt x="8901" y="19"/>
                    <a:pt x="8900" y="19"/>
                  </a:cubicBezTo>
                  <a:lnTo>
                    <a:pt x="8900" y="19"/>
                  </a:lnTo>
                  <a:cubicBezTo>
                    <a:pt x="6932" y="169"/>
                    <a:pt x="4998" y="671"/>
                    <a:pt x="3046" y="779"/>
                  </a:cubicBezTo>
                  <a:cubicBezTo>
                    <a:pt x="2102" y="836"/>
                    <a:pt x="1158" y="870"/>
                    <a:pt x="218" y="888"/>
                  </a:cubicBezTo>
                  <a:lnTo>
                    <a:pt x="0" y="888"/>
                  </a:lnTo>
                  <a:lnTo>
                    <a:pt x="218" y="944"/>
                  </a:lnTo>
                  <a:lnTo>
                    <a:pt x="218" y="962"/>
                  </a:lnTo>
                  <a:cubicBezTo>
                    <a:pt x="234" y="961"/>
                    <a:pt x="250" y="961"/>
                    <a:pt x="265" y="961"/>
                  </a:cubicBezTo>
                  <a:lnTo>
                    <a:pt x="265" y="961"/>
                  </a:lnTo>
                  <a:cubicBezTo>
                    <a:pt x="562" y="1062"/>
                    <a:pt x="887" y="1149"/>
                    <a:pt x="1197" y="1236"/>
                  </a:cubicBezTo>
                  <a:cubicBezTo>
                    <a:pt x="2811" y="1214"/>
                    <a:pt x="4421" y="1214"/>
                    <a:pt x="6036" y="1214"/>
                  </a:cubicBezTo>
                  <a:cubicBezTo>
                    <a:pt x="7071" y="979"/>
                    <a:pt x="8050" y="601"/>
                    <a:pt x="8938" y="91"/>
                  </a:cubicBezTo>
                  <a:lnTo>
                    <a:pt x="9082" y="0"/>
                  </a:ln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57"/>
            <p:cNvSpPr/>
            <p:nvPr/>
          </p:nvSpPr>
          <p:spPr>
            <a:xfrm>
              <a:off x="1656274" y="3172622"/>
              <a:ext cx="1316688" cy="228431"/>
            </a:xfrm>
            <a:custGeom>
              <a:avLst/>
              <a:gdLst/>
              <a:ahLst/>
              <a:cxnLst/>
              <a:rect l="l" t="t" r="r" b="b"/>
              <a:pathLst>
                <a:path w="11188" h="1941" extrusionOk="0">
                  <a:moveTo>
                    <a:pt x="10478" y="74"/>
                  </a:moveTo>
                  <a:cubicBezTo>
                    <a:pt x="10652" y="74"/>
                    <a:pt x="10825" y="87"/>
                    <a:pt x="10999" y="91"/>
                  </a:cubicBezTo>
                  <a:lnTo>
                    <a:pt x="10999" y="91"/>
                  </a:lnTo>
                  <a:cubicBezTo>
                    <a:pt x="10581" y="430"/>
                    <a:pt x="10128" y="723"/>
                    <a:pt x="9647" y="997"/>
                  </a:cubicBezTo>
                  <a:lnTo>
                    <a:pt x="9648" y="998"/>
                  </a:lnTo>
                  <a:lnTo>
                    <a:pt x="9648" y="998"/>
                  </a:lnTo>
                  <a:cubicBezTo>
                    <a:pt x="7678" y="1147"/>
                    <a:pt x="5743" y="1650"/>
                    <a:pt x="3790" y="1758"/>
                  </a:cubicBezTo>
                  <a:cubicBezTo>
                    <a:pt x="2852" y="1814"/>
                    <a:pt x="1913" y="1849"/>
                    <a:pt x="978" y="1866"/>
                  </a:cubicBezTo>
                  <a:lnTo>
                    <a:pt x="978" y="1866"/>
                  </a:lnTo>
                  <a:cubicBezTo>
                    <a:pt x="755" y="1796"/>
                    <a:pt x="546" y="1710"/>
                    <a:pt x="340" y="1632"/>
                  </a:cubicBezTo>
                  <a:lnTo>
                    <a:pt x="340" y="1632"/>
                  </a:lnTo>
                  <a:cubicBezTo>
                    <a:pt x="1503" y="1627"/>
                    <a:pt x="2680" y="1574"/>
                    <a:pt x="3825" y="1453"/>
                  </a:cubicBezTo>
                  <a:cubicBezTo>
                    <a:pt x="5840" y="1214"/>
                    <a:pt x="7798" y="274"/>
                    <a:pt x="9808" y="109"/>
                  </a:cubicBezTo>
                  <a:cubicBezTo>
                    <a:pt x="10026" y="91"/>
                    <a:pt x="10243" y="74"/>
                    <a:pt x="10478" y="74"/>
                  </a:cubicBezTo>
                  <a:close/>
                  <a:moveTo>
                    <a:pt x="10478" y="0"/>
                  </a:moveTo>
                  <a:cubicBezTo>
                    <a:pt x="10243" y="0"/>
                    <a:pt x="10026" y="17"/>
                    <a:pt x="9791" y="39"/>
                  </a:cubicBezTo>
                  <a:cubicBezTo>
                    <a:pt x="7776" y="200"/>
                    <a:pt x="5818" y="1144"/>
                    <a:pt x="3825" y="1379"/>
                  </a:cubicBezTo>
                  <a:cubicBezTo>
                    <a:pt x="2611" y="1506"/>
                    <a:pt x="1397" y="1562"/>
                    <a:pt x="183" y="1562"/>
                  </a:cubicBezTo>
                  <a:lnTo>
                    <a:pt x="0" y="1562"/>
                  </a:lnTo>
                  <a:lnTo>
                    <a:pt x="161" y="1632"/>
                  </a:lnTo>
                  <a:cubicBezTo>
                    <a:pt x="418" y="1741"/>
                    <a:pt x="688" y="1849"/>
                    <a:pt x="962" y="1923"/>
                  </a:cubicBezTo>
                  <a:lnTo>
                    <a:pt x="962" y="1941"/>
                  </a:lnTo>
                  <a:cubicBezTo>
                    <a:pt x="1902" y="1923"/>
                    <a:pt x="2846" y="1889"/>
                    <a:pt x="3790" y="1832"/>
                  </a:cubicBezTo>
                  <a:cubicBezTo>
                    <a:pt x="5748" y="1723"/>
                    <a:pt x="7706" y="1214"/>
                    <a:pt x="9665" y="1070"/>
                  </a:cubicBezTo>
                  <a:lnTo>
                    <a:pt x="9682" y="1070"/>
                  </a:lnTo>
                  <a:cubicBezTo>
                    <a:pt x="10191" y="779"/>
                    <a:pt x="10661" y="453"/>
                    <a:pt x="11114" y="91"/>
                  </a:cubicBezTo>
                  <a:lnTo>
                    <a:pt x="11187" y="39"/>
                  </a:lnTo>
                  <a:lnTo>
                    <a:pt x="11079" y="39"/>
                  </a:lnTo>
                  <a:cubicBezTo>
                    <a:pt x="10879" y="17"/>
                    <a:pt x="10678" y="0"/>
                    <a:pt x="1047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57"/>
            <p:cNvSpPr/>
            <p:nvPr/>
          </p:nvSpPr>
          <p:spPr>
            <a:xfrm>
              <a:off x="894254" y="2155105"/>
              <a:ext cx="2528869" cy="373422"/>
            </a:xfrm>
            <a:custGeom>
              <a:avLst/>
              <a:gdLst/>
              <a:ahLst/>
              <a:cxnLst/>
              <a:rect l="l" t="t" r="r" b="b"/>
              <a:pathLst>
                <a:path w="21488" h="3173" extrusionOk="0">
                  <a:moveTo>
                    <a:pt x="4517" y="70"/>
                  </a:moveTo>
                  <a:cubicBezTo>
                    <a:pt x="7380" y="70"/>
                    <a:pt x="10374" y="688"/>
                    <a:pt x="13237" y="979"/>
                  </a:cubicBezTo>
                  <a:cubicBezTo>
                    <a:pt x="14164" y="1070"/>
                    <a:pt x="14869" y="1449"/>
                    <a:pt x="15556" y="1867"/>
                  </a:cubicBezTo>
                  <a:cubicBezTo>
                    <a:pt x="16266" y="2284"/>
                    <a:pt x="16953" y="2720"/>
                    <a:pt x="17823" y="2920"/>
                  </a:cubicBezTo>
                  <a:cubicBezTo>
                    <a:pt x="18058" y="2955"/>
                    <a:pt x="18298" y="2989"/>
                    <a:pt x="18533" y="2989"/>
                  </a:cubicBezTo>
                  <a:cubicBezTo>
                    <a:pt x="19506" y="2989"/>
                    <a:pt x="20447" y="2591"/>
                    <a:pt x="21403" y="2134"/>
                  </a:cubicBezTo>
                  <a:lnTo>
                    <a:pt x="21403" y="2134"/>
                  </a:lnTo>
                  <a:cubicBezTo>
                    <a:pt x="21389" y="2217"/>
                    <a:pt x="21376" y="2300"/>
                    <a:pt x="21363" y="2382"/>
                  </a:cubicBezTo>
                  <a:lnTo>
                    <a:pt x="21363" y="2382"/>
                  </a:lnTo>
                  <a:cubicBezTo>
                    <a:pt x="20463" y="2758"/>
                    <a:pt x="19541" y="3098"/>
                    <a:pt x="18624" y="3098"/>
                  </a:cubicBezTo>
                  <a:cubicBezTo>
                    <a:pt x="18407" y="3098"/>
                    <a:pt x="18167" y="3081"/>
                    <a:pt x="17932" y="3029"/>
                  </a:cubicBezTo>
                  <a:cubicBezTo>
                    <a:pt x="17045" y="2863"/>
                    <a:pt x="16301" y="2445"/>
                    <a:pt x="15522" y="2050"/>
                  </a:cubicBezTo>
                  <a:cubicBezTo>
                    <a:pt x="14760" y="1649"/>
                    <a:pt x="13964" y="1266"/>
                    <a:pt x="13002" y="1197"/>
                  </a:cubicBezTo>
                  <a:cubicBezTo>
                    <a:pt x="10409" y="979"/>
                    <a:pt x="7707" y="614"/>
                    <a:pt x="5079" y="614"/>
                  </a:cubicBezTo>
                  <a:cubicBezTo>
                    <a:pt x="4787" y="614"/>
                    <a:pt x="4500" y="614"/>
                    <a:pt x="4208" y="635"/>
                  </a:cubicBezTo>
                  <a:cubicBezTo>
                    <a:pt x="2828" y="670"/>
                    <a:pt x="1468" y="917"/>
                    <a:pt x="105" y="1116"/>
                  </a:cubicBezTo>
                  <a:lnTo>
                    <a:pt x="105" y="1116"/>
                  </a:lnTo>
                  <a:cubicBezTo>
                    <a:pt x="93" y="981"/>
                    <a:pt x="91" y="857"/>
                    <a:pt x="78" y="718"/>
                  </a:cubicBezTo>
                  <a:lnTo>
                    <a:pt x="78" y="718"/>
                  </a:lnTo>
                  <a:cubicBezTo>
                    <a:pt x="1376" y="449"/>
                    <a:pt x="2692" y="109"/>
                    <a:pt x="4008" y="70"/>
                  </a:cubicBezTo>
                  <a:close/>
                  <a:moveTo>
                    <a:pt x="4008" y="0"/>
                  </a:moveTo>
                  <a:cubicBezTo>
                    <a:pt x="2668" y="35"/>
                    <a:pt x="1363" y="379"/>
                    <a:pt x="40" y="653"/>
                  </a:cubicBezTo>
                  <a:lnTo>
                    <a:pt x="1" y="653"/>
                  </a:lnTo>
                  <a:lnTo>
                    <a:pt x="1" y="688"/>
                  </a:lnTo>
                  <a:cubicBezTo>
                    <a:pt x="22" y="853"/>
                    <a:pt x="22" y="1014"/>
                    <a:pt x="40" y="1179"/>
                  </a:cubicBezTo>
                  <a:lnTo>
                    <a:pt x="40" y="1214"/>
                  </a:lnTo>
                  <a:lnTo>
                    <a:pt x="75" y="1197"/>
                  </a:lnTo>
                  <a:cubicBezTo>
                    <a:pt x="1454" y="997"/>
                    <a:pt x="2829" y="744"/>
                    <a:pt x="4208" y="705"/>
                  </a:cubicBezTo>
                  <a:cubicBezTo>
                    <a:pt x="4500" y="688"/>
                    <a:pt x="4787" y="688"/>
                    <a:pt x="5079" y="688"/>
                  </a:cubicBezTo>
                  <a:cubicBezTo>
                    <a:pt x="7689" y="688"/>
                    <a:pt x="10409" y="1049"/>
                    <a:pt x="13002" y="1266"/>
                  </a:cubicBezTo>
                  <a:cubicBezTo>
                    <a:pt x="13946" y="1340"/>
                    <a:pt x="14725" y="1701"/>
                    <a:pt x="15487" y="2102"/>
                  </a:cubicBezTo>
                  <a:cubicBezTo>
                    <a:pt x="16266" y="2502"/>
                    <a:pt x="17010" y="2920"/>
                    <a:pt x="17932" y="3098"/>
                  </a:cubicBezTo>
                  <a:cubicBezTo>
                    <a:pt x="18150" y="3155"/>
                    <a:pt x="18385" y="3172"/>
                    <a:pt x="18624" y="3172"/>
                  </a:cubicBezTo>
                  <a:cubicBezTo>
                    <a:pt x="19564" y="3172"/>
                    <a:pt x="20491" y="2828"/>
                    <a:pt x="21396" y="2428"/>
                  </a:cubicBezTo>
                  <a:lnTo>
                    <a:pt x="21413" y="2428"/>
                  </a:lnTo>
                  <a:lnTo>
                    <a:pt x="21431" y="2411"/>
                  </a:lnTo>
                  <a:cubicBezTo>
                    <a:pt x="21452" y="2302"/>
                    <a:pt x="21470" y="2193"/>
                    <a:pt x="21487" y="2084"/>
                  </a:cubicBezTo>
                  <a:lnTo>
                    <a:pt x="21487" y="2010"/>
                  </a:lnTo>
                  <a:lnTo>
                    <a:pt x="21431" y="2050"/>
                  </a:lnTo>
                  <a:cubicBezTo>
                    <a:pt x="20473" y="2502"/>
                    <a:pt x="19512" y="2920"/>
                    <a:pt x="18533" y="2920"/>
                  </a:cubicBezTo>
                  <a:cubicBezTo>
                    <a:pt x="18298" y="2920"/>
                    <a:pt x="18058" y="2898"/>
                    <a:pt x="17841" y="2846"/>
                  </a:cubicBezTo>
                  <a:cubicBezTo>
                    <a:pt x="16971" y="2646"/>
                    <a:pt x="16301" y="2228"/>
                    <a:pt x="15596" y="1810"/>
                  </a:cubicBezTo>
                  <a:cubicBezTo>
                    <a:pt x="14904" y="1397"/>
                    <a:pt x="14181" y="997"/>
                    <a:pt x="13237" y="905"/>
                  </a:cubicBezTo>
                  <a:cubicBezTo>
                    <a:pt x="10391" y="614"/>
                    <a:pt x="7398" y="0"/>
                    <a:pt x="45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57"/>
            <p:cNvSpPr/>
            <p:nvPr/>
          </p:nvSpPr>
          <p:spPr>
            <a:xfrm>
              <a:off x="1848338" y="1177296"/>
              <a:ext cx="394842" cy="49193"/>
            </a:xfrm>
            <a:custGeom>
              <a:avLst/>
              <a:gdLst/>
              <a:ahLst/>
              <a:cxnLst/>
              <a:rect l="l" t="t" r="r" b="b"/>
              <a:pathLst>
                <a:path w="3355" h="418" extrusionOk="0">
                  <a:moveTo>
                    <a:pt x="1967" y="100"/>
                  </a:moveTo>
                  <a:cubicBezTo>
                    <a:pt x="1713" y="124"/>
                    <a:pt x="1460" y="152"/>
                    <a:pt x="1207" y="182"/>
                  </a:cubicBezTo>
                  <a:lnTo>
                    <a:pt x="1207" y="182"/>
                  </a:lnTo>
                  <a:cubicBezTo>
                    <a:pt x="1458" y="146"/>
                    <a:pt x="1711" y="119"/>
                    <a:pt x="1967" y="100"/>
                  </a:cubicBezTo>
                  <a:close/>
                  <a:moveTo>
                    <a:pt x="2702" y="0"/>
                  </a:moveTo>
                  <a:cubicBezTo>
                    <a:pt x="1775" y="0"/>
                    <a:pt x="870" y="126"/>
                    <a:pt x="0" y="344"/>
                  </a:cubicBezTo>
                  <a:lnTo>
                    <a:pt x="17" y="418"/>
                  </a:lnTo>
                  <a:cubicBezTo>
                    <a:pt x="1031" y="274"/>
                    <a:pt x="2049" y="126"/>
                    <a:pt x="3081" y="109"/>
                  </a:cubicBezTo>
                  <a:cubicBezTo>
                    <a:pt x="3172" y="109"/>
                    <a:pt x="3264" y="91"/>
                    <a:pt x="3355" y="91"/>
                  </a:cubicBezTo>
                  <a:lnTo>
                    <a:pt x="3355" y="17"/>
                  </a:lnTo>
                  <a:cubicBezTo>
                    <a:pt x="3137" y="17"/>
                    <a:pt x="2920" y="0"/>
                    <a:pt x="2702" y="0"/>
                  </a:cubicBezTo>
                  <a:close/>
                </a:path>
              </a:pathLst>
            </a:custGeom>
            <a:gradFill>
              <a:gsLst>
                <a:gs pos="0">
                  <a:srgbClr val="FFFFFF"/>
                </a:gs>
                <a:gs pos="100000">
                  <a:srgbClr val="BEBEB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57"/>
            <p:cNvSpPr/>
            <p:nvPr/>
          </p:nvSpPr>
          <p:spPr>
            <a:xfrm>
              <a:off x="1564596" y="3089653"/>
              <a:ext cx="1489218" cy="275036"/>
            </a:xfrm>
            <a:custGeom>
              <a:avLst/>
              <a:gdLst/>
              <a:ahLst/>
              <a:cxnLst/>
              <a:rect l="l" t="t" r="r" b="b"/>
              <a:pathLst>
                <a:path w="12654" h="2337" extrusionOk="0">
                  <a:moveTo>
                    <a:pt x="11131" y="70"/>
                  </a:moveTo>
                  <a:cubicBezTo>
                    <a:pt x="11581" y="70"/>
                    <a:pt x="12035" y="106"/>
                    <a:pt x="12501" y="170"/>
                  </a:cubicBezTo>
                  <a:lnTo>
                    <a:pt x="12501" y="170"/>
                  </a:lnTo>
                  <a:cubicBezTo>
                    <a:pt x="12297" y="370"/>
                    <a:pt x="12077" y="556"/>
                    <a:pt x="11842" y="743"/>
                  </a:cubicBezTo>
                  <a:lnTo>
                    <a:pt x="11842" y="743"/>
                  </a:lnTo>
                  <a:cubicBezTo>
                    <a:pt x="11647" y="722"/>
                    <a:pt x="11452" y="705"/>
                    <a:pt x="11257" y="705"/>
                  </a:cubicBezTo>
                  <a:cubicBezTo>
                    <a:pt x="11022" y="705"/>
                    <a:pt x="10805" y="722"/>
                    <a:pt x="10570" y="744"/>
                  </a:cubicBezTo>
                  <a:cubicBezTo>
                    <a:pt x="8555" y="905"/>
                    <a:pt x="6597" y="1849"/>
                    <a:pt x="4604" y="2084"/>
                  </a:cubicBezTo>
                  <a:cubicBezTo>
                    <a:pt x="3390" y="2211"/>
                    <a:pt x="2176" y="2267"/>
                    <a:pt x="962" y="2267"/>
                  </a:cubicBezTo>
                  <a:lnTo>
                    <a:pt x="962" y="2277"/>
                  </a:lnTo>
                  <a:lnTo>
                    <a:pt x="962" y="2277"/>
                  </a:lnTo>
                  <a:cubicBezTo>
                    <a:pt x="747" y="2177"/>
                    <a:pt x="535" y="2076"/>
                    <a:pt x="321" y="1976"/>
                  </a:cubicBezTo>
                  <a:lnTo>
                    <a:pt x="327" y="1976"/>
                  </a:lnTo>
                  <a:cubicBezTo>
                    <a:pt x="1650" y="1976"/>
                    <a:pt x="2972" y="1919"/>
                    <a:pt x="4295" y="1741"/>
                  </a:cubicBezTo>
                  <a:cubicBezTo>
                    <a:pt x="6362" y="1484"/>
                    <a:pt x="8268" y="396"/>
                    <a:pt x="10296" y="126"/>
                  </a:cubicBezTo>
                  <a:cubicBezTo>
                    <a:pt x="10570" y="70"/>
                    <a:pt x="10839" y="70"/>
                    <a:pt x="11131" y="70"/>
                  </a:cubicBezTo>
                  <a:close/>
                  <a:moveTo>
                    <a:pt x="11131" y="0"/>
                  </a:moveTo>
                  <a:cubicBezTo>
                    <a:pt x="10839" y="0"/>
                    <a:pt x="10570" y="0"/>
                    <a:pt x="10296" y="52"/>
                  </a:cubicBezTo>
                  <a:cubicBezTo>
                    <a:pt x="8250" y="327"/>
                    <a:pt x="6327" y="1414"/>
                    <a:pt x="4295" y="1667"/>
                  </a:cubicBezTo>
                  <a:cubicBezTo>
                    <a:pt x="2955" y="1849"/>
                    <a:pt x="1650" y="1902"/>
                    <a:pt x="327" y="1902"/>
                  </a:cubicBezTo>
                  <a:lnTo>
                    <a:pt x="0" y="1902"/>
                  </a:lnTo>
                  <a:lnTo>
                    <a:pt x="144" y="1958"/>
                  </a:lnTo>
                  <a:cubicBezTo>
                    <a:pt x="146" y="1960"/>
                    <a:pt x="149" y="1961"/>
                    <a:pt x="151" y="1962"/>
                  </a:cubicBezTo>
                  <a:lnTo>
                    <a:pt x="151" y="1962"/>
                  </a:lnTo>
                  <a:lnTo>
                    <a:pt x="144" y="1976"/>
                  </a:lnTo>
                  <a:lnTo>
                    <a:pt x="175" y="1976"/>
                  </a:lnTo>
                  <a:cubicBezTo>
                    <a:pt x="419" y="2112"/>
                    <a:pt x="681" y="2232"/>
                    <a:pt x="940" y="2337"/>
                  </a:cubicBezTo>
                  <a:lnTo>
                    <a:pt x="962" y="2337"/>
                  </a:lnTo>
                  <a:cubicBezTo>
                    <a:pt x="2176" y="2337"/>
                    <a:pt x="3407" y="2285"/>
                    <a:pt x="4604" y="2158"/>
                  </a:cubicBezTo>
                  <a:cubicBezTo>
                    <a:pt x="6619" y="1919"/>
                    <a:pt x="8577" y="979"/>
                    <a:pt x="10587" y="814"/>
                  </a:cubicBezTo>
                  <a:cubicBezTo>
                    <a:pt x="10805" y="796"/>
                    <a:pt x="11022" y="779"/>
                    <a:pt x="11257" y="779"/>
                  </a:cubicBezTo>
                  <a:cubicBezTo>
                    <a:pt x="11457" y="779"/>
                    <a:pt x="11658" y="796"/>
                    <a:pt x="11858" y="796"/>
                  </a:cubicBezTo>
                  <a:lnTo>
                    <a:pt x="11875" y="814"/>
                  </a:lnTo>
                  <a:lnTo>
                    <a:pt x="11893" y="796"/>
                  </a:lnTo>
                  <a:cubicBezTo>
                    <a:pt x="12127" y="596"/>
                    <a:pt x="12362" y="396"/>
                    <a:pt x="12602" y="179"/>
                  </a:cubicBezTo>
                  <a:lnTo>
                    <a:pt x="12654" y="126"/>
                  </a:lnTo>
                  <a:lnTo>
                    <a:pt x="12580" y="109"/>
                  </a:lnTo>
                  <a:cubicBezTo>
                    <a:pt x="12093" y="35"/>
                    <a:pt x="11601" y="0"/>
                    <a:pt x="1113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57"/>
            <p:cNvSpPr/>
            <p:nvPr/>
          </p:nvSpPr>
          <p:spPr>
            <a:xfrm>
              <a:off x="1615789" y="919397"/>
              <a:ext cx="896308" cy="124043"/>
            </a:xfrm>
            <a:custGeom>
              <a:avLst/>
              <a:gdLst/>
              <a:ahLst/>
              <a:cxnLst/>
              <a:rect l="l" t="t" r="r" b="b"/>
              <a:pathLst>
                <a:path w="7616" h="1054" extrusionOk="0">
                  <a:moveTo>
                    <a:pt x="5331" y="74"/>
                  </a:moveTo>
                  <a:cubicBezTo>
                    <a:pt x="5920" y="104"/>
                    <a:pt x="6484" y="188"/>
                    <a:pt x="7045" y="316"/>
                  </a:cubicBezTo>
                  <a:lnTo>
                    <a:pt x="7045" y="316"/>
                  </a:lnTo>
                  <a:cubicBezTo>
                    <a:pt x="6386" y="331"/>
                    <a:pt x="5739" y="347"/>
                    <a:pt x="5096" y="366"/>
                  </a:cubicBezTo>
                  <a:cubicBezTo>
                    <a:pt x="3517" y="416"/>
                    <a:pt x="1977" y="747"/>
                    <a:pt x="420" y="936"/>
                  </a:cubicBezTo>
                  <a:lnTo>
                    <a:pt x="420" y="936"/>
                  </a:lnTo>
                  <a:cubicBezTo>
                    <a:pt x="924" y="719"/>
                    <a:pt x="1443" y="544"/>
                    <a:pt x="1993" y="401"/>
                  </a:cubicBezTo>
                  <a:cubicBezTo>
                    <a:pt x="3007" y="257"/>
                    <a:pt x="4025" y="109"/>
                    <a:pt x="5057" y="92"/>
                  </a:cubicBezTo>
                  <a:cubicBezTo>
                    <a:pt x="5148" y="92"/>
                    <a:pt x="5240" y="74"/>
                    <a:pt x="5331" y="74"/>
                  </a:cubicBezTo>
                  <a:close/>
                  <a:moveTo>
                    <a:pt x="5331" y="0"/>
                  </a:moveTo>
                  <a:cubicBezTo>
                    <a:pt x="5240" y="0"/>
                    <a:pt x="5148" y="18"/>
                    <a:pt x="5057" y="18"/>
                  </a:cubicBezTo>
                  <a:cubicBezTo>
                    <a:pt x="4025" y="40"/>
                    <a:pt x="3007" y="183"/>
                    <a:pt x="1976" y="327"/>
                  </a:cubicBezTo>
                  <a:cubicBezTo>
                    <a:pt x="1358" y="492"/>
                    <a:pt x="762" y="692"/>
                    <a:pt x="201" y="962"/>
                  </a:cubicBezTo>
                  <a:lnTo>
                    <a:pt x="1" y="1053"/>
                  </a:lnTo>
                  <a:lnTo>
                    <a:pt x="1" y="1053"/>
                  </a:lnTo>
                  <a:lnTo>
                    <a:pt x="218" y="1036"/>
                  </a:lnTo>
                  <a:cubicBezTo>
                    <a:pt x="1850" y="853"/>
                    <a:pt x="3442" y="492"/>
                    <a:pt x="5096" y="436"/>
                  </a:cubicBezTo>
                  <a:cubicBezTo>
                    <a:pt x="5836" y="418"/>
                    <a:pt x="6580" y="401"/>
                    <a:pt x="7341" y="383"/>
                  </a:cubicBezTo>
                  <a:lnTo>
                    <a:pt x="7615" y="383"/>
                  </a:lnTo>
                  <a:lnTo>
                    <a:pt x="7341" y="309"/>
                  </a:lnTo>
                  <a:cubicBezTo>
                    <a:pt x="6688" y="148"/>
                    <a:pt x="6018" y="57"/>
                    <a:pt x="533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57"/>
            <p:cNvSpPr/>
            <p:nvPr/>
          </p:nvSpPr>
          <p:spPr>
            <a:xfrm>
              <a:off x="1440672" y="2886879"/>
              <a:ext cx="1770961" cy="384132"/>
            </a:xfrm>
            <a:custGeom>
              <a:avLst/>
              <a:gdLst/>
              <a:ahLst/>
              <a:cxnLst/>
              <a:rect l="l" t="t" r="r" b="b"/>
              <a:pathLst>
                <a:path w="15048" h="3264" extrusionOk="0">
                  <a:moveTo>
                    <a:pt x="13198" y="74"/>
                  </a:moveTo>
                  <a:cubicBezTo>
                    <a:pt x="13748" y="74"/>
                    <a:pt x="14327" y="177"/>
                    <a:pt x="14927" y="315"/>
                  </a:cubicBezTo>
                  <a:lnTo>
                    <a:pt x="14927" y="315"/>
                  </a:lnTo>
                  <a:cubicBezTo>
                    <a:pt x="14835" y="439"/>
                    <a:pt x="14743" y="560"/>
                    <a:pt x="14651" y="682"/>
                  </a:cubicBezTo>
                  <a:lnTo>
                    <a:pt x="14651" y="682"/>
                  </a:lnTo>
                  <a:cubicBezTo>
                    <a:pt x="14021" y="466"/>
                    <a:pt x="13357" y="270"/>
                    <a:pt x="12693" y="270"/>
                  </a:cubicBezTo>
                  <a:cubicBezTo>
                    <a:pt x="12458" y="270"/>
                    <a:pt x="12219" y="309"/>
                    <a:pt x="11984" y="361"/>
                  </a:cubicBezTo>
                  <a:cubicBezTo>
                    <a:pt x="9826" y="853"/>
                    <a:pt x="7781" y="1815"/>
                    <a:pt x="5622" y="2228"/>
                  </a:cubicBezTo>
                  <a:cubicBezTo>
                    <a:pt x="4043" y="2537"/>
                    <a:pt x="2468" y="3190"/>
                    <a:pt x="853" y="3190"/>
                  </a:cubicBezTo>
                  <a:lnTo>
                    <a:pt x="818" y="3190"/>
                  </a:lnTo>
                  <a:cubicBezTo>
                    <a:pt x="688" y="3190"/>
                    <a:pt x="562" y="3190"/>
                    <a:pt x="453" y="3172"/>
                  </a:cubicBezTo>
                  <a:lnTo>
                    <a:pt x="451" y="3177"/>
                  </a:lnTo>
                  <a:lnTo>
                    <a:pt x="451" y="3177"/>
                  </a:lnTo>
                  <a:cubicBezTo>
                    <a:pt x="398" y="3143"/>
                    <a:pt x="350" y="3112"/>
                    <a:pt x="301" y="3080"/>
                  </a:cubicBezTo>
                  <a:lnTo>
                    <a:pt x="301" y="3080"/>
                  </a:lnTo>
                  <a:cubicBezTo>
                    <a:pt x="557" y="3105"/>
                    <a:pt x="811" y="3120"/>
                    <a:pt x="1053" y="3120"/>
                  </a:cubicBezTo>
                  <a:lnTo>
                    <a:pt x="1106" y="3120"/>
                  </a:lnTo>
                  <a:cubicBezTo>
                    <a:pt x="2737" y="3120"/>
                    <a:pt x="4191" y="2228"/>
                    <a:pt x="5748" y="1902"/>
                  </a:cubicBezTo>
                  <a:cubicBezTo>
                    <a:pt x="7998" y="1449"/>
                    <a:pt x="10174" y="579"/>
                    <a:pt x="12419" y="144"/>
                  </a:cubicBezTo>
                  <a:cubicBezTo>
                    <a:pt x="12676" y="91"/>
                    <a:pt x="12928" y="74"/>
                    <a:pt x="13198" y="74"/>
                  </a:cubicBezTo>
                  <a:close/>
                  <a:moveTo>
                    <a:pt x="13198" y="0"/>
                  </a:moveTo>
                  <a:cubicBezTo>
                    <a:pt x="12928" y="0"/>
                    <a:pt x="12654" y="17"/>
                    <a:pt x="12402" y="74"/>
                  </a:cubicBezTo>
                  <a:cubicBezTo>
                    <a:pt x="10152" y="527"/>
                    <a:pt x="7976" y="1379"/>
                    <a:pt x="5731" y="1849"/>
                  </a:cubicBezTo>
                  <a:cubicBezTo>
                    <a:pt x="4169" y="2176"/>
                    <a:pt x="2703" y="3046"/>
                    <a:pt x="1106" y="3046"/>
                  </a:cubicBezTo>
                  <a:lnTo>
                    <a:pt x="1053" y="3046"/>
                  </a:lnTo>
                  <a:cubicBezTo>
                    <a:pt x="762" y="3046"/>
                    <a:pt x="453" y="3029"/>
                    <a:pt x="166" y="2989"/>
                  </a:cubicBezTo>
                  <a:lnTo>
                    <a:pt x="166" y="2989"/>
                  </a:lnTo>
                  <a:cubicBezTo>
                    <a:pt x="166" y="2989"/>
                    <a:pt x="166" y="2989"/>
                    <a:pt x="166" y="2989"/>
                  </a:cubicBezTo>
                  <a:lnTo>
                    <a:pt x="0" y="2972"/>
                  </a:lnTo>
                  <a:lnTo>
                    <a:pt x="127" y="3063"/>
                  </a:lnTo>
                  <a:cubicBezTo>
                    <a:pt x="235" y="3120"/>
                    <a:pt x="327" y="3190"/>
                    <a:pt x="418" y="3246"/>
                  </a:cubicBezTo>
                  <a:lnTo>
                    <a:pt x="436" y="3246"/>
                  </a:lnTo>
                  <a:cubicBezTo>
                    <a:pt x="562" y="3264"/>
                    <a:pt x="688" y="3264"/>
                    <a:pt x="818" y="3264"/>
                  </a:cubicBezTo>
                  <a:lnTo>
                    <a:pt x="853" y="3264"/>
                  </a:lnTo>
                  <a:cubicBezTo>
                    <a:pt x="2485" y="3264"/>
                    <a:pt x="4060" y="2611"/>
                    <a:pt x="5640" y="2302"/>
                  </a:cubicBezTo>
                  <a:cubicBezTo>
                    <a:pt x="7815" y="1884"/>
                    <a:pt x="9847" y="923"/>
                    <a:pt x="12001" y="418"/>
                  </a:cubicBezTo>
                  <a:cubicBezTo>
                    <a:pt x="12241" y="379"/>
                    <a:pt x="12458" y="344"/>
                    <a:pt x="12693" y="344"/>
                  </a:cubicBezTo>
                  <a:cubicBezTo>
                    <a:pt x="13363" y="344"/>
                    <a:pt x="13999" y="544"/>
                    <a:pt x="14651" y="762"/>
                  </a:cubicBezTo>
                  <a:lnTo>
                    <a:pt x="14669" y="762"/>
                  </a:lnTo>
                  <a:lnTo>
                    <a:pt x="14686" y="744"/>
                  </a:lnTo>
                  <a:cubicBezTo>
                    <a:pt x="14795" y="596"/>
                    <a:pt x="14904" y="470"/>
                    <a:pt x="15012" y="326"/>
                  </a:cubicBezTo>
                  <a:lnTo>
                    <a:pt x="15047" y="270"/>
                  </a:lnTo>
                  <a:lnTo>
                    <a:pt x="14995" y="270"/>
                  </a:lnTo>
                  <a:cubicBezTo>
                    <a:pt x="14377" y="109"/>
                    <a:pt x="13781" y="0"/>
                    <a:pt x="1319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57"/>
            <p:cNvSpPr/>
            <p:nvPr/>
          </p:nvSpPr>
          <p:spPr>
            <a:xfrm>
              <a:off x="1284973" y="2820739"/>
              <a:ext cx="1980445" cy="399078"/>
            </a:xfrm>
            <a:custGeom>
              <a:avLst/>
              <a:gdLst/>
              <a:ahLst/>
              <a:cxnLst/>
              <a:rect l="l" t="t" r="r" b="b"/>
              <a:pathLst>
                <a:path w="16828" h="3391" extrusionOk="0">
                  <a:moveTo>
                    <a:pt x="15609" y="70"/>
                  </a:moveTo>
                  <a:cubicBezTo>
                    <a:pt x="15977" y="70"/>
                    <a:pt x="16361" y="107"/>
                    <a:pt x="16711" y="171"/>
                  </a:cubicBezTo>
                  <a:lnTo>
                    <a:pt x="16711" y="171"/>
                  </a:lnTo>
                  <a:cubicBezTo>
                    <a:pt x="16681" y="222"/>
                    <a:pt x="16647" y="271"/>
                    <a:pt x="16621" y="322"/>
                  </a:cubicBezTo>
                  <a:lnTo>
                    <a:pt x="16621" y="322"/>
                  </a:lnTo>
                  <a:cubicBezTo>
                    <a:pt x="16176" y="234"/>
                    <a:pt x="15731" y="179"/>
                    <a:pt x="15282" y="179"/>
                  </a:cubicBezTo>
                  <a:cubicBezTo>
                    <a:pt x="14995" y="179"/>
                    <a:pt x="14704" y="201"/>
                    <a:pt x="14412" y="253"/>
                  </a:cubicBezTo>
                  <a:cubicBezTo>
                    <a:pt x="12149" y="671"/>
                    <a:pt x="9882" y="1141"/>
                    <a:pt x="7615" y="1593"/>
                  </a:cubicBezTo>
                  <a:cubicBezTo>
                    <a:pt x="6797" y="1759"/>
                    <a:pt x="6075" y="2176"/>
                    <a:pt x="5348" y="2555"/>
                  </a:cubicBezTo>
                  <a:cubicBezTo>
                    <a:pt x="4604" y="2938"/>
                    <a:pt x="3882" y="3282"/>
                    <a:pt x="3064" y="3299"/>
                  </a:cubicBezTo>
                  <a:cubicBezTo>
                    <a:pt x="2990" y="3316"/>
                    <a:pt x="2938" y="3316"/>
                    <a:pt x="2864" y="3316"/>
                  </a:cubicBezTo>
                  <a:cubicBezTo>
                    <a:pt x="2141" y="3316"/>
                    <a:pt x="1432" y="3173"/>
                    <a:pt x="706" y="2973"/>
                  </a:cubicBezTo>
                  <a:cubicBezTo>
                    <a:pt x="568" y="2862"/>
                    <a:pt x="438" y="2748"/>
                    <a:pt x="304" y="2628"/>
                  </a:cubicBezTo>
                  <a:lnTo>
                    <a:pt x="304" y="2628"/>
                  </a:lnTo>
                  <a:cubicBezTo>
                    <a:pt x="1228" y="2949"/>
                    <a:pt x="2138" y="3190"/>
                    <a:pt x="3064" y="3190"/>
                  </a:cubicBezTo>
                  <a:lnTo>
                    <a:pt x="3281" y="3190"/>
                  </a:lnTo>
                  <a:cubicBezTo>
                    <a:pt x="4134" y="3155"/>
                    <a:pt x="4822" y="2738"/>
                    <a:pt x="5514" y="2303"/>
                  </a:cubicBezTo>
                  <a:cubicBezTo>
                    <a:pt x="6201" y="1867"/>
                    <a:pt x="6889" y="1415"/>
                    <a:pt x="7724" y="1289"/>
                  </a:cubicBezTo>
                  <a:cubicBezTo>
                    <a:pt x="10100" y="906"/>
                    <a:pt x="12476" y="471"/>
                    <a:pt x="14869" y="127"/>
                  </a:cubicBezTo>
                  <a:cubicBezTo>
                    <a:pt x="15121" y="92"/>
                    <a:pt x="15356" y="70"/>
                    <a:pt x="15609" y="70"/>
                  </a:cubicBezTo>
                  <a:close/>
                  <a:moveTo>
                    <a:pt x="15609" y="1"/>
                  </a:moveTo>
                  <a:cubicBezTo>
                    <a:pt x="15356" y="1"/>
                    <a:pt x="15104" y="18"/>
                    <a:pt x="14847" y="53"/>
                  </a:cubicBezTo>
                  <a:cubicBezTo>
                    <a:pt x="12476" y="397"/>
                    <a:pt x="10083" y="832"/>
                    <a:pt x="7707" y="1215"/>
                  </a:cubicBezTo>
                  <a:cubicBezTo>
                    <a:pt x="6854" y="1341"/>
                    <a:pt x="6166" y="1811"/>
                    <a:pt x="5475" y="2246"/>
                  </a:cubicBezTo>
                  <a:cubicBezTo>
                    <a:pt x="4787" y="2681"/>
                    <a:pt x="4117" y="3081"/>
                    <a:pt x="3264" y="3116"/>
                  </a:cubicBezTo>
                  <a:lnTo>
                    <a:pt x="3064" y="3116"/>
                  </a:lnTo>
                  <a:cubicBezTo>
                    <a:pt x="2102" y="3116"/>
                    <a:pt x="1141" y="2846"/>
                    <a:pt x="183" y="2520"/>
                  </a:cubicBezTo>
                  <a:lnTo>
                    <a:pt x="1" y="2446"/>
                  </a:lnTo>
                  <a:lnTo>
                    <a:pt x="144" y="2572"/>
                  </a:lnTo>
                  <a:cubicBezTo>
                    <a:pt x="144" y="2572"/>
                    <a:pt x="144" y="2572"/>
                    <a:pt x="144" y="2572"/>
                  </a:cubicBezTo>
                  <a:lnTo>
                    <a:pt x="144" y="2572"/>
                  </a:lnTo>
                  <a:cubicBezTo>
                    <a:pt x="310" y="2738"/>
                    <a:pt x="488" y="2881"/>
                    <a:pt x="671" y="3029"/>
                  </a:cubicBezTo>
                  <a:lnTo>
                    <a:pt x="671" y="3047"/>
                  </a:lnTo>
                  <a:lnTo>
                    <a:pt x="688" y="3047"/>
                  </a:lnTo>
                  <a:cubicBezTo>
                    <a:pt x="1415" y="3247"/>
                    <a:pt x="2141" y="3390"/>
                    <a:pt x="2864" y="3390"/>
                  </a:cubicBezTo>
                  <a:cubicBezTo>
                    <a:pt x="2938" y="3390"/>
                    <a:pt x="3012" y="3390"/>
                    <a:pt x="3064" y="3373"/>
                  </a:cubicBezTo>
                  <a:cubicBezTo>
                    <a:pt x="3899" y="3356"/>
                    <a:pt x="4643" y="3007"/>
                    <a:pt x="5366" y="2629"/>
                  </a:cubicBezTo>
                  <a:cubicBezTo>
                    <a:pt x="6110" y="2246"/>
                    <a:pt x="6836" y="1833"/>
                    <a:pt x="7633" y="1667"/>
                  </a:cubicBezTo>
                  <a:cubicBezTo>
                    <a:pt x="9900" y="1215"/>
                    <a:pt x="12167" y="745"/>
                    <a:pt x="14434" y="327"/>
                  </a:cubicBezTo>
                  <a:cubicBezTo>
                    <a:pt x="14721" y="271"/>
                    <a:pt x="14995" y="253"/>
                    <a:pt x="15282" y="253"/>
                  </a:cubicBezTo>
                  <a:cubicBezTo>
                    <a:pt x="15739" y="253"/>
                    <a:pt x="16174" y="310"/>
                    <a:pt x="16627" y="397"/>
                  </a:cubicBezTo>
                  <a:lnTo>
                    <a:pt x="16644" y="397"/>
                  </a:lnTo>
                  <a:lnTo>
                    <a:pt x="16662" y="379"/>
                  </a:lnTo>
                  <a:cubicBezTo>
                    <a:pt x="16718" y="310"/>
                    <a:pt x="16753" y="236"/>
                    <a:pt x="16805" y="162"/>
                  </a:cubicBezTo>
                  <a:lnTo>
                    <a:pt x="16827" y="110"/>
                  </a:lnTo>
                  <a:lnTo>
                    <a:pt x="16771" y="110"/>
                  </a:lnTo>
                  <a:cubicBezTo>
                    <a:pt x="16392" y="36"/>
                    <a:pt x="16009" y="1"/>
                    <a:pt x="1560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57"/>
            <p:cNvSpPr/>
            <p:nvPr/>
          </p:nvSpPr>
          <p:spPr>
            <a:xfrm>
              <a:off x="1400188" y="2861223"/>
              <a:ext cx="1830864" cy="392841"/>
            </a:xfrm>
            <a:custGeom>
              <a:avLst/>
              <a:gdLst/>
              <a:ahLst/>
              <a:cxnLst/>
              <a:rect l="l" t="t" r="r" b="b"/>
              <a:pathLst>
                <a:path w="15557" h="3338" extrusionOk="0">
                  <a:moveTo>
                    <a:pt x="13942" y="74"/>
                  </a:moveTo>
                  <a:cubicBezTo>
                    <a:pt x="14432" y="74"/>
                    <a:pt x="14938" y="155"/>
                    <a:pt x="15441" y="277"/>
                  </a:cubicBezTo>
                  <a:lnTo>
                    <a:pt x="15441" y="277"/>
                  </a:lnTo>
                  <a:cubicBezTo>
                    <a:pt x="15398" y="351"/>
                    <a:pt x="15352" y="423"/>
                    <a:pt x="15310" y="480"/>
                  </a:cubicBezTo>
                  <a:lnTo>
                    <a:pt x="15310" y="480"/>
                  </a:lnTo>
                  <a:cubicBezTo>
                    <a:pt x="14702" y="323"/>
                    <a:pt x="14116" y="218"/>
                    <a:pt x="13542" y="218"/>
                  </a:cubicBezTo>
                  <a:cubicBezTo>
                    <a:pt x="13272" y="218"/>
                    <a:pt x="12998" y="235"/>
                    <a:pt x="12746" y="292"/>
                  </a:cubicBezTo>
                  <a:cubicBezTo>
                    <a:pt x="10496" y="745"/>
                    <a:pt x="8320" y="1597"/>
                    <a:pt x="6075" y="2067"/>
                  </a:cubicBezTo>
                  <a:cubicBezTo>
                    <a:pt x="4513" y="2394"/>
                    <a:pt x="3047" y="3264"/>
                    <a:pt x="1450" y="3264"/>
                  </a:cubicBezTo>
                  <a:lnTo>
                    <a:pt x="1397" y="3264"/>
                  </a:lnTo>
                  <a:cubicBezTo>
                    <a:pt x="1106" y="3264"/>
                    <a:pt x="797" y="3247"/>
                    <a:pt x="510" y="3207"/>
                  </a:cubicBezTo>
                  <a:cubicBezTo>
                    <a:pt x="445" y="3166"/>
                    <a:pt x="380" y="3123"/>
                    <a:pt x="315" y="3076"/>
                  </a:cubicBezTo>
                  <a:lnTo>
                    <a:pt x="315" y="3076"/>
                  </a:lnTo>
                  <a:cubicBezTo>
                    <a:pt x="767" y="3149"/>
                    <a:pt x="1219" y="3190"/>
                    <a:pt x="1667" y="3190"/>
                  </a:cubicBezTo>
                  <a:lnTo>
                    <a:pt x="1850" y="3190"/>
                  </a:lnTo>
                  <a:cubicBezTo>
                    <a:pt x="2664" y="3173"/>
                    <a:pt x="3447" y="2881"/>
                    <a:pt x="4226" y="2555"/>
                  </a:cubicBezTo>
                  <a:cubicBezTo>
                    <a:pt x="5005" y="2228"/>
                    <a:pt x="5766" y="1885"/>
                    <a:pt x="6562" y="1724"/>
                  </a:cubicBezTo>
                  <a:cubicBezTo>
                    <a:pt x="8721" y="1288"/>
                    <a:pt x="10861" y="688"/>
                    <a:pt x="12998" y="183"/>
                  </a:cubicBezTo>
                  <a:cubicBezTo>
                    <a:pt x="13307" y="109"/>
                    <a:pt x="13616" y="74"/>
                    <a:pt x="13942" y="74"/>
                  </a:cubicBezTo>
                  <a:close/>
                  <a:moveTo>
                    <a:pt x="13942" y="0"/>
                  </a:moveTo>
                  <a:cubicBezTo>
                    <a:pt x="13616" y="0"/>
                    <a:pt x="13290" y="35"/>
                    <a:pt x="12981" y="109"/>
                  </a:cubicBezTo>
                  <a:cubicBezTo>
                    <a:pt x="10844" y="618"/>
                    <a:pt x="8703" y="1215"/>
                    <a:pt x="6545" y="1650"/>
                  </a:cubicBezTo>
                  <a:cubicBezTo>
                    <a:pt x="5749" y="1815"/>
                    <a:pt x="4970" y="2176"/>
                    <a:pt x="4208" y="2502"/>
                  </a:cubicBezTo>
                  <a:cubicBezTo>
                    <a:pt x="3425" y="2811"/>
                    <a:pt x="2646" y="3099"/>
                    <a:pt x="1850" y="3120"/>
                  </a:cubicBezTo>
                  <a:lnTo>
                    <a:pt x="1667" y="3120"/>
                  </a:lnTo>
                  <a:cubicBezTo>
                    <a:pt x="1172" y="3120"/>
                    <a:pt x="689" y="3066"/>
                    <a:pt x="189" y="2977"/>
                  </a:cubicBezTo>
                  <a:lnTo>
                    <a:pt x="189" y="2977"/>
                  </a:lnTo>
                  <a:cubicBezTo>
                    <a:pt x="187" y="2976"/>
                    <a:pt x="185" y="2974"/>
                    <a:pt x="183" y="2972"/>
                  </a:cubicBezTo>
                  <a:lnTo>
                    <a:pt x="181" y="2976"/>
                  </a:lnTo>
                  <a:lnTo>
                    <a:pt x="181" y="2976"/>
                  </a:lnTo>
                  <a:cubicBezTo>
                    <a:pt x="175" y="2975"/>
                    <a:pt x="168" y="2974"/>
                    <a:pt x="162" y="2972"/>
                  </a:cubicBezTo>
                  <a:lnTo>
                    <a:pt x="1" y="2938"/>
                  </a:lnTo>
                  <a:lnTo>
                    <a:pt x="144" y="3046"/>
                  </a:lnTo>
                  <a:cubicBezTo>
                    <a:pt x="253" y="3120"/>
                    <a:pt x="362" y="3190"/>
                    <a:pt x="471" y="3281"/>
                  </a:cubicBezTo>
                  <a:lnTo>
                    <a:pt x="488" y="3281"/>
                  </a:lnTo>
                  <a:cubicBezTo>
                    <a:pt x="797" y="3316"/>
                    <a:pt x="1106" y="3338"/>
                    <a:pt x="1397" y="3338"/>
                  </a:cubicBezTo>
                  <a:lnTo>
                    <a:pt x="1450" y="3338"/>
                  </a:lnTo>
                  <a:cubicBezTo>
                    <a:pt x="3081" y="3338"/>
                    <a:pt x="4535" y="2446"/>
                    <a:pt x="6092" y="2120"/>
                  </a:cubicBezTo>
                  <a:cubicBezTo>
                    <a:pt x="8342" y="1667"/>
                    <a:pt x="10518" y="797"/>
                    <a:pt x="12763" y="362"/>
                  </a:cubicBezTo>
                  <a:cubicBezTo>
                    <a:pt x="13020" y="309"/>
                    <a:pt x="13272" y="292"/>
                    <a:pt x="13542" y="292"/>
                  </a:cubicBezTo>
                  <a:cubicBezTo>
                    <a:pt x="14108" y="292"/>
                    <a:pt x="14704" y="401"/>
                    <a:pt x="15322" y="544"/>
                  </a:cubicBezTo>
                  <a:lnTo>
                    <a:pt x="15339" y="562"/>
                  </a:lnTo>
                  <a:lnTo>
                    <a:pt x="15356" y="544"/>
                  </a:lnTo>
                  <a:cubicBezTo>
                    <a:pt x="15413" y="453"/>
                    <a:pt x="15483" y="362"/>
                    <a:pt x="15539" y="270"/>
                  </a:cubicBezTo>
                  <a:lnTo>
                    <a:pt x="15557" y="235"/>
                  </a:lnTo>
                  <a:lnTo>
                    <a:pt x="15522" y="218"/>
                  </a:lnTo>
                  <a:cubicBezTo>
                    <a:pt x="14978" y="92"/>
                    <a:pt x="14451" y="0"/>
                    <a:pt x="13942"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57"/>
            <p:cNvSpPr/>
            <p:nvPr/>
          </p:nvSpPr>
          <p:spPr>
            <a:xfrm>
              <a:off x="1348994" y="2841805"/>
              <a:ext cx="1901006" cy="394842"/>
            </a:xfrm>
            <a:custGeom>
              <a:avLst/>
              <a:gdLst/>
              <a:ahLst/>
              <a:cxnLst/>
              <a:rect l="l" t="t" r="r" b="b"/>
              <a:pathLst>
                <a:path w="16153" h="3355" extrusionOk="0">
                  <a:moveTo>
                    <a:pt x="14738" y="74"/>
                  </a:moveTo>
                  <a:cubicBezTo>
                    <a:pt x="15179" y="74"/>
                    <a:pt x="15599" y="127"/>
                    <a:pt x="16034" y="208"/>
                  </a:cubicBezTo>
                  <a:lnTo>
                    <a:pt x="16034" y="208"/>
                  </a:lnTo>
                  <a:cubicBezTo>
                    <a:pt x="15996" y="263"/>
                    <a:pt x="15958" y="321"/>
                    <a:pt x="15920" y="374"/>
                  </a:cubicBezTo>
                  <a:lnTo>
                    <a:pt x="15920" y="374"/>
                  </a:lnTo>
                  <a:cubicBezTo>
                    <a:pt x="15389" y="253"/>
                    <a:pt x="14875" y="165"/>
                    <a:pt x="14377" y="165"/>
                  </a:cubicBezTo>
                  <a:cubicBezTo>
                    <a:pt x="14051" y="165"/>
                    <a:pt x="13725" y="200"/>
                    <a:pt x="13416" y="274"/>
                  </a:cubicBezTo>
                  <a:cubicBezTo>
                    <a:pt x="11279" y="783"/>
                    <a:pt x="9138" y="1380"/>
                    <a:pt x="6980" y="1815"/>
                  </a:cubicBezTo>
                  <a:cubicBezTo>
                    <a:pt x="6184" y="1980"/>
                    <a:pt x="5405" y="2341"/>
                    <a:pt x="4643" y="2667"/>
                  </a:cubicBezTo>
                  <a:cubicBezTo>
                    <a:pt x="3860" y="2976"/>
                    <a:pt x="3081" y="3264"/>
                    <a:pt x="2285" y="3285"/>
                  </a:cubicBezTo>
                  <a:lnTo>
                    <a:pt x="2102" y="3285"/>
                  </a:lnTo>
                  <a:cubicBezTo>
                    <a:pt x="1604" y="3285"/>
                    <a:pt x="1118" y="3230"/>
                    <a:pt x="616" y="3141"/>
                  </a:cubicBezTo>
                  <a:lnTo>
                    <a:pt x="616" y="3141"/>
                  </a:lnTo>
                  <a:lnTo>
                    <a:pt x="618" y="3137"/>
                  </a:lnTo>
                  <a:cubicBezTo>
                    <a:pt x="519" y="3064"/>
                    <a:pt x="413" y="2991"/>
                    <a:pt x="310" y="2912"/>
                  </a:cubicBezTo>
                  <a:lnTo>
                    <a:pt x="310" y="2912"/>
                  </a:lnTo>
                  <a:cubicBezTo>
                    <a:pt x="981" y="3089"/>
                    <a:pt x="1652" y="3211"/>
                    <a:pt x="2320" y="3211"/>
                  </a:cubicBezTo>
                  <a:cubicBezTo>
                    <a:pt x="2394" y="3211"/>
                    <a:pt x="2468" y="3211"/>
                    <a:pt x="2520" y="3194"/>
                  </a:cubicBezTo>
                  <a:cubicBezTo>
                    <a:pt x="3355" y="3177"/>
                    <a:pt x="4099" y="2828"/>
                    <a:pt x="4822" y="2450"/>
                  </a:cubicBezTo>
                  <a:cubicBezTo>
                    <a:pt x="5566" y="2067"/>
                    <a:pt x="6292" y="1654"/>
                    <a:pt x="7089" y="1488"/>
                  </a:cubicBezTo>
                  <a:cubicBezTo>
                    <a:pt x="9356" y="1036"/>
                    <a:pt x="11623" y="566"/>
                    <a:pt x="13890" y="148"/>
                  </a:cubicBezTo>
                  <a:cubicBezTo>
                    <a:pt x="14177" y="92"/>
                    <a:pt x="14451" y="74"/>
                    <a:pt x="14738" y="74"/>
                  </a:cubicBezTo>
                  <a:close/>
                  <a:moveTo>
                    <a:pt x="14738" y="0"/>
                  </a:moveTo>
                  <a:cubicBezTo>
                    <a:pt x="14451" y="0"/>
                    <a:pt x="14160" y="22"/>
                    <a:pt x="13868" y="74"/>
                  </a:cubicBezTo>
                  <a:cubicBezTo>
                    <a:pt x="11605" y="492"/>
                    <a:pt x="9338" y="962"/>
                    <a:pt x="7071" y="1414"/>
                  </a:cubicBezTo>
                  <a:cubicBezTo>
                    <a:pt x="6253" y="1580"/>
                    <a:pt x="5531" y="1997"/>
                    <a:pt x="4804" y="2376"/>
                  </a:cubicBezTo>
                  <a:cubicBezTo>
                    <a:pt x="4060" y="2759"/>
                    <a:pt x="3338" y="3103"/>
                    <a:pt x="2520" y="3120"/>
                  </a:cubicBezTo>
                  <a:cubicBezTo>
                    <a:pt x="2446" y="3137"/>
                    <a:pt x="2394" y="3137"/>
                    <a:pt x="2320" y="3137"/>
                  </a:cubicBezTo>
                  <a:cubicBezTo>
                    <a:pt x="1597" y="3137"/>
                    <a:pt x="888" y="2994"/>
                    <a:pt x="162" y="2794"/>
                  </a:cubicBezTo>
                  <a:lnTo>
                    <a:pt x="1" y="2741"/>
                  </a:lnTo>
                  <a:lnTo>
                    <a:pt x="127" y="2850"/>
                  </a:lnTo>
                  <a:cubicBezTo>
                    <a:pt x="132" y="2855"/>
                    <a:pt x="138" y="2860"/>
                    <a:pt x="144" y="2865"/>
                  </a:cubicBezTo>
                  <a:lnTo>
                    <a:pt x="144" y="2865"/>
                  </a:lnTo>
                  <a:lnTo>
                    <a:pt x="144" y="2868"/>
                  </a:lnTo>
                  <a:cubicBezTo>
                    <a:pt x="145" y="2868"/>
                    <a:pt x="147" y="2868"/>
                    <a:pt x="148" y="2869"/>
                  </a:cubicBezTo>
                  <a:lnTo>
                    <a:pt x="148" y="2869"/>
                  </a:lnTo>
                  <a:cubicBezTo>
                    <a:pt x="285" y="2987"/>
                    <a:pt x="426" y="3091"/>
                    <a:pt x="579" y="3211"/>
                  </a:cubicBezTo>
                  <a:cubicBezTo>
                    <a:pt x="1088" y="3303"/>
                    <a:pt x="1597" y="3355"/>
                    <a:pt x="2102" y="3355"/>
                  </a:cubicBezTo>
                  <a:lnTo>
                    <a:pt x="2285" y="3355"/>
                  </a:lnTo>
                  <a:cubicBezTo>
                    <a:pt x="3099" y="3338"/>
                    <a:pt x="3882" y="3046"/>
                    <a:pt x="4661" y="2720"/>
                  </a:cubicBezTo>
                  <a:cubicBezTo>
                    <a:pt x="5440" y="2393"/>
                    <a:pt x="6201" y="2050"/>
                    <a:pt x="6997" y="1889"/>
                  </a:cubicBezTo>
                  <a:cubicBezTo>
                    <a:pt x="9156" y="1453"/>
                    <a:pt x="11296" y="853"/>
                    <a:pt x="13433" y="348"/>
                  </a:cubicBezTo>
                  <a:cubicBezTo>
                    <a:pt x="13742" y="274"/>
                    <a:pt x="14051" y="239"/>
                    <a:pt x="14377" y="239"/>
                  </a:cubicBezTo>
                  <a:cubicBezTo>
                    <a:pt x="14886" y="239"/>
                    <a:pt x="15413" y="326"/>
                    <a:pt x="15935" y="457"/>
                  </a:cubicBezTo>
                  <a:lnTo>
                    <a:pt x="15957" y="457"/>
                  </a:lnTo>
                  <a:lnTo>
                    <a:pt x="15974" y="435"/>
                  </a:lnTo>
                  <a:cubicBezTo>
                    <a:pt x="16026" y="366"/>
                    <a:pt x="16066" y="274"/>
                    <a:pt x="16118" y="200"/>
                  </a:cubicBezTo>
                  <a:lnTo>
                    <a:pt x="16153" y="165"/>
                  </a:lnTo>
                  <a:lnTo>
                    <a:pt x="16100" y="148"/>
                  </a:lnTo>
                  <a:cubicBezTo>
                    <a:pt x="15648" y="57"/>
                    <a:pt x="15195" y="0"/>
                    <a:pt x="1473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57"/>
            <p:cNvSpPr/>
            <p:nvPr/>
          </p:nvSpPr>
          <p:spPr>
            <a:xfrm>
              <a:off x="1541059" y="3018923"/>
              <a:ext cx="1568068" cy="303281"/>
            </a:xfrm>
            <a:custGeom>
              <a:avLst/>
              <a:gdLst/>
              <a:ahLst/>
              <a:cxnLst/>
              <a:rect l="l" t="t" r="r" b="b"/>
              <a:pathLst>
                <a:path w="13324" h="2577" extrusionOk="0">
                  <a:moveTo>
                    <a:pt x="11366" y="75"/>
                  </a:moveTo>
                  <a:cubicBezTo>
                    <a:pt x="11947" y="75"/>
                    <a:pt x="12561" y="160"/>
                    <a:pt x="13176" y="280"/>
                  </a:cubicBezTo>
                  <a:lnTo>
                    <a:pt x="13176" y="280"/>
                  </a:lnTo>
                  <a:cubicBezTo>
                    <a:pt x="13048" y="423"/>
                    <a:pt x="12908" y="564"/>
                    <a:pt x="12765" y="708"/>
                  </a:cubicBezTo>
                  <a:lnTo>
                    <a:pt x="12765" y="708"/>
                  </a:lnTo>
                  <a:cubicBezTo>
                    <a:pt x="12283" y="635"/>
                    <a:pt x="11796" y="601"/>
                    <a:pt x="11331" y="601"/>
                  </a:cubicBezTo>
                  <a:cubicBezTo>
                    <a:pt x="11039" y="601"/>
                    <a:pt x="10770" y="601"/>
                    <a:pt x="10496" y="653"/>
                  </a:cubicBezTo>
                  <a:cubicBezTo>
                    <a:pt x="8450" y="928"/>
                    <a:pt x="6527" y="2015"/>
                    <a:pt x="4495" y="2268"/>
                  </a:cubicBezTo>
                  <a:cubicBezTo>
                    <a:pt x="3155" y="2450"/>
                    <a:pt x="1850" y="2503"/>
                    <a:pt x="527" y="2503"/>
                  </a:cubicBezTo>
                  <a:lnTo>
                    <a:pt x="361" y="2503"/>
                  </a:lnTo>
                  <a:cubicBezTo>
                    <a:pt x="329" y="2487"/>
                    <a:pt x="296" y="2466"/>
                    <a:pt x="263" y="2445"/>
                  </a:cubicBezTo>
                  <a:lnTo>
                    <a:pt x="263" y="2445"/>
                  </a:lnTo>
                  <a:cubicBezTo>
                    <a:pt x="1707" y="2381"/>
                    <a:pt x="3182" y="2170"/>
                    <a:pt x="4587" y="1959"/>
                  </a:cubicBezTo>
                  <a:cubicBezTo>
                    <a:pt x="6653" y="1632"/>
                    <a:pt x="8537" y="436"/>
                    <a:pt x="10570" y="127"/>
                  </a:cubicBezTo>
                  <a:cubicBezTo>
                    <a:pt x="10844" y="92"/>
                    <a:pt x="11096" y="75"/>
                    <a:pt x="11366" y="75"/>
                  </a:cubicBezTo>
                  <a:close/>
                  <a:moveTo>
                    <a:pt x="11366" y="1"/>
                  </a:moveTo>
                  <a:cubicBezTo>
                    <a:pt x="11096" y="1"/>
                    <a:pt x="10822" y="18"/>
                    <a:pt x="10570" y="57"/>
                  </a:cubicBezTo>
                  <a:cubicBezTo>
                    <a:pt x="8520" y="366"/>
                    <a:pt x="6619" y="1563"/>
                    <a:pt x="4569" y="1889"/>
                  </a:cubicBezTo>
                  <a:cubicBezTo>
                    <a:pt x="3138" y="2107"/>
                    <a:pt x="1597" y="2324"/>
                    <a:pt x="126" y="2376"/>
                  </a:cubicBezTo>
                  <a:lnTo>
                    <a:pt x="0" y="2376"/>
                  </a:lnTo>
                  <a:lnTo>
                    <a:pt x="109" y="2450"/>
                  </a:lnTo>
                  <a:cubicBezTo>
                    <a:pt x="183" y="2485"/>
                    <a:pt x="253" y="2520"/>
                    <a:pt x="344" y="2559"/>
                  </a:cubicBezTo>
                  <a:lnTo>
                    <a:pt x="344" y="2577"/>
                  </a:lnTo>
                  <a:lnTo>
                    <a:pt x="527" y="2577"/>
                  </a:lnTo>
                  <a:cubicBezTo>
                    <a:pt x="1850" y="2577"/>
                    <a:pt x="3172" y="2520"/>
                    <a:pt x="4495" y="2342"/>
                  </a:cubicBezTo>
                  <a:cubicBezTo>
                    <a:pt x="6562" y="2085"/>
                    <a:pt x="8468" y="997"/>
                    <a:pt x="10496" y="727"/>
                  </a:cubicBezTo>
                  <a:cubicBezTo>
                    <a:pt x="10770" y="671"/>
                    <a:pt x="11039" y="671"/>
                    <a:pt x="11331" y="671"/>
                  </a:cubicBezTo>
                  <a:cubicBezTo>
                    <a:pt x="11801" y="671"/>
                    <a:pt x="12275" y="710"/>
                    <a:pt x="12763" y="780"/>
                  </a:cubicBezTo>
                  <a:lnTo>
                    <a:pt x="12802" y="780"/>
                  </a:lnTo>
                  <a:cubicBezTo>
                    <a:pt x="12963" y="619"/>
                    <a:pt x="13128" y="453"/>
                    <a:pt x="13272" y="292"/>
                  </a:cubicBezTo>
                  <a:lnTo>
                    <a:pt x="13324" y="236"/>
                  </a:lnTo>
                  <a:lnTo>
                    <a:pt x="13254" y="218"/>
                  </a:lnTo>
                  <a:cubicBezTo>
                    <a:pt x="12619" y="92"/>
                    <a:pt x="11984" y="1"/>
                    <a:pt x="11366"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57"/>
            <p:cNvSpPr/>
            <p:nvPr/>
          </p:nvSpPr>
          <p:spPr>
            <a:xfrm>
              <a:off x="1508812" y="2965729"/>
              <a:ext cx="1641388" cy="341647"/>
            </a:xfrm>
            <a:custGeom>
              <a:avLst/>
              <a:gdLst/>
              <a:ahLst/>
              <a:cxnLst/>
              <a:rect l="l" t="t" r="r" b="b"/>
              <a:pathLst>
                <a:path w="13947" h="2903" extrusionOk="0">
                  <a:moveTo>
                    <a:pt x="11823" y="74"/>
                  </a:moveTo>
                  <a:cubicBezTo>
                    <a:pt x="12459" y="74"/>
                    <a:pt x="13129" y="178"/>
                    <a:pt x="13819" y="332"/>
                  </a:cubicBezTo>
                  <a:lnTo>
                    <a:pt x="13819" y="332"/>
                  </a:lnTo>
                  <a:cubicBezTo>
                    <a:pt x="13714" y="451"/>
                    <a:pt x="13620" y="559"/>
                    <a:pt x="13511" y="667"/>
                  </a:cubicBezTo>
                  <a:lnTo>
                    <a:pt x="13511" y="667"/>
                  </a:lnTo>
                  <a:cubicBezTo>
                    <a:pt x="12881" y="542"/>
                    <a:pt x="12252" y="453"/>
                    <a:pt x="11640" y="453"/>
                  </a:cubicBezTo>
                  <a:cubicBezTo>
                    <a:pt x="11370" y="453"/>
                    <a:pt x="11096" y="470"/>
                    <a:pt x="10844" y="509"/>
                  </a:cubicBezTo>
                  <a:cubicBezTo>
                    <a:pt x="8794" y="818"/>
                    <a:pt x="6893" y="2015"/>
                    <a:pt x="4843" y="2341"/>
                  </a:cubicBezTo>
                  <a:cubicBezTo>
                    <a:pt x="3417" y="2558"/>
                    <a:pt x="1883" y="2775"/>
                    <a:pt x="417" y="2828"/>
                  </a:cubicBezTo>
                  <a:lnTo>
                    <a:pt x="417" y="2828"/>
                  </a:lnTo>
                  <a:cubicBezTo>
                    <a:pt x="362" y="2797"/>
                    <a:pt x="309" y="2764"/>
                    <a:pt x="255" y="2735"/>
                  </a:cubicBezTo>
                  <a:lnTo>
                    <a:pt x="255" y="2735"/>
                  </a:lnTo>
                  <a:cubicBezTo>
                    <a:pt x="1810" y="2698"/>
                    <a:pt x="3435" y="2295"/>
                    <a:pt x="4952" y="2015"/>
                  </a:cubicBezTo>
                  <a:cubicBezTo>
                    <a:pt x="7054" y="1649"/>
                    <a:pt x="9012" y="418"/>
                    <a:pt x="11079" y="109"/>
                  </a:cubicBezTo>
                  <a:cubicBezTo>
                    <a:pt x="11313" y="74"/>
                    <a:pt x="11570" y="74"/>
                    <a:pt x="11823" y="74"/>
                  </a:cubicBezTo>
                  <a:close/>
                  <a:moveTo>
                    <a:pt x="11823" y="0"/>
                  </a:moveTo>
                  <a:cubicBezTo>
                    <a:pt x="11570" y="0"/>
                    <a:pt x="11313" y="0"/>
                    <a:pt x="11061" y="35"/>
                  </a:cubicBezTo>
                  <a:cubicBezTo>
                    <a:pt x="8977" y="361"/>
                    <a:pt x="7019" y="1580"/>
                    <a:pt x="4934" y="1941"/>
                  </a:cubicBezTo>
                  <a:cubicBezTo>
                    <a:pt x="3372" y="2232"/>
                    <a:pt x="1723" y="2646"/>
                    <a:pt x="131" y="2667"/>
                  </a:cubicBezTo>
                  <a:lnTo>
                    <a:pt x="0" y="2667"/>
                  </a:lnTo>
                  <a:lnTo>
                    <a:pt x="109" y="2737"/>
                  </a:lnTo>
                  <a:cubicBezTo>
                    <a:pt x="200" y="2794"/>
                    <a:pt x="292" y="2846"/>
                    <a:pt x="383" y="2902"/>
                  </a:cubicBezTo>
                  <a:lnTo>
                    <a:pt x="400" y="2902"/>
                  </a:lnTo>
                  <a:cubicBezTo>
                    <a:pt x="1889" y="2846"/>
                    <a:pt x="3412" y="2628"/>
                    <a:pt x="4861" y="2411"/>
                  </a:cubicBezTo>
                  <a:cubicBezTo>
                    <a:pt x="6927" y="2084"/>
                    <a:pt x="8811" y="888"/>
                    <a:pt x="10844" y="579"/>
                  </a:cubicBezTo>
                  <a:cubicBezTo>
                    <a:pt x="11118" y="544"/>
                    <a:pt x="11370" y="527"/>
                    <a:pt x="11640" y="527"/>
                  </a:cubicBezTo>
                  <a:cubicBezTo>
                    <a:pt x="12240" y="527"/>
                    <a:pt x="12876" y="618"/>
                    <a:pt x="13511" y="744"/>
                  </a:cubicBezTo>
                  <a:lnTo>
                    <a:pt x="13546" y="744"/>
                  </a:lnTo>
                  <a:cubicBezTo>
                    <a:pt x="13672" y="601"/>
                    <a:pt x="13781" y="470"/>
                    <a:pt x="13907" y="344"/>
                  </a:cubicBezTo>
                  <a:lnTo>
                    <a:pt x="13946" y="292"/>
                  </a:lnTo>
                  <a:lnTo>
                    <a:pt x="13889" y="274"/>
                  </a:lnTo>
                  <a:cubicBezTo>
                    <a:pt x="13185" y="109"/>
                    <a:pt x="12475" y="0"/>
                    <a:pt x="1182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57"/>
            <p:cNvSpPr/>
            <p:nvPr/>
          </p:nvSpPr>
          <p:spPr>
            <a:xfrm>
              <a:off x="1477037" y="2918537"/>
              <a:ext cx="1696112" cy="369421"/>
            </a:xfrm>
            <a:custGeom>
              <a:avLst/>
              <a:gdLst/>
              <a:ahLst/>
              <a:cxnLst/>
              <a:rect l="l" t="t" r="r" b="b"/>
              <a:pathLst>
                <a:path w="14412" h="3139" extrusionOk="0">
                  <a:moveTo>
                    <a:pt x="12384" y="75"/>
                  </a:moveTo>
                  <a:cubicBezTo>
                    <a:pt x="13037" y="75"/>
                    <a:pt x="13657" y="265"/>
                    <a:pt x="14292" y="476"/>
                  </a:cubicBezTo>
                  <a:lnTo>
                    <a:pt x="14292" y="476"/>
                  </a:lnTo>
                  <a:cubicBezTo>
                    <a:pt x="14235" y="543"/>
                    <a:pt x="14181" y="602"/>
                    <a:pt x="14138" y="670"/>
                  </a:cubicBezTo>
                  <a:lnTo>
                    <a:pt x="14138" y="670"/>
                  </a:lnTo>
                  <a:cubicBezTo>
                    <a:pt x="13440" y="508"/>
                    <a:pt x="12739" y="401"/>
                    <a:pt x="12093" y="401"/>
                  </a:cubicBezTo>
                  <a:cubicBezTo>
                    <a:pt x="11840" y="401"/>
                    <a:pt x="11583" y="401"/>
                    <a:pt x="11331" y="436"/>
                  </a:cubicBezTo>
                  <a:cubicBezTo>
                    <a:pt x="9247" y="762"/>
                    <a:pt x="7289" y="1981"/>
                    <a:pt x="5204" y="2342"/>
                  </a:cubicBezTo>
                  <a:cubicBezTo>
                    <a:pt x="3642" y="2633"/>
                    <a:pt x="1993" y="3047"/>
                    <a:pt x="401" y="3068"/>
                  </a:cubicBezTo>
                  <a:lnTo>
                    <a:pt x="401" y="3075"/>
                  </a:lnTo>
                  <a:lnTo>
                    <a:pt x="401" y="3075"/>
                  </a:lnTo>
                  <a:cubicBezTo>
                    <a:pt x="353" y="3046"/>
                    <a:pt x="306" y="3018"/>
                    <a:pt x="262" y="2990"/>
                  </a:cubicBezTo>
                  <a:lnTo>
                    <a:pt x="262" y="2990"/>
                  </a:lnTo>
                  <a:cubicBezTo>
                    <a:pt x="343" y="2995"/>
                    <a:pt x="426" y="2995"/>
                    <a:pt x="509" y="2995"/>
                  </a:cubicBezTo>
                  <a:lnTo>
                    <a:pt x="544" y="2995"/>
                  </a:lnTo>
                  <a:cubicBezTo>
                    <a:pt x="2176" y="2995"/>
                    <a:pt x="3751" y="2342"/>
                    <a:pt x="5331" y="2033"/>
                  </a:cubicBezTo>
                  <a:cubicBezTo>
                    <a:pt x="7506" y="1615"/>
                    <a:pt x="9538" y="654"/>
                    <a:pt x="11692" y="149"/>
                  </a:cubicBezTo>
                  <a:cubicBezTo>
                    <a:pt x="11932" y="110"/>
                    <a:pt x="12149" y="75"/>
                    <a:pt x="12384" y="75"/>
                  </a:cubicBezTo>
                  <a:close/>
                  <a:moveTo>
                    <a:pt x="12384" y="1"/>
                  </a:moveTo>
                  <a:cubicBezTo>
                    <a:pt x="12149" y="1"/>
                    <a:pt x="11910" y="40"/>
                    <a:pt x="11675" y="92"/>
                  </a:cubicBezTo>
                  <a:cubicBezTo>
                    <a:pt x="9517" y="584"/>
                    <a:pt x="7472" y="1546"/>
                    <a:pt x="5313" y="1959"/>
                  </a:cubicBezTo>
                  <a:cubicBezTo>
                    <a:pt x="3734" y="2268"/>
                    <a:pt x="2159" y="2921"/>
                    <a:pt x="544" y="2921"/>
                  </a:cubicBezTo>
                  <a:lnTo>
                    <a:pt x="509" y="2921"/>
                  </a:lnTo>
                  <a:cubicBezTo>
                    <a:pt x="379" y="2921"/>
                    <a:pt x="253" y="2921"/>
                    <a:pt x="144" y="2903"/>
                  </a:cubicBezTo>
                  <a:lnTo>
                    <a:pt x="0" y="2903"/>
                  </a:lnTo>
                  <a:lnTo>
                    <a:pt x="109" y="2977"/>
                  </a:lnTo>
                  <a:cubicBezTo>
                    <a:pt x="200" y="3029"/>
                    <a:pt x="292" y="3086"/>
                    <a:pt x="379" y="3138"/>
                  </a:cubicBezTo>
                  <a:lnTo>
                    <a:pt x="401" y="3138"/>
                  </a:lnTo>
                  <a:cubicBezTo>
                    <a:pt x="1993" y="3121"/>
                    <a:pt x="3664" y="2703"/>
                    <a:pt x="5222" y="2416"/>
                  </a:cubicBezTo>
                  <a:cubicBezTo>
                    <a:pt x="7324" y="2050"/>
                    <a:pt x="9282" y="819"/>
                    <a:pt x="11349" y="510"/>
                  </a:cubicBezTo>
                  <a:cubicBezTo>
                    <a:pt x="11583" y="475"/>
                    <a:pt x="11840" y="475"/>
                    <a:pt x="12093" y="475"/>
                  </a:cubicBezTo>
                  <a:cubicBezTo>
                    <a:pt x="12745" y="475"/>
                    <a:pt x="13433" y="584"/>
                    <a:pt x="14142" y="745"/>
                  </a:cubicBezTo>
                  <a:lnTo>
                    <a:pt x="14159" y="762"/>
                  </a:lnTo>
                  <a:lnTo>
                    <a:pt x="14177" y="745"/>
                  </a:lnTo>
                  <a:cubicBezTo>
                    <a:pt x="14251" y="654"/>
                    <a:pt x="14303" y="567"/>
                    <a:pt x="14377" y="475"/>
                  </a:cubicBezTo>
                  <a:lnTo>
                    <a:pt x="14412" y="436"/>
                  </a:lnTo>
                  <a:lnTo>
                    <a:pt x="14360" y="419"/>
                  </a:lnTo>
                  <a:cubicBezTo>
                    <a:pt x="13724" y="201"/>
                    <a:pt x="13054" y="1"/>
                    <a:pt x="12384"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57"/>
            <p:cNvSpPr/>
            <p:nvPr/>
          </p:nvSpPr>
          <p:spPr>
            <a:xfrm>
              <a:off x="1274263" y="1041320"/>
              <a:ext cx="1726358" cy="241259"/>
            </a:xfrm>
            <a:custGeom>
              <a:avLst/>
              <a:gdLst/>
              <a:ahLst/>
              <a:cxnLst/>
              <a:rect l="l" t="t" r="r" b="b"/>
              <a:pathLst>
                <a:path w="14669" h="2050" extrusionOk="0">
                  <a:moveTo>
                    <a:pt x="8611" y="70"/>
                  </a:moveTo>
                  <a:cubicBezTo>
                    <a:pt x="10386" y="70"/>
                    <a:pt x="12013" y="792"/>
                    <a:pt x="13764" y="977"/>
                  </a:cubicBezTo>
                  <a:lnTo>
                    <a:pt x="13764" y="977"/>
                  </a:lnTo>
                  <a:lnTo>
                    <a:pt x="13763" y="979"/>
                  </a:lnTo>
                  <a:cubicBezTo>
                    <a:pt x="14004" y="1138"/>
                    <a:pt x="14230" y="1328"/>
                    <a:pt x="14458" y="1509"/>
                  </a:cubicBezTo>
                  <a:lnTo>
                    <a:pt x="14458" y="1509"/>
                  </a:lnTo>
                  <a:lnTo>
                    <a:pt x="14090" y="1466"/>
                  </a:lnTo>
                  <a:cubicBezTo>
                    <a:pt x="13180" y="1340"/>
                    <a:pt x="12310" y="1014"/>
                    <a:pt x="11440" y="705"/>
                  </a:cubicBezTo>
                  <a:cubicBezTo>
                    <a:pt x="10570" y="396"/>
                    <a:pt x="9699" y="126"/>
                    <a:pt x="8759" y="126"/>
                  </a:cubicBezTo>
                  <a:lnTo>
                    <a:pt x="8668" y="126"/>
                  </a:lnTo>
                  <a:cubicBezTo>
                    <a:pt x="7471" y="161"/>
                    <a:pt x="6384" y="579"/>
                    <a:pt x="5296" y="1014"/>
                  </a:cubicBezTo>
                  <a:cubicBezTo>
                    <a:pt x="4225" y="1449"/>
                    <a:pt x="3138" y="1884"/>
                    <a:pt x="1958" y="1958"/>
                  </a:cubicBezTo>
                  <a:cubicBezTo>
                    <a:pt x="1541" y="1975"/>
                    <a:pt x="1105" y="1975"/>
                    <a:pt x="670" y="1975"/>
                  </a:cubicBezTo>
                  <a:lnTo>
                    <a:pt x="200" y="1975"/>
                  </a:lnTo>
                  <a:cubicBezTo>
                    <a:pt x="335" y="1842"/>
                    <a:pt x="469" y="1712"/>
                    <a:pt x="617" y="1590"/>
                  </a:cubicBezTo>
                  <a:lnTo>
                    <a:pt x="617" y="1590"/>
                  </a:lnTo>
                  <a:lnTo>
                    <a:pt x="618" y="1593"/>
                  </a:lnTo>
                  <a:cubicBezTo>
                    <a:pt x="1105" y="1558"/>
                    <a:pt x="1597" y="1523"/>
                    <a:pt x="2084" y="1506"/>
                  </a:cubicBezTo>
                  <a:cubicBezTo>
                    <a:pt x="3190" y="1449"/>
                    <a:pt x="4243" y="1105"/>
                    <a:pt x="5278" y="761"/>
                  </a:cubicBezTo>
                  <a:cubicBezTo>
                    <a:pt x="6310" y="418"/>
                    <a:pt x="7345" y="91"/>
                    <a:pt x="8450" y="70"/>
                  </a:cubicBezTo>
                  <a:close/>
                  <a:moveTo>
                    <a:pt x="8450" y="0"/>
                  </a:moveTo>
                  <a:cubicBezTo>
                    <a:pt x="7323" y="17"/>
                    <a:pt x="6292" y="361"/>
                    <a:pt x="5257" y="688"/>
                  </a:cubicBezTo>
                  <a:cubicBezTo>
                    <a:pt x="4208" y="1031"/>
                    <a:pt x="3172" y="1375"/>
                    <a:pt x="2084" y="1432"/>
                  </a:cubicBezTo>
                  <a:cubicBezTo>
                    <a:pt x="1597" y="1449"/>
                    <a:pt x="1088" y="1484"/>
                    <a:pt x="601" y="1523"/>
                  </a:cubicBezTo>
                  <a:lnTo>
                    <a:pt x="579" y="1523"/>
                  </a:lnTo>
                  <a:cubicBezTo>
                    <a:pt x="407" y="1661"/>
                    <a:pt x="247" y="1820"/>
                    <a:pt x="92" y="1975"/>
                  </a:cubicBezTo>
                  <a:lnTo>
                    <a:pt x="92" y="1975"/>
                  </a:lnTo>
                  <a:lnTo>
                    <a:pt x="92" y="1975"/>
                  </a:lnTo>
                  <a:lnTo>
                    <a:pt x="92" y="1975"/>
                  </a:lnTo>
                  <a:cubicBezTo>
                    <a:pt x="86" y="1981"/>
                    <a:pt x="80" y="1987"/>
                    <a:pt x="74" y="1993"/>
                  </a:cubicBezTo>
                  <a:lnTo>
                    <a:pt x="0" y="2049"/>
                  </a:lnTo>
                  <a:lnTo>
                    <a:pt x="670" y="2049"/>
                  </a:lnTo>
                  <a:cubicBezTo>
                    <a:pt x="1105" y="2049"/>
                    <a:pt x="1541" y="2049"/>
                    <a:pt x="1976" y="2028"/>
                  </a:cubicBezTo>
                  <a:cubicBezTo>
                    <a:pt x="3155" y="1958"/>
                    <a:pt x="4243" y="1506"/>
                    <a:pt x="5331" y="1088"/>
                  </a:cubicBezTo>
                  <a:cubicBezTo>
                    <a:pt x="6418" y="653"/>
                    <a:pt x="7489" y="235"/>
                    <a:pt x="8668" y="200"/>
                  </a:cubicBezTo>
                  <a:lnTo>
                    <a:pt x="8759" y="200"/>
                  </a:lnTo>
                  <a:cubicBezTo>
                    <a:pt x="9682" y="200"/>
                    <a:pt x="10552" y="470"/>
                    <a:pt x="11422" y="779"/>
                  </a:cubicBezTo>
                  <a:cubicBezTo>
                    <a:pt x="12293" y="1088"/>
                    <a:pt x="13145" y="1414"/>
                    <a:pt x="14068" y="1540"/>
                  </a:cubicBezTo>
                  <a:lnTo>
                    <a:pt x="14560" y="1593"/>
                  </a:lnTo>
                  <a:lnTo>
                    <a:pt x="14668" y="1593"/>
                  </a:lnTo>
                  <a:lnTo>
                    <a:pt x="14594" y="1523"/>
                  </a:lnTo>
                  <a:cubicBezTo>
                    <a:pt x="14342" y="1305"/>
                    <a:pt x="14090" y="1105"/>
                    <a:pt x="13816" y="922"/>
                  </a:cubicBezTo>
                  <a:lnTo>
                    <a:pt x="13798" y="922"/>
                  </a:lnTo>
                  <a:lnTo>
                    <a:pt x="13798" y="905"/>
                  </a:lnTo>
                  <a:cubicBezTo>
                    <a:pt x="12040" y="744"/>
                    <a:pt x="10409" y="0"/>
                    <a:pt x="861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57"/>
            <p:cNvSpPr/>
            <p:nvPr/>
          </p:nvSpPr>
          <p:spPr>
            <a:xfrm>
              <a:off x="1092908" y="1130879"/>
              <a:ext cx="2206288" cy="518296"/>
            </a:xfrm>
            <a:custGeom>
              <a:avLst/>
              <a:gdLst/>
              <a:ahLst/>
              <a:cxnLst/>
              <a:rect l="l" t="t" r="r" b="b"/>
              <a:pathLst>
                <a:path w="18747" h="4404" extrusionOk="0">
                  <a:moveTo>
                    <a:pt x="11388" y="70"/>
                  </a:moveTo>
                  <a:cubicBezTo>
                    <a:pt x="11893" y="70"/>
                    <a:pt x="12345" y="253"/>
                    <a:pt x="12781" y="505"/>
                  </a:cubicBezTo>
                  <a:cubicBezTo>
                    <a:pt x="13416" y="906"/>
                    <a:pt x="13977" y="1506"/>
                    <a:pt x="14560" y="2085"/>
                  </a:cubicBezTo>
                  <a:cubicBezTo>
                    <a:pt x="15139" y="2663"/>
                    <a:pt x="15718" y="3225"/>
                    <a:pt x="16392" y="3516"/>
                  </a:cubicBezTo>
                  <a:cubicBezTo>
                    <a:pt x="16753" y="3660"/>
                    <a:pt x="17132" y="3716"/>
                    <a:pt x="17497" y="3716"/>
                  </a:cubicBezTo>
                  <a:cubicBezTo>
                    <a:pt x="17799" y="3716"/>
                    <a:pt x="18117" y="3683"/>
                    <a:pt x="18415" y="3613"/>
                  </a:cubicBezTo>
                  <a:lnTo>
                    <a:pt x="18415" y="3613"/>
                  </a:lnTo>
                  <a:cubicBezTo>
                    <a:pt x="18495" y="3753"/>
                    <a:pt x="18575" y="3884"/>
                    <a:pt x="18639" y="4023"/>
                  </a:cubicBezTo>
                  <a:lnTo>
                    <a:pt x="18639" y="4023"/>
                  </a:lnTo>
                  <a:cubicBezTo>
                    <a:pt x="18276" y="4122"/>
                    <a:pt x="17932" y="4169"/>
                    <a:pt x="17589" y="4169"/>
                  </a:cubicBezTo>
                  <a:cubicBezTo>
                    <a:pt x="17223" y="4169"/>
                    <a:pt x="16880" y="4117"/>
                    <a:pt x="16536" y="3951"/>
                  </a:cubicBezTo>
                  <a:cubicBezTo>
                    <a:pt x="15666" y="3551"/>
                    <a:pt x="14956" y="2629"/>
                    <a:pt x="14195" y="1793"/>
                  </a:cubicBezTo>
                  <a:cubicBezTo>
                    <a:pt x="13816" y="1375"/>
                    <a:pt x="13433" y="980"/>
                    <a:pt x="12998" y="688"/>
                  </a:cubicBezTo>
                  <a:cubicBezTo>
                    <a:pt x="12563" y="396"/>
                    <a:pt x="12093" y="218"/>
                    <a:pt x="11549" y="201"/>
                  </a:cubicBezTo>
                  <a:lnTo>
                    <a:pt x="11475" y="201"/>
                  </a:lnTo>
                  <a:cubicBezTo>
                    <a:pt x="10679" y="201"/>
                    <a:pt x="9917" y="453"/>
                    <a:pt x="9213" y="832"/>
                  </a:cubicBezTo>
                  <a:cubicBezTo>
                    <a:pt x="8142" y="1397"/>
                    <a:pt x="7124" y="2246"/>
                    <a:pt x="6093" y="2972"/>
                  </a:cubicBezTo>
                  <a:cubicBezTo>
                    <a:pt x="5057" y="3699"/>
                    <a:pt x="4008" y="4278"/>
                    <a:pt x="2812" y="4313"/>
                  </a:cubicBezTo>
                  <a:cubicBezTo>
                    <a:pt x="2794" y="4334"/>
                    <a:pt x="2755" y="4334"/>
                    <a:pt x="2738" y="4334"/>
                  </a:cubicBezTo>
                  <a:cubicBezTo>
                    <a:pt x="2250" y="4334"/>
                    <a:pt x="1794" y="4186"/>
                    <a:pt x="1358" y="3969"/>
                  </a:cubicBezTo>
                  <a:cubicBezTo>
                    <a:pt x="935" y="3740"/>
                    <a:pt x="512" y="3458"/>
                    <a:pt x="109" y="3179"/>
                  </a:cubicBezTo>
                  <a:lnTo>
                    <a:pt x="109" y="3179"/>
                  </a:lnTo>
                  <a:lnTo>
                    <a:pt x="236" y="2966"/>
                  </a:lnTo>
                  <a:lnTo>
                    <a:pt x="236" y="2966"/>
                  </a:lnTo>
                  <a:cubicBezTo>
                    <a:pt x="1044" y="3449"/>
                    <a:pt x="1874" y="3899"/>
                    <a:pt x="2794" y="3899"/>
                  </a:cubicBezTo>
                  <a:lnTo>
                    <a:pt x="2903" y="3899"/>
                  </a:lnTo>
                  <a:cubicBezTo>
                    <a:pt x="4478" y="3843"/>
                    <a:pt x="5801" y="2881"/>
                    <a:pt x="7146" y="1941"/>
                  </a:cubicBezTo>
                  <a:cubicBezTo>
                    <a:pt x="7798" y="1467"/>
                    <a:pt x="8468" y="997"/>
                    <a:pt x="9156" y="653"/>
                  </a:cubicBezTo>
                  <a:cubicBezTo>
                    <a:pt x="9843" y="309"/>
                    <a:pt x="10553" y="70"/>
                    <a:pt x="11332" y="70"/>
                  </a:cubicBezTo>
                  <a:close/>
                  <a:moveTo>
                    <a:pt x="11332" y="0"/>
                  </a:moveTo>
                  <a:cubicBezTo>
                    <a:pt x="10553" y="0"/>
                    <a:pt x="9809" y="235"/>
                    <a:pt x="9121" y="579"/>
                  </a:cubicBezTo>
                  <a:cubicBezTo>
                    <a:pt x="8086" y="1106"/>
                    <a:pt x="7107" y="1902"/>
                    <a:pt x="6093" y="2572"/>
                  </a:cubicBezTo>
                  <a:cubicBezTo>
                    <a:pt x="5096" y="3247"/>
                    <a:pt x="4061" y="3790"/>
                    <a:pt x="2903" y="3825"/>
                  </a:cubicBezTo>
                  <a:lnTo>
                    <a:pt x="2794" y="3825"/>
                  </a:lnTo>
                  <a:cubicBezTo>
                    <a:pt x="1885" y="3825"/>
                    <a:pt x="1071" y="3373"/>
                    <a:pt x="253" y="2881"/>
                  </a:cubicBezTo>
                  <a:lnTo>
                    <a:pt x="218" y="2864"/>
                  </a:lnTo>
                  <a:lnTo>
                    <a:pt x="201" y="2898"/>
                  </a:lnTo>
                  <a:cubicBezTo>
                    <a:pt x="144" y="2990"/>
                    <a:pt x="75" y="3081"/>
                    <a:pt x="18" y="3173"/>
                  </a:cubicBezTo>
                  <a:lnTo>
                    <a:pt x="1" y="3190"/>
                  </a:lnTo>
                  <a:lnTo>
                    <a:pt x="36" y="3207"/>
                  </a:lnTo>
                  <a:cubicBezTo>
                    <a:pt x="453" y="3516"/>
                    <a:pt x="871" y="3808"/>
                    <a:pt x="1324" y="4025"/>
                  </a:cubicBezTo>
                  <a:cubicBezTo>
                    <a:pt x="1759" y="4243"/>
                    <a:pt x="2229" y="4404"/>
                    <a:pt x="2738" y="4404"/>
                  </a:cubicBezTo>
                  <a:cubicBezTo>
                    <a:pt x="2755" y="4404"/>
                    <a:pt x="2794" y="4404"/>
                    <a:pt x="2812" y="4387"/>
                  </a:cubicBezTo>
                  <a:cubicBezTo>
                    <a:pt x="3625" y="4369"/>
                    <a:pt x="4370" y="4095"/>
                    <a:pt x="5096" y="3699"/>
                  </a:cubicBezTo>
                  <a:cubicBezTo>
                    <a:pt x="6167" y="3116"/>
                    <a:pt x="7163" y="2246"/>
                    <a:pt x="8194" y="1541"/>
                  </a:cubicBezTo>
                  <a:cubicBezTo>
                    <a:pt x="9230" y="832"/>
                    <a:pt x="10300" y="270"/>
                    <a:pt x="11475" y="270"/>
                  </a:cubicBezTo>
                  <a:lnTo>
                    <a:pt x="11549" y="270"/>
                  </a:lnTo>
                  <a:cubicBezTo>
                    <a:pt x="12076" y="288"/>
                    <a:pt x="12528" y="470"/>
                    <a:pt x="12946" y="762"/>
                  </a:cubicBezTo>
                  <a:cubicBezTo>
                    <a:pt x="13599" y="1180"/>
                    <a:pt x="14143" y="1850"/>
                    <a:pt x="14704" y="2485"/>
                  </a:cubicBezTo>
                  <a:cubicBezTo>
                    <a:pt x="15265" y="3099"/>
                    <a:pt x="15848" y="3716"/>
                    <a:pt x="16518" y="4025"/>
                  </a:cubicBezTo>
                  <a:cubicBezTo>
                    <a:pt x="16862" y="4186"/>
                    <a:pt x="17223" y="4243"/>
                    <a:pt x="17589" y="4243"/>
                  </a:cubicBezTo>
                  <a:cubicBezTo>
                    <a:pt x="17950" y="4243"/>
                    <a:pt x="18329" y="4186"/>
                    <a:pt x="18711" y="4078"/>
                  </a:cubicBezTo>
                  <a:lnTo>
                    <a:pt x="18746" y="4060"/>
                  </a:lnTo>
                  <a:lnTo>
                    <a:pt x="18729" y="4025"/>
                  </a:lnTo>
                  <a:cubicBezTo>
                    <a:pt x="18637" y="3860"/>
                    <a:pt x="18568" y="3716"/>
                    <a:pt x="18476" y="3551"/>
                  </a:cubicBezTo>
                  <a:lnTo>
                    <a:pt x="18459" y="3534"/>
                  </a:lnTo>
                  <a:lnTo>
                    <a:pt x="18437" y="3534"/>
                  </a:lnTo>
                  <a:cubicBezTo>
                    <a:pt x="18111" y="3608"/>
                    <a:pt x="17806" y="3643"/>
                    <a:pt x="17497" y="3643"/>
                  </a:cubicBezTo>
                  <a:cubicBezTo>
                    <a:pt x="17132" y="3643"/>
                    <a:pt x="16771" y="3590"/>
                    <a:pt x="16427" y="3442"/>
                  </a:cubicBezTo>
                  <a:cubicBezTo>
                    <a:pt x="15557" y="3064"/>
                    <a:pt x="14813" y="2228"/>
                    <a:pt x="14034" y="1449"/>
                  </a:cubicBezTo>
                  <a:cubicBezTo>
                    <a:pt x="13651" y="1071"/>
                    <a:pt x="13255" y="723"/>
                    <a:pt x="12820" y="453"/>
                  </a:cubicBezTo>
                  <a:cubicBezTo>
                    <a:pt x="12385" y="179"/>
                    <a:pt x="11910" y="0"/>
                    <a:pt x="1138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57"/>
            <p:cNvSpPr/>
            <p:nvPr/>
          </p:nvSpPr>
          <p:spPr>
            <a:xfrm>
              <a:off x="1135511" y="1096515"/>
              <a:ext cx="2097544" cy="433443"/>
            </a:xfrm>
            <a:custGeom>
              <a:avLst/>
              <a:gdLst/>
              <a:ahLst/>
              <a:cxnLst/>
              <a:rect l="l" t="t" r="r" b="b"/>
              <a:pathLst>
                <a:path w="17823" h="3683" extrusionOk="0">
                  <a:moveTo>
                    <a:pt x="12957" y="998"/>
                  </a:moveTo>
                  <a:cubicBezTo>
                    <a:pt x="13045" y="1058"/>
                    <a:pt x="13132" y="1119"/>
                    <a:pt x="13219" y="1180"/>
                  </a:cubicBezTo>
                  <a:cubicBezTo>
                    <a:pt x="14033" y="1759"/>
                    <a:pt x="14834" y="2429"/>
                    <a:pt x="15739" y="2721"/>
                  </a:cubicBezTo>
                  <a:cubicBezTo>
                    <a:pt x="16117" y="2847"/>
                    <a:pt x="16518" y="2903"/>
                    <a:pt x="16918" y="2903"/>
                  </a:cubicBezTo>
                  <a:cubicBezTo>
                    <a:pt x="17068" y="2903"/>
                    <a:pt x="17223" y="2888"/>
                    <a:pt x="17374" y="2868"/>
                  </a:cubicBezTo>
                  <a:lnTo>
                    <a:pt x="17374" y="2868"/>
                  </a:lnTo>
                  <a:cubicBezTo>
                    <a:pt x="17488" y="3019"/>
                    <a:pt x="17603" y="3184"/>
                    <a:pt x="17705" y="3347"/>
                  </a:cubicBezTo>
                  <a:lnTo>
                    <a:pt x="17705" y="3347"/>
                  </a:lnTo>
                  <a:cubicBezTo>
                    <a:pt x="17473" y="3376"/>
                    <a:pt x="17257" y="3391"/>
                    <a:pt x="17027" y="3391"/>
                  </a:cubicBezTo>
                  <a:cubicBezTo>
                    <a:pt x="16661" y="3391"/>
                    <a:pt x="16283" y="3338"/>
                    <a:pt x="15921" y="3190"/>
                  </a:cubicBezTo>
                  <a:cubicBezTo>
                    <a:pt x="15029" y="2864"/>
                    <a:pt x="14268" y="2103"/>
                    <a:pt x="13489" y="1433"/>
                  </a:cubicBezTo>
                  <a:cubicBezTo>
                    <a:pt x="13316" y="1282"/>
                    <a:pt x="13139" y="1135"/>
                    <a:pt x="12957" y="998"/>
                  </a:cubicBezTo>
                  <a:close/>
                  <a:moveTo>
                    <a:pt x="10569" y="75"/>
                  </a:moveTo>
                  <a:cubicBezTo>
                    <a:pt x="10918" y="75"/>
                    <a:pt x="11246" y="139"/>
                    <a:pt x="11561" y="247"/>
                  </a:cubicBezTo>
                  <a:lnTo>
                    <a:pt x="11561" y="247"/>
                  </a:lnTo>
                  <a:cubicBezTo>
                    <a:pt x="11321" y="178"/>
                    <a:pt x="11071" y="136"/>
                    <a:pt x="10809" y="127"/>
                  </a:cubicBezTo>
                  <a:lnTo>
                    <a:pt x="10787" y="127"/>
                  </a:lnTo>
                  <a:cubicBezTo>
                    <a:pt x="9286" y="127"/>
                    <a:pt x="7980" y="980"/>
                    <a:pt x="6692" y="1833"/>
                  </a:cubicBezTo>
                  <a:cubicBezTo>
                    <a:pt x="5404" y="2686"/>
                    <a:pt x="4116" y="3539"/>
                    <a:pt x="2650" y="3608"/>
                  </a:cubicBezTo>
                  <a:lnTo>
                    <a:pt x="2502" y="3608"/>
                  </a:lnTo>
                  <a:cubicBezTo>
                    <a:pt x="1685" y="3608"/>
                    <a:pt x="897" y="3293"/>
                    <a:pt x="114" y="2922"/>
                  </a:cubicBezTo>
                  <a:lnTo>
                    <a:pt x="114" y="2922"/>
                  </a:lnTo>
                  <a:cubicBezTo>
                    <a:pt x="173" y="2838"/>
                    <a:pt x="231" y="2762"/>
                    <a:pt x="300" y="2678"/>
                  </a:cubicBezTo>
                  <a:lnTo>
                    <a:pt x="300" y="2678"/>
                  </a:lnTo>
                  <a:cubicBezTo>
                    <a:pt x="1054" y="2943"/>
                    <a:pt x="1823" y="3156"/>
                    <a:pt x="2593" y="3156"/>
                  </a:cubicBezTo>
                  <a:lnTo>
                    <a:pt x="2776" y="3156"/>
                  </a:lnTo>
                  <a:cubicBezTo>
                    <a:pt x="4208" y="3103"/>
                    <a:pt x="5439" y="2320"/>
                    <a:pt x="6692" y="1559"/>
                  </a:cubicBezTo>
                  <a:cubicBezTo>
                    <a:pt x="7924" y="819"/>
                    <a:pt x="9155" y="75"/>
                    <a:pt x="10569" y="75"/>
                  </a:cubicBezTo>
                  <a:close/>
                  <a:moveTo>
                    <a:pt x="10569" y="1"/>
                  </a:moveTo>
                  <a:cubicBezTo>
                    <a:pt x="9138" y="1"/>
                    <a:pt x="7889" y="745"/>
                    <a:pt x="6653" y="1506"/>
                  </a:cubicBezTo>
                  <a:cubicBezTo>
                    <a:pt x="5404" y="2268"/>
                    <a:pt x="4173" y="3029"/>
                    <a:pt x="2776" y="3082"/>
                  </a:cubicBezTo>
                  <a:lnTo>
                    <a:pt x="2593" y="3082"/>
                  </a:lnTo>
                  <a:cubicBezTo>
                    <a:pt x="1815" y="3082"/>
                    <a:pt x="1070" y="2864"/>
                    <a:pt x="309" y="2594"/>
                  </a:cubicBezTo>
                  <a:lnTo>
                    <a:pt x="274" y="2594"/>
                  </a:lnTo>
                  <a:lnTo>
                    <a:pt x="274" y="2612"/>
                  </a:lnTo>
                  <a:cubicBezTo>
                    <a:pt x="183" y="2703"/>
                    <a:pt x="109" y="2812"/>
                    <a:pt x="39" y="2921"/>
                  </a:cubicBezTo>
                  <a:lnTo>
                    <a:pt x="0" y="2955"/>
                  </a:lnTo>
                  <a:lnTo>
                    <a:pt x="57" y="2973"/>
                  </a:lnTo>
                  <a:cubicBezTo>
                    <a:pt x="835" y="3338"/>
                    <a:pt x="1649" y="3682"/>
                    <a:pt x="2502" y="3682"/>
                  </a:cubicBezTo>
                  <a:lnTo>
                    <a:pt x="2650" y="3682"/>
                  </a:lnTo>
                  <a:cubicBezTo>
                    <a:pt x="4151" y="3608"/>
                    <a:pt x="5439" y="2738"/>
                    <a:pt x="6727" y="1885"/>
                  </a:cubicBezTo>
                  <a:cubicBezTo>
                    <a:pt x="8015" y="1037"/>
                    <a:pt x="9303" y="201"/>
                    <a:pt x="10787" y="201"/>
                  </a:cubicBezTo>
                  <a:lnTo>
                    <a:pt x="10809" y="201"/>
                  </a:lnTo>
                  <a:cubicBezTo>
                    <a:pt x="11313" y="219"/>
                    <a:pt x="11766" y="362"/>
                    <a:pt x="12201" y="601"/>
                  </a:cubicBezTo>
                  <a:cubicBezTo>
                    <a:pt x="12854" y="945"/>
                    <a:pt x="13437" y="1489"/>
                    <a:pt x="14033" y="1994"/>
                  </a:cubicBezTo>
                  <a:cubicBezTo>
                    <a:pt x="14616" y="2520"/>
                    <a:pt x="15212" y="3012"/>
                    <a:pt x="15900" y="3264"/>
                  </a:cubicBezTo>
                  <a:cubicBezTo>
                    <a:pt x="16265" y="3408"/>
                    <a:pt x="16644" y="3465"/>
                    <a:pt x="17027" y="3465"/>
                  </a:cubicBezTo>
                  <a:cubicBezTo>
                    <a:pt x="17279" y="3465"/>
                    <a:pt x="17514" y="3447"/>
                    <a:pt x="17771" y="3408"/>
                  </a:cubicBezTo>
                  <a:lnTo>
                    <a:pt x="17823" y="3391"/>
                  </a:lnTo>
                  <a:lnTo>
                    <a:pt x="17806" y="3338"/>
                  </a:lnTo>
                  <a:cubicBezTo>
                    <a:pt x="17679" y="3173"/>
                    <a:pt x="17553" y="2995"/>
                    <a:pt x="17423" y="2812"/>
                  </a:cubicBezTo>
                  <a:lnTo>
                    <a:pt x="17405" y="2794"/>
                  </a:lnTo>
                  <a:lnTo>
                    <a:pt x="17388" y="2794"/>
                  </a:lnTo>
                  <a:cubicBezTo>
                    <a:pt x="17227" y="2812"/>
                    <a:pt x="17061" y="2829"/>
                    <a:pt x="16918" y="2829"/>
                  </a:cubicBezTo>
                  <a:cubicBezTo>
                    <a:pt x="16518" y="2829"/>
                    <a:pt x="16139" y="2777"/>
                    <a:pt x="15773" y="2647"/>
                  </a:cubicBezTo>
                  <a:cubicBezTo>
                    <a:pt x="14868" y="2377"/>
                    <a:pt x="14090" y="1707"/>
                    <a:pt x="13271" y="1124"/>
                  </a:cubicBezTo>
                  <a:cubicBezTo>
                    <a:pt x="12458" y="527"/>
                    <a:pt x="11605" y="1"/>
                    <a:pt x="1059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57"/>
            <p:cNvSpPr/>
            <p:nvPr/>
          </p:nvSpPr>
          <p:spPr>
            <a:xfrm>
              <a:off x="1114445" y="1111461"/>
              <a:ext cx="2154976" cy="478400"/>
            </a:xfrm>
            <a:custGeom>
              <a:avLst/>
              <a:gdLst/>
              <a:ahLst/>
              <a:cxnLst/>
              <a:rect l="l" t="t" r="r" b="b"/>
              <a:pathLst>
                <a:path w="18311" h="4065" extrusionOk="0">
                  <a:moveTo>
                    <a:pt x="13004" y="870"/>
                  </a:moveTo>
                  <a:lnTo>
                    <a:pt x="13004" y="870"/>
                  </a:lnTo>
                  <a:cubicBezTo>
                    <a:pt x="13417" y="1171"/>
                    <a:pt x="13812" y="1528"/>
                    <a:pt x="14212" y="1867"/>
                  </a:cubicBezTo>
                  <a:cubicBezTo>
                    <a:pt x="14795" y="2393"/>
                    <a:pt x="15391" y="2885"/>
                    <a:pt x="16079" y="3137"/>
                  </a:cubicBezTo>
                  <a:cubicBezTo>
                    <a:pt x="16444" y="3281"/>
                    <a:pt x="16823" y="3338"/>
                    <a:pt x="17206" y="3338"/>
                  </a:cubicBezTo>
                  <a:cubicBezTo>
                    <a:pt x="17450" y="3338"/>
                    <a:pt x="17678" y="3321"/>
                    <a:pt x="17925" y="3285"/>
                  </a:cubicBezTo>
                  <a:lnTo>
                    <a:pt x="17925" y="3285"/>
                  </a:lnTo>
                  <a:cubicBezTo>
                    <a:pt x="18019" y="3428"/>
                    <a:pt x="18113" y="3569"/>
                    <a:pt x="18195" y="3712"/>
                  </a:cubicBezTo>
                  <a:lnTo>
                    <a:pt x="18195" y="3712"/>
                  </a:lnTo>
                  <a:cubicBezTo>
                    <a:pt x="17891" y="3777"/>
                    <a:pt x="17605" y="3808"/>
                    <a:pt x="17314" y="3808"/>
                  </a:cubicBezTo>
                  <a:cubicBezTo>
                    <a:pt x="16949" y="3808"/>
                    <a:pt x="16588" y="3755"/>
                    <a:pt x="16244" y="3607"/>
                  </a:cubicBezTo>
                  <a:cubicBezTo>
                    <a:pt x="15374" y="3229"/>
                    <a:pt x="14630" y="2393"/>
                    <a:pt x="13851" y="1614"/>
                  </a:cubicBezTo>
                  <a:cubicBezTo>
                    <a:pt x="13578" y="1345"/>
                    <a:pt x="13299" y="1091"/>
                    <a:pt x="13004" y="870"/>
                  </a:cubicBezTo>
                  <a:close/>
                  <a:moveTo>
                    <a:pt x="10988" y="74"/>
                  </a:moveTo>
                  <a:cubicBezTo>
                    <a:pt x="11447" y="90"/>
                    <a:pt x="11864" y="210"/>
                    <a:pt x="12263" y="413"/>
                  </a:cubicBezTo>
                  <a:lnTo>
                    <a:pt x="12263" y="413"/>
                  </a:lnTo>
                  <a:cubicBezTo>
                    <a:pt x="11933" y="258"/>
                    <a:pt x="11582" y="165"/>
                    <a:pt x="11205" y="165"/>
                  </a:cubicBezTo>
                  <a:lnTo>
                    <a:pt x="11149" y="165"/>
                  </a:lnTo>
                  <a:cubicBezTo>
                    <a:pt x="10370" y="165"/>
                    <a:pt x="9626" y="400"/>
                    <a:pt x="8938" y="744"/>
                  </a:cubicBezTo>
                  <a:cubicBezTo>
                    <a:pt x="7903" y="1271"/>
                    <a:pt x="6924" y="2067"/>
                    <a:pt x="5910" y="2737"/>
                  </a:cubicBezTo>
                  <a:cubicBezTo>
                    <a:pt x="4913" y="3412"/>
                    <a:pt x="3878" y="3955"/>
                    <a:pt x="2720" y="3990"/>
                  </a:cubicBezTo>
                  <a:lnTo>
                    <a:pt x="2611" y="3990"/>
                  </a:lnTo>
                  <a:cubicBezTo>
                    <a:pt x="1713" y="3990"/>
                    <a:pt x="908" y="3549"/>
                    <a:pt x="100" y="3064"/>
                  </a:cubicBezTo>
                  <a:lnTo>
                    <a:pt x="100" y="3064"/>
                  </a:lnTo>
                  <a:cubicBezTo>
                    <a:pt x="153" y="2994"/>
                    <a:pt x="197" y="2923"/>
                    <a:pt x="251" y="2853"/>
                  </a:cubicBezTo>
                  <a:lnTo>
                    <a:pt x="251" y="2853"/>
                  </a:lnTo>
                  <a:cubicBezTo>
                    <a:pt x="1025" y="3216"/>
                    <a:pt x="1834" y="3555"/>
                    <a:pt x="2681" y="3555"/>
                  </a:cubicBezTo>
                  <a:lnTo>
                    <a:pt x="2829" y="3555"/>
                  </a:lnTo>
                  <a:cubicBezTo>
                    <a:pt x="4330" y="3481"/>
                    <a:pt x="5618" y="2611"/>
                    <a:pt x="6906" y="1758"/>
                  </a:cubicBezTo>
                  <a:cubicBezTo>
                    <a:pt x="8194" y="910"/>
                    <a:pt x="9482" y="74"/>
                    <a:pt x="10966" y="74"/>
                  </a:cubicBezTo>
                  <a:close/>
                  <a:moveTo>
                    <a:pt x="10966" y="0"/>
                  </a:moveTo>
                  <a:cubicBezTo>
                    <a:pt x="9465" y="0"/>
                    <a:pt x="8159" y="853"/>
                    <a:pt x="6871" y="1706"/>
                  </a:cubicBezTo>
                  <a:cubicBezTo>
                    <a:pt x="5583" y="2559"/>
                    <a:pt x="4295" y="3412"/>
                    <a:pt x="2829" y="3481"/>
                  </a:cubicBezTo>
                  <a:lnTo>
                    <a:pt x="2681" y="3481"/>
                  </a:lnTo>
                  <a:cubicBezTo>
                    <a:pt x="1850" y="3481"/>
                    <a:pt x="1049" y="3155"/>
                    <a:pt x="253" y="2776"/>
                  </a:cubicBezTo>
                  <a:lnTo>
                    <a:pt x="236" y="2759"/>
                  </a:lnTo>
                  <a:lnTo>
                    <a:pt x="218" y="2794"/>
                  </a:lnTo>
                  <a:cubicBezTo>
                    <a:pt x="144" y="2885"/>
                    <a:pt x="70" y="2976"/>
                    <a:pt x="18" y="3063"/>
                  </a:cubicBezTo>
                  <a:lnTo>
                    <a:pt x="1" y="3103"/>
                  </a:lnTo>
                  <a:lnTo>
                    <a:pt x="35" y="3120"/>
                  </a:lnTo>
                  <a:cubicBezTo>
                    <a:pt x="849" y="3607"/>
                    <a:pt x="1685" y="4064"/>
                    <a:pt x="2611" y="4064"/>
                  </a:cubicBezTo>
                  <a:lnTo>
                    <a:pt x="2720" y="4064"/>
                  </a:lnTo>
                  <a:cubicBezTo>
                    <a:pt x="4295" y="4008"/>
                    <a:pt x="5618" y="3046"/>
                    <a:pt x="6963" y="2106"/>
                  </a:cubicBezTo>
                  <a:cubicBezTo>
                    <a:pt x="7615" y="1632"/>
                    <a:pt x="8285" y="1162"/>
                    <a:pt x="8973" y="818"/>
                  </a:cubicBezTo>
                  <a:cubicBezTo>
                    <a:pt x="9660" y="474"/>
                    <a:pt x="10370" y="235"/>
                    <a:pt x="11149" y="235"/>
                  </a:cubicBezTo>
                  <a:lnTo>
                    <a:pt x="11205" y="235"/>
                  </a:lnTo>
                  <a:cubicBezTo>
                    <a:pt x="11710" y="235"/>
                    <a:pt x="12162" y="418"/>
                    <a:pt x="12598" y="670"/>
                  </a:cubicBezTo>
                  <a:cubicBezTo>
                    <a:pt x="13233" y="1071"/>
                    <a:pt x="13794" y="1671"/>
                    <a:pt x="14377" y="2250"/>
                  </a:cubicBezTo>
                  <a:cubicBezTo>
                    <a:pt x="14956" y="2828"/>
                    <a:pt x="15535" y="3390"/>
                    <a:pt x="16209" y="3681"/>
                  </a:cubicBezTo>
                  <a:cubicBezTo>
                    <a:pt x="16570" y="3825"/>
                    <a:pt x="16949" y="3881"/>
                    <a:pt x="17314" y="3881"/>
                  </a:cubicBezTo>
                  <a:cubicBezTo>
                    <a:pt x="17623" y="3881"/>
                    <a:pt x="17950" y="3847"/>
                    <a:pt x="18254" y="3773"/>
                  </a:cubicBezTo>
                  <a:lnTo>
                    <a:pt x="18311" y="3755"/>
                  </a:lnTo>
                  <a:lnTo>
                    <a:pt x="18293" y="3716"/>
                  </a:lnTo>
                  <a:cubicBezTo>
                    <a:pt x="18185" y="3555"/>
                    <a:pt x="18076" y="3390"/>
                    <a:pt x="17985" y="3211"/>
                  </a:cubicBezTo>
                  <a:lnTo>
                    <a:pt x="17967" y="3194"/>
                  </a:lnTo>
                  <a:lnTo>
                    <a:pt x="17950" y="3211"/>
                  </a:lnTo>
                  <a:cubicBezTo>
                    <a:pt x="17693" y="3246"/>
                    <a:pt x="17458" y="3264"/>
                    <a:pt x="17206" y="3264"/>
                  </a:cubicBezTo>
                  <a:cubicBezTo>
                    <a:pt x="16840" y="3264"/>
                    <a:pt x="16462" y="3211"/>
                    <a:pt x="16100" y="3063"/>
                  </a:cubicBezTo>
                  <a:cubicBezTo>
                    <a:pt x="15208" y="2737"/>
                    <a:pt x="14447" y="1976"/>
                    <a:pt x="13668" y="1306"/>
                  </a:cubicBezTo>
                  <a:cubicBezTo>
                    <a:pt x="13272" y="962"/>
                    <a:pt x="12854" y="635"/>
                    <a:pt x="12419" y="400"/>
                  </a:cubicBezTo>
                  <a:cubicBezTo>
                    <a:pt x="11984" y="165"/>
                    <a:pt x="11510" y="18"/>
                    <a:pt x="1098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57"/>
            <p:cNvSpPr/>
            <p:nvPr/>
          </p:nvSpPr>
          <p:spPr>
            <a:xfrm>
              <a:off x="1022297" y="1267042"/>
              <a:ext cx="2351632" cy="570078"/>
            </a:xfrm>
            <a:custGeom>
              <a:avLst/>
              <a:gdLst/>
              <a:ahLst/>
              <a:cxnLst/>
              <a:rect l="l" t="t" r="r" b="b"/>
              <a:pathLst>
                <a:path w="19982" h="4844" extrusionOk="0">
                  <a:moveTo>
                    <a:pt x="12349" y="75"/>
                  </a:moveTo>
                  <a:cubicBezTo>
                    <a:pt x="12911" y="92"/>
                    <a:pt x="13363" y="292"/>
                    <a:pt x="13781" y="601"/>
                  </a:cubicBezTo>
                  <a:cubicBezTo>
                    <a:pt x="14416" y="1089"/>
                    <a:pt x="14925" y="1815"/>
                    <a:pt x="15469" y="2525"/>
                  </a:cubicBezTo>
                  <a:cubicBezTo>
                    <a:pt x="15991" y="3212"/>
                    <a:pt x="16535" y="3882"/>
                    <a:pt x="17227" y="4209"/>
                  </a:cubicBezTo>
                  <a:cubicBezTo>
                    <a:pt x="17571" y="4374"/>
                    <a:pt x="17915" y="4444"/>
                    <a:pt x="18276" y="4444"/>
                  </a:cubicBezTo>
                  <a:cubicBezTo>
                    <a:pt x="18771" y="4444"/>
                    <a:pt x="19282" y="4308"/>
                    <a:pt x="19794" y="4100"/>
                  </a:cubicBezTo>
                  <a:lnTo>
                    <a:pt x="19794" y="4100"/>
                  </a:lnTo>
                  <a:cubicBezTo>
                    <a:pt x="19827" y="4185"/>
                    <a:pt x="19865" y="4272"/>
                    <a:pt x="19895" y="4367"/>
                  </a:cubicBezTo>
                  <a:lnTo>
                    <a:pt x="19895" y="4367"/>
                  </a:lnTo>
                  <a:cubicBezTo>
                    <a:pt x="19341" y="4615"/>
                    <a:pt x="18791" y="4770"/>
                    <a:pt x="18258" y="4770"/>
                  </a:cubicBezTo>
                  <a:cubicBezTo>
                    <a:pt x="17915" y="4770"/>
                    <a:pt x="17571" y="4718"/>
                    <a:pt x="17227" y="4535"/>
                  </a:cubicBezTo>
                  <a:cubicBezTo>
                    <a:pt x="16792" y="4335"/>
                    <a:pt x="16409" y="3974"/>
                    <a:pt x="16065" y="3539"/>
                  </a:cubicBezTo>
                  <a:cubicBezTo>
                    <a:pt x="15521" y="2903"/>
                    <a:pt x="15012" y="2142"/>
                    <a:pt x="14451" y="1524"/>
                  </a:cubicBezTo>
                  <a:cubicBezTo>
                    <a:pt x="13890" y="910"/>
                    <a:pt x="13237" y="436"/>
                    <a:pt x="12402" y="436"/>
                  </a:cubicBezTo>
                  <a:lnTo>
                    <a:pt x="12384" y="436"/>
                  </a:lnTo>
                  <a:cubicBezTo>
                    <a:pt x="11640" y="436"/>
                    <a:pt x="10826" y="784"/>
                    <a:pt x="10065" y="1219"/>
                  </a:cubicBezTo>
                  <a:cubicBezTo>
                    <a:pt x="9303" y="1633"/>
                    <a:pt x="8559" y="2159"/>
                    <a:pt x="7981" y="2503"/>
                  </a:cubicBezTo>
                  <a:cubicBezTo>
                    <a:pt x="7311" y="2886"/>
                    <a:pt x="6549" y="3430"/>
                    <a:pt x="5731" y="3882"/>
                  </a:cubicBezTo>
                  <a:cubicBezTo>
                    <a:pt x="4935" y="4352"/>
                    <a:pt x="4082" y="4718"/>
                    <a:pt x="3303" y="4753"/>
                  </a:cubicBezTo>
                  <a:lnTo>
                    <a:pt x="3194" y="4753"/>
                  </a:lnTo>
                  <a:cubicBezTo>
                    <a:pt x="2611" y="4753"/>
                    <a:pt x="2089" y="4518"/>
                    <a:pt x="1562" y="4191"/>
                  </a:cubicBezTo>
                  <a:cubicBezTo>
                    <a:pt x="1062" y="3871"/>
                    <a:pt x="583" y="3462"/>
                    <a:pt x="84" y="3105"/>
                  </a:cubicBezTo>
                  <a:lnTo>
                    <a:pt x="84" y="3105"/>
                  </a:lnTo>
                  <a:cubicBezTo>
                    <a:pt x="129" y="3030"/>
                    <a:pt x="172" y="2944"/>
                    <a:pt x="217" y="2857"/>
                  </a:cubicBezTo>
                  <a:lnTo>
                    <a:pt x="217" y="2857"/>
                  </a:lnTo>
                  <a:cubicBezTo>
                    <a:pt x="675" y="3232"/>
                    <a:pt x="1122" y="3638"/>
                    <a:pt x="1597" y="3956"/>
                  </a:cubicBezTo>
                  <a:cubicBezTo>
                    <a:pt x="2089" y="4283"/>
                    <a:pt x="2611" y="4518"/>
                    <a:pt x="3229" y="4518"/>
                  </a:cubicBezTo>
                  <a:lnTo>
                    <a:pt x="3303" y="4518"/>
                  </a:lnTo>
                  <a:cubicBezTo>
                    <a:pt x="4156" y="4500"/>
                    <a:pt x="4935" y="4191"/>
                    <a:pt x="5679" y="3773"/>
                  </a:cubicBezTo>
                  <a:cubicBezTo>
                    <a:pt x="6784" y="3138"/>
                    <a:pt x="7815" y="2216"/>
                    <a:pt x="8886" y="1454"/>
                  </a:cubicBezTo>
                  <a:cubicBezTo>
                    <a:pt x="9956" y="675"/>
                    <a:pt x="11061" y="75"/>
                    <a:pt x="12293" y="75"/>
                  </a:cubicBezTo>
                  <a:close/>
                  <a:moveTo>
                    <a:pt x="12293" y="1"/>
                  </a:moveTo>
                  <a:cubicBezTo>
                    <a:pt x="11462" y="1"/>
                    <a:pt x="10683" y="275"/>
                    <a:pt x="9939" y="693"/>
                  </a:cubicBezTo>
                  <a:cubicBezTo>
                    <a:pt x="8834" y="1306"/>
                    <a:pt x="7798" y="2216"/>
                    <a:pt x="6727" y="2995"/>
                  </a:cubicBezTo>
                  <a:cubicBezTo>
                    <a:pt x="5640" y="3773"/>
                    <a:pt x="4552" y="4409"/>
                    <a:pt x="3303" y="4444"/>
                  </a:cubicBezTo>
                  <a:lnTo>
                    <a:pt x="3229" y="4444"/>
                  </a:lnTo>
                  <a:cubicBezTo>
                    <a:pt x="2633" y="4444"/>
                    <a:pt x="2124" y="4226"/>
                    <a:pt x="1632" y="3900"/>
                  </a:cubicBezTo>
                  <a:cubicBezTo>
                    <a:pt x="1162" y="3573"/>
                    <a:pt x="692" y="3156"/>
                    <a:pt x="218" y="2777"/>
                  </a:cubicBezTo>
                  <a:lnTo>
                    <a:pt x="183" y="2742"/>
                  </a:lnTo>
                  <a:lnTo>
                    <a:pt x="166" y="2777"/>
                  </a:lnTo>
                  <a:cubicBezTo>
                    <a:pt x="109" y="2886"/>
                    <a:pt x="57" y="2995"/>
                    <a:pt x="0" y="3086"/>
                  </a:cubicBezTo>
                  <a:lnTo>
                    <a:pt x="0" y="3121"/>
                  </a:lnTo>
                  <a:lnTo>
                    <a:pt x="22" y="3138"/>
                  </a:lnTo>
                  <a:cubicBezTo>
                    <a:pt x="527" y="3504"/>
                    <a:pt x="1019" y="3917"/>
                    <a:pt x="1523" y="4265"/>
                  </a:cubicBezTo>
                  <a:cubicBezTo>
                    <a:pt x="2050" y="4592"/>
                    <a:pt x="2594" y="4827"/>
                    <a:pt x="3194" y="4827"/>
                  </a:cubicBezTo>
                  <a:lnTo>
                    <a:pt x="3303" y="4827"/>
                  </a:lnTo>
                  <a:cubicBezTo>
                    <a:pt x="4117" y="4787"/>
                    <a:pt x="4952" y="4409"/>
                    <a:pt x="5766" y="3956"/>
                  </a:cubicBezTo>
                  <a:cubicBezTo>
                    <a:pt x="6584" y="3504"/>
                    <a:pt x="7345" y="2938"/>
                    <a:pt x="8015" y="2559"/>
                  </a:cubicBezTo>
                  <a:cubicBezTo>
                    <a:pt x="8616" y="2216"/>
                    <a:pt x="9338" y="1689"/>
                    <a:pt x="10100" y="1272"/>
                  </a:cubicBezTo>
                  <a:cubicBezTo>
                    <a:pt x="10861" y="854"/>
                    <a:pt x="11662" y="510"/>
                    <a:pt x="12384" y="510"/>
                  </a:cubicBezTo>
                  <a:lnTo>
                    <a:pt x="12402" y="510"/>
                  </a:lnTo>
                  <a:cubicBezTo>
                    <a:pt x="12945" y="510"/>
                    <a:pt x="13402" y="710"/>
                    <a:pt x="13816" y="1037"/>
                  </a:cubicBezTo>
                  <a:cubicBezTo>
                    <a:pt x="14434" y="1506"/>
                    <a:pt x="14943" y="2233"/>
                    <a:pt x="15469" y="2921"/>
                  </a:cubicBezTo>
                  <a:cubicBezTo>
                    <a:pt x="15991" y="3612"/>
                    <a:pt x="16535" y="4283"/>
                    <a:pt x="17210" y="4609"/>
                  </a:cubicBezTo>
                  <a:cubicBezTo>
                    <a:pt x="17554" y="4770"/>
                    <a:pt x="17897" y="4844"/>
                    <a:pt x="18258" y="4844"/>
                  </a:cubicBezTo>
                  <a:cubicBezTo>
                    <a:pt x="18820" y="4844"/>
                    <a:pt x="19385" y="4661"/>
                    <a:pt x="19947" y="4426"/>
                  </a:cubicBezTo>
                  <a:lnTo>
                    <a:pt x="19982" y="4409"/>
                  </a:lnTo>
                  <a:lnTo>
                    <a:pt x="19982" y="4374"/>
                  </a:lnTo>
                  <a:cubicBezTo>
                    <a:pt x="19929" y="4265"/>
                    <a:pt x="19890" y="4156"/>
                    <a:pt x="19855" y="4026"/>
                  </a:cubicBezTo>
                  <a:lnTo>
                    <a:pt x="19838" y="3991"/>
                  </a:lnTo>
                  <a:lnTo>
                    <a:pt x="19799" y="4008"/>
                  </a:lnTo>
                  <a:cubicBezTo>
                    <a:pt x="19294" y="4226"/>
                    <a:pt x="18785" y="4374"/>
                    <a:pt x="18276" y="4374"/>
                  </a:cubicBezTo>
                  <a:cubicBezTo>
                    <a:pt x="17932" y="4374"/>
                    <a:pt x="17588" y="4317"/>
                    <a:pt x="17262" y="4156"/>
                  </a:cubicBezTo>
                  <a:cubicBezTo>
                    <a:pt x="16357" y="3721"/>
                    <a:pt x="15704" y="2686"/>
                    <a:pt x="14995" y="1781"/>
                  </a:cubicBezTo>
                  <a:cubicBezTo>
                    <a:pt x="14634" y="1306"/>
                    <a:pt x="14251" y="871"/>
                    <a:pt x="13838" y="545"/>
                  </a:cubicBezTo>
                  <a:cubicBezTo>
                    <a:pt x="13402" y="218"/>
                    <a:pt x="12928" y="23"/>
                    <a:pt x="1234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57"/>
            <p:cNvSpPr/>
            <p:nvPr/>
          </p:nvSpPr>
          <p:spPr>
            <a:xfrm>
              <a:off x="1058662" y="1184191"/>
              <a:ext cx="2285609" cy="569490"/>
            </a:xfrm>
            <a:custGeom>
              <a:avLst/>
              <a:gdLst/>
              <a:ahLst/>
              <a:cxnLst/>
              <a:rect l="l" t="t" r="r" b="b"/>
              <a:pathLst>
                <a:path w="19421" h="4839" extrusionOk="0">
                  <a:moveTo>
                    <a:pt x="11966" y="74"/>
                  </a:moveTo>
                  <a:cubicBezTo>
                    <a:pt x="12493" y="91"/>
                    <a:pt x="12963" y="292"/>
                    <a:pt x="13381" y="579"/>
                  </a:cubicBezTo>
                  <a:cubicBezTo>
                    <a:pt x="14016" y="1053"/>
                    <a:pt x="14560" y="1741"/>
                    <a:pt x="15104" y="2411"/>
                  </a:cubicBezTo>
                  <a:cubicBezTo>
                    <a:pt x="15648" y="3081"/>
                    <a:pt x="16209" y="3733"/>
                    <a:pt x="16879" y="4060"/>
                  </a:cubicBezTo>
                  <a:cubicBezTo>
                    <a:pt x="17227" y="4225"/>
                    <a:pt x="17588" y="4295"/>
                    <a:pt x="17932" y="4295"/>
                  </a:cubicBezTo>
                  <a:cubicBezTo>
                    <a:pt x="18358" y="4295"/>
                    <a:pt x="18767" y="4191"/>
                    <a:pt x="19175" y="4052"/>
                  </a:cubicBezTo>
                  <a:lnTo>
                    <a:pt x="19175" y="4052"/>
                  </a:lnTo>
                  <a:cubicBezTo>
                    <a:pt x="19222" y="4159"/>
                    <a:pt x="19266" y="4277"/>
                    <a:pt x="19313" y="4388"/>
                  </a:cubicBezTo>
                  <a:lnTo>
                    <a:pt x="19313" y="4388"/>
                  </a:lnTo>
                  <a:cubicBezTo>
                    <a:pt x="18860" y="4560"/>
                    <a:pt x="18407" y="4678"/>
                    <a:pt x="17967" y="4678"/>
                  </a:cubicBezTo>
                  <a:cubicBezTo>
                    <a:pt x="17623" y="4678"/>
                    <a:pt x="17279" y="4604"/>
                    <a:pt x="16953" y="4443"/>
                  </a:cubicBezTo>
                  <a:cubicBezTo>
                    <a:pt x="16065" y="4008"/>
                    <a:pt x="15395" y="2989"/>
                    <a:pt x="14669" y="2084"/>
                  </a:cubicBezTo>
                  <a:cubicBezTo>
                    <a:pt x="14307" y="1632"/>
                    <a:pt x="13924" y="1197"/>
                    <a:pt x="13507" y="870"/>
                  </a:cubicBezTo>
                  <a:cubicBezTo>
                    <a:pt x="13072" y="544"/>
                    <a:pt x="12602" y="326"/>
                    <a:pt x="12023" y="326"/>
                  </a:cubicBezTo>
                  <a:lnTo>
                    <a:pt x="11949" y="326"/>
                  </a:lnTo>
                  <a:cubicBezTo>
                    <a:pt x="11096" y="326"/>
                    <a:pt x="10335" y="596"/>
                    <a:pt x="9591" y="996"/>
                  </a:cubicBezTo>
                  <a:cubicBezTo>
                    <a:pt x="8485" y="1614"/>
                    <a:pt x="7472" y="2554"/>
                    <a:pt x="6401" y="3316"/>
                  </a:cubicBezTo>
                  <a:cubicBezTo>
                    <a:pt x="5331" y="4099"/>
                    <a:pt x="4243" y="4730"/>
                    <a:pt x="3011" y="4769"/>
                  </a:cubicBezTo>
                  <a:lnTo>
                    <a:pt x="2937" y="4769"/>
                  </a:lnTo>
                  <a:cubicBezTo>
                    <a:pt x="2359" y="4769"/>
                    <a:pt x="1867" y="4569"/>
                    <a:pt x="1414" y="4260"/>
                  </a:cubicBezTo>
                  <a:cubicBezTo>
                    <a:pt x="954" y="3975"/>
                    <a:pt x="528" y="3589"/>
                    <a:pt x="85" y="3230"/>
                  </a:cubicBezTo>
                  <a:lnTo>
                    <a:pt x="85" y="3230"/>
                  </a:lnTo>
                  <a:cubicBezTo>
                    <a:pt x="126" y="3168"/>
                    <a:pt x="159" y="3098"/>
                    <a:pt x="199" y="3038"/>
                  </a:cubicBezTo>
                  <a:lnTo>
                    <a:pt x="199" y="3038"/>
                  </a:lnTo>
                  <a:cubicBezTo>
                    <a:pt x="623" y="3372"/>
                    <a:pt x="1048" y="3706"/>
                    <a:pt x="1488" y="3968"/>
                  </a:cubicBezTo>
                  <a:cubicBezTo>
                    <a:pt x="1941" y="4225"/>
                    <a:pt x="2433" y="4404"/>
                    <a:pt x="2977" y="4404"/>
                  </a:cubicBezTo>
                  <a:lnTo>
                    <a:pt x="3046" y="4404"/>
                  </a:lnTo>
                  <a:cubicBezTo>
                    <a:pt x="3864" y="4386"/>
                    <a:pt x="4643" y="4099"/>
                    <a:pt x="5370" y="3681"/>
                  </a:cubicBezTo>
                  <a:cubicBezTo>
                    <a:pt x="6458" y="3063"/>
                    <a:pt x="7489" y="2158"/>
                    <a:pt x="8542" y="1414"/>
                  </a:cubicBezTo>
                  <a:cubicBezTo>
                    <a:pt x="9591" y="670"/>
                    <a:pt x="10661" y="74"/>
                    <a:pt x="11875" y="74"/>
                  </a:cubicBezTo>
                  <a:close/>
                  <a:moveTo>
                    <a:pt x="11875" y="0"/>
                  </a:moveTo>
                  <a:cubicBezTo>
                    <a:pt x="11061" y="0"/>
                    <a:pt x="10300" y="270"/>
                    <a:pt x="9556" y="670"/>
                  </a:cubicBezTo>
                  <a:cubicBezTo>
                    <a:pt x="8468" y="1271"/>
                    <a:pt x="7454" y="2176"/>
                    <a:pt x="6401" y="2920"/>
                  </a:cubicBezTo>
                  <a:cubicBezTo>
                    <a:pt x="5348" y="3681"/>
                    <a:pt x="4260" y="4295"/>
                    <a:pt x="3046" y="4334"/>
                  </a:cubicBezTo>
                  <a:lnTo>
                    <a:pt x="2977" y="4334"/>
                  </a:lnTo>
                  <a:cubicBezTo>
                    <a:pt x="2450" y="4334"/>
                    <a:pt x="1976" y="4169"/>
                    <a:pt x="1523" y="3899"/>
                  </a:cubicBezTo>
                  <a:cubicBezTo>
                    <a:pt x="1071" y="3642"/>
                    <a:pt x="636" y="3298"/>
                    <a:pt x="200" y="2955"/>
                  </a:cubicBezTo>
                  <a:lnTo>
                    <a:pt x="183" y="2937"/>
                  </a:lnTo>
                  <a:lnTo>
                    <a:pt x="166" y="2972"/>
                  </a:lnTo>
                  <a:cubicBezTo>
                    <a:pt x="109" y="3046"/>
                    <a:pt x="57" y="3137"/>
                    <a:pt x="0" y="3207"/>
                  </a:cubicBezTo>
                  <a:lnTo>
                    <a:pt x="0" y="3246"/>
                  </a:lnTo>
                  <a:lnTo>
                    <a:pt x="18" y="3263"/>
                  </a:lnTo>
                  <a:cubicBezTo>
                    <a:pt x="475" y="3625"/>
                    <a:pt x="910" y="4025"/>
                    <a:pt x="1380" y="4334"/>
                  </a:cubicBezTo>
                  <a:cubicBezTo>
                    <a:pt x="1850" y="4621"/>
                    <a:pt x="2341" y="4839"/>
                    <a:pt x="2937" y="4839"/>
                  </a:cubicBezTo>
                  <a:lnTo>
                    <a:pt x="3011" y="4839"/>
                  </a:lnTo>
                  <a:cubicBezTo>
                    <a:pt x="3847" y="4821"/>
                    <a:pt x="4626" y="4534"/>
                    <a:pt x="5370" y="4099"/>
                  </a:cubicBezTo>
                  <a:cubicBezTo>
                    <a:pt x="6475" y="3464"/>
                    <a:pt x="7489" y="2537"/>
                    <a:pt x="8559" y="1758"/>
                  </a:cubicBezTo>
                  <a:cubicBezTo>
                    <a:pt x="9612" y="996"/>
                    <a:pt x="10718" y="400"/>
                    <a:pt x="11949" y="400"/>
                  </a:cubicBezTo>
                  <a:lnTo>
                    <a:pt x="12023" y="400"/>
                  </a:lnTo>
                  <a:cubicBezTo>
                    <a:pt x="12584" y="400"/>
                    <a:pt x="13037" y="618"/>
                    <a:pt x="13455" y="922"/>
                  </a:cubicBezTo>
                  <a:cubicBezTo>
                    <a:pt x="14090" y="1397"/>
                    <a:pt x="14616" y="2119"/>
                    <a:pt x="15138" y="2828"/>
                  </a:cubicBezTo>
                  <a:cubicBezTo>
                    <a:pt x="15682" y="3516"/>
                    <a:pt x="16226" y="4169"/>
                    <a:pt x="16918" y="4512"/>
                  </a:cubicBezTo>
                  <a:cubicBezTo>
                    <a:pt x="17262" y="4678"/>
                    <a:pt x="17606" y="4752"/>
                    <a:pt x="17967" y="4752"/>
                  </a:cubicBezTo>
                  <a:cubicBezTo>
                    <a:pt x="18441" y="4752"/>
                    <a:pt x="18911" y="4621"/>
                    <a:pt x="19381" y="4443"/>
                  </a:cubicBezTo>
                  <a:lnTo>
                    <a:pt x="19420" y="4425"/>
                  </a:lnTo>
                  <a:lnTo>
                    <a:pt x="19403" y="4386"/>
                  </a:lnTo>
                  <a:cubicBezTo>
                    <a:pt x="19346" y="4260"/>
                    <a:pt x="19294" y="4134"/>
                    <a:pt x="19237" y="4008"/>
                  </a:cubicBezTo>
                  <a:lnTo>
                    <a:pt x="19220" y="3968"/>
                  </a:lnTo>
                  <a:lnTo>
                    <a:pt x="19185" y="3990"/>
                  </a:lnTo>
                  <a:cubicBezTo>
                    <a:pt x="18767" y="4134"/>
                    <a:pt x="18350" y="4225"/>
                    <a:pt x="17932" y="4225"/>
                  </a:cubicBezTo>
                  <a:cubicBezTo>
                    <a:pt x="17588" y="4225"/>
                    <a:pt x="17245" y="4151"/>
                    <a:pt x="16918" y="3990"/>
                  </a:cubicBezTo>
                  <a:cubicBezTo>
                    <a:pt x="16031" y="3572"/>
                    <a:pt x="15339" y="2593"/>
                    <a:pt x="14616" y="1706"/>
                  </a:cubicBezTo>
                  <a:cubicBezTo>
                    <a:pt x="14233" y="1249"/>
                    <a:pt x="13855" y="835"/>
                    <a:pt x="13420" y="527"/>
                  </a:cubicBezTo>
                  <a:cubicBezTo>
                    <a:pt x="13002" y="218"/>
                    <a:pt x="12510" y="17"/>
                    <a:pt x="119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57"/>
            <p:cNvSpPr/>
            <p:nvPr/>
          </p:nvSpPr>
          <p:spPr>
            <a:xfrm>
              <a:off x="1039714" y="1222557"/>
              <a:ext cx="2319385" cy="576198"/>
            </a:xfrm>
            <a:custGeom>
              <a:avLst/>
              <a:gdLst/>
              <a:ahLst/>
              <a:cxnLst/>
              <a:rect l="l" t="t" r="r" b="b"/>
              <a:pathLst>
                <a:path w="19708" h="4896" extrusionOk="0">
                  <a:moveTo>
                    <a:pt x="12184" y="74"/>
                  </a:moveTo>
                  <a:cubicBezTo>
                    <a:pt x="12745" y="74"/>
                    <a:pt x="13198" y="292"/>
                    <a:pt x="13616" y="596"/>
                  </a:cubicBezTo>
                  <a:cubicBezTo>
                    <a:pt x="14251" y="1071"/>
                    <a:pt x="14777" y="1793"/>
                    <a:pt x="15299" y="2502"/>
                  </a:cubicBezTo>
                  <a:cubicBezTo>
                    <a:pt x="15843" y="3190"/>
                    <a:pt x="16387" y="3843"/>
                    <a:pt x="17079" y="4186"/>
                  </a:cubicBezTo>
                  <a:cubicBezTo>
                    <a:pt x="17423" y="4352"/>
                    <a:pt x="17767" y="4426"/>
                    <a:pt x="18128" y="4426"/>
                  </a:cubicBezTo>
                  <a:cubicBezTo>
                    <a:pt x="18590" y="4426"/>
                    <a:pt x="19047" y="4302"/>
                    <a:pt x="19505" y="4131"/>
                  </a:cubicBezTo>
                  <a:lnTo>
                    <a:pt x="19505" y="4131"/>
                  </a:lnTo>
                  <a:cubicBezTo>
                    <a:pt x="19547" y="4216"/>
                    <a:pt x="19589" y="4303"/>
                    <a:pt x="19620" y="4400"/>
                  </a:cubicBezTo>
                  <a:lnTo>
                    <a:pt x="19620" y="4400"/>
                  </a:lnTo>
                  <a:cubicBezTo>
                    <a:pt x="19126" y="4610"/>
                    <a:pt x="18627" y="4752"/>
                    <a:pt x="18128" y="4752"/>
                  </a:cubicBezTo>
                  <a:cubicBezTo>
                    <a:pt x="17784" y="4752"/>
                    <a:pt x="17440" y="4695"/>
                    <a:pt x="17114" y="4534"/>
                  </a:cubicBezTo>
                  <a:cubicBezTo>
                    <a:pt x="16209" y="4099"/>
                    <a:pt x="15556" y="3064"/>
                    <a:pt x="14847" y="2159"/>
                  </a:cubicBezTo>
                  <a:cubicBezTo>
                    <a:pt x="14486" y="1684"/>
                    <a:pt x="14103" y="1249"/>
                    <a:pt x="13690" y="923"/>
                  </a:cubicBezTo>
                  <a:cubicBezTo>
                    <a:pt x="13254" y="596"/>
                    <a:pt x="12780" y="401"/>
                    <a:pt x="12201" y="379"/>
                  </a:cubicBezTo>
                  <a:lnTo>
                    <a:pt x="12145" y="379"/>
                  </a:lnTo>
                  <a:cubicBezTo>
                    <a:pt x="11314" y="379"/>
                    <a:pt x="10535" y="653"/>
                    <a:pt x="9791" y="1071"/>
                  </a:cubicBezTo>
                  <a:cubicBezTo>
                    <a:pt x="8686" y="1684"/>
                    <a:pt x="7650" y="2594"/>
                    <a:pt x="6579" y="3373"/>
                  </a:cubicBezTo>
                  <a:cubicBezTo>
                    <a:pt x="5492" y="4151"/>
                    <a:pt x="4404" y="4787"/>
                    <a:pt x="3155" y="4822"/>
                  </a:cubicBezTo>
                  <a:lnTo>
                    <a:pt x="3081" y="4822"/>
                  </a:lnTo>
                  <a:cubicBezTo>
                    <a:pt x="2485" y="4822"/>
                    <a:pt x="1976" y="4604"/>
                    <a:pt x="1484" y="4278"/>
                  </a:cubicBezTo>
                  <a:cubicBezTo>
                    <a:pt x="1023" y="3958"/>
                    <a:pt x="562" y="3549"/>
                    <a:pt x="97" y="3177"/>
                  </a:cubicBezTo>
                  <a:lnTo>
                    <a:pt x="97" y="3177"/>
                  </a:lnTo>
                  <a:cubicBezTo>
                    <a:pt x="126" y="3104"/>
                    <a:pt x="166" y="3034"/>
                    <a:pt x="210" y="2962"/>
                  </a:cubicBezTo>
                  <a:lnTo>
                    <a:pt x="210" y="2962"/>
                  </a:lnTo>
                  <a:cubicBezTo>
                    <a:pt x="655" y="3317"/>
                    <a:pt x="1081" y="3706"/>
                    <a:pt x="1541" y="4008"/>
                  </a:cubicBezTo>
                  <a:cubicBezTo>
                    <a:pt x="2011" y="4295"/>
                    <a:pt x="2502" y="4513"/>
                    <a:pt x="3098" y="4513"/>
                  </a:cubicBezTo>
                  <a:lnTo>
                    <a:pt x="3172" y="4513"/>
                  </a:lnTo>
                  <a:cubicBezTo>
                    <a:pt x="4008" y="4495"/>
                    <a:pt x="4787" y="4208"/>
                    <a:pt x="5531" y="3773"/>
                  </a:cubicBezTo>
                  <a:cubicBezTo>
                    <a:pt x="6636" y="3138"/>
                    <a:pt x="7650" y="2211"/>
                    <a:pt x="8720" y="1432"/>
                  </a:cubicBezTo>
                  <a:cubicBezTo>
                    <a:pt x="9773" y="670"/>
                    <a:pt x="10879" y="74"/>
                    <a:pt x="12110" y="74"/>
                  </a:cubicBezTo>
                  <a:close/>
                  <a:moveTo>
                    <a:pt x="12110" y="0"/>
                  </a:moveTo>
                  <a:cubicBezTo>
                    <a:pt x="11257" y="0"/>
                    <a:pt x="10496" y="270"/>
                    <a:pt x="9752" y="670"/>
                  </a:cubicBezTo>
                  <a:cubicBezTo>
                    <a:pt x="8646" y="1288"/>
                    <a:pt x="7633" y="2228"/>
                    <a:pt x="6562" y="2990"/>
                  </a:cubicBezTo>
                  <a:cubicBezTo>
                    <a:pt x="5492" y="3773"/>
                    <a:pt x="4404" y="4404"/>
                    <a:pt x="3172" y="4443"/>
                  </a:cubicBezTo>
                  <a:lnTo>
                    <a:pt x="3098" y="4443"/>
                  </a:lnTo>
                  <a:cubicBezTo>
                    <a:pt x="2520" y="4443"/>
                    <a:pt x="2028" y="4243"/>
                    <a:pt x="1575" y="3934"/>
                  </a:cubicBezTo>
                  <a:cubicBezTo>
                    <a:pt x="1106" y="3642"/>
                    <a:pt x="670" y="3246"/>
                    <a:pt x="218" y="2881"/>
                  </a:cubicBezTo>
                  <a:lnTo>
                    <a:pt x="200" y="2846"/>
                  </a:lnTo>
                  <a:lnTo>
                    <a:pt x="161" y="2881"/>
                  </a:lnTo>
                  <a:cubicBezTo>
                    <a:pt x="127" y="2972"/>
                    <a:pt x="70" y="3064"/>
                    <a:pt x="18" y="3155"/>
                  </a:cubicBezTo>
                  <a:lnTo>
                    <a:pt x="0" y="3190"/>
                  </a:lnTo>
                  <a:lnTo>
                    <a:pt x="35" y="3207"/>
                  </a:lnTo>
                  <a:cubicBezTo>
                    <a:pt x="505" y="3590"/>
                    <a:pt x="962" y="4008"/>
                    <a:pt x="1449" y="4334"/>
                  </a:cubicBezTo>
                  <a:cubicBezTo>
                    <a:pt x="1941" y="4661"/>
                    <a:pt x="2463" y="4896"/>
                    <a:pt x="3081" y="4896"/>
                  </a:cubicBezTo>
                  <a:lnTo>
                    <a:pt x="3155" y="4896"/>
                  </a:lnTo>
                  <a:cubicBezTo>
                    <a:pt x="4008" y="4878"/>
                    <a:pt x="4787" y="4569"/>
                    <a:pt x="5531" y="4151"/>
                  </a:cubicBezTo>
                  <a:cubicBezTo>
                    <a:pt x="6636" y="3516"/>
                    <a:pt x="7667" y="2594"/>
                    <a:pt x="8738" y="1832"/>
                  </a:cubicBezTo>
                  <a:cubicBezTo>
                    <a:pt x="9808" y="1053"/>
                    <a:pt x="10913" y="453"/>
                    <a:pt x="12145" y="453"/>
                  </a:cubicBezTo>
                  <a:lnTo>
                    <a:pt x="12201" y="453"/>
                  </a:lnTo>
                  <a:cubicBezTo>
                    <a:pt x="12763" y="470"/>
                    <a:pt x="13215" y="670"/>
                    <a:pt x="13633" y="979"/>
                  </a:cubicBezTo>
                  <a:cubicBezTo>
                    <a:pt x="14268" y="1467"/>
                    <a:pt x="14777" y="2193"/>
                    <a:pt x="15321" y="2903"/>
                  </a:cubicBezTo>
                  <a:cubicBezTo>
                    <a:pt x="15843" y="3590"/>
                    <a:pt x="16387" y="4260"/>
                    <a:pt x="17079" y="4587"/>
                  </a:cubicBezTo>
                  <a:cubicBezTo>
                    <a:pt x="17423" y="4752"/>
                    <a:pt x="17767" y="4822"/>
                    <a:pt x="18128" y="4822"/>
                  </a:cubicBezTo>
                  <a:cubicBezTo>
                    <a:pt x="18637" y="4822"/>
                    <a:pt x="19163" y="4678"/>
                    <a:pt x="19690" y="4460"/>
                  </a:cubicBezTo>
                  <a:lnTo>
                    <a:pt x="19707" y="4443"/>
                  </a:lnTo>
                  <a:lnTo>
                    <a:pt x="19707" y="4404"/>
                  </a:lnTo>
                  <a:cubicBezTo>
                    <a:pt x="19651" y="4295"/>
                    <a:pt x="19616" y="4186"/>
                    <a:pt x="19564" y="4060"/>
                  </a:cubicBezTo>
                  <a:lnTo>
                    <a:pt x="19542" y="4025"/>
                  </a:lnTo>
                  <a:lnTo>
                    <a:pt x="19525" y="4043"/>
                  </a:lnTo>
                  <a:cubicBezTo>
                    <a:pt x="19055" y="4225"/>
                    <a:pt x="18585" y="4352"/>
                    <a:pt x="18128" y="4352"/>
                  </a:cubicBezTo>
                  <a:cubicBezTo>
                    <a:pt x="17784" y="4352"/>
                    <a:pt x="17440" y="4278"/>
                    <a:pt x="17114" y="4117"/>
                  </a:cubicBezTo>
                  <a:cubicBezTo>
                    <a:pt x="16226" y="3682"/>
                    <a:pt x="15556" y="2663"/>
                    <a:pt x="14830" y="1758"/>
                  </a:cubicBezTo>
                  <a:cubicBezTo>
                    <a:pt x="14468" y="1306"/>
                    <a:pt x="14085" y="871"/>
                    <a:pt x="13668" y="544"/>
                  </a:cubicBezTo>
                  <a:cubicBezTo>
                    <a:pt x="13233" y="218"/>
                    <a:pt x="12763" y="0"/>
                    <a:pt x="1218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57"/>
            <p:cNvSpPr/>
            <p:nvPr/>
          </p:nvSpPr>
          <p:spPr>
            <a:xfrm>
              <a:off x="1076079" y="1154417"/>
              <a:ext cx="2248655" cy="548071"/>
            </a:xfrm>
            <a:custGeom>
              <a:avLst/>
              <a:gdLst/>
              <a:ahLst/>
              <a:cxnLst/>
              <a:rect l="l" t="t" r="r" b="b"/>
              <a:pathLst>
                <a:path w="19107" h="4657" extrusionOk="0">
                  <a:moveTo>
                    <a:pt x="11692" y="70"/>
                  </a:moveTo>
                  <a:cubicBezTo>
                    <a:pt x="12219" y="88"/>
                    <a:pt x="12671" y="270"/>
                    <a:pt x="13089" y="562"/>
                  </a:cubicBezTo>
                  <a:cubicBezTo>
                    <a:pt x="13742" y="980"/>
                    <a:pt x="14286" y="1650"/>
                    <a:pt x="14847" y="2285"/>
                  </a:cubicBezTo>
                  <a:cubicBezTo>
                    <a:pt x="15408" y="2899"/>
                    <a:pt x="15991" y="3516"/>
                    <a:pt x="16661" y="3825"/>
                  </a:cubicBezTo>
                  <a:cubicBezTo>
                    <a:pt x="17005" y="3986"/>
                    <a:pt x="17366" y="4043"/>
                    <a:pt x="17732" y="4043"/>
                  </a:cubicBezTo>
                  <a:cubicBezTo>
                    <a:pt x="18080" y="4043"/>
                    <a:pt x="18444" y="3990"/>
                    <a:pt x="18813" y="3889"/>
                  </a:cubicBezTo>
                  <a:lnTo>
                    <a:pt x="18813" y="3889"/>
                  </a:lnTo>
                  <a:cubicBezTo>
                    <a:pt x="18878" y="4014"/>
                    <a:pt x="18942" y="4130"/>
                    <a:pt x="19004" y="4254"/>
                  </a:cubicBezTo>
                  <a:lnTo>
                    <a:pt x="19004" y="4254"/>
                  </a:lnTo>
                  <a:cubicBezTo>
                    <a:pt x="18597" y="4392"/>
                    <a:pt x="18191" y="4478"/>
                    <a:pt x="17784" y="4478"/>
                  </a:cubicBezTo>
                  <a:cubicBezTo>
                    <a:pt x="17440" y="4478"/>
                    <a:pt x="17097" y="4404"/>
                    <a:pt x="16770" y="4243"/>
                  </a:cubicBezTo>
                  <a:cubicBezTo>
                    <a:pt x="15883" y="3825"/>
                    <a:pt x="15191" y="2846"/>
                    <a:pt x="14468" y="1959"/>
                  </a:cubicBezTo>
                  <a:cubicBezTo>
                    <a:pt x="14085" y="1502"/>
                    <a:pt x="13707" y="1088"/>
                    <a:pt x="13272" y="780"/>
                  </a:cubicBezTo>
                  <a:cubicBezTo>
                    <a:pt x="12854" y="471"/>
                    <a:pt x="12362" y="270"/>
                    <a:pt x="11818" y="253"/>
                  </a:cubicBezTo>
                  <a:lnTo>
                    <a:pt x="11727" y="253"/>
                  </a:lnTo>
                  <a:cubicBezTo>
                    <a:pt x="10913" y="253"/>
                    <a:pt x="10152" y="523"/>
                    <a:pt x="9408" y="923"/>
                  </a:cubicBezTo>
                  <a:cubicBezTo>
                    <a:pt x="8320" y="1524"/>
                    <a:pt x="7306" y="2429"/>
                    <a:pt x="6253" y="3173"/>
                  </a:cubicBezTo>
                  <a:cubicBezTo>
                    <a:pt x="5200" y="3934"/>
                    <a:pt x="4112" y="4548"/>
                    <a:pt x="2898" y="4587"/>
                  </a:cubicBezTo>
                  <a:lnTo>
                    <a:pt x="2829" y="4587"/>
                  </a:lnTo>
                  <a:cubicBezTo>
                    <a:pt x="2302" y="4587"/>
                    <a:pt x="1828" y="4422"/>
                    <a:pt x="1375" y="4152"/>
                  </a:cubicBezTo>
                  <a:cubicBezTo>
                    <a:pt x="935" y="3902"/>
                    <a:pt x="511" y="3570"/>
                    <a:pt x="88" y="3235"/>
                  </a:cubicBezTo>
                  <a:lnTo>
                    <a:pt x="88" y="3235"/>
                  </a:lnTo>
                  <a:cubicBezTo>
                    <a:pt x="131" y="3165"/>
                    <a:pt x="172" y="3095"/>
                    <a:pt x="215" y="3034"/>
                  </a:cubicBezTo>
                  <a:lnTo>
                    <a:pt x="215" y="3034"/>
                  </a:lnTo>
                  <a:cubicBezTo>
                    <a:pt x="621" y="3333"/>
                    <a:pt x="1027" y="3614"/>
                    <a:pt x="1467" y="3825"/>
                  </a:cubicBezTo>
                  <a:cubicBezTo>
                    <a:pt x="1902" y="4043"/>
                    <a:pt x="2372" y="4204"/>
                    <a:pt x="2881" y="4204"/>
                  </a:cubicBezTo>
                  <a:cubicBezTo>
                    <a:pt x="2898" y="4204"/>
                    <a:pt x="2937" y="4204"/>
                    <a:pt x="2955" y="4187"/>
                  </a:cubicBezTo>
                  <a:cubicBezTo>
                    <a:pt x="3768" y="4169"/>
                    <a:pt x="4513" y="3895"/>
                    <a:pt x="5239" y="3499"/>
                  </a:cubicBezTo>
                  <a:cubicBezTo>
                    <a:pt x="6310" y="2916"/>
                    <a:pt x="7306" y="2046"/>
                    <a:pt x="8337" y="1341"/>
                  </a:cubicBezTo>
                  <a:cubicBezTo>
                    <a:pt x="9373" y="632"/>
                    <a:pt x="10443" y="70"/>
                    <a:pt x="11618" y="70"/>
                  </a:cubicBezTo>
                  <a:close/>
                  <a:moveTo>
                    <a:pt x="11618" y="1"/>
                  </a:moveTo>
                  <a:cubicBezTo>
                    <a:pt x="10822" y="1"/>
                    <a:pt x="10060" y="253"/>
                    <a:pt x="9356" y="632"/>
                  </a:cubicBezTo>
                  <a:cubicBezTo>
                    <a:pt x="8285" y="1197"/>
                    <a:pt x="7267" y="2046"/>
                    <a:pt x="6236" y="2772"/>
                  </a:cubicBezTo>
                  <a:cubicBezTo>
                    <a:pt x="5200" y="3499"/>
                    <a:pt x="4151" y="4078"/>
                    <a:pt x="2955" y="4113"/>
                  </a:cubicBezTo>
                  <a:cubicBezTo>
                    <a:pt x="2937" y="4134"/>
                    <a:pt x="2898" y="4134"/>
                    <a:pt x="2881" y="4134"/>
                  </a:cubicBezTo>
                  <a:cubicBezTo>
                    <a:pt x="2393" y="4134"/>
                    <a:pt x="1937" y="3986"/>
                    <a:pt x="1501" y="3769"/>
                  </a:cubicBezTo>
                  <a:cubicBezTo>
                    <a:pt x="1066" y="3534"/>
                    <a:pt x="631" y="3242"/>
                    <a:pt x="218" y="2955"/>
                  </a:cubicBezTo>
                  <a:lnTo>
                    <a:pt x="179" y="2938"/>
                  </a:lnTo>
                  <a:lnTo>
                    <a:pt x="161" y="2973"/>
                  </a:lnTo>
                  <a:cubicBezTo>
                    <a:pt x="109" y="3047"/>
                    <a:pt x="52" y="3134"/>
                    <a:pt x="18" y="3225"/>
                  </a:cubicBezTo>
                  <a:lnTo>
                    <a:pt x="0" y="3242"/>
                  </a:lnTo>
                  <a:lnTo>
                    <a:pt x="18" y="3264"/>
                  </a:lnTo>
                  <a:cubicBezTo>
                    <a:pt x="453" y="3608"/>
                    <a:pt x="888" y="3952"/>
                    <a:pt x="1340" y="4221"/>
                  </a:cubicBezTo>
                  <a:cubicBezTo>
                    <a:pt x="1793" y="4478"/>
                    <a:pt x="2285" y="4657"/>
                    <a:pt x="2829" y="4657"/>
                  </a:cubicBezTo>
                  <a:lnTo>
                    <a:pt x="2898" y="4657"/>
                  </a:lnTo>
                  <a:cubicBezTo>
                    <a:pt x="3716" y="4639"/>
                    <a:pt x="4495" y="4352"/>
                    <a:pt x="5222" y="3934"/>
                  </a:cubicBezTo>
                  <a:cubicBezTo>
                    <a:pt x="6310" y="3316"/>
                    <a:pt x="7341" y="2411"/>
                    <a:pt x="8394" y="1667"/>
                  </a:cubicBezTo>
                  <a:cubicBezTo>
                    <a:pt x="9443" y="923"/>
                    <a:pt x="10513" y="327"/>
                    <a:pt x="11727" y="327"/>
                  </a:cubicBezTo>
                  <a:lnTo>
                    <a:pt x="11818" y="327"/>
                  </a:lnTo>
                  <a:cubicBezTo>
                    <a:pt x="12345" y="344"/>
                    <a:pt x="12815" y="545"/>
                    <a:pt x="13233" y="832"/>
                  </a:cubicBezTo>
                  <a:cubicBezTo>
                    <a:pt x="13868" y="1306"/>
                    <a:pt x="14412" y="1994"/>
                    <a:pt x="14956" y="2664"/>
                  </a:cubicBezTo>
                  <a:cubicBezTo>
                    <a:pt x="15500" y="3334"/>
                    <a:pt x="16061" y="3986"/>
                    <a:pt x="16731" y="4313"/>
                  </a:cubicBezTo>
                  <a:cubicBezTo>
                    <a:pt x="17079" y="4478"/>
                    <a:pt x="17440" y="4548"/>
                    <a:pt x="17784" y="4548"/>
                  </a:cubicBezTo>
                  <a:cubicBezTo>
                    <a:pt x="18219" y="4548"/>
                    <a:pt x="18637" y="4439"/>
                    <a:pt x="19055" y="4295"/>
                  </a:cubicBezTo>
                  <a:lnTo>
                    <a:pt x="19107" y="4295"/>
                  </a:lnTo>
                  <a:lnTo>
                    <a:pt x="19089" y="4261"/>
                  </a:lnTo>
                  <a:cubicBezTo>
                    <a:pt x="19015" y="4113"/>
                    <a:pt x="18946" y="3969"/>
                    <a:pt x="18872" y="3825"/>
                  </a:cubicBezTo>
                  <a:lnTo>
                    <a:pt x="18854" y="3786"/>
                  </a:lnTo>
                  <a:lnTo>
                    <a:pt x="18837" y="3808"/>
                  </a:lnTo>
                  <a:cubicBezTo>
                    <a:pt x="18454" y="3917"/>
                    <a:pt x="18093" y="3969"/>
                    <a:pt x="17732" y="3969"/>
                  </a:cubicBezTo>
                  <a:cubicBezTo>
                    <a:pt x="17366" y="3969"/>
                    <a:pt x="17023" y="3917"/>
                    <a:pt x="16679" y="3751"/>
                  </a:cubicBezTo>
                  <a:cubicBezTo>
                    <a:pt x="15809" y="3351"/>
                    <a:pt x="15099" y="2429"/>
                    <a:pt x="14338" y="1593"/>
                  </a:cubicBezTo>
                  <a:cubicBezTo>
                    <a:pt x="13959" y="1175"/>
                    <a:pt x="13576" y="780"/>
                    <a:pt x="13141" y="488"/>
                  </a:cubicBezTo>
                  <a:cubicBezTo>
                    <a:pt x="12706" y="196"/>
                    <a:pt x="12236" y="18"/>
                    <a:pt x="1169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57"/>
            <p:cNvSpPr/>
            <p:nvPr/>
          </p:nvSpPr>
          <p:spPr>
            <a:xfrm>
              <a:off x="1163050" y="1083805"/>
              <a:ext cx="2027520" cy="384132"/>
            </a:xfrm>
            <a:custGeom>
              <a:avLst/>
              <a:gdLst/>
              <a:ahLst/>
              <a:cxnLst/>
              <a:rect l="l" t="t" r="r" b="b"/>
              <a:pathLst>
                <a:path w="17228" h="3264" extrusionOk="0">
                  <a:moveTo>
                    <a:pt x="12311" y="738"/>
                  </a:moveTo>
                  <a:lnTo>
                    <a:pt x="12311" y="738"/>
                  </a:lnTo>
                  <a:cubicBezTo>
                    <a:pt x="12464" y="821"/>
                    <a:pt x="12616" y="908"/>
                    <a:pt x="12768" y="997"/>
                  </a:cubicBezTo>
                  <a:cubicBezTo>
                    <a:pt x="13599" y="1488"/>
                    <a:pt x="14417" y="2050"/>
                    <a:pt x="15339" y="2285"/>
                  </a:cubicBezTo>
                  <a:cubicBezTo>
                    <a:pt x="15740" y="2376"/>
                    <a:pt x="16140" y="2428"/>
                    <a:pt x="16536" y="2428"/>
                  </a:cubicBezTo>
                  <a:lnTo>
                    <a:pt x="16699" y="2428"/>
                  </a:lnTo>
                  <a:cubicBezTo>
                    <a:pt x="16837" y="2585"/>
                    <a:pt x="16965" y="2743"/>
                    <a:pt x="17090" y="2909"/>
                  </a:cubicBezTo>
                  <a:lnTo>
                    <a:pt x="17090" y="2909"/>
                  </a:lnTo>
                  <a:cubicBezTo>
                    <a:pt x="16950" y="2924"/>
                    <a:pt x="16809" y="2937"/>
                    <a:pt x="16684" y="2937"/>
                  </a:cubicBezTo>
                  <a:cubicBezTo>
                    <a:pt x="16284" y="2937"/>
                    <a:pt x="15905" y="2885"/>
                    <a:pt x="15539" y="2755"/>
                  </a:cubicBezTo>
                  <a:cubicBezTo>
                    <a:pt x="14634" y="2485"/>
                    <a:pt x="13856" y="1815"/>
                    <a:pt x="13037" y="1232"/>
                  </a:cubicBezTo>
                  <a:cubicBezTo>
                    <a:pt x="12800" y="1057"/>
                    <a:pt x="12559" y="889"/>
                    <a:pt x="12311" y="738"/>
                  </a:cubicBezTo>
                  <a:close/>
                  <a:moveTo>
                    <a:pt x="10118" y="74"/>
                  </a:moveTo>
                  <a:cubicBezTo>
                    <a:pt x="10342" y="74"/>
                    <a:pt x="10559" y="97"/>
                    <a:pt x="10770" y="138"/>
                  </a:cubicBezTo>
                  <a:lnTo>
                    <a:pt x="10770" y="138"/>
                  </a:lnTo>
                  <a:cubicBezTo>
                    <a:pt x="10636" y="119"/>
                    <a:pt x="10498" y="109"/>
                    <a:pt x="10357" y="109"/>
                  </a:cubicBezTo>
                  <a:lnTo>
                    <a:pt x="10335" y="109"/>
                  </a:lnTo>
                  <a:cubicBezTo>
                    <a:pt x="8904" y="109"/>
                    <a:pt x="7655" y="853"/>
                    <a:pt x="6419" y="1614"/>
                  </a:cubicBezTo>
                  <a:cubicBezTo>
                    <a:pt x="5170" y="2376"/>
                    <a:pt x="3939" y="3137"/>
                    <a:pt x="2542" y="3190"/>
                  </a:cubicBezTo>
                  <a:lnTo>
                    <a:pt x="2359" y="3190"/>
                  </a:lnTo>
                  <a:cubicBezTo>
                    <a:pt x="1595" y="3190"/>
                    <a:pt x="865" y="2980"/>
                    <a:pt x="118" y="2718"/>
                  </a:cubicBezTo>
                  <a:lnTo>
                    <a:pt x="118" y="2718"/>
                  </a:lnTo>
                  <a:cubicBezTo>
                    <a:pt x="185" y="2624"/>
                    <a:pt x="263" y="2533"/>
                    <a:pt x="341" y="2457"/>
                  </a:cubicBezTo>
                  <a:lnTo>
                    <a:pt x="341" y="2457"/>
                  </a:lnTo>
                  <a:cubicBezTo>
                    <a:pt x="1023" y="2615"/>
                    <a:pt x="1700" y="2737"/>
                    <a:pt x="2394" y="2737"/>
                  </a:cubicBezTo>
                  <a:lnTo>
                    <a:pt x="2668" y="2737"/>
                  </a:lnTo>
                  <a:cubicBezTo>
                    <a:pt x="4009" y="2668"/>
                    <a:pt x="5205" y="1993"/>
                    <a:pt x="6402" y="1362"/>
                  </a:cubicBezTo>
                  <a:cubicBezTo>
                    <a:pt x="7581" y="709"/>
                    <a:pt x="8760" y="74"/>
                    <a:pt x="10100" y="74"/>
                  </a:cubicBezTo>
                  <a:close/>
                  <a:moveTo>
                    <a:pt x="10100" y="0"/>
                  </a:moveTo>
                  <a:cubicBezTo>
                    <a:pt x="8743" y="0"/>
                    <a:pt x="7546" y="635"/>
                    <a:pt x="6367" y="1288"/>
                  </a:cubicBezTo>
                  <a:cubicBezTo>
                    <a:pt x="5170" y="1941"/>
                    <a:pt x="3991" y="2594"/>
                    <a:pt x="2651" y="2668"/>
                  </a:cubicBezTo>
                  <a:lnTo>
                    <a:pt x="2394" y="2668"/>
                  </a:lnTo>
                  <a:cubicBezTo>
                    <a:pt x="1707" y="2668"/>
                    <a:pt x="1019" y="2537"/>
                    <a:pt x="327" y="2376"/>
                  </a:cubicBezTo>
                  <a:lnTo>
                    <a:pt x="310" y="2376"/>
                  </a:lnTo>
                  <a:lnTo>
                    <a:pt x="293" y="2393"/>
                  </a:lnTo>
                  <a:cubicBezTo>
                    <a:pt x="201" y="2502"/>
                    <a:pt x="110" y="2611"/>
                    <a:pt x="40" y="2720"/>
                  </a:cubicBezTo>
                  <a:lnTo>
                    <a:pt x="1" y="2755"/>
                  </a:lnTo>
                  <a:lnTo>
                    <a:pt x="40" y="2776"/>
                  </a:lnTo>
                  <a:cubicBezTo>
                    <a:pt x="802" y="3046"/>
                    <a:pt x="1581" y="3264"/>
                    <a:pt x="2359" y="3264"/>
                  </a:cubicBezTo>
                  <a:lnTo>
                    <a:pt x="2542" y="3264"/>
                  </a:lnTo>
                  <a:cubicBezTo>
                    <a:pt x="3974" y="3211"/>
                    <a:pt x="5205" y="2428"/>
                    <a:pt x="6458" y="1667"/>
                  </a:cubicBezTo>
                  <a:cubicBezTo>
                    <a:pt x="7690" y="927"/>
                    <a:pt x="8921" y="183"/>
                    <a:pt x="10335" y="183"/>
                  </a:cubicBezTo>
                  <a:cubicBezTo>
                    <a:pt x="11336" y="183"/>
                    <a:pt x="12167" y="709"/>
                    <a:pt x="12985" y="1288"/>
                  </a:cubicBezTo>
                  <a:cubicBezTo>
                    <a:pt x="13799" y="1867"/>
                    <a:pt x="14600" y="2537"/>
                    <a:pt x="15505" y="2829"/>
                  </a:cubicBezTo>
                  <a:cubicBezTo>
                    <a:pt x="15883" y="2955"/>
                    <a:pt x="16284" y="3011"/>
                    <a:pt x="16684" y="3011"/>
                  </a:cubicBezTo>
                  <a:cubicBezTo>
                    <a:pt x="16845" y="3011"/>
                    <a:pt x="17010" y="2994"/>
                    <a:pt x="17171" y="2972"/>
                  </a:cubicBezTo>
                  <a:lnTo>
                    <a:pt x="17228" y="2972"/>
                  </a:lnTo>
                  <a:lnTo>
                    <a:pt x="17189" y="2920"/>
                  </a:lnTo>
                  <a:cubicBezTo>
                    <a:pt x="17045" y="2737"/>
                    <a:pt x="16901" y="2537"/>
                    <a:pt x="16736" y="2359"/>
                  </a:cubicBezTo>
                  <a:lnTo>
                    <a:pt x="16719" y="2341"/>
                  </a:lnTo>
                  <a:lnTo>
                    <a:pt x="16701" y="2359"/>
                  </a:lnTo>
                  <a:lnTo>
                    <a:pt x="16536" y="2359"/>
                  </a:lnTo>
                  <a:cubicBezTo>
                    <a:pt x="16140" y="2359"/>
                    <a:pt x="15757" y="2302"/>
                    <a:pt x="15361" y="2211"/>
                  </a:cubicBezTo>
                  <a:cubicBezTo>
                    <a:pt x="14452" y="1976"/>
                    <a:pt x="13638" y="1432"/>
                    <a:pt x="12803" y="927"/>
                  </a:cubicBezTo>
                  <a:cubicBezTo>
                    <a:pt x="11967" y="435"/>
                    <a:pt x="11119" y="0"/>
                    <a:pt x="1011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57"/>
            <p:cNvSpPr/>
            <p:nvPr/>
          </p:nvSpPr>
          <p:spPr>
            <a:xfrm>
              <a:off x="1334166" y="1019783"/>
              <a:ext cx="1578895" cy="209013"/>
            </a:xfrm>
            <a:custGeom>
              <a:avLst/>
              <a:gdLst/>
              <a:ahLst/>
              <a:cxnLst/>
              <a:rect l="l" t="t" r="r" b="b"/>
              <a:pathLst>
                <a:path w="13416" h="1776" extrusionOk="0">
                  <a:moveTo>
                    <a:pt x="8011" y="74"/>
                  </a:moveTo>
                  <a:cubicBezTo>
                    <a:pt x="9476" y="74"/>
                    <a:pt x="10885" y="415"/>
                    <a:pt x="12328" y="577"/>
                  </a:cubicBezTo>
                  <a:lnTo>
                    <a:pt x="12328" y="577"/>
                  </a:lnTo>
                  <a:lnTo>
                    <a:pt x="12328" y="579"/>
                  </a:lnTo>
                  <a:cubicBezTo>
                    <a:pt x="12608" y="736"/>
                    <a:pt x="12875" y="893"/>
                    <a:pt x="13130" y="1072"/>
                  </a:cubicBezTo>
                  <a:lnTo>
                    <a:pt x="13130" y="1072"/>
                  </a:lnTo>
                  <a:cubicBezTo>
                    <a:pt x="11432" y="883"/>
                    <a:pt x="9845" y="183"/>
                    <a:pt x="8102" y="183"/>
                  </a:cubicBezTo>
                  <a:lnTo>
                    <a:pt x="7941" y="183"/>
                  </a:lnTo>
                  <a:cubicBezTo>
                    <a:pt x="6814" y="200"/>
                    <a:pt x="5783" y="544"/>
                    <a:pt x="4748" y="871"/>
                  </a:cubicBezTo>
                  <a:cubicBezTo>
                    <a:pt x="3699" y="1214"/>
                    <a:pt x="2663" y="1558"/>
                    <a:pt x="1575" y="1615"/>
                  </a:cubicBezTo>
                  <a:cubicBezTo>
                    <a:pt x="1123" y="1631"/>
                    <a:pt x="651" y="1662"/>
                    <a:pt x="196" y="1698"/>
                  </a:cubicBezTo>
                  <a:lnTo>
                    <a:pt x="196" y="1698"/>
                  </a:lnTo>
                  <a:cubicBezTo>
                    <a:pt x="376" y="1542"/>
                    <a:pt x="569" y="1396"/>
                    <a:pt x="762" y="1253"/>
                  </a:cubicBezTo>
                  <a:lnTo>
                    <a:pt x="761" y="1252"/>
                  </a:lnTo>
                  <a:lnTo>
                    <a:pt x="761" y="1252"/>
                  </a:lnTo>
                  <a:cubicBezTo>
                    <a:pt x="1060" y="1230"/>
                    <a:pt x="1363" y="1197"/>
                    <a:pt x="1667" y="1179"/>
                  </a:cubicBezTo>
                  <a:cubicBezTo>
                    <a:pt x="3769" y="1036"/>
                    <a:pt x="5657" y="144"/>
                    <a:pt x="7741" y="74"/>
                  </a:cubicBezTo>
                  <a:close/>
                  <a:moveTo>
                    <a:pt x="7741" y="0"/>
                  </a:moveTo>
                  <a:cubicBezTo>
                    <a:pt x="5640" y="74"/>
                    <a:pt x="3751" y="979"/>
                    <a:pt x="1667" y="1105"/>
                  </a:cubicBezTo>
                  <a:cubicBezTo>
                    <a:pt x="1358" y="1123"/>
                    <a:pt x="1049" y="1162"/>
                    <a:pt x="744" y="1197"/>
                  </a:cubicBezTo>
                  <a:lnTo>
                    <a:pt x="723" y="1197"/>
                  </a:lnTo>
                  <a:cubicBezTo>
                    <a:pt x="505" y="1362"/>
                    <a:pt x="288" y="1523"/>
                    <a:pt x="70" y="1706"/>
                  </a:cubicBezTo>
                  <a:lnTo>
                    <a:pt x="0" y="1776"/>
                  </a:lnTo>
                  <a:lnTo>
                    <a:pt x="109" y="1776"/>
                  </a:lnTo>
                  <a:cubicBezTo>
                    <a:pt x="596" y="1741"/>
                    <a:pt x="1088" y="1706"/>
                    <a:pt x="1575" y="1689"/>
                  </a:cubicBezTo>
                  <a:cubicBezTo>
                    <a:pt x="2681" y="1632"/>
                    <a:pt x="3734" y="1288"/>
                    <a:pt x="4769" y="944"/>
                  </a:cubicBezTo>
                  <a:cubicBezTo>
                    <a:pt x="5801" y="601"/>
                    <a:pt x="6836" y="274"/>
                    <a:pt x="7941" y="253"/>
                  </a:cubicBezTo>
                  <a:lnTo>
                    <a:pt x="8102" y="253"/>
                  </a:lnTo>
                  <a:cubicBezTo>
                    <a:pt x="9875" y="253"/>
                    <a:pt x="11501" y="974"/>
                    <a:pt x="13252" y="1160"/>
                  </a:cubicBezTo>
                  <a:lnTo>
                    <a:pt x="13252" y="1160"/>
                  </a:lnTo>
                  <a:cubicBezTo>
                    <a:pt x="13252" y="1161"/>
                    <a:pt x="13253" y="1161"/>
                    <a:pt x="13254" y="1162"/>
                  </a:cubicBezTo>
                  <a:lnTo>
                    <a:pt x="13255" y="1160"/>
                  </a:lnTo>
                  <a:lnTo>
                    <a:pt x="13255" y="1160"/>
                  </a:lnTo>
                  <a:cubicBezTo>
                    <a:pt x="13261" y="1161"/>
                    <a:pt x="13266" y="1161"/>
                    <a:pt x="13272" y="1162"/>
                  </a:cubicBezTo>
                  <a:lnTo>
                    <a:pt x="13415" y="1179"/>
                  </a:lnTo>
                  <a:lnTo>
                    <a:pt x="13307" y="1105"/>
                  </a:lnTo>
                  <a:cubicBezTo>
                    <a:pt x="13300" y="1101"/>
                    <a:pt x="13294" y="1096"/>
                    <a:pt x="13287" y="1092"/>
                  </a:cubicBezTo>
                  <a:lnTo>
                    <a:pt x="13287" y="1092"/>
                  </a:lnTo>
                  <a:lnTo>
                    <a:pt x="13289" y="1088"/>
                  </a:lnTo>
                  <a:cubicBezTo>
                    <a:pt x="13286" y="1088"/>
                    <a:pt x="13284" y="1088"/>
                    <a:pt x="13281" y="1087"/>
                  </a:cubicBezTo>
                  <a:lnTo>
                    <a:pt x="13281" y="1087"/>
                  </a:lnTo>
                  <a:cubicBezTo>
                    <a:pt x="12980" y="877"/>
                    <a:pt x="12680" y="683"/>
                    <a:pt x="12362" y="509"/>
                  </a:cubicBezTo>
                  <a:lnTo>
                    <a:pt x="12345" y="509"/>
                  </a:lnTo>
                  <a:cubicBezTo>
                    <a:pt x="10913" y="344"/>
                    <a:pt x="9482" y="0"/>
                    <a:pt x="8011"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57"/>
            <p:cNvSpPr/>
            <p:nvPr/>
          </p:nvSpPr>
          <p:spPr>
            <a:xfrm>
              <a:off x="1502575" y="955762"/>
              <a:ext cx="1184172" cy="149581"/>
            </a:xfrm>
            <a:custGeom>
              <a:avLst/>
              <a:gdLst/>
              <a:ahLst/>
              <a:cxnLst/>
              <a:rect l="l" t="t" r="r" b="b"/>
              <a:pathLst>
                <a:path w="10062" h="1271" extrusionOk="0">
                  <a:moveTo>
                    <a:pt x="8287" y="75"/>
                  </a:moveTo>
                  <a:cubicBezTo>
                    <a:pt x="8734" y="197"/>
                    <a:pt x="9181" y="334"/>
                    <a:pt x="9604" y="506"/>
                  </a:cubicBezTo>
                  <a:lnTo>
                    <a:pt x="9604" y="506"/>
                  </a:lnTo>
                  <a:cubicBezTo>
                    <a:pt x="8617" y="420"/>
                    <a:pt x="7625" y="327"/>
                    <a:pt x="6619" y="327"/>
                  </a:cubicBezTo>
                  <a:lnTo>
                    <a:pt x="6167" y="327"/>
                  </a:lnTo>
                  <a:cubicBezTo>
                    <a:pt x="4169" y="401"/>
                    <a:pt x="2303" y="1036"/>
                    <a:pt x="327" y="1162"/>
                  </a:cubicBezTo>
                  <a:cubicBezTo>
                    <a:pt x="320" y="1164"/>
                    <a:pt x="313" y="1165"/>
                    <a:pt x="307" y="1167"/>
                  </a:cubicBezTo>
                  <a:lnTo>
                    <a:pt x="307" y="1167"/>
                  </a:lnTo>
                  <a:cubicBezTo>
                    <a:pt x="585" y="1003"/>
                    <a:pt x="878" y="853"/>
                    <a:pt x="1180" y="717"/>
                  </a:cubicBezTo>
                  <a:lnTo>
                    <a:pt x="1180" y="717"/>
                  </a:lnTo>
                  <a:lnTo>
                    <a:pt x="1180" y="727"/>
                  </a:lnTo>
                  <a:cubicBezTo>
                    <a:pt x="2812" y="544"/>
                    <a:pt x="4404" y="183"/>
                    <a:pt x="6058" y="127"/>
                  </a:cubicBezTo>
                  <a:cubicBezTo>
                    <a:pt x="6792" y="109"/>
                    <a:pt x="7531" y="92"/>
                    <a:pt x="8287" y="75"/>
                  </a:cubicBezTo>
                  <a:close/>
                  <a:moveTo>
                    <a:pt x="8303" y="0"/>
                  </a:moveTo>
                  <a:cubicBezTo>
                    <a:pt x="7542" y="18"/>
                    <a:pt x="6798" y="35"/>
                    <a:pt x="6058" y="57"/>
                  </a:cubicBezTo>
                  <a:cubicBezTo>
                    <a:pt x="4404" y="109"/>
                    <a:pt x="2794" y="470"/>
                    <a:pt x="1163" y="653"/>
                  </a:cubicBezTo>
                  <a:cubicBezTo>
                    <a:pt x="797" y="818"/>
                    <a:pt x="453" y="997"/>
                    <a:pt x="127" y="1180"/>
                  </a:cubicBezTo>
                  <a:lnTo>
                    <a:pt x="1" y="1271"/>
                  </a:lnTo>
                  <a:lnTo>
                    <a:pt x="1" y="1271"/>
                  </a:lnTo>
                  <a:lnTo>
                    <a:pt x="144" y="1254"/>
                  </a:lnTo>
                  <a:cubicBezTo>
                    <a:pt x="150" y="1254"/>
                    <a:pt x="156" y="1254"/>
                    <a:pt x="162" y="1254"/>
                  </a:cubicBezTo>
                  <a:lnTo>
                    <a:pt x="162" y="1254"/>
                  </a:lnTo>
                  <a:lnTo>
                    <a:pt x="162" y="1254"/>
                  </a:lnTo>
                  <a:cubicBezTo>
                    <a:pt x="162" y="1254"/>
                    <a:pt x="162" y="1254"/>
                    <a:pt x="162" y="1254"/>
                  </a:cubicBezTo>
                  <a:lnTo>
                    <a:pt x="162" y="1254"/>
                  </a:lnTo>
                  <a:cubicBezTo>
                    <a:pt x="227" y="1253"/>
                    <a:pt x="275" y="1252"/>
                    <a:pt x="327" y="1232"/>
                  </a:cubicBezTo>
                  <a:cubicBezTo>
                    <a:pt x="2303" y="1106"/>
                    <a:pt x="4187" y="470"/>
                    <a:pt x="6167" y="401"/>
                  </a:cubicBezTo>
                  <a:lnTo>
                    <a:pt x="6619" y="401"/>
                  </a:lnTo>
                  <a:cubicBezTo>
                    <a:pt x="7690" y="401"/>
                    <a:pt x="8756" y="509"/>
                    <a:pt x="9826" y="601"/>
                  </a:cubicBezTo>
                  <a:lnTo>
                    <a:pt x="10061" y="618"/>
                  </a:lnTo>
                  <a:lnTo>
                    <a:pt x="9844" y="527"/>
                  </a:lnTo>
                  <a:cubicBezTo>
                    <a:pt x="9356" y="309"/>
                    <a:pt x="8830" y="144"/>
                    <a:pt x="830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57"/>
            <p:cNvSpPr/>
            <p:nvPr/>
          </p:nvSpPr>
          <p:spPr>
            <a:xfrm>
              <a:off x="1406308" y="994128"/>
              <a:ext cx="1402247" cy="175237"/>
            </a:xfrm>
            <a:custGeom>
              <a:avLst/>
              <a:gdLst/>
              <a:ahLst/>
              <a:cxnLst/>
              <a:rect l="l" t="t" r="r" b="b"/>
              <a:pathLst>
                <a:path w="11915" h="1489" extrusionOk="0">
                  <a:moveTo>
                    <a:pt x="7437" y="75"/>
                  </a:moveTo>
                  <a:cubicBezTo>
                    <a:pt x="8508" y="75"/>
                    <a:pt x="9574" y="183"/>
                    <a:pt x="10644" y="275"/>
                  </a:cubicBezTo>
                  <a:cubicBezTo>
                    <a:pt x="10952" y="396"/>
                    <a:pt x="11257" y="545"/>
                    <a:pt x="11551" y="706"/>
                  </a:cubicBezTo>
                  <a:lnTo>
                    <a:pt x="11551" y="706"/>
                  </a:lnTo>
                  <a:cubicBezTo>
                    <a:pt x="10180" y="534"/>
                    <a:pt x="8807" y="218"/>
                    <a:pt x="7398" y="218"/>
                  </a:cubicBezTo>
                  <a:lnTo>
                    <a:pt x="7128" y="218"/>
                  </a:lnTo>
                  <a:cubicBezTo>
                    <a:pt x="5027" y="292"/>
                    <a:pt x="3138" y="1197"/>
                    <a:pt x="1054" y="1323"/>
                  </a:cubicBezTo>
                  <a:cubicBezTo>
                    <a:pt x="783" y="1339"/>
                    <a:pt x="512" y="1371"/>
                    <a:pt x="244" y="1402"/>
                  </a:cubicBezTo>
                  <a:lnTo>
                    <a:pt x="244" y="1402"/>
                  </a:lnTo>
                  <a:cubicBezTo>
                    <a:pt x="483" y="1229"/>
                    <a:pt x="726" y="1070"/>
                    <a:pt x="980" y="928"/>
                  </a:cubicBezTo>
                  <a:lnTo>
                    <a:pt x="980" y="928"/>
                  </a:lnTo>
                  <a:lnTo>
                    <a:pt x="980" y="928"/>
                  </a:lnTo>
                  <a:cubicBezTo>
                    <a:pt x="1045" y="927"/>
                    <a:pt x="1093" y="926"/>
                    <a:pt x="1145" y="906"/>
                  </a:cubicBezTo>
                  <a:cubicBezTo>
                    <a:pt x="3121" y="780"/>
                    <a:pt x="5005" y="144"/>
                    <a:pt x="6985" y="75"/>
                  </a:cubicBezTo>
                  <a:close/>
                  <a:moveTo>
                    <a:pt x="6985" y="1"/>
                  </a:moveTo>
                  <a:cubicBezTo>
                    <a:pt x="4987" y="75"/>
                    <a:pt x="3121" y="710"/>
                    <a:pt x="1145" y="836"/>
                  </a:cubicBezTo>
                  <a:cubicBezTo>
                    <a:pt x="1071" y="854"/>
                    <a:pt x="1019" y="854"/>
                    <a:pt x="962" y="854"/>
                  </a:cubicBezTo>
                  <a:lnTo>
                    <a:pt x="945" y="854"/>
                  </a:lnTo>
                  <a:cubicBezTo>
                    <a:pt x="654" y="1036"/>
                    <a:pt x="384" y="1215"/>
                    <a:pt x="110" y="1415"/>
                  </a:cubicBezTo>
                  <a:lnTo>
                    <a:pt x="1" y="1489"/>
                  </a:lnTo>
                  <a:lnTo>
                    <a:pt x="131" y="1471"/>
                  </a:lnTo>
                  <a:cubicBezTo>
                    <a:pt x="137" y="1471"/>
                    <a:pt x="142" y="1471"/>
                    <a:pt x="148" y="1470"/>
                  </a:cubicBezTo>
                  <a:lnTo>
                    <a:pt x="148" y="1470"/>
                  </a:lnTo>
                  <a:lnTo>
                    <a:pt x="149" y="1471"/>
                  </a:lnTo>
                  <a:cubicBezTo>
                    <a:pt x="149" y="1471"/>
                    <a:pt x="150" y="1470"/>
                    <a:pt x="151" y="1470"/>
                  </a:cubicBezTo>
                  <a:lnTo>
                    <a:pt x="151" y="1470"/>
                  </a:lnTo>
                  <a:cubicBezTo>
                    <a:pt x="449" y="1448"/>
                    <a:pt x="751" y="1414"/>
                    <a:pt x="1054" y="1397"/>
                  </a:cubicBezTo>
                  <a:cubicBezTo>
                    <a:pt x="3156" y="1254"/>
                    <a:pt x="5044" y="362"/>
                    <a:pt x="7128" y="292"/>
                  </a:cubicBezTo>
                  <a:lnTo>
                    <a:pt x="7398" y="292"/>
                  </a:lnTo>
                  <a:cubicBezTo>
                    <a:pt x="8861" y="292"/>
                    <a:pt x="10269" y="633"/>
                    <a:pt x="11710" y="795"/>
                  </a:cubicBezTo>
                  <a:lnTo>
                    <a:pt x="11710" y="795"/>
                  </a:lnTo>
                  <a:cubicBezTo>
                    <a:pt x="11712" y="795"/>
                    <a:pt x="11713" y="796"/>
                    <a:pt x="11715" y="797"/>
                  </a:cubicBezTo>
                  <a:lnTo>
                    <a:pt x="11715" y="795"/>
                  </a:lnTo>
                  <a:lnTo>
                    <a:pt x="11715" y="795"/>
                  </a:lnTo>
                  <a:cubicBezTo>
                    <a:pt x="11721" y="796"/>
                    <a:pt x="11726" y="796"/>
                    <a:pt x="11732" y="797"/>
                  </a:cubicBezTo>
                  <a:lnTo>
                    <a:pt x="11915" y="819"/>
                  </a:lnTo>
                  <a:lnTo>
                    <a:pt x="11915" y="819"/>
                  </a:lnTo>
                  <a:lnTo>
                    <a:pt x="11749" y="727"/>
                  </a:lnTo>
                  <a:cubicBezTo>
                    <a:pt x="11406" y="527"/>
                    <a:pt x="11044" y="362"/>
                    <a:pt x="10662" y="201"/>
                  </a:cubicBezTo>
                  <a:cubicBezTo>
                    <a:pt x="9595" y="109"/>
                    <a:pt x="8525" y="1"/>
                    <a:pt x="74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57"/>
            <p:cNvSpPr/>
            <p:nvPr/>
          </p:nvSpPr>
          <p:spPr>
            <a:xfrm>
              <a:off x="894254" y="2093084"/>
              <a:ext cx="2534989" cy="413907"/>
            </a:xfrm>
            <a:custGeom>
              <a:avLst/>
              <a:gdLst/>
              <a:ahLst/>
              <a:cxnLst/>
              <a:rect l="l" t="t" r="r" b="b"/>
              <a:pathLst>
                <a:path w="21540" h="3517" extrusionOk="0">
                  <a:moveTo>
                    <a:pt x="4569" y="75"/>
                  </a:moveTo>
                  <a:cubicBezTo>
                    <a:pt x="7654" y="236"/>
                    <a:pt x="10792" y="814"/>
                    <a:pt x="13855" y="1215"/>
                  </a:cubicBezTo>
                  <a:cubicBezTo>
                    <a:pt x="14686" y="1323"/>
                    <a:pt x="15287" y="1741"/>
                    <a:pt x="15905" y="2176"/>
                  </a:cubicBezTo>
                  <a:cubicBezTo>
                    <a:pt x="16518" y="2629"/>
                    <a:pt x="17119" y="3081"/>
                    <a:pt x="17932" y="3229"/>
                  </a:cubicBezTo>
                  <a:cubicBezTo>
                    <a:pt x="18115" y="3247"/>
                    <a:pt x="18298" y="3264"/>
                    <a:pt x="18476" y="3264"/>
                  </a:cubicBezTo>
                  <a:cubicBezTo>
                    <a:pt x="19489" y="3264"/>
                    <a:pt x="20482" y="2793"/>
                    <a:pt x="21457" y="2317"/>
                  </a:cubicBezTo>
                  <a:lnTo>
                    <a:pt x="21457" y="2317"/>
                  </a:lnTo>
                  <a:cubicBezTo>
                    <a:pt x="21443" y="2412"/>
                    <a:pt x="21428" y="2502"/>
                    <a:pt x="21415" y="2584"/>
                  </a:cubicBezTo>
                  <a:lnTo>
                    <a:pt x="21415" y="2584"/>
                  </a:lnTo>
                  <a:cubicBezTo>
                    <a:pt x="20463" y="3034"/>
                    <a:pt x="19506" y="3447"/>
                    <a:pt x="18533" y="3447"/>
                  </a:cubicBezTo>
                  <a:cubicBezTo>
                    <a:pt x="18298" y="3447"/>
                    <a:pt x="18058" y="3425"/>
                    <a:pt x="17841" y="3373"/>
                  </a:cubicBezTo>
                  <a:cubicBezTo>
                    <a:pt x="16971" y="3173"/>
                    <a:pt x="16301" y="2755"/>
                    <a:pt x="15596" y="2337"/>
                  </a:cubicBezTo>
                  <a:cubicBezTo>
                    <a:pt x="14904" y="1924"/>
                    <a:pt x="14181" y="1524"/>
                    <a:pt x="13237" y="1432"/>
                  </a:cubicBezTo>
                  <a:cubicBezTo>
                    <a:pt x="10391" y="1141"/>
                    <a:pt x="7398" y="527"/>
                    <a:pt x="4517" y="527"/>
                  </a:cubicBezTo>
                  <a:lnTo>
                    <a:pt x="4008" y="527"/>
                  </a:lnTo>
                  <a:cubicBezTo>
                    <a:pt x="2680" y="562"/>
                    <a:pt x="1385" y="900"/>
                    <a:pt x="75" y="1173"/>
                  </a:cubicBezTo>
                  <a:lnTo>
                    <a:pt x="75" y="1173"/>
                  </a:lnTo>
                  <a:lnTo>
                    <a:pt x="75" y="836"/>
                  </a:lnTo>
                  <a:lnTo>
                    <a:pt x="75" y="806"/>
                  </a:lnTo>
                  <a:lnTo>
                    <a:pt x="75" y="806"/>
                  </a:lnTo>
                  <a:cubicBezTo>
                    <a:pt x="1459" y="481"/>
                    <a:pt x="2806" y="75"/>
                    <a:pt x="4208" y="75"/>
                  </a:cubicBezTo>
                  <a:close/>
                  <a:moveTo>
                    <a:pt x="4208" y="1"/>
                  </a:moveTo>
                  <a:cubicBezTo>
                    <a:pt x="2794" y="1"/>
                    <a:pt x="1415" y="418"/>
                    <a:pt x="22" y="745"/>
                  </a:cubicBezTo>
                  <a:lnTo>
                    <a:pt x="1" y="745"/>
                  </a:lnTo>
                  <a:lnTo>
                    <a:pt x="1" y="779"/>
                  </a:lnTo>
                  <a:lnTo>
                    <a:pt x="1" y="836"/>
                  </a:lnTo>
                  <a:lnTo>
                    <a:pt x="1" y="1215"/>
                  </a:lnTo>
                  <a:lnTo>
                    <a:pt x="1" y="1249"/>
                  </a:lnTo>
                  <a:lnTo>
                    <a:pt x="57" y="1249"/>
                  </a:lnTo>
                  <a:cubicBezTo>
                    <a:pt x="1363" y="980"/>
                    <a:pt x="2685" y="636"/>
                    <a:pt x="4008" y="597"/>
                  </a:cubicBezTo>
                  <a:lnTo>
                    <a:pt x="4517" y="597"/>
                  </a:lnTo>
                  <a:cubicBezTo>
                    <a:pt x="7380" y="597"/>
                    <a:pt x="10374" y="1215"/>
                    <a:pt x="13237" y="1506"/>
                  </a:cubicBezTo>
                  <a:cubicBezTo>
                    <a:pt x="14164" y="1597"/>
                    <a:pt x="14869" y="1976"/>
                    <a:pt x="15556" y="2394"/>
                  </a:cubicBezTo>
                  <a:cubicBezTo>
                    <a:pt x="16266" y="2811"/>
                    <a:pt x="16953" y="3247"/>
                    <a:pt x="17823" y="3447"/>
                  </a:cubicBezTo>
                  <a:cubicBezTo>
                    <a:pt x="18058" y="3482"/>
                    <a:pt x="18298" y="3516"/>
                    <a:pt x="18533" y="3516"/>
                  </a:cubicBezTo>
                  <a:cubicBezTo>
                    <a:pt x="19529" y="3516"/>
                    <a:pt x="20491" y="3099"/>
                    <a:pt x="21470" y="2629"/>
                  </a:cubicBezTo>
                  <a:lnTo>
                    <a:pt x="21487" y="2629"/>
                  </a:lnTo>
                  <a:lnTo>
                    <a:pt x="21487" y="2611"/>
                  </a:lnTo>
                  <a:cubicBezTo>
                    <a:pt x="21505" y="2485"/>
                    <a:pt x="21522" y="2376"/>
                    <a:pt x="21539" y="2250"/>
                  </a:cubicBezTo>
                  <a:lnTo>
                    <a:pt x="21539" y="2176"/>
                  </a:lnTo>
                  <a:lnTo>
                    <a:pt x="21487" y="2211"/>
                  </a:lnTo>
                  <a:cubicBezTo>
                    <a:pt x="20491" y="2720"/>
                    <a:pt x="19494" y="3190"/>
                    <a:pt x="18476" y="3190"/>
                  </a:cubicBezTo>
                  <a:cubicBezTo>
                    <a:pt x="18298" y="3190"/>
                    <a:pt x="18115" y="3173"/>
                    <a:pt x="17932" y="3155"/>
                  </a:cubicBezTo>
                  <a:cubicBezTo>
                    <a:pt x="17153" y="3012"/>
                    <a:pt x="16557" y="2555"/>
                    <a:pt x="15939" y="2120"/>
                  </a:cubicBezTo>
                  <a:cubicBezTo>
                    <a:pt x="15339" y="1685"/>
                    <a:pt x="14708" y="1249"/>
                    <a:pt x="13872" y="1141"/>
                  </a:cubicBezTo>
                  <a:cubicBezTo>
                    <a:pt x="10809" y="762"/>
                    <a:pt x="7654" y="162"/>
                    <a:pt x="4569"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57"/>
            <p:cNvSpPr/>
            <p:nvPr/>
          </p:nvSpPr>
          <p:spPr>
            <a:xfrm>
              <a:off x="1193295" y="1070977"/>
              <a:ext cx="1946080" cy="335056"/>
            </a:xfrm>
            <a:custGeom>
              <a:avLst/>
              <a:gdLst/>
              <a:ahLst/>
              <a:cxnLst/>
              <a:rect l="l" t="t" r="r" b="b"/>
              <a:pathLst>
                <a:path w="16536" h="2847" extrusionOk="0">
                  <a:moveTo>
                    <a:pt x="11212" y="368"/>
                  </a:moveTo>
                  <a:cubicBezTo>
                    <a:pt x="11579" y="494"/>
                    <a:pt x="11938" y="652"/>
                    <a:pt x="12293" y="818"/>
                  </a:cubicBezTo>
                  <a:cubicBezTo>
                    <a:pt x="13146" y="1214"/>
                    <a:pt x="13994" y="1650"/>
                    <a:pt x="14921" y="1832"/>
                  </a:cubicBezTo>
                  <a:cubicBezTo>
                    <a:pt x="15237" y="1904"/>
                    <a:pt x="15552" y="1939"/>
                    <a:pt x="15883" y="1941"/>
                  </a:cubicBezTo>
                  <a:lnTo>
                    <a:pt x="15883" y="1941"/>
                  </a:lnTo>
                  <a:lnTo>
                    <a:pt x="15883" y="1941"/>
                  </a:lnTo>
                  <a:cubicBezTo>
                    <a:pt x="16046" y="2108"/>
                    <a:pt x="16212" y="2286"/>
                    <a:pt x="16379" y="2468"/>
                  </a:cubicBezTo>
                  <a:lnTo>
                    <a:pt x="16279" y="2468"/>
                  </a:lnTo>
                  <a:cubicBezTo>
                    <a:pt x="15883" y="2468"/>
                    <a:pt x="15500" y="2411"/>
                    <a:pt x="15104" y="2320"/>
                  </a:cubicBezTo>
                  <a:cubicBezTo>
                    <a:pt x="14195" y="2085"/>
                    <a:pt x="13381" y="1541"/>
                    <a:pt x="12546" y="1036"/>
                  </a:cubicBezTo>
                  <a:cubicBezTo>
                    <a:pt x="12111" y="780"/>
                    <a:pt x="11673" y="540"/>
                    <a:pt x="11212" y="368"/>
                  </a:cubicBezTo>
                  <a:close/>
                  <a:moveTo>
                    <a:pt x="9608" y="74"/>
                  </a:moveTo>
                  <a:cubicBezTo>
                    <a:pt x="9899" y="74"/>
                    <a:pt x="10181" y="106"/>
                    <a:pt x="10456" y="160"/>
                  </a:cubicBezTo>
                  <a:lnTo>
                    <a:pt x="10456" y="160"/>
                  </a:lnTo>
                  <a:cubicBezTo>
                    <a:pt x="10263" y="127"/>
                    <a:pt x="10065" y="109"/>
                    <a:pt x="9861" y="109"/>
                  </a:cubicBezTo>
                  <a:lnTo>
                    <a:pt x="9843" y="109"/>
                  </a:lnTo>
                  <a:cubicBezTo>
                    <a:pt x="8486" y="109"/>
                    <a:pt x="7289" y="744"/>
                    <a:pt x="6110" y="1397"/>
                  </a:cubicBezTo>
                  <a:cubicBezTo>
                    <a:pt x="4913" y="2050"/>
                    <a:pt x="3734" y="2703"/>
                    <a:pt x="2394" y="2777"/>
                  </a:cubicBezTo>
                  <a:lnTo>
                    <a:pt x="2137" y="2777"/>
                  </a:lnTo>
                  <a:cubicBezTo>
                    <a:pt x="1473" y="2777"/>
                    <a:pt x="809" y="2655"/>
                    <a:pt x="140" y="2501"/>
                  </a:cubicBezTo>
                  <a:lnTo>
                    <a:pt x="140" y="2501"/>
                  </a:lnTo>
                  <a:cubicBezTo>
                    <a:pt x="227" y="2399"/>
                    <a:pt x="313" y="2301"/>
                    <a:pt x="399" y="2213"/>
                  </a:cubicBezTo>
                  <a:lnTo>
                    <a:pt x="399" y="2213"/>
                  </a:lnTo>
                  <a:cubicBezTo>
                    <a:pt x="954" y="2269"/>
                    <a:pt x="1513" y="2320"/>
                    <a:pt x="2050" y="2320"/>
                  </a:cubicBezTo>
                  <a:cubicBezTo>
                    <a:pt x="2211" y="2320"/>
                    <a:pt x="2377" y="2302"/>
                    <a:pt x="2538" y="2302"/>
                  </a:cubicBezTo>
                  <a:cubicBezTo>
                    <a:pt x="3808" y="2233"/>
                    <a:pt x="4948" y="1667"/>
                    <a:pt x="6075" y="1145"/>
                  </a:cubicBezTo>
                  <a:cubicBezTo>
                    <a:pt x="7215" y="601"/>
                    <a:pt x="8338" y="74"/>
                    <a:pt x="9591" y="74"/>
                  </a:cubicBezTo>
                  <a:close/>
                  <a:moveTo>
                    <a:pt x="9591" y="0"/>
                  </a:moveTo>
                  <a:cubicBezTo>
                    <a:pt x="8320" y="0"/>
                    <a:pt x="7180" y="527"/>
                    <a:pt x="6036" y="1071"/>
                  </a:cubicBezTo>
                  <a:cubicBezTo>
                    <a:pt x="4913" y="1615"/>
                    <a:pt x="3791" y="2159"/>
                    <a:pt x="2538" y="2233"/>
                  </a:cubicBezTo>
                  <a:cubicBezTo>
                    <a:pt x="2377" y="2233"/>
                    <a:pt x="2211" y="2250"/>
                    <a:pt x="2050" y="2250"/>
                  </a:cubicBezTo>
                  <a:cubicBezTo>
                    <a:pt x="1506" y="2250"/>
                    <a:pt x="941" y="2193"/>
                    <a:pt x="397" y="2141"/>
                  </a:cubicBezTo>
                  <a:lnTo>
                    <a:pt x="379" y="2124"/>
                  </a:lnTo>
                  <a:lnTo>
                    <a:pt x="362" y="2141"/>
                  </a:lnTo>
                  <a:cubicBezTo>
                    <a:pt x="253" y="2267"/>
                    <a:pt x="144" y="2376"/>
                    <a:pt x="36" y="2502"/>
                  </a:cubicBezTo>
                  <a:lnTo>
                    <a:pt x="1" y="2537"/>
                  </a:lnTo>
                  <a:lnTo>
                    <a:pt x="53" y="2559"/>
                  </a:lnTo>
                  <a:cubicBezTo>
                    <a:pt x="745" y="2720"/>
                    <a:pt x="1432" y="2846"/>
                    <a:pt x="2137" y="2846"/>
                  </a:cubicBezTo>
                  <a:lnTo>
                    <a:pt x="2411" y="2846"/>
                  </a:lnTo>
                  <a:cubicBezTo>
                    <a:pt x="3752" y="2777"/>
                    <a:pt x="4948" y="2102"/>
                    <a:pt x="6145" y="1471"/>
                  </a:cubicBezTo>
                  <a:cubicBezTo>
                    <a:pt x="7324" y="818"/>
                    <a:pt x="8503" y="183"/>
                    <a:pt x="9843" y="183"/>
                  </a:cubicBezTo>
                  <a:lnTo>
                    <a:pt x="9861" y="183"/>
                  </a:lnTo>
                  <a:cubicBezTo>
                    <a:pt x="10840" y="183"/>
                    <a:pt x="11675" y="618"/>
                    <a:pt x="12511" y="1106"/>
                  </a:cubicBezTo>
                  <a:cubicBezTo>
                    <a:pt x="13342" y="1597"/>
                    <a:pt x="14160" y="2159"/>
                    <a:pt x="15082" y="2394"/>
                  </a:cubicBezTo>
                  <a:cubicBezTo>
                    <a:pt x="15483" y="2485"/>
                    <a:pt x="15883" y="2537"/>
                    <a:pt x="16279" y="2537"/>
                  </a:cubicBezTo>
                  <a:lnTo>
                    <a:pt x="16462" y="2537"/>
                  </a:lnTo>
                  <a:lnTo>
                    <a:pt x="16536" y="2520"/>
                  </a:lnTo>
                  <a:lnTo>
                    <a:pt x="16479" y="2468"/>
                  </a:lnTo>
                  <a:cubicBezTo>
                    <a:pt x="16301" y="2267"/>
                    <a:pt x="16118" y="2067"/>
                    <a:pt x="15935" y="1884"/>
                  </a:cubicBezTo>
                  <a:lnTo>
                    <a:pt x="15918" y="1867"/>
                  </a:lnTo>
                  <a:cubicBezTo>
                    <a:pt x="15591" y="1867"/>
                    <a:pt x="15265" y="1832"/>
                    <a:pt x="14939" y="1758"/>
                  </a:cubicBezTo>
                  <a:cubicBezTo>
                    <a:pt x="14016" y="1580"/>
                    <a:pt x="13181" y="1145"/>
                    <a:pt x="12328" y="744"/>
                  </a:cubicBezTo>
                  <a:cubicBezTo>
                    <a:pt x="11458" y="362"/>
                    <a:pt x="10587" y="0"/>
                    <a:pt x="960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57"/>
            <p:cNvSpPr/>
            <p:nvPr/>
          </p:nvSpPr>
          <p:spPr>
            <a:xfrm>
              <a:off x="1229660" y="1056148"/>
              <a:ext cx="1847811" cy="287864"/>
            </a:xfrm>
            <a:custGeom>
              <a:avLst/>
              <a:gdLst/>
              <a:ahLst/>
              <a:cxnLst/>
              <a:rect l="l" t="t" r="r" b="b"/>
              <a:pathLst>
                <a:path w="15701" h="2446" extrusionOk="0">
                  <a:moveTo>
                    <a:pt x="9138" y="74"/>
                  </a:moveTo>
                  <a:cubicBezTo>
                    <a:pt x="10061" y="74"/>
                    <a:pt x="10931" y="344"/>
                    <a:pt x="11801" y="653"/>
                  </a:cubicBezTo>
                  <a:cubicBezTo>
                    <a:pt x="12672" y="962"/>
                    <a:pt x="13524" y="1288"/>
                    <a:pt x="14447" y="1414"/>
                  </a:cubicBezTo>
                  <a:lnTo>
                    <a:pt x="14939" y="1467"/>
                  </a:lnTo>
                  <a:lnTo>
                    <a:pt x="14939" y="1464"/>
                  </a:lnTo>
                  <a:lnTo>
                    <a:pt x="14939" y="1464"/>
                  </a:lnTo>
                  <a:cubicBezTo>
                    <a:pt x="15140" y="1636"/>
                    <a:pt x="15328" y="1808"/>
                    <a:pt x="15503" y="1992"/>
                  </a:cubicBezTo>
                  <a:lnTo>
                    <a:pt x="15503" y="1992"/>
                  </a:lnTo>
                  <a:cubicBezTo>
                    <a:pt x="15212" y="1985"/>
                    <a:pt x="14921" y="1950"/>
                    <a:pt x="14630" y="1884"/>
                  </a:cubicBezTo>
                  <a:cubicBezTo>
                    <a:pt x="13707" y="1706"/>
                    <a:pt x="12872" y="1271"/>
                    <a:pt x="12019" y="870"/>
                  </a:cubicBezTo>
                  <a:cubicBezTo>
                    <a:pt x="11149" y="488"/>
                    <a:pt x="10278" y="126"/>
                    <a:pt x="9299" y="126"/>
                  </a:cubicBezTo>
                  <a:lnTo>
                    <a:pt x="9282" y="126"/>
                  </a:lnTo>
                  <a:cubicBezTo>
                    <a:pt x="8011" y="126"/>
                    <a:pt x="6871" y="653"/>
                    <a:pt x="5727" y="1197"/>
                  </a:cubicBezTo>
                  <a:cubicBezTo>
                    <a:pt x="4604" y="1741"/>
                    <a:pt x="3482" y="2285"/>
                    <a:pt x="2229" y="2359"/>
                  </a:cubicBezTo>
                  <a:cubicBezTo>
                    <a:pt x="2068" y="2359"/>
                    <a:pt x="1902" y="2376"/>
                    <a:pt x="1741" y="2376"/>
                  </a:cubicBezTo>
                  <a:cubicBezTo>
                    <a:pt x="1218" y="2376"/>
                    <a:pt x="675" y="2324"/>
                    <a:pt x="151" y="2273"/>
                  </a:cubicBezTo>
                  <a:lnTo>
                    <a:pt x="151" y="2273"/>
                  </a:lnTo>
                  <a:cubicBezTo>
                    <a:pt x="263" y="2148"/>
                    <a:pt x="377" y="2036"/>
                    <a:pt x="505" y="1923"/>
                  </a:cubicBezTo>
                  <a:lnTo>
                    <a:pt x="1049" y="1923"/>
                  </a:lnTo>
                  <a:cubicBezTo>
                    <a:pt x="1484" y="1923"/>
                    <a:pt x="1920" y="1923"/>
                    <a:pt x="2355" y="1902"/>
                  </a:cubicBezTo>
                  <a:cubicBezTo>
                    <a:pt x="3534" y="1832"/>
                    <a:pt x="4622" y="1380"/>
                    <a:pt x="5710" y="962"/>
                  </a:cubicBezTo>
                  <a:cubicBezTo>
                    <a:pt x="6797" y="527"/>
                    <a:pt x="7868" y="109"/>
                    <a:pt x="9047" y="74"/>
                  </a:cubicBezTo>
                  <a:close/>
                  <a:moveTo>
                    <a:pt x="9047" y="0"/>
                  </a:moveTo>
                  <a:cubicBezTo>
                    <a:pt x="7850" y="35"/>
                    <a:pt x="6763" y="453"/>
                    <a:pt x="5675" y="888"/>
                  </a:cubicBezTo>
                  <a:cubicBezTo>
                    <a:pt x="4604" y="1323"/>
                    <a:pt x="3517" y="1758"/>
                    <a:pt x="2337" y="1832"/>
                  </a:cubicBezTo>
                  <a:cubicBezTo>
                    <a:pt x="1920" y="1849"/>
                    <a:pt x="1484" y="1849"/>
                    <a:pt x="1049" y="1849"/>
                  </a:cubicBezTo>
                  <a:lnTo>
                    <a:pt x="453" y="1849"/>
                  </a:lnTo>
                  <a:lnTo>
                    <a:pt x="453" y="1867"/>
                  </a:lnTo>
                  <a:cubicBezTo>
                    <a:pt x="305" y="1993"/>
                    <a:pt x="179" y="2141"/>
                    <a:pt x="53" y="2267"/>
                  </a:cubicBezTo>
                  <a:lnTo>
                    <a:pt x="1" y="2319"/>
                  </a:lnTo>
                  <a:lnTo>
                    <a:pt x="70" y="2337"/>
                  </a:lnTo>
                  <a:cubicBezTo>
                    <a:pt x="632" y="2393"/>
                    <a:pt x="1197" y="2446"/>
                    <a:pt x="1741" y="2446"/>
                  </a:cubicBezTo>
                  <a:cubicBezTo>
                    <a:pt x="1902" y="2446"/>
                    <a:pt x="2068" y="2428"/>
                    <a:pt x="2229" y="2428"/>
                  </a:cubicBezTo>
                  <a:cubicBezTo>
                    <a:pt x="3499" y="2359"/>
                    <a:pt x="4639" y="1793"/>
                    <a:pt x="5766" y="1271"/>
                  </a:cubicBezTo>
                  <a:cubicBezTo>
                    <a:pt x="6906" y="727"/>
                    <a:pt x="8029" y="200"/>
                    <a:pt x="9282" y="200"/>
                  </a:cubicBezTo>
                  <a:lnTo>
                    <a:pt x="9299" y="200"/>
                  </a:lnTo>
                  <a:cubicBezTo>
                    <a:pt x="10261" y="200"/>
                    <a:pt x="11131" y="544"/>
                    <a:pt x="11984" y="944"/>
                  </a:cubicBezTo>
                  <a:cubicBezTo>
                    <a:pt x="12837" y="1340"/>
                    <a:pt x="13685" y="1776"/>
                    <a:pt x="14612" y="1958"/>
                  </a:cubicBezTo>
                  <a:cubicBezTo>
                    <a:pt x="14928" y="2030"/>
                    <a:pt x="15243" y="2065"/>
                    <a:pt x="15574" y="2067"/>
                  </a:cubicBezTo>
                  <a:lnTo>
                    <a:pt x="15574" y="2067"/>
                  </a:lnTo>
                  <a:cubicBezTo>
                    <a:pt x="15574" y="2067"/>
                    <a:pt x="15574" y="2067"/>
                    <a:pt x="15574" y="2067"/>
                  </a:cubicBezTo>
                  <a:lnTo>
                    <a:pt x="15574" y="2067"/>
                  </a:lnTo>
                  <a:lnTo>
                    <a:pt x="15574" y="2067"/>
                  </a:lnTo>
                  <a:cubicBezTo>
                    <a:pt x="15586" y="2067"/>
                    <a:pt x="15597" y="2067"/>
                    <a:pt x="15609" y="2067"/>
                  </a:cubicBezTo>
                  <a:lnTo>
                    <a:pt x="15700" y="2067"/>
                  </a:lnTo>
                  <a:lnTo>
                    <a:pt x="15626" y="2010"/>
                  </a:lnTo>
                  <a:cubicBezTo>
                    <a:pt x="15620" y="2005"/>
                    <a:pt x="15615" y="1999"/>
                    <a:pt x="15609" y="1993"/>
                  </a:cubicBezTo>
                  <a:lnTo>
                    <a:pt x="15609" y="1993"/>
                  </a:lnTo>
                  <a:lnTo>
                    <a:pt x="15609" y="1993"/>
                  </a:lnTo>
                  <a:cubicBezTo>
                    <a:pt x="15609" y="1993"/>
                    <a:pt x="15609" y="1993"/>
                    <a:pt x="15609" y="1993"/>
                  </a:cubicBezTo>
                  <a:lnTo>
                    <a:pt x="15609" y="1993"/>
                  </a:lnTo>
                  <a:cubicBezTo>
                    <a:pt x="15397" y="1782"/>
                    <a:pt x="15185" y="1592"/>
                    <a:pt x="14973" y="1397"/>
                  </a:cubicBezTo>
                  <a:lnTo>
                    <a:pt x="14956" y="1397"/>
                  </a:lnTo>
                  <a:lnTo>
                    <a:pt x="14469" y="1340"/>
                  </a:lnTo>
                  <a:cubicBezTo>
                    <a:pt x="13559" y="1214"/>
                    <a:pt x="12689" y="888"/>
                    <a:pt x="11819" y="579"/>
                  </a:cubicBezTo>
                  <a:cubicBezTo>
                    <a:pt x="10949" y="270"/>
                    <a:pt x="10078" y="0"/>
                    <a:pt x="913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57"/>
            <p:cNvSpPr/>
            <p:nvPr/>
          </p:nvSpPr>
          <p:spPr>
            <a:xfrm>
              <a:off x="896843" y="1963040"/>
              <a:ext cx="2543109" cy="428736"/>
            </a:xfrm>
            <a:custGeom>
              <a:avLst/>
              <a:gdLst/>
              <a:ahLst/>
              <a:cxnLst/>
              <a:rect l="l" t="t" r="r" b="b"/>
              <a:pathLst>
                <a:path w="21609" h="3643" extrusionOk="0">
                  <a:moveTo>
                    <a:pt x="5766" y="70"/>
                  </a:moveTo>
                  <a:cubicBezTo>
                    <a:pt x="8446" y="70"/>
                    <a:pt x="11257" y="309"/>
                    <a:pt x="13885" y="544"/>
                  </a:cubicBezTo>
                  <a:cubicBezTo>
                    <a:pt x="14394" y="579"/>
                    <a:pt x="14756" y="653"/>
                    <a:pt x="15082" y="779"/>
                  </a:cubicBezTo>
                  <a:cubicBezTo>
                    <a:pt x="15408" y="923"/>
                    <a:pt x="15700" y="1140"/>
                    <a:pt x="16044" y="1523"/>
                  </a:cubicBezTo>
                  <a:cubicBezTo>
                    <a:pt x="16335" y="1810"/>
                    <a:pt x="16553" y="2119"/>
                    <a:pt x="16822" y="2411"/>
                  </a:cubicBezTo>
                  <a:cubicBezTo>
                    <a:pt x="17079" y="2702"/>
                    <a:pt x="17366" y="2955"/>
                    <a:pt x="17784" y="3098"/>
                  </a:cubicBezTo>
                  <a:cubicBezTo>
                    <a:pt x="18058" y="3190"/>
                    <a:pt x="18328" y="3246"/>
                    <a:pt x="18602" y="3246"/>
                  </a:cubicBezTo>
                  <a:cubicBezTo>
                    <a:pt x="19542" y="3246"/>
                    <a:pt x="20558" y="2755"/>
                    <a:pt x="21538" y="2239"/>
                  </a:cubicBezTo>
                  <a:lnTo>
                    <a:pt x="21538" y="2239"/>
                  </a:lnTo>
                  <a:cubicBezTo>
                    <a:pt x="21533" y="2337"/>
                    <a:pt x="21520" y="2434"/>
                    <a:pt x="21518" y="2531"/>
                  </a:cubicBezTo>
                  <a:lnTo>
                    <a:pt x="21518" y="2531"/>
                  </a:lnTo>
                  <a:cubicBezTo>
                    <a:pt x="20524" y="3071"/>
                    <a:pt x="19517" y="3573"/>
                    <a:pt x="18528" y="3573"/>
                  </a:cubicBezTo>
                  <a:cubicBezTo>
                    <a:pt x="18328" y="3573"/>
                    <a:pt x="18128" y="3551"/>
                    <a:pt x="17910" y="3499"/>
                  </a:cubicBezTo>
                  <a:cubicBezTo>
                    <a:pt x="17149" y="3316"/>
                    <a:pt x="16644" y="2811"/>
                    <a:pt x="16135" y="2302"/>
                  </a:cubicBezTo>
                  <a:cubicBezTo>
                    <a:pt x="15608" y="1793"/>
                    <a:pt x="15065" y="1288"/>
                    <a:pt x="14212" y="1180"/>
                  </a:cubicBezTo>
                  <a:cubicBezTo>
                    <a:pt x="11057" y="762"/>
                    <a:pt x="7702" y="396"/>
                    <a:pt x="4513" y="309"/>
                  </a:cubicBezTo>
                  <a:lnTo>
                    <a:pt x="4295" y="309"/>
                  </a:lnTo>
                  <a:cubicBezTo>
                    <a:pt x="2847" y="309"/>
                    <a:pt x="1484" y="712"/>
                    <a:pt x="89" y="1020"/>
                  </a:cubicBezTo>
                  <a:lnTo>
                    <a:pt x="89" y="1020"/>
                  </a:lnTo>
                  <a:cubicBezTo>
                    <a:pt x="94" y="911"/>
                    <a:pt x="109" y="813"/>
                    <a:pt x="123" y="716"/>
                  </a:cubicBezTo>
                  <a:lnTo>
                    <a:pt x="123" y="716"/>
                  </a:lnTo>
                  <a:cubicBezTo>
                    <a:pt x="1364" y="464"/>
                    <a:pt x="2584" y="161"/>
                    <a:pt x="3843" y="109"/>
                  </a:cubicBezTo>
                  <a:cubicBezTo>
                    <a:pt x="4478" y="70"/>
                    <a:pt x="5113" y="70"/>
                    <a:pt x="5766" y="70"/>
                  </a:cubicBezTo>
                  <a:close/>
                  <a:moveTo>
                    <a:pt x="5766" y="0"/>
                  </a:moveTo>
                  <a:cubicBezTo>
                    <a:pt x="5113" y="0"/>
                    <a:pt x="4460" y="0"/>
                    <a:pt x="3825" y="35"/>
                  </a:cubicBezTo>
                  <a:cubicBezTo>
                    <a:pt x="2555" y="92"/>
                    <a:pt x="1323" y="396"/>
                    <a:pt x="70" y="653"/>
                  </a:cubicBezTo>
                  <a:lnTo>
                    <a:pt x="53" y="653"/>
                  </a:lnTo>
                  <a:lnTo>
                    <a:pt x="53" y="688"/>
                  </a:lnTo>
                  <a:cubicBezTo>
                    <a:pt x="35" y="814"/>
                    <a:pt x="18" y="940"/>
                    <a:pt x="18" y="1071"/>
                  </a:cubicBezTo>
                  <a:lnTo>
                    <a:pt x="0" y="1123"/>
                  </a:lnTo>
                  <a:lnTo>
                    <a:pt x="53" y="1106"/>
                  </a:lnTo>
                  <a:cubicBezTo>
                    <a:pt x="1467" y="779"/>
                    <a:pt x="2846" y="379"/>
                    <a:pt x="4295" y="379"/>
                  </a:cubicBezTo>
                  <a:lnTo>
                    <a:pt x="4513" y="379"/>
                  </a:lnTo>
                  <a:cubicBezTo>
                    <a:pt x="7685" y="470"/>
                    <a:pt x="11057" y="831"/>
                    <a:pt x="14194" y="1249"/>
                  </a:cubicBezTo>
                  <a:cubicBezTo>
                    <a:pt x="15030" y="1358"/>
                    <a:pt x="15556" y="1850"/>
                    <a:pt x="16078" y="2354"/>
                  </a:cubicBezTo>
                  <a:cubicBezTo>
                    <a:pt x="16605" y="2863"/>
                    <a:pt x="17114" y="3390"/>
                    <a:pt x="17910" y="3573"/>
                  </a:cubicBezTo>
                  <a:cubicBezTo>
                    <a:pt x="18110" y="3625"/>
                    <a:pt x="18328" y="3642"/>
                    <a:pt x="18528" y="3642"/>
                  </a:cubicBezTo>
                  <a:cubicBezTo>
                    <a:pt x="19542" y="3642"/>
                    <a:pt x="20560" y="3116"/>
                    <a:pt x="21574" y="2594"/>
                  </a:cubicBezTo>
                  <a:lnTo>
                    <a:pt x="21591" y="2572"/>
                  </a:lnTo>
                  <a:lnTo>
                    <a:pt x="21591" y="2555"/>
                  </a:lnTo>
                  <a:cubicBezTo>
                    <a:pt x="21591" y="2428"/>
                    <a:pt x="21609" y="2302"/>
                    <a:pt x="21609" y="2176"/>
                  </a:cubicBezTo>
                  <a:lnTo>
                    <a:pt x="21609" y="2119"/>
                  </a:lnTo>
                  <a:lnTo>
                    <a:pt x="21557" y="2137"/>
                  </a:lnTo>
                  <a:cubicBezTo>
                    <a:pt x="20560" y="2663"/>
                    <a:pt x="19542" y="3172"/>
                    <a:pt x="18602" y="3172"/>
                  </a:cubicBezTo>
                  <a:cubicBezTo>
                    <a:pt x="18328" y="3172"/>
                    <a:pt x="18076" y="3116"/>
                    <a:pt x="17819" y="3046"/>
                  </a:cubicBezTo>
                  <a:cubicBezTo>
                    <a:pt x="17406" y="2898"/>
                    <a:pt x="17131" y="2646"/>
                    <a:pt x="16879" y="2376"/>
                  </a:cubicBezTo>
                  <a:cubicBezTo>
                    <a:pt x="16605" y="2085"/>
                    <a:pt x="16387" y="1758"/>
                    <a:pt x="16100" y="1467"/>
                  </a:cubicBezTo>
                  <a:cubicBezTo>
                    <a:pt x="15735" y="1106"/>
                    <a:pt x="15447" y="871"/>
                    <a:pt x="15121" y="723"/>
                  </a:cubicBezTo>
                  <a:cubicBezTo>
                    <a:pt x="14773" y="579"/>
                    <a:pt x="14412" y="505"/>
                    <a:pt x="13885" y="470"/>
                  </a:cubicBezTo>
                  <a:cubicBezTo>
                    <a:pt x="11257" y="235"/>
                    <a:pt x="8464" y="0"/>
                    <a:pt x="5766"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57"/>
            <p:cNvSpPr/>
            <p:nvPr/>
          </p:nvSpPr>
          <p:spPr>
            <a:xfrm>
              <a:off x="1003349" y="1318354"/>
              <a:ext cx="2383407" cy="567960"/>
            </a:xfrm>
            <a:custGeom>
              <a:avLst/>
              <a:gdLst/>
              <a:ahLst/>
              <a:cxnLst/>
              <a:rect l="l" t="t" r="r" b="b"/>
              <a:pathLst>
                <a:path w="20252" h="4826" extrusionOk="0">
                  <a:moveTo>
                    <a:pt x="12563" y="74"/>
                  </a:moveTo>
                  <a:cubicBezTo>
                    <a:pt x="13106" y="74"/>
                    <a:pt x="13563" y="274"/>
                    <a:pt x="13977" y="601"/>
                  </a:cubicBezTo>
                  <a:cubicBezTo>
                    <a:pt x="14595" y="1070"/>
                    <a:pt x="15104" y="1797"/>
                    <a:pt x="15630" y="2485"/>
                  </a:cubicBezTo>
                  <a:cubicBezTo>
                    <a:pt x="16152" y="3176"/>
                    <a:pt x="16696" y="3847"/>
                    <a:pt x="17371" y="4173"/>
                  </a:cubicBezTo>
                  <a:cubicBezTo>
                    <a:pt x="17715" y="4334"/>
                    <a:pt x="18058" y="4408"/>
                    <a:pt x="18419" y="4408"/>
                  </a:cubicBezTo>
                  <a:cubicBezTo>
                    <a:pt x="18971" y="4408"/>
                    <a:pt x="19527" y="4231"/>
                    <a:pt x="20079" y="4002"/>
                  </a:cubicBezTo>
                  <a:lnTo>
                    <a:pt x="20079" y="4002"/>
                  </a:lnTo>
                  <a:cubicBezTo>
                    <a:pt x="20110" y="4090"/>
                    <a:pt x="20139" y="4180"/>
                    <a:pt x="20167" y="4279"/>
                  </a:cubicBezTo>
                  <a:lnTo>
                    <a:pt x="20167" y="4279"/>
                  </a:lnTo>
                  <a:cubicBezTo>
                    <a:pt x="19560" y="4558"/>
                    <a:pt x="18970" y="4752"/>
                    <a:pt x="18385" y="4752"/>
                  </a:cubicBezTo>
                  <a:cubicBezTo>
                    <a:pt x="18041" y="4752"/>
                    <a:pt x="17697" y="4678"/>
                    <a:pt x="17349" y="4517"/>
                  </a:cubicBezTo>
                  <a:cubicBezTo>
                    <a:pt x="16936" y="4299"/>
                    <a:pt x="16570" y="3938"/>
                    <a:pt x="16209" y="3538"/>
                  </a:cubicBezTo>
                  <a:cubicBezTo>
                    <a:pt x="15682" y="2902"/>
                    <a:pt x="15213" y="2158"/>
                    <a:pt x="14651" y="1545"/>
                  </a:cubicBezTo>
                  <a:cubicBezTo>
                    <a:pt x="14107" y="944"/>
                    <a:pt x="13472" y="492"/>
                    <a:pt x="12654" y="474"/>
                  </a:cubicBezTo>
                  <a:lnTo>
                    <a:pt x="12619" y="474"/>
                  </a:lnTo>
                  <a:cubicBezTo>
                    <a:pt x="11892" y="474"/>
                    <a:pt x="11079" y="801"/>
                    <a:pt x="10300" y="1197"/>
                  </a:cubicBezTo>
                  <a:cubicBezTo>
                    <a:pt x="9517" y="1614"/>
                    <a:pt x="8777" y="2089"/>
                    <a:pt x="8176" y="2415"/>
                  </a:cubicBezTo>
                  <a:cubicBezTo>
                    <a:pt x="7489" y="2776"/>
                    <a:pt x="6710" y="3303"/>
                    <a:pt x="5892" y="3720"/>
                  </a:cubicBezTo>
                  <a:cubicBezTo>
                    <a:pt x="5078" y="4156"/>
                    <a:pt x="4225" y="4499"/>
                    <a:pt x="3447" y="4534"/>
                  </a:cubicBezTo>
                  <a:lnTo>
                    <a:pt x="3316" y="4534"/>
                  </a:lnTo>
                  <a:cubicBezTo>
                    <a:pt x="2737" y="4534"/>
                    <a:pt x="2193" y="4317"/>
                    <a:pt x="1650" y="4008"/>
                  </a:cubicBezTo>
                  <a:cubicBezTo>
                    <a:pt x="1133" y="3704"/>
                    <a:pt x="616" y="3317"/>
                    <a:pt x="103" y="2978"/>
                  </a:cubicBezTo>
                  <a:lnTo>
                    <a:pt x="103" y="2978"/>
                  </a:lnTo>
                  <a:cubicBezTo>
                    <a:pt x="133" y="2894"/>
                    <a:pt x="175" y="2810"/>
                    <a:pt x="216" y="2726"/>
                  </a:cubicBezTo>
                  <a:lnTo>
                    <a:pt x="216" y="2726"/>
                  </a:lnTo>
                  <a:cubicBezTo>
                    <a:pt x="709" y="3085"/>
                    <a:pt x="1190" y="3489"/>
                    <a:pt x="1684" y="3829"/>
                  </a:cubicBezTo>
                  <a:cubicBezTo>
                    <a:pt x="2211" y="4156"/>
                    <a:pt x="2755" y="4391"/>
                    <a:pt x="3355" y="4391"/>
                  </a:cubicBezTo>
                  <a:lnTo>
                    <a:pt x="3464" y="4391"/>
                  </a:lnTo>
                  <a:cubicBezTo>
                    <a:pt x="4278" y="4351"/>
                    <a:pt x="5113" y="3973"/>
                    <a:pt x="5927" y="3520"/>
                  </a:cubicBezTo>
                  <a:cubicBezTo>
                    <a:pt x="6745" y="3068"/>
                    <a:pt x="7506" y="2502"/>
                    <a:pt x="8176" y="2123"/>
                  </a:cubicBezTo>
                  <a:cubicBezTo>
                    <a:pt x="8777" y="1780"/>
                    <a:pt x="9499" y="1253"/>
                    <a:pt x="10261" y="836"/>
                  </a:cubicBezTo>
                  <a:cubicBezTo>
                    <a:pt x="11022" y="418"/>
                    <a:pt x="11823" y="74"/>
                    <a:pt x="12545" y="74"/>
                  </a:cubicBezTo>
                  <a:close/>
                  <a:moveTo>
                    <a:pt x="12545" y="0"/>
                  </a:moveTo>
                  <a:cubicBezTo>
                    <a:pt x="11801" y="0"/>
                    <a:pt x="10987" y="348"/>
                    <a:pt x="10226" y="783"/>
                  </a:cubicBezTo>
                  <a:cubicBezTo>
                    <a:pt x="9464" y="1197"/>
                    <a:pt x="8720" y="1723"/>
                    <a:pt x="8142" y="2067"/>
                  </a:cubicBezTo>
                  <a:cubicBezTo>
                    <a:pt x="7472" y="2450"/>
                    <a:pt x="6710" y="2994"/>
                    <a:pt x="5892" y="3446"/>
                  </a:cubicBezTo>
                  <a:cubicBezTo>
                    <a:pt x="5096" y="3916"/>
                    <a:pt x="4243" y="4282"/>
                    <a:pt x="3464" y="4317"/>
                  </a:cubicBezTo>
                  <a:lnTo>
                    <a:pt x="3355" y="4317"/>
                  </a:lnTo>
                  <a:cubicBezTo>
                    <a:pt x="2772" y="4317"/>
                    <a:pt x="2250" y="4082"/>
                    <a:pt x="1723" y="3755"/>
                  </a:cubicBezTo>
                  <a:cubicBezTo>
                    <a:pt x="1214" y="3429"/>
                    <a:pt x="727" y="3011"/>
                    <a:pt x="218" y="2650"/>
                  </a:cubicBezTo>
                  <a:lnTo>
                    <a:pt x="183" y="2611"/>
                  </a:lnTo>
                  <a:lnTo>
                    <a:pt x="161" y="2650"/>
                  </a:lnTo>
                  <a:cubicBezTo>
                    <a:pt x="127" y="2759"/>
                    <a:pt x="74" y="2868"/>
                    <a:pt x="18" y="2976"/>
                  </a:cubicBezTo>
                  <a:lnTo>
                    <a:pt x="0" y="3011"/>
                  </a:lnTo>
                  <a:lnTo>
                    <a:pt x="35" y="3029"/>
                  </a:lnTo>
                  <a:cubicBezTo>
                    <a:pt x="562" y="3372"/>
                    <a:pt x="1088" y="3755"/>
                    <a:pt x="1615" y="4064"/>
                  </a:cubicBezTo>
                  <a:cubicBezTo>
                    <a:pt x="2159" y="4391"/>
                    <a:pt x="2720" y="4608"/>
                    <a:pt x="3316" y="4608"/>
                  </a:cubicBezTo>
                  <a:lnTo>
                    <a:pt x="3447" y="4608"/>
                  </a:lnTo>
                  <a:cubicBezTo>
                    <a:pt x="4243" y="4569"/>
                    <a:pt x="5096" y="4208"/>
                    <a:pt x="5927" y="3790"/>
                  </a:cubicBezTo>
                  <a:cubicBezTo>
                    <a:pt x="6745" y="3355"/>
                    <a:pt x="7524" y="2850"/>
                    <a:pt x="8211" y="2485"/>
                  </a:cubicBezTo>
                  <a:cubicBezTo>
                    <a:pt x="8812" y="2158"/>
                    <a:pt x="9556" y="1671"/>
                    <a:pt x="10335" y="1271"/>
                  </a:cubicBezTo>
                  <a:cubicBezTo>
                    <a:pt x="11114" y="870"/>
                    <a:pt x="11910" y="544"/>
                    <a:pt x="12619" y="544"/>
                  </a:cubicBezTo>
                  <a:lnTo>
                    <a:pt x="12654" y="544"/>
                  </a:lnTo>
                  <a:cubicBezTo>
                    <a:pt x="13180" y="544"/>
                    <a:pt x="13633" y="744"/>
                    <a:pt x="14033" y="1053"/>
                  </a:cubicBezTo>
                  <a:cubicBezTo>
                    <a:pt x="14629" y="1523"/>
                    <a:pt x="15139" y="2232"/>
                    <a:pt x="15648" y="2920"/>
                  </a:cubicBezTo>
                  <a:cubicBezTo>
                    <a:pt x="16152" y="3590"/>
                    <a:pt x="16679" y="4243"/>
                    <a:pt x="17332" y="4569"/>
                  </a:cubicBezTo>
                  <a:cubicBezTo>
                    <a:pt x="17675" y="4752"/>
                    <a:pt x="18023" y="4826"/>
                    <a:pt x="18385" y="4826"/>
                  </a:cubicBezTo>
                  <a:cubicBezTo>
                    <a:pt x="19003" y="4826"/>
                    <a:pt x="19616" y="4625"/>
                    <a:pt x="20234" y="4334"/>
                  </a:cubicBezTo>
                  <a:lnTo>
                    <a:pt x="20251" y="4317"/>
                  </a:lnTo>
                  <a:lnTo>
                    <a:pt x="20251" y="4299"/>
                  </a:lnTo>
                  <a:cubicBezTo>
                    <a:pt x="20217" y="4173"/>
                    <a:pt x="20177" y="4064"/>
                    <a:pt x="20143" y="3938"/>
                  </a:cubicBezTo>
                  <a:lnTo>
                    <a:pt x="20125" y="3899"/>
                  </a:lnTo>
                  <a:lnTo>
                    <a:pt x="20090" y="3916"/>
                  </a:lnTo>
                  <a:cubicBezTo>
                    <a:pt x="19525" y="4173"/>
                    <a:pt x="18963" y="4334"/>
                    <a:pt x="18419" y="4334"/>
                  </a:cubicBezTo>
                  <a:cubicBezTo>
                    <a:pt x="18076" y="4334"/>
                    <a:pt x="17732" y="4282"/>
                    <a:pt x="17388" y="4099"/>
                  </a:cubicBezTo>
                  <a:cubicBezTo>
                    <a:pt x="16953" y="3899"/>
                    <a:pt x="16570" y="3538"/>
                    <a:pt x="16226" y="3103"/>
                  </a:cubicBezTo>
                  <a:cubicBezTo>
                    <a:pt x="15682" y="2467"/>
                    <a:pt x="15173" y="1706"/>
                    <a:pt x="14612" y="1088"/>
                  </a:cubicBezTo>
                  <a:cubicBezTo>
                    <a:pt x="14051" y="474"/>
                    <a:pt x="13398" y="0"/>
                    <a:pt x="12563"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57"/>
            <p:cNvSpPr/>
            <p:nvPr/>
          </p:nvSpPr>
          <p:spPr>
            <a:xfrm>
              <a:off x="907081" y="1853945"/>
              <a:ext cx="2532870" cy="440034"/>
            </a:xfrm>
            <a:custGeom>
              <a:avLst/>
              <a:gdLst/>
              <a:ahLst/>
              <a:cxnLst/>
              <a:rect l="l" t="t" r="r" b="b"/>
              <a:pathLst>
                <a:path w="21522" h="3739" extrusionOk="0">
                  <a:moveTo>
                    <a:pt x="12602" y="74"/>
                  </a:moveTo>
                  <a:cubicBezTo>
                    <a:pt x="13019" y="74"/>
                    <a:pt x="13437" y="92"/>
                    <a:pt x="13837" y="109"/>
                  </a:cubicBezTo>
                  <a:cubicBezTo>
                    <a:pt x="14399" y="148"/>
                    <a:pt x="14795" y="309"/>
                    <a:pt x="15143" y="527"/>
                  </a:cubicBezTo>
                  <a:cubicBezTo>
                    <a:pt x="15630" y="888"/>
                    <a:pt x="15974" y="1397"/>
                    <a:pt x="16339" y="1906"/>
                  </a:cubicBezTo>
                  <a:cubicBezTo>
                    <a:pt x="16718" y="2411"/>
                    <a:pt x="17153" y="2885"/>
                    <a:pt x="17841" y="3155"/>
                  </a:cubicBezTo>
                  <a:cubicBezTo>
                    <a:pt x="18115" y="3264"/>
                    <a:pt x="18385" y="3321"/>
                    <a:pt x="18676" y="3321"/>
                  </a:cubicBezTo>
                  <a:cubicBezTo>
                    <a:pt x="19566" y="3303"/>
                    <a:pt x="20510" y="2862"/>
                    <a:pt x="21439" y="2384"/>
                  </a:cubicBezTo>
                  <a:lnTo>
                    <a:pt x="21439" y="2384"/>
                  </a:lnTo>
                  <a:cubicBezTo>
                    <a:pt x="21451" y="2483"/>
                    <a:pt x="21452" y="2583"/>
                    <a:pt x="21452" y="2694"/>
                  </a:cubicBezTo>
                  <a:lnTo>
                    <a:pt x="21452" y="2694"/>
                  </a:lnTo>
                  <a:cubicBezTo>
                    <a:pt x="20479" y="3200"/>
                    <a:pt x="19506" y="3664"/>
                    <a:pt x="18585" y="3664"/>
                  </a:cubicBezTo>
                  <a:cubicBezTo>
                    <a:pt x="18315" y="3664"/>
                    <a:pt x="18058" y="3629"/>
                    <a:pt x="17788" y="3538"/>
                  </a:cubicBezTo>
                  <a:cubicBezTo>
                    <a:pt x="17353" y="3373"/>
                    <a:pt x="17027" y="3120"/>
                    <a:pt x="16753" y="2846"/>
                  </a:cubicBezTo>
                  <a:cubicBezTo>
                    <a:pt x="16318" y="2433"/>
                    <a:pt x="16013" y="1924"/>
                    <a:pt x="15595" y="1506"/>
                  </a:cubicBezTo>
                  <a:cubicBezTo>
                    <a:pt x="15178" y="1088"/>
                    <a:pt x="14669" y="762"/>
                    <a:pt x="13855" y="710"/>
                  </a:cubicBezTo>
                  <a:cubicBezTo>
                    <a:pt x="12767" y="618"/>
                    <a:pt x="11697" y="584"/>
                    <a:pt x="10626" y="584"/>
                  </a:cubicBezTo>
                  <a:cubicBezTo>
                    <a:pt x="7085" y="584"/>
                    <a:pt x="3583" y="959"/>
                    <a:pt x="81" y="1267"/>
                  </a:cubicBezTo>
                  <a:lnTo>
                    <a:pt x="81" y="1267"/>
                  </a:lnTo>
                  <a:cubicBezTo>
                    <a:pt x="95" y="1157"/>
                    <a:pt x="111" y="1054"/>
                    <a:pt x="140" y="942"/>
                  </a:cubicBezTo>
                  <a:lnTo>
                    <a:pt x="140" y="942"/>
                  </a:lnTo>
                  <a:cubicBezTo>
                    <a:pt x="1365" y="852"/>
                    <a:pt x="2586" y="762"/>
                    <a:pt x="3808" y="710"/>
                  </a:cubicBezTo>
                  <a:cubicBezTo>
                    <a:pt x="6693" y="562"/>
                    <a:pt x="9704" y="74"/>
                    <a:pt x="12602" y="74"/>
                  </a:cubicBezTo>
                  <a:close/>
                  <a:moveTo>
                    <a:pt x="12602" y="1"/>
                  </a:moveTo>
                  <a:cubicBezTo>
                    <a:pt x="9682" y="1"/>
                    <a:pt x="6675" y="510"/>
                    <a:pt x="3808" y="636"/>
                  </a:cubicBezTo>
                  <a:cubicBezTo>
                    <a:pt x="2559" y="692"/>
                    <a:pt x="1327" y="779"/>
                    <a:pt x="92" y="871"/>
                  </a:cubicBezTo>
                  <a:lnTo>
                    <a:pt x="74" y="871"/>
                  </a:lnTo>
                  <a:lnTo>
                    <a:pt x="74" y="888"/>
                  </a:lnTo>
                  <a:cubicBezTo>
                    <a:pt x="39" y="1036"/>
                    <a:pt x="22" y="1162"/>
                    <a:pt x="0" y="1306"/>
                  </a:cubicBezTo>
                  <a:lnTo>
                    <a:pt x="0" y="1362"/>
                  </a:lnTo>
                  <a:lnTo>
                    <a:pt x="39" y="1345"/>
                  </a:lnTo>
                  <a:cubicBezTo>
                    <a:pt x="3555" y="1036"/>
                    <a:pt x="7071" y="653"/>
                    <a:pt x="10626" y="653"/>
                  </a:cubicBezTo>
                  <a:cubicBezTo>
                    <a:pt x="11697" y="653"/>
                    <a:pt x="12767" y="692"/>
                    <a:pt x="13855" y="779"/>
                  </a:cubicBezTo>
                  <a:cubicBezTo>
                    <a:pt x="14381" y="819"/>
                    <a:pt x="14777" y="980"/>
                    <a:pt x="15104" y="1197"/>
                  </a:cubicBezTo>
                  <a:cubicBezTo>
                    <a:pt x="15595" y="1506"/>
                    <a:pt x="15922" y="1998"/>
                    <a:pt x="16300" y="2450"/>
                  </a:cubicBezTo>
                  <a:cubicBezTo>
                    <a:pt x="16666" y="2903"/>
                    <a:pt x="17101" y="3355"/>
                    <a:pt x="17771" y="3590"/>
                  </a:cubicBezTo>
                  <a:cubicBezTo>
                    <a:pt x="18041" y="3699"/>
                    <a:pt x="18315" y="3738"/>
                    <a:pt x="18585" y="3738"/>
                  </a:cubicBezTo>
                  <a:cubicBezTo>
                    <a:pt x="19529" y="3738"/>
                    <a:pt x="20525" y="3247"/>
                    <a:pt x="21504" y="2737"/>
                  </a:cubicBezTo>
                  <a:lnTo>
                    <a:pt x="21522" y="2737"/>
                  </a:lnTo>
                  <a:lnTo>
                    <a:pt x="21522" y="2703"/>
                  </a:lnTo>
                  <a:cubicBezTo>
                    <a:pt x="21522" y="2576"/>
                    <a:pt x="21522" y="2450"/>
                    <a:pt x="21504" y="2324"/>
                  </a:cubicBezTo>
                  <a:lnTo>
                    <a:pt x="21504" y="2268"/>
                  </a:lnTo>
                  <a:lnTo>
                    <a:pt x="21452" y="2285"/>
                  </a:lnTo>
                  <a:cubicBezTo>
                    <a:pt x="20508" y="2777"/>
                    <a:pt x="19564" y="3247"/>
                    <a:pt x="18676" y="3247"/>
                  </a:cubicBezTo>
                  <a:cubicBezTo>
                    <a:pt x="18406" y="3247"/>
                    <a:pt x="18132" y="3194"/>
                    <a:pt x="17862" y="3086"/>
                  </a:cubicBezTo>
                  <a:cubicBezTo>
                    <a:pt x="17427" y="2920"/>
                    <a:pt x="17079" y="2650"/>
                    <a:pt x="16792" y="2341"/>
                  </a:cubicBezTo>
                  <a:cubicBezTo>
                    <a:pt x="16374" y="1889"/>
                    <a:pt x="16065" y="1345"/>
                    <a:pt x="15648" y="888"/>
                  </a:cubicBezTo>
                  <a:cubicBezTo>
                    <a:pt x="15212" y="436"/>
                    <a:pt x="14686" y="92"/>
                    <a:pt x="13837" y="40"/>
                  </a:cubicBezTo>
                  <a:cubicBezTo>
                    <a:pt x="13437" y="18"/>
                    <a:pt x="13019" y="1"/>
                    <a:pt x="12602"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57"/>
            <p:cNvSpPr/>
            <p:nvPr/>
          </p:nvSpPr>
          <p:spPr>
            <a:xfrm>
              <a:off x="902962" y="1922556"/>
              <a:ext cx="2536989" cy="422616"/>
            </a:xfrm>
            <a:custGeom>
              <a:avLst/>
              <a:gdLst/>
              <a:ahLst/>
              <a:cxnLst/>
              <a:rect l="l" t="t" r="r" b="b"/>
              <a:pathLst>
                <a:path w="21557" h="3591" extrusionOk="0">
                  <a:moveTo>
                    <a:pt x="2051" y="584"/>
                  </a:moveTo>
                  <a:cubicBezTo>
                    <a:pt x="1393" y="700"/>
                    <a:pt x="737" y="849"/>
                    <a:pt x="76" y="985"/>
                  </a:cubicBezTo>
                  <a:lnTo>
                    <a:pt x="76" y="985"/>
                  </a:lnTo>
                  <a:cubicBezTo>
                    <a:pt x="80" y="911"/>
                    <a:pt x="92" y="831"/>
                    <a:pt x="106" y="759"/>
                  </a:cubicBezTo>
                  <a:lnTo>
                    <a:pt x="106" y="759"/>
                  </a:lnTo>
                  <a:cubicBezTo>
                    <a:pt x="754" y="702"/>
                    <a:pt x="1403" y="643"/>
                    <a:pt x="2051" y="584"/>
                  </a:cubicBezTo>
                  <a:close/>
                  <a:moveTo>
                    <a:pt x="10661" y="70"/>
                  </a:moveTo>
                  <a:cubicBezTo>
                    <a:pt x="11732" y="70"/>
                    <a:pt x="12802" y="109"/>
                    <a:pt x="13890" y="196"/>
                  </a:cubicBezTo>
                  <a:cubicBezTo>
                    <a:pt x="14416" y="236"/>
                    <a:pt x="14812" y="397"/>
                    <a:pt x="15139" y="614"/>
                  </a:cubicBezTo>
                  <a:cubicBezTo>
                    <a:pt x="15630" y="923"/>
                    <a:pt x="15957" y="1415"/>
                    <a:pt x="16335" y="1867"/>
                  </a:cubicBezTo>
                  <a:cubicBezTo>
                    <a:pt x="16701" y="2320"/>
                    <a:pt x="17136" y="2772"/>
                    <a:pt x="17806" y="3007"/>
                  </a:cubicBezTo>
                  <a:cubicBezTo>
                    <a:pt x="18076" y="3116"/>
                    <a:pt x="18350" y="3155"/>
                    <a:pt x="18620" y="3155"/>
                  </a:cubicBezTo>
                  <a:cubicBezTo>
                    <a:pt x="19547" y="3155"/>
                    <a:pt x="20525" y="2681"/>
                    <a:pt x="21487" y="2182"/>
                  </a:cubicBezTo>
                  <a:lnTo>
                    <a:pt x="21487" y="2182"/>
                  </a:lnTo>
                  <a:lnTo>
                    <a:pt x="21487" y="2285"/>
                  </a:lnTo>
                  <a:lnTo>
                    <a:pt x="21487" y="2490"/>
                  </a:lnTo>
                  <a:lnTo>
                    <a:pt x="21487" y="2490"/>
                  </a:lnTo>
                  <a:cubicBezTo>
                    <a:pt x="20496" y="3013"/>
                    <a:pt x="19485" y="3516"/>
                    <a:pt x="18550" y="3516"/>
                  </a:cubicBezTo>
                  <a:cubicBezTo>
                    <a:pt x="18276" y="3516"/>
                    <a:pt x="18024" y="3460"/>
                    <a:pt x="17767" y="3390"/>
                  </a:cubicBezTo>
                  <a:cubicBezTo>
                    <a:pt x="17354" y="3242"/>
                    <a:pt x="17079" y="2990"/>
                    <a:pt x="16827" y="2720"/>
                  </a:cubicBezTo>
                  <a:cubicBezTo>
                    <a:pt x="16553" y="2429"/>
                    <a:pt x="16335" y="2102"/>
                    <a:pt x="16048" y="1811"/>
                  </a:cubicBezTo>
                  <a:cubicBezTo>
                    <a:pt x="15683" y="1450"/>
                    <a:pt x="15395" y="1215"/>
                    <a:pt x="15069" y="1067"/>
                  </a:cubicBezTo>
                  <a:cubicBezTo>
                    <a:pt x="14721" y="923"/>
                    <a:pt x="14360" y="849"/>
                    <a:pt x="13833" y="814"/>
                  </a:cubicBezTo>
                  <a:cubicBezTo>
                    <a:pt x="11205" y="579"/>
                    <a:pt x="8412" y="344"/>
                    <a:pt x="5714" y="344"/>
                  </a:cubicBezTo>
                  <a:cubicBezTo>
                    <a:pt x="5388" y="344"/>
                    <a:pt x="5062" y="344"/>
                    <a:pt x="4738" y="349"/>
                  </a:cubicBezTo>
                  <a:lnTo>
                    <a:pt x="4738" y="349"/>
                  </a:lnTo>
                  <a:cubicBezTo>
                    <a:pt x="6705" y="190"/>
                    <a:pt x="8677" y="70"/>
                    <a:pt x="10661" y="70"/>
                  </a:cubicBezTo>
                  <a:close/>
                  <a:moveTo>
                    <a:pt x="10661" y="1"/>
                  </a:moveTo>
                  <a:cubicBezTo>
                    <a:pt x="7106" y="1"/>
                    <a:pt x="3590" y="379"/>
                    <a:pt x="74" y="688"/>
                  </a:cubicBezTo>
                  <a:lnTo>
                    <a:pt x="35" y="705"/>
                  </a:lnTo>
                  <a:lnTo>
                    <a:pt x="35" y="723"/>
                  </a:lnTo>
                  <a:cubicBezTo>
                    <a:pt x="18" y="832"/>
                    <a:pt x="1" y="923"/>
                    <a:pt x="1" y="1032"/>
                  </a:cubicBezTo>
                  <a:lnTo>
                    <a:pt x="1" y="1067"/>
                  </a:lnTo>
                  <a:lnTo>
                    <a:pt x="35" y="1067"/>
                  </a:lnTo>
                  <a:cubicBezTo>
                    <a:pt x="1289" y="814"/>
                    <a:pt x="2520" y="505"/>
                    <a:pt x="3791" y="453"/>
                  </a:cubicBezTo>
                  <a:cubicBezTo>
                    <a:pt x="4426" y="414"/>
                    <a:pt x="5061" y="414"/>
                    <a:pt x="5714" y="414"/>
                  </a:cubicBezTo>
                  <a:cubicBezTo>
                    <a:pt x="8394" y="414"/>
                    <a:pt x="11205" y="653"/>
                    <a:pt x="13833" y="888"/>
                  </a:cubicBezTo>
                  <a:cubicBezTo>
                    <a:pt x="14342" y="923"/>
                    <a:pt x="14704" y="997"/>
                    <a:pt x="15030" y="1123"/>
                  </a:cubicBezTo>
                  <a:cubicBezTo>
                    <a:pt x="15356" y="1267"/>
                    <a:pt x="15648" y="1484"/>
                    <a:pt x="15992" y="1867"/>
                  </a:cubicBezTo>
                  <a:cubicBezTo>
                    <a:pt x="16283" y="2154"/>
                    <a:pt x="16501" y="2463"/>
                    <a:pt x="16770" y="2755"/>
                  </a:cubicBezTo>
                  <a:cubicBezTo>
                    <a:pt x="17027" y="3046"/>
                    <a:pt x="17314" y="3299"/>
                    <a:pt x="17732" y="3442"/>
                  </a:cubicBezTo>
                  <a:cubicBezTo>
                    <a:pt x="18006" y="3534"/>
                    <a:pt x="18276" y="3590"/>
                    <a:pt x="18550" y="3590"/>
                  </a:cubicBezTo>
                  <a:cubicBezTo>
                    <a:pt x="19507" y="3590"/>
                    <a:pt x="20543" y="3081"/>
                    <a:pt x="21539" y="2555"/>
                  </a:cubicBezTo>
                  <a:lnTo>
                    <a:pt x="21557" y="2537"/>
                  </a:lnTo>
                  <a:lnTo>
                    <a:pt x="21557" y="2520"/>
                  </a:lnTo>
                  <a:lnTo>
                    <a:pt x="21557" y="2285"/>
                  </a:lnTo>
                  <a:lnTo>
                    <a:pt x="21557" y="2120"/>
                  </a:lnTo>
                  <a:lnTo>
                    <a:pt x="21557" y="2067"/>
                  </a:lnTo>
                  <a:lnTo>
                    <a:pt x="21505" y="2102"/>
                  </a:lnTo>
                  <a:cubicBezTo>
                    <a:pt x="20526" y="2611"/>
                    <a:pt x="19547" y="3081"/>
                    <a:pt x="18620" y="3081"/>
                  </a:cubicBezTo>
                  <a:cubicBezTo>
                    <a:pt x="18350" y="3081"/>
                    <a:pt x="18093" y="3046"/>
                    <a:pt x="17823" y="2955"/>
                  </a:cubicBezTo>
                  <a:cubicBezTo>
                    <a:pt x="17388" y="2790"/>
                    <a:pt x="17062" y="2537"/>
                    <a:pt x="16788" y="2263"/>
                  </a:cubicBezTo>
                  <a:cubicBezTo>
                    <a:pt x="16353" y="1850"/>
                    <a:pt x="16048" y="1341"/>
                    <a:pt x="15630" y="923"/>
                  </a:cubicBezTo>
                  <a:cubicBezTo>
                    <a:pt x="15213" y="505"/>
                    <a:pt x="14704" y="179"/>
                    <a:pt x="13890" y="127"/>
                  </a:cubicBezTo>
                  <a:cubicBezTo>
                    <a:pt x="12802" y="35"/>
                    <a:pt x="11732" y="1"/>
                    <a:pt x="1066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57"/>
            <p:cNvSpPr/>
            <p:nvPr/>
          </p:nvSpPr>
          <p:spPr>
            <a:xfrm>
              <a:off x="894254" y="1999405"/>
              <a:ext cx="2543698" cy="439445"/>
            </a:xfrm>
            <a:custGeom>
              <a:avLst/>
              <a:gdLst/>
              <a:ahLst/>
              <a:cxnLst/>
              <a:rect l="l" t="t" r="r" b="b"/>
              <a:pathLst>
                <a:path w="21614" h="3734" extrusionOk="0">
                  <a:moveTo>
                    <a:pt x="4535" y="70"/>
                  </a:moveTo>
                  <a:cubicBezTo>
                    <a:pt x="7707" y="161"/>
                    <a:pt x="11079" y="522"/>
                    <a:pt x="14216" y="940"/>
                  </a:cubicBezTo>
                  <a:cubicBezTo>
                    <a:pt x="15052" y="1049"/>
                    <a:pt x="15578" y="1541"/>
                    <a:pt x="16100" y="2045"/>
                  </a:cubicBezTo>
                  <a:cubicBezTo>
                    <a:pt x="16627" y="2554"/>
                    <a:pt x="17136" y="3081"/>
                    <a:pt x="17932" y="3264"/>
                  </a:cubicBezTo>
                  <a:cubicBezTo>
                    <a:pt x="18132" y="3316"/>
                    <a:pt x="18350" y="3333"/>
                    <a:pt x="18550" y="3333"/>
                  </a:cubicBezTo>
                  <a:cubicBezTo>
                    <a:pt x="19542" y="3333"/>
                    <a:pt x="20539" y="2829"/>
                    <a:pt x="21531" y="2318"/>
                  </a:cubicBezTo>
                  <a:lnTo>
                    <a:pt x="21531" y="2318"/>
                  </a:lnTo>
                  <a:cubicBezTo>
                    <a:pt x="21522" y="2418"/>
                    <a:pt x="21519" y="2520"/>
                    <a:pt x="21506" y="2619"/>
                  </a:cubicBezTo>
                  <a:lnTo>
                    <a:pt x="21506" y="2619"/>
                  </a:lnTo>
                  <a:cubicBezTo>
                    <a:pt x="20497" y="3139"/>
                    <a:pt x="19489" y="3660"/>
                    <a:pt x="18459" y="3660"/>
                  </a:cubicBezTo>
                  <a:cubicBezTo>
                    <a:pt x="18276" y="3660"/>
                    <a:pt x="18098" y="3642"/>
                    <a:pt x="17915" y="3607"/>
                  </a:cubicBezTo>
                  <a:cubicBezTo>
                    <a:pt x="17136" y="3460"/>
                    <a:pt x="16592" y="3007"/>
                    <a:pt x="16013" y="2572"/>
                  </a:cubicBezTo>
                  <a:cubicBezTo>
                    <a:pt x="15448" y="2119"/>
                    <a:pt x="14869" y="1684"/>
                    <a:pt x="14016" y="1593"/>
                  </a:cubicBezTo>
                  <a:cubicBezTo>
                    <a:pt x="10879" y="1232"/>
                    <a:pt x="7689" y="505"/>
                    <a:pt x="4517" y="344"/>
                  </a:cubicBezTo>
                  <a:lnTo>
                    <a:pt x="4191" y="344"/>
                  </a:lnTo>
                  <a:cubicBezTo>
                    <a:pt x="2773" y="344"/>
                    <a:pt x="1424" y="788"/>
                    <a:pt x="79" y="1130"/>
                  </a:cubicBezTo>
                  <a:lnTo>
                    <a:pt x="79" y="1130"/>
                  </a:lnTo>
                  <a:cubicBezTo>
                    <a:pt x="92" y="1008"/>
                    <a:pt x="94" y="898"/>
                    <a:pt x="108" y="789"/>
                  </a:cubicBezTo>
                  <a:lnTo>
                    <a:pt x="108" y="789"/>
                  </a:lnTo>
                  <a:cubicBezTo>
                    <a:pt x="1510" y="464"/>
                    <a:pt x="2880" y="70"/>
                    <a:pt x="4317" y="70"/>
                  </a:cubicBezTo>
                  <a:close/>
                  <a:moveTo>
                    <a:pt x="4317" y="0"/>
                  </a:moveTo>
                  <a:cubicBezTo>
                    <a:pt x="2851" y="0"/>
                    <a:pt x="1471" y="414"/>
                    <a:pt x="57" y="723"/>
                  </a:cubicBezTo>
                  <a:lnTo>
                    <a:pt x="40" y="740"/>
                  </a:lnTo>
                  <a:lnTo>
                    <a:pt x="40" y="762"/>
                  </a:lnTo>
                  <a:cubicBezTo>
                    <a:pt x="22" y="905"/>
                    <a:pt x="22" y="1032"/>
                    <a:pt x="1" y="1158"/>
                  </a:cubicBezTo>
                  <a:lnTo>
                    <a:pt x="1" y="1214"/>
                  </a:lnTo>
                  <a:lnTo>
                    <a:pt x="57" y="1197"/>
                  </a:lnTo>
                  <a:cubicBezTo>
                    <a:pt x="1436" y="871"/>
                    <a:pt x="2759" y="414"/>
                    <a:pt x="4191" y="414"/>
                  </a:cubicBezTo>
                  <a:lnTo>
                    <a:pt x="4517" y="414"/>
                  </a:lnTo>
                  <a:cubicBezTo>
                    <a:pt x="7672" y="579"/>
                    <a:pt x="10861" y="1306"/>
                    <a:pt x="14016" y="1667"/>
                  </a:cubicBezTo>
                  <a:cubicBezTo>
                    <a:pt x="14834" y="1758"/>
                    <a:pt x="15413" y="2176"/>
                    <a:pt x="15974" y="2628"/>
                  </a:cubicBezTo>
                  <a:cubicBezTo>
                    <a:pt x="16535" y="3064"/>
                    <a:pt x="17101" y="3534"/>
                    <a:pt x="17897" y="3677"/>
                  </a:cubicBezTo>
                  <a:cubicBezTo>
                    <a:pt x="18080" y="3716"/>
                    <a:pt x="18276" y="3734"/>
                    <a:pt x="18459" y="3734"/>
                  </a:cubicBezTo>
                  <a:cubicBezTo>
                    <a:pt x="19529" y="3734"/>
                    <a:pt x="20543" y="3207"/>
                    <a:pt x="21561" y="2663"/>
                  </a:cubicBezTo>
                  <a:lnTo>
                    <a:pt x="21579" y="2663"/>
                  </a:lnTo>
                  <a:lnTo>
                    <a:pt x="21579" y="2646"/>
                  </a:lnTo>
                  <a:cubicBezTo>
                    <a:pt x="21596" y="2520"/>
                    <a:pt x="21596" y="2372"/>
                    <a:pt x="21613" y="2246"/>
                  </a:cubicBezTo>
                  <a:lnTo>
                    <a:pt x="21613" y="2193"/>
                  </a:lnTo>
                  <a:lnTo>
                    <a:pt x="21561" y="2211"/>
                  </a:lnTo>
                  <a:cubicBezTo>
                    <a:pt x="20560" y="2755"/>
                    <a:pt x="19547" y="3264"/>
                    <a:pt x="18550" y="3264"/>
                  </a:cubicBezTo>
                  <a:cubicBezTo>
                    <a:pt x="18350" y="3264"/>
                    <a:pt x="18150" y="3242"/>
                    <a:pt x="17932" y="3190"/>
                  </a:cubicBezTo>
                  <a:cubicBezTo>
                    <a:pt x="17171" y="3007"/>
                    <a:pt x="16666" y="2502"/>
                    <a:pt x="16157" y="1993"/>
                  </a:cubicBezTo>
                  <a:cubicBezTo>
                    <a:pt x="15630" y="1484"/>
                    <a:pt x="15087" y="979"/>
                    <a:pt x="14234" y="871"/>
                  </a:cubicBezTo>
                  <a:cubicBezTo>
                    <a:pt x="11079" y="453"/>
                    <a:pt x="7724" y="87"/>
                    <a:pt x="4535"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57"/>
            <p:cNvSpPr/>
            <p:nvPr/>
          </p:nvSpPr>
          <p:spPr>
            <a:xfrm>
              <a:off x="894254" y="2039890"/>
              <a:ext cx="2541697" cy="437444"/>
            </a:xfrm>
            <a:custGeom>
              <a:avLst/>
              <a:gdLst/>
              <a:ahLst/>
              <a:cxnLst/>
              <a:rect l="l" t="t" r="r" b="b"/>
              <a:pathLst>
                <a:path w="21597" h="3717" extrusionOk="0">
                  <a:moveTo>
                    <a:pt x="4517" y="70"/>
                  </a:moveTo>
                  <a:cubicBezTo>
                    <a:pt x="7672" y="235"/>
                    <a:pt x="10861" y="962"/>
                    <a:pt x="14016" y="1323"/>
                  </a:cubicBezTo>
                  <a:cubicBezTo>
                    <a:pt x="14834" y="1414"/>
                    <a:pt x="15413" y="1832"/>
                    <a:pt x="15974" y="2284"/>
                  </a:cubicBezTo>
                  <a:cubicBezTo>
                    <a:pt x="16535" y="2720"/>
                    <a:pt x="17101" y="3190"/>
                    <a:pt x="17897" y="3333"/>
                  </a:cubicBezTo>
                  <a:cubicBezTo>
                    <a:pt x="18080" y="3372"/>
                    <a:pt x="18276" y="3390"/>
                    <a:pt x="18459" y="3390"/>
                  </a:cubicBezTo>
                  <a:cubicBezTo>
                    <a:pt x="19509" y="3390"/>
                    <a:pt x="20505" y="2883"/>
                    <a:pt x="21503" y="2350"/>
                  </a:cubicBezTo>
                  <a:lnTo>
                    <a:pt x="21503" y="2350"/>
                  </a:lnTo>
                  <a:cubicBezTo>
                    <a:pt x="21499" y="2464"/>
                    <a:pt x="21485" y="2568"/>
                    <a:pt x="21471" y="2671"/>
                  </a:cubicBezTo>
                  <a:lnTo>
                    <a:pt x="21471" y="2671"/>
                  </a:lnTo>
                  <a:cubicBezTo>
                    <a:pt x="20480" y="3177"/>
                    <a:pt x="19489" y="3642"/>
                    <a:pt x="18476" y="3642"/>
                  </a:cubicBezTo>
                  <a:cubicBezTo>
                    <a:pt x="18298" y="3642"/>
                    <a:pt x="18115" y="3625"/>
                    <a:pt x="17932" y="3607"/>
                  </a:cubicBezTo>
                  <a:cubicBezTo>
                    <a:pt x="17153" y="3464"/>
                    <a:pt x="16557" y="3007"/>
                    <a:pt x="15939" y="2572"/>
                  </a:cubicBezTo>
                  <a:cubicBezTo>
                    <a:pt x="15339" y="2137"/>
                    <a:pt x="14708" y="1701"/>
                    <a:pt x="13872" y="1593"/>
                  </a:cubicBezTo>
                  <a:cubicBezTo>
                    <a:pt x="10809" y="1214"/>
                    <a:pt x="7654" y="614"/>
                    <a:pt x="4569" y="453"/>
                  </a:cubicBezTo>
                  <a:lnTo>
                    <a:pt x="4208" y="453"/>
                  </a:lnTo>
                  <a:cubicBezTo>
                    <a:pt x="2812" y="453"/>
                    <a:pt x="1449" y="860"/>
                    <a:pt x="75" y="1184"/>
                  </a:cubicBezTo>
                  <a:lnTo>
                    <a:pt x="75" y="1184"/>
                  </a:lnTo>
                  <a:lnTo>
                    <a:pt x="75" y="849"/>
                  </a:lnTo>
                  <a:lnTo>
                    <a:pt x="75" y="849"/>
                  </a:lnTo>
                  <a:cubicBezTo>
                    <a:pt x="1448" y="523"/>
                    <a:pt x="2765" y="70"/>
                    <a:pt x="4191" y="70"/>
                  </a:cubicBezTo>
                  <a:close/>
                  <a:moveTo>
                    <a:pt x="4191" y="0"/>
                  </a:moveTo>
                  <a:cubicBezTo>
                    <a:pt x="2759" y="0"/>
                    <a:pt x="1397" y="453"/>
                    <a:pt x="40" y="796"/>
                  </a:cubicBezTo>
                  <a:lnTo>
                    <a:pt x="1" y="796"/>
                  </a:lnTo>
                  <a:lnTo>
                    <a:pt x="1" y="814"/>
                  </a:lnTo>
                  <a:lnTo>
                    <a:pt x="1" y="1231"/>
                  </a:lnTo>
                  <a:lnTo>
                    <a:pt x="1" y="1266"/>
                  </a:lnTo>
                  <a:lnTo>
                    <a:pt x="40" y="1266"/>
                  </a:lnTo>
                  <a:cubicBezTo>
                    <a:pt x="1436" y="940"/>
                    <a:pt x="2794" y="527"/>
                    <a:pt x="4208" y="527"/>
                  </a:cubicBezTo>
                  <a:lnTo>
                    <a:pt x="4569" y="527"/>
                  </a:lnTo>
                  <a:cubicBezTo>
                    <a:pt x="7654" y="688"/>
                    <a:pt x="10792" y="1266"/>
                    <a:pt x="13855" y="1667"/>
                  </a:cubicBezTo>
                  <a:cubicBezTo>
                    <a:pt x="14686" y="1775"/>
                    <a:pt x="15287" y="2193"/>
                    <a:pt x="15905" y="2628"/>
                  </a:cubicBezTo>
                  <a:cubicBezTo>
                    <a:pt x="16518" y="3081"/>
                    <a:pt x="17119" y="3533"/>
                    <a:pt x="17932" y="3681"/>
                  </a:cubicBezTo>
                  <a:cubicBezTo>
                    <a:pt x="18115" y="3699"/>
                    <a:pt x="18298" y="3716"/>
                    <a:pt x="18476" y="3716"/>
                  </a:cubicBezTo>
                  <a:cubicBezTo>
                    <a:pt x="19512" y="3716"/>
                    <a:pt x="20526" y="3224"/>
                    <a:pt x="21522" y="2737"/>
                  </a:cubicBezTo>
                  <a:lnTo>
                    <a:pt x="21539" y="2720"/>
                  </a:lnTo>
                  <a:lnTo>
                    <a:pt x="21539" y="2702"/>
                  </a:lnTo>
                  <a:cubicBezTo>
                    <a:pt x="21561" y="2572"/>
                    <a:pt x="21579" y="2428"/>
                    <a:pt x="21579" y="2302"/>
                  </a:cubicBezTo>
                  <a:lnTo>
                    <a:pt x="21596" y="2228"/>
                  </a:lnTo>
                  <a:lnTo>
                    <a:pt x="21522" y="2267"/>
                  </a:lnTo>
                  <a:cubicBezTo>
                    <a:pt x="20508" y="2789"/>
                    <a:pt x="19494" y="3316"/>
                    <a:pt x="18459" y="3316"/>
                  </a:cubicBezTo>
                  <a:cubicBezTo>
                    <a:pt x="18276" y="3316"/>
                    <a:pt x="18098" y="3298"/>
                    <a:pt x="17915" y="3263"/>
                  </a:cubicBezTo>
                  <a:cubicBezTo>
                    <a:pt x="17136" y="3116"/>
                    <a:pt x="16592" y="2663"/>
                    <a:pt x="16013" y="2228"/>
                  </a:cubicBezTo>
                  <a:cubicBezTo>
                    <a:pt x="15448" y="1775"/>
                    <a:pt x="14869" y="1340"/>
                    <a:pt x="14016" y="1249"/>
                  </a:cubicBezTo>
                  <a:cubicBezTo>
                    <a:pt x="10879" y="888"/>
                    <a:pt x="7689" y="161"/>
                    <a:pt x="451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57"/>
            <p:cNvSpPr/>
            <p:nvPr/>
          </p:nvSpPr>
          <p:spPr>
            <a:xfrm>
              <a:off x="913672" y="1781685"/>
              <a:ext cx="2524279" cy="463100"/>
            </a:xfrm>
            <a:custGeom>
              <a:avLst/>
              <a:gdLst/>
              <a:ahLst/>
              <a:cxnLst/>
              <a:rect l="l" t="t" r="r" b="b"/>
              <a:pathLst>
                <a:path w="21449" h="3935" extrusionOk="0">
                  <a:moveTo>
                    <a:pt x="13725" y="71"/>
                  </a:moveTo>
                  <a:cubicBezTo>
                    <a:pt x="14304" y="88"/>
                    <a:pt x="14721" y="253"/>
                    <a:pt x="15065" y="506"/>
                  </a:cubicBezTo>
                  <a:cubicBezTo>
                    <a:pt x="15592" y="871"/>
                    <a:pt x="15935" y="1450"/>
                    <a:pt x="16318" y="1994"/>
                  </a:cubicBezTo>
                  <a:cubicBezTo>
                    <a:pt x="16719" y="2520"/>
                    <a:pt x="17154" y="3047"/>
                    <a:pt x="17859" y="3334"/>
                  </a:cubicBezTo>
                  <a:cubicBezTo>
                    <a:pt x="18133" y="3443"/>
                    <a:pt x="18420" y="3482"/>
                    <a:pt x="18711" y="3482"/>
                  </a:cubicBezTo>
                  <a:cubicBezTo>
                    <a:pt x="19564" y="3482"/>
                    <a:pt x="20467" y="3081"/>
                    <a:pt x="21358" y="2619"/>
                  </a:cubicBezTo>
                  <a:lnTo>
                    <a:pt x="21358" y="2619"/>
                  </a:lnTo>
                  <a:cubicBezTo>
                    <a:pt x="21362" y="2715"/>
                    <a:pt x="21372" y="2811"/>
                    <a:pt x="21374" y="2910"/>
                  </a:cubicBezTo>
                  <a:lnTo>
                    <a:pt x="21374" y="2910"/>
                  </a:lnTo>
                  <a:cubicBezTo>
                    <a:pt x="20437" y="3398"/>
                    <a:pt x="19501" y="3861"/>
                    <a:pt x="18620" y="3861"/>
                  </a:cubicBezTo>
                  <a:cubicBezTo>
                    <a:pt x="18350" y="3861"/>
                    <a:pt x="18076" y="3808"/>
                    <a:pt x="17806" y="3700"/>
                  </a:cubicBezTo>
                  <a:cubicBezTo>
                    <a:pt x="17371" y="3534"/>
                    <a:pt x="17023" y="3264"/>
                    <a:pt x="16736" y="2955"/>
                  </a:cubicBezTo>
                  <a:cubicBezTo>
                    <a:pt x="16318" y="2503"/>
                    <a:pt x="16009" y="1959"/>
                    <a:pt x="15592" y="1502"/>
                  </a:cubicBezTo>
                  <a:cubicBezTo>
                    <a:pt x="15156" y="1050"/>
                    <a:pt x="14630" y="706"/>
                    <a:pt x="13781" y="654"/>
                  </a:cubicBezTo>
                  <a:cubicBezTo>
                    <a:pt x="13381" y="632"/>
                    <a:pt x="12963" y="615"/>
                    <a:pt x="12546" y="615"/>
                  </a:cubicBezTo>
                  <a:cubicBezTo>
                    <a:pt x="9626" y="615"/>
                    <a:pt x="6619" y="1124"/>
                    <a:pt x="3752" y="1250"/>
                  </a:cubicBezTo>
                  <a:cubicBezTo>
                    <a:pt x="2524" y="1305"/>
                    <a:pt x="1314" y="1390"/>
                    <a:pt x="99" y="1480"/>
                  </a:cubicBezTo>
                  <a:lnTo>
                    <a:pt x="99" y="1480"/>
                  </a:lnTo>
                  <a:cubicBezTo>
                    <a:pt x="113" y="1389"/>
                    <a:pt x="127" y="1288"/>
                    <a:pt x="141" y="1198"/>
                  </a:cubicBezTo>
                  <a:lnTo>
                    <a:pt x="141" y="1198"/>
                  </a:lnTo>
                  <a:cubicBezTo>
                    <a:pt x="944" y="1216"/>
                    <a:pt x="1752" y="1250"/>
                    <a:pt x="2555" y="1250"/>
                  </a:cubicBezTo>
                  <a:cubicBezTo>
                    <a:pt x="2973" y="1250"/>
                    <a:pt x="3373" y="1232"/>
                    <a:pt x="3791" y="1215"/>
                  </a:cubicBezTo>
                  <a:cubicBezTo>
                    <a:pt x="6946" y="1089"/>
                    <a:pt x="10152" y="71"/>
                    <a:pt x="13307" y="71"/>
                  </a:cubicBezTo>
                  <a:close/>
                  <a:moveTo>
                    <a:pt x="13307" y="1"/>
                  </a:moveTo>
                  <a:cubicBezTo>
                    <a:pt x="10135" y="1"/>
                    <a:pt x="6928" y="1015"/>
                    <a:pt x="3791" y="1141"/>
                  </a:cubicBezTo>
                  <a:cubicBezTo>
                    <a:pt x="3373" y="1158"/>
                    <a:pt x="2973" y="1176"/>
                    <a:pt x="2555" y="1176"/>
                  </a:cubicBezTo>
                  <a:cubicBezTo>
                    <a:pt x="1759" y="1176"/>
                    <a:pt x="945" y="1141"/>
                    <a:pt x="127" y="1124"/>
                  </a:cubicBezTo>
                  <a:lnTo>
                    <a:pt x="92" y="1124"/>
                  </a:lnTo>
                  <a:lnTo>
                    <a:pt x="92" y="1158"/>
                  </a:lnTo>
                  <a:cubicBezTo>
                    <a:pt x="53" y="1267"/>
                    <a:pt x="36" y="1393"/>
                    <a:pt x="18" y="1502"/>
                  </a:cubicBezTo>
                  <a:lnTo>
                    <a:pt x="1" y="1559"/>
                  </a:lnTo>
                  <a:lnTo>
                    <a:pt x="53" y="1559"/>
                  </a:lnTo>
                  <a:cubicBezTo>
                    <a:pt x="1289" y="1467"/>
                    <a:pt x="2520" y="1376"/>
                    <a:pt x="3752" y="1324"/>
                  </a:cubicBezTo>
                  <a:cubicBezTo>
                    <a:pt x="6637" y="1176"/>
                    <a:pt x="9648" y="688"/>
                    <a:pt x="12546" y="688"/>
                  </a:cubicBezTo>
                  <a:cubicBezTo>
                    <a:pt x="12963" y="688"/>
                    <a:pt x="13381" y="706"/>
                    <a:pt x="13781" y="723"/>
                  </a:cubicBezTo>
                  <a:cubicBezTo>
                    <a:pt x="14343" y="762"/>
                    <a:pt x="14739" y="923"/>
                    <a:pt x="15087" y="1141"/>
                  </a:cubicBezTo>
                  <a:cubicBezTo>
                    <a:pt x="15574" y="1502"/>
                    <a:pt x="15918" y="2011"/>
                    <a:pt x="16283" y="2520"/>
                  </a:cubicBezTo>
                  <a:cubicBezTo>
                    <a:pt x="16662" y="3025"/>
                    <a:pt x="17097" y="3499"/>
                    <a:pt x="17785" y="3769"/>
                  </a:cubicBezTo>
                  <a:cubicBezTo>
                    <a:pt x="18059" y="3878"/>
                    <a:pt x="18329" y="3935"/>
                    <a:pt x="18620" y="3935"/>
                  </a:cubicBezTo>
                  <a:cubicBezTo>
                    <a:pt x="19525" y="3917"/>
                    <a:pt x="20487" y="3460"/>
                    <a:pt x="21431" y="2973"/>
                  </a:cubicBezTo>
                  <a:lnTo>
                    <a:pt x="21448" y="2955"/>
                  </a:lnTo>
                  <a:lnTo>
                    <a:pt x="21448" y="2938"/>
                  </a:lnTo>
                  <a:cubicBezTo>
                    <a:pt x="21448" y="2808"/>
                    <a:pt x="21431" y="2681"/>
                    <a:pt x="21431" y="2555"/>
                  </a:cubicBezTo>
                  <a:lnTo>
                    <a:pt x="21414" y="2503"/>
                  </a:lnTo>
                  <a:lnTo>
                    <a:pt x="21374" y="2520"/>
                  </a:lnTo>
                  <a:cubicBezTo>
                    <a:pt x="20469" y="2990"/>
                    <a:pt x="19564" y="3408"/>
                    <a:pt x="18711" y="3408"/>
                  </a:cubicBezTo>
                  <a:cubicBezTo>
                    <a:pt x="18420" y="3408"/>
                    <a:pt x="18150" y="3373"/>
                    <a:pt x="17893" y="3264"/>
                  </a:cubicBezTo>
                  <a:cubicBezTo>
                    <a:pt x="17424" y="3082"/>
                    <a:pt x="17080" y="2790"/>
                    <a:pt x="16788" y="2464"/>
                  </a:cubicBezTo>
                  <a:cubicBezTo>
                    <a:pt x="16353" y="1976"/>
                    <a:pt x="16027" y="1376"/>
                    <a:pt x="15592" y="889"/>
                  </a:cubicBezTo>
                  <a:cubicBezTo>
                    <a:pt x="15156" y="397"/>
                    <a:pt x="14613" y="36"/>
                    <a:pt x="1372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57"/>
            <p:cNvSpPr/>
            <p:nvPr/>
          </p:nvSpPr>
          <p:spPr>
            <a:xfrm>
              <a:off x="956274" y="1495472"/>
              <a:ext cx="2460139" cy="539833"/>
            </a:xfrm>
            <a:custGeom>
              <a:avLst/>
              <a:gdLst/>
              <a:ahLst/>
              <a:cxnLst/>
              <a:rect l="l" t="t" r="r" b="b"/>
              <a:pathLst>
                <a:path w="20904" h="4587" extrusionOk="0">
                  <a:moveTo>
                    <a:pt x="190" y="2226"/>
                  </a:moveTo>
                  <a:cubicBezTo>
                    <a:pt x="1304" y="2712"/>
                    <a:pt x="2419" y="3373"/>
                    <a:pt x="3607" y="3373"/>
                  </a:cubicBezTo>
                  <a:lnTo>
                    <a:pt x="3738" y="3373"/>
                  </a:lnTo>
                  <a:cubicBezTo>
                    <a:pt x="3681" y="3373"/>
                    <a:pt x="3629" y="3390"/>
                    <a:pt x="3572" y="3390"/>
                  </a:cubicBezTo>
                  <a:cubicBezTo>
                    <a:pt x="2386" y="3390"/>
                    <a:pt x="1256" y="2877"/>
                    <a:pt x="88" y="2512"/>
                  </a:cubicBezTo>
                  <a:lnTo>
                    <a:pt x="88" y="2512"/>
                  </a:lnTo>
                  <a:cubicBezTo>
                    <a:pt x="128" y="2421"/>
                    <a:pt x="161" y="2318"/>
                    <a:pt x="190" y="2226"/>
                  </a:cubicBezTo>
                  <a:close/>
                  <a:moveTo>
                    <a:pt x="13311" y="75"/>
                  </a:moveTo>
                  <a:cubicBezTo>
                    <a:pt x="13815" y="92"/>
                    <a:pt x="14233" y="292"/>
                    <a:pt x="14594" y="584"/>
                  </a:cubicBezTo>
                  <a:cubicBezTo>
                    <a:pt x="15160" y="1036"/>
                    <a:pt x="15613" y="1706"/>
                    <a:pt x="16065" y="2342"/>
                  </a:cubicBezTo>
                  <a:cubicBezTo>
                    <a:pt x="16518" y="2977"/>
                    <a:pt x="16988" y="3590"/>
                    <a:pt x="17623" y="3917"/>
                  </a:cubicBezTo>
                  <a:cubicBezTo>
                    <a:pt x="17967" y="4100"/>
                    <a:pt x="18315" y="4173"/>
                    <a:pt x="18676" y="4173"/>
                  </a:cubicBezTo>
                  <a:cubicBezTo>
                    <a:pt x="19366" y="4173"/>
                    <a:pt x="20061" y="3894"/>
                    <a:pt x="20772" y="3559"/>
                  </a:cubicBezTo>
                  <a:lnTo>
                    <a:pt x="20772" y="3559"/>
                  </a:lnTo>
                  <a:cubicBezTo>
                    <a:pt x="20797" y="3649"/>
                    <a:pt x="20815" y="3747"/>
                    <a:pt x="20829" y="3836"/>
                  </a:cubicBezTo>
                  <a:lnTo>
                    <a:pt x="20829" y="3836"/>
                  </a:lnTo>
                  <a:cubicBezTo>
                    <a:pt x="20076" y="4197"/>
                    <a:pt x="19339" y="4517"/>
                    <a:pt x="18602" y="4517"/>
                  </a:cubicBezTo>
                  <a:cubicBezTo>
                    <a:pt x="18258" y="4517"/>
                    <a:pt x="17914" y="4443"/>
                    <a:pt x="17588" y="4282"/>
                  </a:cubicBezTo>
                  <a:cubicBezTo>
                    <a:pt x="16770" y="3917"/>
                    <a:pt x="16248" y="3029"/>
                    <a:pt x="15682" y="2215"/>
                  </a:cubicBezTo>
                  <a:cubicBezTo>
                    <a:pt x="15412" y="1798"/>
                    <a:pt x="15103" y="1415"/>
                    <a:pt x="14760" y="1106"/>
                  </a:cubicBezTo>
                  <a:cubicBezTo>
                    <a:pt x="14399" y="819"/>
                    <a:pt x="13981" y="601"/>
                    <a:pt x="13454" y="562"/>
                  </a:cubicBezTo>
                  <a:lnTo>
                    <a:pt x="13254" y="562"/>
                  </a:lnTo>
                  <a:cubicBezTo>
                    <a:pt x="12527" y="562"/>
                    <a:pt x="11714" y="801"/>
                    <a:pt x="10935" y="1071"/>
                  </a:cubicBezTo>
                  <a:cubicBezTo>
                    <a:pt x="10134" y="1363"/>
                    <a:pt x="9373" y="1706"/>
                    <a:pt x="8742" y="1924"/>
                  </a:cubicBezTo>
                  <a:cubicBezTo>
                    <a:pt x="7213" y="2439"/>
                    <a:pt x="5464" y="3283"/>
                    <a:pt x="3844" y="3368"/>
                  </a:cubicBezTo>
                  <a:lnTo>
                    <a:pt x="3844" y="3368"/>
                  </a:lnTo>
                  <a:cubicBezTo>
                    <a:pt x="5490" y="3253"/>
                    <a:pt x="7240" y="2259"/>
                    <a:pt x="8703" y="1650"/>
                  </a:cubicBezTo>
                  <a:cubicBezTo>
                    <a:pt x="9338" y="1397"/>
                    <a:pt x="10099" y="997"/>
                    <a:pt x="10878" y="671"/>
                  </a:cubicBezTo>
                  <a:cubicBezTo>
                    <a:pt x="11679" y="344"/>
                    <a:pt x="12475" y="75"/>
                    <a:pt x="13180" y="75"/>
                  </a:cubicBezTo>
                  <a:close/>
                  <a:moveTo>
                    <a:pt x="13180" y="1"/>
                  </a:moveTo>
                  <a:cubicBezTo>
                    <a:pt x="12458" y="1"/>
                    <a:pt x="11640" y="275"/>
                    <a:pt x="10861" y="601"/>
                  </a:cubicBezTo>
                  <a:cubicBezTo>
                    <a:pt x="10065" y="927"/>
                    <a:pt x="9303" y="1323"/>
                    <a:pt x="8685" y="1580"/>
                  </a:cubicBezTo>
                  <a:cubicBezTo>
                    <a:pt x="7180" y="2194"/>
                    <a:pt x="5404" y="3212"/>
                    <a:pt x="3773" y="3303"/>
                  </a:cubicBezTo>
                  <a:lnTo>
                    <a:pt x="3607" y="3303"/>
                  </a:lnTo>
                  <a:cubicBezTo>
                    <a:pt x="2432" y="3303"/>
                    <a:pt x="1323" y="2651"/>
                    <a:pt x="183" y="2141"/>
                  </a:cubicBezTo>
                  <a:lnTo>
                    <a:pt x="148" y="2124"/>
                  </a:lnTo>
                  <a:lnTo>
                    <a:pt x="126" y="2159"/>
                  </a:lnTo>
                  <a:cubicBezTo>
                    <a:pt x="91" y="2285"/>
                    <a:pt x="57" y="2394"/>
                    <a:pt x="17" y="2520"/>
                  </a:cubicBezTo>
                  <a:lnTo>
                    <a:pt x="0" y="2559"/>
                  </a:lnTo>
                  <a:lnTo>
                    <a:pt x="39" y="2559"/>
                  </a:lnTo>
                  <a:cubicBezTo>
                    <a:pt x="1197" y="2938"/>
                    <a:pt x="2358" y="3464"/>
                    <a:pt x="3572" y="3464"/>
                  </a:cubicBezTo>
                  <a:cubicBezTo>
                    <a:pt x="3629" y="3464"/>
                    <a:pt x="3681" y="3447"/>
                    <a:pt x="3738" y="3447"/>
                  </a:cubicBezTo>
                  <a:cubicBezTo>
                    <a:pt x="5422" y="3373"/>
                    <a:pt x="7219" y="2520"/>
                    <a:pt x="8759" y="1976"/>
                  </a:cubicBezTo>
                  <a:cubicBezTo>
                    <a:pt x="9395" y="1759"/>
                    <a:pt x="10173" y="1432"/>
                    <a:pt x="10952" y="1145"/>
                  </a:cubicBezTo>
                  <a:cubicBezTo>
                    <a:pt x="11731" y="853"/>
                    <a:pt x="12549" y="636"/>
                    <a:pt x="13254" y="636"/>
                  </a:cubicBezTo>
                  <a:lnTo>
                    <a:pt x="13454" y="636"/>
                  </a:lnTo>
                  <a:cubicBezTo>
                    <a:pt x="13963" y="671"/>
                    <a:pt x="14359" y="871"/>
                    <a:pt x="14703" y="1162"/>
                  </a:cubicBezTo>
                  <a:cubicBezTo>
                    <a:pt x="15230" y="1598"/>
                    <a:pt x="15630" y="2250"/>
                    <a:pt x="16048" y="2868"/>
                  </a:cubicBezTo>
                  <a:cubicBezTo>
                    <a:pt x="16465" y="3482"/>
                    <a:pt x="16918" y="4065"/>
                    <a:pt x="17553" y="4352"/>
                  </a:cubicBezTo>
                  <a:cubicBezTo>
                    <a:pt x="17897" y="4517"/>
                    <a:pt x="18241" y="4587"/>
                    <a:pt x="18602" y="4587"/>
                  </a:cubicBezTo>
                  <a:cubicBezTo>
                    <a:pt x="19363" y="4587"/>
                    <a:pt x="20125" y="4261"/>
                    <a:pt x="20886" y="3882"/>
                  </a:cubicBezTo>
                  <a:lnTo>
                    <a:pt x="20904" y="3882"/>
                  </a:lnTo>
                  <a:lnTo>
                    <a:pt x="20904" y="3847"/>
                  </a:lnTo>
                  <a:cubicBezTo>
                    <a:pt x="20886" y="3738"/>
                    <a:pt x="20869" y="3608"/>
                    <a:pt x="20834" y="3499"/>
                  </a:cubicBezTo>
                  <a:lnTo>
                    <a:pt x="20834" y="3464"/>
                  </a:lnTo>
                  <a:lnTo>
                    <a:pt x="20778" y="3482"/>
                  </a:lnTo>
                  <a:cubicBezTo>
                    <a:pt x="20073" y="3825"/>
                    <a:pt x="19363" y="4100"/>
                    <a:pt x="18676" y="4100"/>
                  </a:cubicBezTo>
                  <a:cubicBezTo>
                    <a:pt x="18332" y="4100"/>
                    <a:pt x="17988" y="4026"/>
                    <a:pt x="17640" y="3847"/>
                  </a:cubicBezTo>
                  <a:cubicBezTo>
                    <a:pt x="16844" y="3447"/>
                    <a:pt x="16283" y="2503"/>
                    <a:pt x="15665" y="1650"/>
                  </a:cubicBezTo>
                  <a:cubicBezTo>
                    <a:pt x="15356" y="1236"/>
                    <a:pt x="15029" y="836"/>
                    <a:pt x="14651" y="527"/>
                  </a:cubicBezTo>
                  <a:cubicBezTo>
                    <a:pt x="14268" y="236"/>
                    <a:pt x="13833" y="18"/>
                    <a:pt x="13311"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57"/>
            <p:cNvSpPr/>
            <p:nvPr/>
          </p:nvSpPr>
          <p:spPr>
            <a:xfrm>
              <a:off x="971103" y="1433569"/>
              <a:ext cx="2437190" cy="553131"/>
            </a:xfrm>
            <a:custGeom>
              <a:avLst/>
              <a:gdLst/>
              <a:ahLst/>
              <a:cxnLst/>
              <a:rect l="l" t="t" r="r" b="b"/>
              <a:pathLst>
                <a:path w="20709" h="4700" extrusionOk="0">
                  <a:moveTo>
                    <a:pt x="13054" y="74"/>
                  </a:moveTo>
                  <a:cubicBezTo>
                    <a:pt x="13563" y="74"/>
                    <a:pt x="13998" y="274"/>
                    <a:pt x="14381" y="583"/>
                  </a:cubicBezTo>
                  <a:cubicBezTo>
                    <a:pt x="14960" y="1036"/>
                    <a:pt x="15447" y="1723"/>
                    <a:pt x="15922" y="2393"/>
                  </a:cubicBezTo>
                  <a:cubicBezTo>
                    <a:pt x="16409" y="3046"/>
                    <a:pt x="16918" y="3681"/>
                    <a:pt x="17553" y="4008"/>
                  </a:cubicBezTo>
                  <a:cubicBezTo>
                    <a:pt x="17897" y="4190"/>
                    <a:pt x="18258" y="4264"/>
                    <a:pt x="18602" y="4264"/>
                  </a:cubicBezTo>
                  <a:cubicBezTo>
                    <a:pt x="19263" y="4264"/>
                    <a:pt x="19904" y="4034"/>
                    <a:pt x="20560" y="3738"/>
                  </a:cubicBezTo>
                  <a:lnTo>
                    <a:pt x="20560" y="3738"/>
                  </a:lnTo>
                  <a:cubicBezTo>
                    <a:pt x="20589" y="3832"/>
                    <a:pt x="20615" y="3920"/>
                    <a:pt x="20630" y="4018"/>
                  </a:cubicBezTo>
                  <a:lnTo>
                    <a:pt x="20630" y="4018"/>
                  </a:lnTo>
                  <a:cubicBezTo>
                    <a:pt x="19932" y="4357"/>
                    <a:pt x="19230" y="4626"/>
                    <a:pt x="18550" y="4626"/>
                  </a:cubicBezTo>
                  <a:cubicBezTo>
                    <a:pt x="18206" y="4626"/>
                    <a:pt x="17862" y="4552"/>
                    <a:pt x="17514" y="4373"/>
                  </a:cubicBezTo>
                  <a:cubicBezTo>
                    <a:pt x="16718" y="3973"/>
                    <a:pt x="16157" y="3029"/>
                    <a:pt x="15539" y="2176"/>
                  </a:cubicBezTo>
                  <a:cubicBezTo>
                    <a:pt x="15230" y="1762"/>
                    <a:pt x="14903" y="1362"/>
                    <a:pt x="14525" y="1053"/>
                  </a:cubicBezTo>
                  <a:cubicBezTo>
                    <a:pt x="14142" y="762"/>
                    <a:pt x="13707" y="544"/>
                    <a:pt x="13185" y="527"/>
                  </a:cubicBezTo>
                  <a:lnTo>
                    <a:pt x="13054" y="527"/>
                  </a:lnTo>
                  <a:cubicBezTo>
                    <a:pt x="12332" y="527"/>
                    <a:pt x="11514" y="801"/>
                    <a:pt x="10735" y="1127"/>
                  </a:cubicBezTo>
                  <a:cubicBezTo>
                    <a:pt x="9939" y="1453"/>
                    <a:pt x="9177" y="1849"/>
                    <a:pt x="8559" y="2106"/>
                  </a:cubicBezTo>
                  <a:cubicBezTo>
                    <a:pt x="7054" y="2720"/>
                    <a:pt x="5278" y="3738"/>
                    <a:pt x="3647" y="3829"/>
                  </a:cubicBezTo>
                  <a:lnTo>
                    <a:pt x="3481" y="3829"/>
                  </a:lnTo>
                  <a:cubicBezTo>
                    <a:pt x="2318" y="3829"/>
                    <a:pt x="1219" y="3189"/>
                    <a:pt x="90" y="2683"/>
                  </a:cubicBezTo>
                  <a:lnTo>
                    <a:pt x="90" y="2683"/>
                  </a:lnTo>
                  <a:cubicBezTo>
                    <a:pt x="132" y="2584"/>
                    <a:pt x="163" y="2495"/>
                    <a:pt x="202" y="2397"/>
                  </a:cubicBezTo>
                  <a:lnTo>
                    <a:pt x="202" y="2397"/>
                  </a:lnTo>
                  <a:cubicBezTo>
                    <a:pt x="734" y="2700"/>
                    <a:pt x="1266" y="3035"/>
                    <a:pt x="1815" y="3320"/>
                  </a:cubicBezTo>
                  <a:cubicBezTo>
                    <a:pt x="2376" y="3590"/>
                    <a:pt x="2937" y="3790"/>
                    <a:pt x="3555" y="3790"/>
                  </a:cubicBezTo>
                  <a:lnTo>
                    <a:pt x="3681" y="3790"/>
                  </a:lnTo>
                  <a:cubicBezTo>
                    <a:pt x="4499" y="3738"/>
                    <a:pt x="5352" y="3429"/>
                    <a:pt x="6183" y="3029"/>
                  </a:cubicBezTo>
                  <a:cubicBezTo>
                    <a:pt x="7019" y="2650"/>
                    <a:pt x="7815" y="2176"/>
                    <a:pt x="8524" y="1849"/>
                  </a:cubicBezTo>
                  <a:cubicBezTo>
                    <a:pt x="9138" y="1545"/>
                    <a:pt x="9899" y="1110"/>
                    <a:pt x="10683" y="727"/>
                  </a:cubicBezTo>
                  <a:cubicBezTo>
                    <a:pt x="11462" y="366"/>
                    <a:pt x="12275" y="74"/>
                    <a:pt x="12985" y="74"/>
                  </a:cubicBezTo>
                  <a:close/>
                  <a:moveTo>
                    <a:pt x="12985" y="0"/>
                  </a:moveTo>
                  <a:cubicBezTo>
                    <a:pt x="12258" y="0"/>
                    <a:pt x="11444" y="292"/>
                    <a:pt x="10661" y="675"/>
                  </a:cubicBezTo>
                  <a:cubicBezTo>
                    <a:pt x="9865" y="1036"/>
                    <a:pt x="9103" y="1488"/>
                    <a:pt x="8485" y="1780"/>
                  </a:cubicBezTo>
                  <a:cubicBezTo>
                    <a:pt x="7780" y="2124"/>
                    <a:pt x="6984" y="2576"/>
                    <a:pt x="6166" y="2976"/>
                  </a:cubicBezTo>
                  <a:cubicBezTo>
                    <a:pt x="5331" y="3355"/>
                    <a:pt x="4482" y="3681"/>
                    <a:pt x="3681" y="3720"/>
                  </a:cubicBezTo>
                  <a:lnTo>
                    <a:pt x="3555" y="3720"/>
                  </a:lnTo>
                  <a:cubicBezTo>
                    <a:pt x="2959" y="3720"/>
                    <a:pt x="2393" y="3520"/>
                    <a:pt x="1850" y="3246"/>
                  </a:cubicBezTo>
                  <a:cubicBezTo>
                    <a:pt x="1288" y="2976"/>
                    <a:pt x="744" y="2633"/>
                    <a:pt x="200" y="2324"/>
                  </a:cubicBezTo>
                  <a:lnTo>
                    <a:pt x="166" y="2306"/>
                  </a:lnTo>
                  <a:lnTo>
                    <a:pt x="148" y="2341"/>
                  </a:lnTo>
                  <a:cubicBezTo>
                    <a:pt x="92" y="2450"/>
                    <a:pt x="57" y="2576"/>
                    <a:pt x="0" y="2685"/>
                  </a:cubicBezTo>
                  <a:lnTo>
                    <a:pt x="0" y="2720"/>
                  </a:lnTo>
                  <a:lnTo>
                    <a:pt x="39" y="2741"/>
                  </a:lnTo>
                  <a:cubicBezTo>
                    <a:pt x="1162" y="3229"/>
                    <a:pt x="2285" y="3899"/>
                    <a:pt x="3481" y="3899"/>
                  </a:cubicBezTo>
                  <a:lnTo>
                    <a:pt x="3647" y="3899"/>
                  </a:lnTo>
                  <a:cubicBezTo>
                    <a:pt x="5313" y="3807"/>
                    <a:pt x="7093" y="2794"/>
                    <a:pt x="8577" y="2176"/>
                  </a:cubicBezTo>
                  <a:cubicBezTo>
                    <a:pt x="9212" y="1923"/>
                    <a:pt x="9973" y="1523"/>
                    <a:pt x="10752" y="1197"/>
                  </a:cubicBezTo>
                  <a:cubicBezTo>
                    <a:pt x="11553" y="870"/>
                    <a:pt x="12349" y="601"/>
                    <a:pt x="13054" y="601"/>
                  </a:cubicBezTo>
                  <a:lnTo>
                    <a:pt x="13185" y="601"/>
                  </a:lnTo>
                  <a:cubicBezTo>
                    <a:pt x="13689" y="618"/>
                    <a:pt x="14107" y="818"/>
                    <a:pt x="14468" y="1110"/>
                  </a:cubicBezTo>
                  <a:cubicBezTo>
                    <a:pt x="15034" y="1562"/>
                    <a:pt x="15487" y="2232"/>
                    <a:pt x="15939" y="2868"/>
                  </a:cubicBezTo>
                  <a:cubicBezTo>
                    <a:pt x="16392" y="3503"/>
                    <a:pt x="16862" y="4116"/>
                    <a:pt x="17497" y="4443"/>
                  </a:cubicBezTo>
                  <a:cubicBezTo>
                    <a:pt x="17841" y="4626"/>
                    <a:pt x="18189" y="4699"/>
                    <a:pt x="18550" y="4699"/>
                  </a:cubicBezTo>
                  <a:cubicBezTo>
                    <a:pt x="19255" y="4699"/>
                    <a:pt x="19964" y="4408"/>
                    <a:pt x="20691" y="4064"/>
                  </a:cubicBezTo>
                  <a:lnTo>
                    <a:pt x="20708" y="4064"/>
                  </a:lnTo>
                  <a:lnTo>
                    <a:pt x="20708" y="4025"/>
                  </a:lnTo>
                  <a:cubicBezTo>
                    <a:pt x="20691" y="3899"/>
                    <a:pt x="20652" y="3790"/>
                    <a:pt x="20617" y="3664"/>
                  </a:cubicBezTo>
                  <a:lnTo>
                    <a:pt x="20617" y="3629"/>
                  </a:lnTo>
                  <a:lnTo>
                    <a:pt x="20560" y="3646"/>
                  </a:lnTo>
                  <a:cubicBezTo>
                    <a:pt x="19907" y="3955"/>
                    <a:pt x="19255" y="4190"/>
                    <a:pt x="18602" y="4190"/>
                  </a:cubicBezTo>
                  <a:cubicBezTo>
                    <a:pt x="18258" y="4190"/>
                    <a:pt x="17915" y="4116"/>
                    <a:pt x="17588" y="3955"/>
                  </a:cubicBezTo>
                  <a:cubicBezTo>
                    <a:pt x="16753" y="3538"/>
                    <a:pt x="16157" y="2559"/>
                    <a:pt x="15504" y="1688"/>
                  </a:cubicBezTo>
                  <a:cubicBezTo>
                    <a:pt x="15178" y="1253"/>
                    <a:pt x="14834" y="836"/>
                    <a:pt x="14434" y="527"/>
                  </a:cubicBezTo>
                  <a:cubicBezTo>
                    <a:pt x="14033" y="218"/>
                    <a:pt x="13581" y="0"/>
                    <a:pt x="13054"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57"/>
            <p:cNvSpPr/>
            <p:nvPr/>
          </p:nvSpPr>
          <p:spPr>
            <a:xfrm>
              <a:off x="922381" y="1709073"/>
              <a:ext cx="2513570" cy="482519"/>
            </a:xfrm>
            <a:custGeom>
              <a:avLst/>
              <a:gdLst/>
              <a:ahLst/>
              <a:cxnLst/>
              <a:rect l="l" t="t" r="r" b="b"/>
              <a:pathLst>
                <a:path w="21358" h="4100" extrusionOk="0">
                  <a:moveTo>
                    <a:pt x="155" y="1470"/>
                  </a:moveTo>
                  <a:cubicBezTo>
                    <a:pt x="1199" y="1596"/>
                    <a:pt x="2258" y="1764"/>
                    <a:pt x="3301" y="1775"/>
                  </a:cubicBezTo>
                  <a:lnTo>
                    <a:pt x="3301" y="1775"/>
                  </a:lnTo>
                  <a:cubicBezTo>
                    <a:pt x="3029" y="1785"/>
                    <a:pt x="2759" y="1793"/>
                    <a:pt x="2481" y="1793"/>
                  </a:cubicBezTo>
                  <a:cubicBezTo>
                    <a:pt x="1695" y="1793"/>
                    <a:pt x="893" y="1759"/>
                    <a:pt x="86" y="1741"/>
                  </a:cubicBezTo>
                  <a:lnTo>
                    <a:pt x="86" y="1741"/>
                  </a:lnTo>
                  <a:cubicBezTo>
                    <a:pt x="113" y="1644"/>
                    <a:pt x="129" y="1557"/>
                    <a:pt x="155" y="1470"/>
                  </a:cubicBezTo>
                  <a:close/>
                  <a:moveTo>
                    <a:pt x="13560" y="74"/>
                  </a:moveTo>
                  <a:cubicBezTo>
                    <a:pt x="14160" y="74"/>
                    <a:pt x="14595" y="235"/>
                    <a:pt x="14956" y="487"/>
                  </a:cubicBezTo>
                  <a:cubicBezTo>
                    <a:pt x="15500" y="888"/>
                    <a:pt x="15861" y="1488"/>
                    <a:pt x="16262" y="2067"/>
                  </a:cubicBezTo>
                  <a:cubicBezTo>
                    <a:pt x="16679" y="2663"/>
                    <a:pt x="17132" y="3229"/>
                    <a:pt x="17859" y="3516"/>
                  </a:cubicBezTo>
                  <a:cubicBezTo>
                    <a:pt x="18146" y="3625"/>
                    <a:pt x="18437" y="3664"/>
                    <a:pt x="18729" y="3664"/>
                  </a:cubicBezTo>
                  <a:cubicBezTo>
                    <a:pt x="19544" y="3664"/>
                    <a:pt x="20396" y="3279"/>
                    <a:pt x="21250" y="2854"/>
                  </a:cubicBezTo>
                  <a:lnTo>
                    <a:pt x="21250" y="2854"/>
                  </a:lnTo>
                  <a:cubicBezTo>
                    <a:pt x="21253" y="2952"/>
                    <a:pt x="21266" y="3050"/>
                    <a:pt x="21280" y="3148"/>
                  </a:cubicBezTo>
                  <a:lnTo>
                    <a:pt x="21280" y="3148"/>
                  </a:lnTo>
                  <a:cubicBezTo>
                    <a:pt x="20382" y="3614"/>
                    <a:pt x="19484" y="4025"/>
                    <a:pt x="18637" y="4025"/>
                  </a:cubicBezTo>
                  <a:cubicBezTo>
                    <a:pt x="18346" y="4025"/>
                    <a:pt x="18076" y="3990"/>
                    <a:pt x="17819" y="3881"/>
                  </a:cubicBezTo>
                  <a:cubicBezTo>
                    <a:pt x="17350" y="3699"/>
                    <a:pt x="17006" y="3407"/>
                    <a:pt x="16714" y="3081"/>
                  </a:cubicBezTo>
                  <a:cubicBezTo>
                    <a:pt x="16279" y="2593"/>
                    <a:pt x="15953" y="1993"/>
                    <a:pt x="15518" y="1506"/>
                  </a:cubicBezTo>
                  <a:cubicBezTo>
                    <a:pt x="15082" y="1014"/>
                    <a:pt x="14539" y="653"/>
                    <a:pt x="13651" y="618"/>
                  </a:cubicBezTo>
                  <a:lnTo>
                    <a:pt x="13233" y="618"/>
                  </a:lnTo>
                  <a:cubicBezTo>
                    <a:pt x="10327" y="618"/>
                    <a:pt x="7391" y="1469"/>
                    <a:pt x="4507" y="1709"/>
                  </a:cubicBezTo>
                  <a:lnTo>
                    <a:pt x="4507" y="1709"/>
                  </a:lnTo>
                  <a:cubicBezTo>
                    <a:pt x="7544" y="1418"/>
                    <a:pt x="10528" y="74"/>
                    <a:pt x="13542" y="74"/>
                  </a:cubicBezTo>
                  <a:close/>
                  <a:moveTo>
                    <a:pt x="13542" y="0"/>
                  </a:moveTo>
                  <a:cubicBezTo>
                    <a:pt x="10244" y="0"/>
                    <a:pt x="7033" y="1575"/>
                    <a:pt x="3752" y="1684"/>
                  </a:cubicBezTo>
                  <a:cubicBezTo>
                    <a:pt x="3643" y="1706"/>
                    <a:pt x="3534" y="1706"/>
                    <a:pt x="3408" y="1706"/>
                  </a:cubicBezTo>
                  <a:cubicBezTo>
                    <a:pt x="2320" y="1706"/>
                    <a:pt x="1232" y="1523"/>
                    <a:pt x="127" y="1397"/>
                  </a:cubicBezTo>
                  <a:lnTo>
                    <a:pt x="110" y="1397"/>
                  </a:lnTo>
                  <a:lnTo>
                    <a:pt x="88" y="1432"/>
                  </a:lnTo>
                  <a:cubicBezTo>
                    <a:pt x="53" y="1540"/>
                    <a:pt x="36" y="1667"/>
                    <a:pt x="18" y="1775"/>
                  </a:cubicBezTo>
                  <a:lnTo>
                    <a:pt x="1" y="1815"/>
                  </a:lnTo>
                  <a:lnTo>
                    <a:pt x="36" y="1815"/>
                  </a:lnTo>
                  <a:cubicBezTo>
                    <a:pt x="849" y="1832"/>
                    <a:pt x="1667" y="1867"/>
                    <a:pt x="2481" y="1867"/>
                  </a:cubicBezTo>
                  <a:cubicBezTo>
                    <a:pt x="2899" y="1867"/>
                    <a:pt x="3299" y="1849"/>
                    <a:pt x="3717" y="1832"/>
                  </a:cubicBezTo>
                  <a:cubicBezTo>
                    <a:pt x="6872" y="1706"/>
                    <a:pt x="10078" y="688"/>
                    <a:pt x="13233" y="688"/>
                  </a:cubicBezTo>
                  <a:lnTo>
                    <a:pt x="13651" y="688"/>
                  </a:lnTo>
                  <a:cubicBezTo>
                    <a:pt x="14230" y="705"/>
                    <a:pt x="14647" y="870"/>
                    <a:pt x="14991" y="1123"/>
                  </a:cubicBezTo>
                  <a:cubicBezTo>
                    <a:pt x="15518" y="1488"/>
                    <a:pt x="15861" y="2067"/>
                    <a:pt x="16244" y="2611"/>
                  </a:cubicBezTo>
                  <a:cubicBezTo>
                    <a:pt x="16645" y="3137"/>
                    <a:pt x="17080" y="3664"/>
                    <a:pt x="17785" y="3951"/>
                  </a:cubicBezTo>
                  <a:cubicBezTo>
                    <a:pt x="18059" y="4060"/>
                    <a:pt x="18346" y="4099"/>
                    <a:pt x="18637" y="4099"/>
                  </a:cubicBezTo>
                  <a:cubicBezTo>
                    <a:pt x="19508" y="4099"/>
                    <a:pt x="20430" y="3681"/>
                    <a:pt x="21340" y="3207"/>
                  </a:cubicBezTo>
                  <a:lnTo>
                    <a:pt x="21357" y="3190"/>
                  </a:lnTo>
                  <a:lnTo>
                    <a:pt x="21357" y="3172"/>
                  </a:lnTo>
                  <a:cubicBezTo>
                    <a:pt x="21340" y="3046"/>
                    <a:pt x="21322" y="2920"/>
                    <a:pt x="21322" y="2794"/>
                  </a:cubicBezTo>
                  <a:lnTo>
                    <a:pt x="21300" y="2737"/>
                  </a:lnTo>
                  <a:lnTo>
                    <a:pt x="21266" y="2754"/>
                  </a:lnTo>
                  <a:cubicBezTo>
                    <a:pt x="20395" y="3207"/>
                    <a:pt x="19543" y="3590"/>
                    <a:pt x="18729" y="3590"/>
                  </a:cubicBezTo>
                  <a:cubicBezTo>
                    <a:pt x="18437" y="3590"/>
                    <a:pt x="18168" y="3555"/>
                    <a:pt x="17893" y="3446"/>
                  </a:cubicBezTo>
                  <a:cubicBezTo>
                    <a:pt x="17423" y="3264"/>
                    <a:pt x="17058" y="2955"/>
                    <a:pt x="16753" y="2593"/>
                  </a:cubicBezTo>
                  <a:cubicBezTo>
                    <a:pt x="16296" y="2067"/>
                    <a:pt x="15953" y="1414"/>
                    <a:pt x="15500" y="905"/>
                  </a:cubicBezTo>
                  <a:cubicBezTo>
                    <a:pt x="15265" y="653"/>
                    <a:pt x="15013" y="418"/>
                    <a:pt x="14704" y="252"/>
                  </a:cubicBezTo>
                  <a:cubicBezTo>
                    <a:pt x="14395" y="91"/>
                    <a:pt x="14012" y="0"/>
                    <a:pt x="13560"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57"/>
            <p:cNvSpPr/>
            <p:nvPr/>
          </p:nvSpPr>
          <p:spPr>
            <a:xfrm>
              <a:off x="986402" y="1374137"/>
              <a:ext cx="2413182" cy="561369"/>
            </a:xfrm>
            <a:custGeom>
              <a:avLst/>
              <a:gdLst/>
              <a:ahLst/>
              <a:cxnLst/>
              <a:rect l="l" t="t" r="r" b="b"/>
              <a:pathLst>
                <a:path w="20505" h="4770" extrusionOk="0">
                  <a:moveTo>
                    <a:pt x="12798" y="70"/>
                  </a:moveTo>
                  <a:cubicBezTo>
                    <a:pt x="13324" y="70"/>
                    <a:pt x="13777" y="270"/>
                    <a:pt x="14177" y="579"/>
                  </a:cubicBezTo>
                  <a:cubicBezTo>
                    <a:pt x="14773" y="1049"/>
                    <a:pt x="15283" y="1758"/>
                    <a:pt x="15792" y="2446"/>
                  </a:cubicBezTo>
                  <a:cubicBezTo>
                    <a:pt x="16296" y="3116"/>
                    <a:pt x="16823" y="3769"/>
                    <a:pt x="17476" y="4095"/>
                  </a:cubicBezTo>
                  <a:cubicBezTo>
                    <a:pt x="17819" y="4278"/>
                    <a:pt x="18167" y="4352"/>
                    <a:pt x="18529" y="4352"/>
                  </a:cubicBezTo>
                  <a:cubicBezTo>
                    <a:pt x="19132" y="4352"/>
                    <a:pt x="19731" y="4161"/>
                    <a:pt x="20335" y="3880"/>
                  </a:cubicBezTo>
                  <a:lnTo>
                    <a:pt x="20335" y="3880"/>
                  </a:lnTo>
                  <a:cubicBezTo>
                    <a:pt x="20365" y="3971"/>
                    <a:pt x="20392" y="4071"/>
                    <a:pt x="20409" y="4162"/>
                  </a:cubicBezTo>
                  <a:lnTo>
                    <a:pt x="20409" y="4162"/>
                  </a:lnTo>
                  <a:cubicBezTo>
                    <a:pt x="19763" y="4466"/>
                    <a:pt x="19118" y="4695"/>
                    <a:pt x="18472" y="4695"/>
                  </a:cubicBezTo>
                  <a:cubicBezTo>
                    <a:pt x="18128" y="4695"/>
                    <a:pt x="17785" y="4621"/>
                    <a:pt x="17458" y="4460"/>
                  </a:cubicBezTo>
                  <a:cubicBezTo>
                    <a:pt x="16623" y="4043"/>
                    <a:pt x="16027" y="3064"/>
                    <a:pt x="15374" y="2193"/>
                  </a:cubicBezTo>
                  <a:cubicBezTo>
                    <a:pt x="15048" y="1758"/>
                    <a:pt x="14704" y="1341"/>
                    <a:pt x="14304" y="1032"/>
                  </a:cubicBezTo>
                  <a:cubicBezTo>
                    <a:pt x="13903" y="723"/>
                    <a:pt x="13451" y="505"/>
                    <a:pt x="12924" y="505"/>
                  </a:cubicBezTo>
                  <a:lnTo>
                    <a:pt x="12855" y="505"/>
                  </a:lnTo>
                  <a:cubicBezTo>
                    <a:pt x="12128" y="505"/>
                    <a:pt x="11314" y="797"/>
                    <a:pt x="10531" y="1180"/>
                  </a:cubicBezTo>
                  <a:cubicBezTo>
                    <a:pt x="9735" y="1541"/>
                    <a:pt x="8973" y="1993"/>
                    <a:pt x="8355" y="2285"/>
                  </a:cubicBezTo>
                  <a:cubicBezTo>
                    <a:pt x="7650" y="2629"/>
                    <a:pt x="6854" y="3081"/>
                    <a:pt x="6036" y="3481"/>
                  </a:cubicBezTo>
                  <a:cubicBezTo>
                    <a:pt x="5201" y="3860"/>
                    <a:pt x="4352" y="4186"/>
                    <a:pt x="3551" y="4225"/>
                  </a:cubicBezTo>
                  <a:lnTo>
                    <a:pt x="3425" y="4225"/>
                  </a:lnTo>
                  <a:cubicBezTo>
                    <a:pt x="2829" y="4225"/>
                    <a:pt x="2263" y="4025"/>
                    <a:pt x="1720" y="3751"/>
                  </a:cubicBezTo>
                  <a:cubicBezTo>
                    <a:pt x="1167" y="3486"/>
                    <a:pt x="631" y="3148"/>
                    <a:pt x="95" y="2843"/>
                  </a:cubicBezTo>
                  <a:lnTo>
                    <a:pt x="95" y="2843"/>
                  </a:lnTo>
                  <a:cubicBezTo>
                    <a:pt x="128" y="2755"/>
                    <a:pt x="170" y="2666"/>
                    <a:pt x="215" y="2578"/>
                  </a:cubicBezTo>
                  <a:lnTo>
                    <a:pt x="215" y="2578"/>
                  </a:lnTo>
                  <a:cubicBezTo>
                    <a:pt x="729" y="2916"/>
                    <a:pt x="1244" y="3288"/>
                    <a:pt x="1759" y="3590"/>
                  </a:cubicBezTo>
                  <a:cubicBezTo>
                    <a:pt x="2303" y="3917"/>
                    <a:pt x="2864" y="4134"/>
                    <a:pt x="3460" y="4134"/>
                  </a:cubicBezTo>
                  <a:lnTo>
                    <a:pt x="3591" y="4134"/>
                  </a:lnTo>
                  <a:cubicBezTo>
                    <a:pt x="4387" y="4095"/>
                    <a:pt x="5240" y="3734"/>
                    <a:pt x="6071" y="3316"/>
                  </a:cubicBezTo>
                  <a:cubicBezTo>
                    <a:pt x="6889" y="2881"/>
                    <a:pt x="7668" y="2376"/>
                    <a:pt x="8355" y="2011"/>
                  </a:cubicBezTo>
                  <a:cubicBezTo>
                    <a:pt x="8956" y="1684"/>
                    <a:pt x="9700" y="1197"/>
                    <a:pt x="10479" y="797"/>
                  </a:cubicBezTo>
                  <a:cubicBezTo>
                    <a:pt x="11258" y="396"/>
                    <a:pt x="12054" y="70"/>
                    <a:pt x="12763" y="70"/>
                  </a:cubicBezTo>
                  <a:close/>
                  <a:moveTo>
                    <a:pt x="12763" y="0"/>
                  </a:moveTo>
                  <a:cubicBezTo>
                    <a:pt x="12036" y="0"/>
                    <a:pt x="11223" y="327"/>
                    <a:pt x="10444" y="723"/>
                  </a:cubicBezTo>
                  <a:cubicBezTo>
                    <a:pt x="9661" y="1140"/>
                    <a:pt x="8921" y="1615"/>
                    <a:pt x="8320" y="1941"/>
                  </a:cubicBezTo>
                  <a:cubicBezTo>
                    <a:pt x="7633" y="2302"/>
                    <a:pt x="6854" y="2829"/>
                    <a:pt x="6036" y="3246"/>
                  </a:cubicBezTo>
                  <a:cubicBezTo>
                    <a:pt x="5222" y="3682"/>
                    <a:pt x="4369" y="4025"/>
                    <a:pt x="3591" y="4060"/>
                  </a:cubicBezTo>
                  <a:lnTo>
                    <a:pt x="3460" y="4060"/>
                  </a:lnTo>
                  <a:cubicBezTo>
                    <a:pt x="2881" y="4060"/>
                    <a:pt x="2337" y="3843"/>
                    <a:pt x="1794" y="3534"/>
                  </a:cubicBezTo>
                  <a:cubicBezTo>
                    <a:pt x="1267" y="3225"/>
                    <a:pt x="741" y="2829"/>
                    <a:pt x="218" y="2485"/>
                  </a:cubicBezTo>
                  <a:lnTo>
                    <a:pt x="179" y="2463"/>
                  </a:lnTo>
                  <a:lnTo>
                    <a:pt x="162" y="2502"/>
                  </a:lnTo>
                  <a:cubicBezTo>
                    <a:pt x="110" y="2611"/>
                    <a:pt x="70" y="2737"/>
                    <a:pt x="18" y="2846"/>
                  </a:cubicBezTo>
                  <a:lnTo>
                    <a:pt x="1" y="2881"/>
                  </a:lnTo>
                  <a:lnTo>
                    <a:pt x="36" y="2881"/>
                  </a:lnTo>
                  <a:cubicBezTo>
                    <a:pt x="580" y="3190"/>
                    <a:pt x="1123" y="3534"/>
                    <a:pt x="1685" y="3825"/>
                  </a:cubicBezTo>
                  <a:cubicBezTo>
                    <a:pt x="2246" y="4095"/>
                    <a:pt x="2807" y="4295"/>
                    <a:pt x="3425" y="4295"/>
                  </a:cubicBezTo>
                  <a:lnTo>
                    <a:pt x="3551" y="4295"/>
                  </a:lnTo>
                  <a:cubicBezTo>
                    <a:pt x="4369" y="4243"/>
                    <a:pt x="5222" y="3934"/>
                    <a:pt x="6053" y="3534"/>
                  </a:cubicBezTo>
                  <a:cubicBezTo>
                    <a:pt x="6889" y="3155"/>
                    <a:pt x="7685" y="2681"/>
                    <a:pt x="8394" y="2354"/>
                  </a:cubicBezTo>
                  <a:cubicBezTo>
                    <a:pt x="9008" y="2050"/>
                    <a:pt x="9769" y="1615"/>
                    <a:pt x="10553" y="1232"/>
                  </a:cubicBezTo>
                  <a:cubicBezTo>
                    <a:pt x="11332" y="871"/>
                    <a:pt x="12145" y="579"/>
                    <a:pt x="12855" y="579"/>
                  </a:cubicBezTo>
                  <a:lnTo>
                    <a:pt x="12924" y="579"/>
                  </a:lnTo>
                  <a:cubicBezTo>
                    <a:pt x="13433" y="579"/>
                    <a:pt x="13868" y="779"/>
                    <a:pt x="14251" y="1088"/>
                  </a:cubicBezTo>
                  <a:cubicBezTo>
                    <a:pt x="14830" y="1541"/>
                    <a:pt x="15317" y="2228"/>
                    <a:pt x="15792" y="2898"/>
                  </a:cubicBezTo>
                  <a:cubicBezTo>
                    <a:pt x="16279" y="3551"/>
                    <a:pt x="16788" y="4186"/>
                    <a:pt x="17423" y="4513"/>
                  </a:cubicBezTo>
                  <a:cubicBezTo>
                    <a:pt x="17767" y="4695"/>
                    <a:pt x="18128" y="4769"/>
                    <a:pt x="18472" y="4769"/>
                  </a:cubicBezTo>
                  <a:cubicBezTo>
                    <a:pt x="19147" y="4769"/>
                    <a:pt x="19799" y="4530"/>
                    <a:pt x="20469" y="4225"/>
                  </a:cubicBezTo>
                  <a:lnTo>
                    <a:pt x="20504" y="4204"/>
                  </a:lnTo>
                  <a:lnTo>
                    <a:pt x="20487" y="4169"/>
                  </a:lnTo>
                  <a:cubicBezTo>
                    <a:pt x="20452" y="4060"/>
                    <a:pt x="20430" y="3934"/>
                    <a:pt x="20395" y="3825"/>
                  </a:cubicBezTo>
                  <a:lnTo>
                    <a:pt x="20378" y="3790"/>
                  </a:lnTo>
                  <a:lnTo>
                    <a:pt x="20343" y="3790"/>
                  </a:lnTo>
                  <a:cubicBezTo>
                    <a:pt x="19725" y="4078"/>
                    <a:pt x="19125" y="4278"/>
                    <a:pt x="18529" y="4278"/>
                  </a:cubicBezTo>
                  <a:cubicBezTo>
                    <a:pt x="18185" y="4278"/>
                    <a:pt x="17841" y="4204"/>
                    <a:pt x="17493" y="4043"/>
                  </a:cubicBezTo>
                  <a:cubicBezTo>
                    <a:pt x="17080" y="3825"/>
                    <a:pt x="16714" y="3464"/>
                    <a:pt x="16353" y="3064"/>
                  </a:cubicBezTo>
                  <a:cubicBezTo>
                    <a:pt x="15826" y="2428"/>
                    <a:pt x="15357" y="1684"/>
                    <a:pt x="14795" y="1071"/>
                  </a:cubicBezTo>
                  <a:cubicBezTo>
                    <a:pt x="14251" y="470"/>
                    <a:pt x="13616" y="18"/>
                    <a:pt x="12798"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57"/>
            <p:cNvSpPr/>
            <p:nvPr/>
          </p:nvSpPr>
          <p:spPr>
            <a:xfrm>
              <a:off x="943447" y="1561494"/>
              <a:ext cx="2481676" cy="527593"/>
            </a:xfrm>
            <a:custGeom>
              <a:avLst/>
              <a:gdLst/>
              <a:ahLst/>
              <a:cxnLst/>
              <a:rect l="l" t="t" r="r" b="b"/>
              <a:pathLst>
                <a:path w="21087" h="4483" extrusionOk="0">
                  <a:moveTo>
                    <a:pt x="176" y="2007"/>
                  </a:moveTo>
                  <a:lnTo>
                    <a:pt x="176" y="2007"/>
                  </a:lnTo>
                  <a:cubicBezTo>
                    <a:pt x="1186" y="2340"/>
                    <a:pt x="2199" y="2780"/>
                    <a:pt x="3249" y="2882"/>
                  </a:cubicBezTo>
                  <a:lnTo>
                    <a:pt x="3249" y="2882"/>
                  </a:lnTo>
                  <a:cubicBezTo>
                    <a:pt x="2190" y="2843"/>
                    <a:pt x="1142" y="2532"/>
                    <a:pt x="83" y="2312"/>
                  </a:cubicBezTo>
                  <a:lnTo>
                    <a:pt x="83" y="2312"/>
                  </a:lnTo>
                  <a:cubicBezTo>
                    <a:pt x="113" y="2207"/>
                    <a:pt x="146" y="2113"/>
                    <a:pt x="176" y="2007"/>
                  </a:cubicBezTo>
                  <a:close/>
                  <a:moveTo>
                    <a:pt x="13563" y="75"/>
                  </a:moveTo>
                  <a:cubicBezTo>
                    <a:pt x="14072" y="110"/>
                    <a:pt x="14468" y="310"/>
                    <a:pt x="14812" y="601"/>
                  </a:cubicBezTo>
                  <a:cubicBezTo>
                    <a:pt x="15339" y="1037"/>
                    <a:pt x="15739" y="1689"/>
                    <a:pt x="16157" y="2307"/>
                  </a:cubicBezTo>
                  <a:cubicBezTo>
                    <a:pt x="16574" y="2921"/>
                    <a:pt x="17027" y="3504"/>
                    <a:pt x="17662" y="3791"/>
                  </a:cubicBezTo>
                  <a:cubicBezTo>
                    <a:pt x="18006" y="3956"/>
                    <a:pt x="18350" y="4026"/>
                    <a:pt x="18711" y="4026"/>
                  </a:cubicBezTo>
                  <a:cubicBezTo>
                    <a:pt x="19457" y="4026"/>
                    <a:pt x="20203" y="3713"/>
                    <a:pt x="20949" y="3344"/>
                  </a:cubicBezTo>
                  <a:lnTo>
                    <a:pt x="20949" y="3344"/>
                  </a:lnTo>
                  <a:cubicBezTo>
                    <a:pt x="20966" y="3449"/>
                    <a:pt x="20993" y="3554"/>
                    <a:pt x="21009" y="3660"/>
                  </a:cubicBezTo>
                  <a:lnTo>
                    <a:pt x="21009" y="3660"/>
                  </a:lnTo>
                  <a:cubicBezTo>
                    <a:pt x="20200" y="4055"/>
                    <a:pt x="19395" y="4409"/>
                    <a:pt x="18619" y="4409"/>
                  </a:cubicBezTo>
                  <a:cubicBezTo>
                    <a:pt x="18350" y="4409"/>
                    <a:pt x="18058" y="4352"/>
                    <a:pt x="17788" y="4265"/>
                  </a:cubicBezTo>
                  <a:cubicBezTo>
                    <a:pt x="17314" y="4065"/>
                    <a:pt x="16953" y="3756"/>
                    <a:pt x="16627" y="3373"/>
                  </a:cubicBezTo>
                  <a:cubicBezTo>
                    <a:pt x="16157" y="2829"/>
                    <a:pt x="15774" y="2142"/>
                    <a:pt x="15304" y="1598"/>
                  </a:cubicBezTo>
                  <a:cubicBezTo>
                    <a:pt x="15069" y="1328"/>
                    <a:pt x="14812" y="1089"/>
                    <a:pt x="14486" y="928"/>
                  </a:cubicBezTo>
                  <a:cubicBezTo>
                    <a:pt x="14181" y="745"/>
                    <a:pt x="13798" y="654"/>
                    <a:pt x="13363" y="654"/>
                  </a:cubicBezTo>
                  <a:lnTo>
                    <a:pt x="13272" y="654"/>
                  </a:lnTo>
                  <a:cubicBezTo>
                    <a:pt x="11623" y="693"/>
                    <a:pt x="10026" y="1237"/>
                    <a:pt x="8433" y="1781"/>
                  </a:cubicBezTo>
                  <a:cubicBezTo>
                    <a:pt x="7154" y="2207"/>
                    <a:pt x="5866" y="2645"/>
                    <a:pt x="4544" y="2814"/>
                  </a:cubicBezTo>
                  <a:lnTo>
                    <a:pt x="4544" y="2814"/>
                  </a:lnTo>
                  <a:cubicBezTo>
                    <a:pt x="6018" y="2584"/>
                    <a:pt x="7539" y="1885"/>
                    <a:pt x="8868" y="1415"/>
                  </a:cubicBezTo>
                  <a:cubicBezTo>
                    <a:pt x="9504" y="1198"/>
                    <a:pt x="10282" y="871"/>
                    <a:pt x="11061" y="584"/>
                  </a:cubicBezTo>
                  <a:cubicBezTo>
                    <a:pt x="11840" y="292"/>
                    <a:pt x="12658" y="75"/>
                    <a:pt x="13363" y="75"/>
                  </a:cubicBezTo>
                  <a:close/>
                  <a:moveTo>
                    <a:pt x="13363" y="1"/>
                  </a:moveTo>
                  <a:cubicBezTo>
                    <a:pt x="12636" y="1"/>
                    <a:pt x="11823" y="240"/>
                    <a:pt x="11044" y="510"/>
                  </a:cubicBezTo>
                  <a:cubicBezTo>
                    <a:pt x="10243" y="802"/>
                    <a:pt x="9482" y="1145"/>
                    <a:pt x="8851" y="1363"/>
                  </a:cubicBezTo>
                  <a:cubicBezTo>
                    <a:pt x="7289" y="1889"/>
                    <a:pt x="5496" y="2760"/>
                    <a:pt x="3847" y="2812"/>
                  </a:cubicBezTo>
                  <a:cubicBezTo>
                    <a:pt x="3790" y="2812"/>
                    <a:pt x="3738" y="2829"/>
                    <a:pt x="3681" y="2829"/>
                  </a:cubicBezTo>
                  <a:cubicBezTo>
                    <a:pt x="2485" y="2829"/>
                    <a:pt x="1345" y="2307"/>
                    <a:pt x="166" y="1942"/>
                  </a:cubicBezTo>
                  <a:lnTo>
                    <a:pt x="126" y="1924"/>
                  </a:lnTo>
                  <a:lnTo>
                    <a:pt x="126" y="1959"/>
                  </a:lnTo>
                  <a:cubicBezTo>
                    <a:pt x="74" y="2090"/>
                    <a:pt x="39" y="2198"/>
                    <a:pt x="0" y="2325"/>
                  </a:cubicBezTo>
                  <a:lnTo>
                    <a:pt x="0" y="2359"/>
                  </a:lnTo>
                  <a:lnTo>
                    <a:pt x="39" y="2359"/>
                  </a:lnTo>
                  <a:cubicBezTo>
                    <a:pt x="1179" y="2612"/>
                    <a:pt x="2302" y="2960"/>
                    <a:pt x="3464" y="2960"/>
                  </a:cubicBezTo>
                  <a:lnTo>
                    <a:pt x="3608" y="2960"/>
                  </a:lnTo>
                  <a:cubicBezTo>
                    <a:pt x="5278" y="2921"/>
                    <a:pt x="6871" y="2377"/>
                    <a:pt x="8468" y="1833"/>
                  </a:cubicBezTo>
                  <a:cubicBezTo>
                    <a:pt x="10047" y="1306"/>
                    <a:pt x="11640" y="762"/>
                    <a:pt x="13272" y="728"/>
                  </a:cubicBezTo>
                  <a:lnTo>
                    <a:pt x="13363" y="728"/>
                  </a:lnTo>
                  <a:cubicBezTo>
                    <a:pt x="13942" y="728"/>
                    <a:pt x="14377" y="893"/>
                    <a:pt x="14760" y="1163"/>
                  </a:cubicBezTo>
                  <a:cubicBezTo>
                    <a:pt x="15304" y="1580"/>
                    <a:pt x="15682" y="2216"/>
                    <a:pt x="16117" y="2829"/>
                  </a:cubicBezTo>
                  <a:cubicBezTo>
                    <a:pt x="16553" y="3447"/>
                    <a:pt x="17027" y="4026"/>
                    <a:pt x="17771" y="4317"/>
                  </a:cubicBezTo>
                  <a:cubicBezTo>
                    <a:pt x="18041" y="4426"/>
                    <a:pt x="18332" y="4483"/>
                    <a:pt x="18619" y="4483"/>
                  </a:cubicBezTo>
                  <a:cubicBezTo>
                    <a:pt x="19438" y="4483"/>
                    <a:pt x="20251" y="4117"/>
                    <a:pt x="21069" y="3700"/>
                  </a:cubicBezTo>
                  <a:lnTo>
                    <a:pt x="21087" y="3700"/>
                  </a:lnTo>
                  <a:lnTo>
                    <a:pt x="21087" y="3665"/>
                  </a:lnTo>
                  <a:cubicBezTo>
                    <a:pt x="21069" y="3539"/>
                    <a:pt x="21034" y="3412"/>
                    <a:pt x="21013" y="3286"/>
                  </a:cubicBezTo>
                  <a:lnTo>
                    <a:pt x="21013" y="3247"/>
                  </a:lnTo>
                  <a:lnTo>
                    <a:pt x="20960" y="3264"/>
                  </a:lnTo>
                  <a:cubicBezTo>
                    <a:pt x="20199" y="3630"/>
                    <a:pt x="19455" y="3956"/>
                    <a:pt x="18711" y="3956"/>
                  </a:cubicBezTo>
                  <a:cubicBezTo>
                    <a:pt x="18367" y="3956"/>
                    <a:pt x="18023" y="3882"/>
                    <a:pt x="17697" y="3721"/>
                  </a:cubicBezTo>
                  <a:cubicBezTo>
                    <a:pt x="16879" y="3356"/>
                    <a:pt x="16357" y="2468"/>
                    <a:pt x="15791" y="1654"/>
                  </a:cubicBezTo>
                  <a:cubicBezTo>
                    <a:pt x="15521" y="1237"/>
                    <a:pt x="15212" y="854"/>
                    <a:pt x="14869" y="545"/>
                  </a:cubicBezTo>
                  <a:cubicBezTo>
                    <a:pt x="14508" y="258"/>
                    <a:pt x="14090" y="40"/>
                    <a:pt x="13563"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57"/>
            <p:cNvSpPr/>
            <p:nvPr/>
          </p:nvSpPr>
          <p:spPr>
            <a:xfrm>
              <a:off x="932619" y="1638343"/>
              <a:ext cx="2499212" cy="501937"/>
            </a:xfrm>
            <a:custGeom>
              <a:avLst/>
              <a:gdLst/>
              <a:ahLst/>
              <a:cxnLst/>
              <a:rect l="l" t="t" r="r" b="b"/>
              <a:pathLst>
                <a:path w="21236" h="4265" extrusionOk="0">
                  <a:moveTo>
                    <a:pt x="160" y="1713"/>
                  </a:moveTo>
                  <a:lnTo>
                    <a:pt x="160" y="1713"/>
                  </a:lnTo>
                  <a:cubicBezTo>
                    <a:pt x="1255" y="1957"/>
                    <a:pt x="2335" y="2286"/>
                    <a:pt x="3449" y="2306"/>
                  </a:cubicBezTo>
                  <a:lnTo>
                    <a:pt x="3449" y="2306"/>
                  </a:lnTo>
                  <a:cubicBezTo>
                    <a:pt x="3408" y="2307"/>
                    <a:pt x="3366" y="2307"/>
                    <a:pt x="3321" y="2307"/>
                  </a:cubicBezTo>
                  <a:cubicBezTo>
                    <a:pt x="2249" y="2307"/>
                    <a:pt x="1176" y="2129"/>
                    <a:pt x="87" y="2003"/>
                  </a:cubicBezTo>
                  <a:lnTo>
                    <a:pt x="87" y="2003"/>
                  </a:lnTo>
                  <a:cubicBezTo>
                    <a:pt x="113" y="1904"/>
                    <a:pt x="133" y="1813"/>
                    <a:pt x="160" y="1713"/>
                  </a:cubicBezTo>
                  <a:close/>
                  <a:moveTo>
                    <a:pt x="13455" y="75"/>
                  </a:moveTo>
                  <a:cubicBezTo>
                    <a:pt x="14034" y="75"/>
                    <a:pt x="14469" y="240"/>
                    <a:pt x="14852" y="510"/>
                  </a:cubicBezTo>
                  <a:cubicBezTo>
                    <a:pt x="15396" y="927"/>
                    <a:pt x="15774" y="1563"/>
                    <a:pt x="16209" y="2176"/>
                  </a:cubicBezTo>
                  <a:cubicBezTo>
                    <a:pt x="16645" y="2794"/>
                    <a:pt x="17119" y="3373"/>
                    <a:pt x="17863" y="3664"/>
                  </a:cubicBezTo>
                  <a:cubicBezTo>
                    <a:pt x="18133" y="3773"/>
                    <a:pt x="18424" y="3830"/>
                    <a:pt x="18711" y="3830"/>
                  </a:cubicBezTo>
                  <a:cubicBezTo>
                    <a:pt x="19513" y="3830"/>
                    <a:pt x="20310" y="3479"/>
                    <a:pt x="21112" y="3072"/>
                  </a:cubicBezTo>
                  <a:lnTo>
                    <a:pt x="21112" y="3072"/>
                  </a:lnTo>
                  <a:cubicBezTo>
                    <a:pt x="21129" y="3174"/>
                    <a:pt x="21143" y="3277"/>
                    <a:pt x="21157" y="3367"/>
                  </a:cubicBezTo>
                  <a:lnTo>
                    <a:pt x="21157" y="3367"/>
                  </a:lnTo>
                  <a:cubicBezTo>
                    <a:pt x="20294" y="3814"/>
                    <a:pt x="19449" y="4191"/>
                    <a:pt x="18642" y="4191"/>
                  </a:cubicBezTo>
                  <a:cubicBezTo>
                    <a:pt x="18350" y="4191"/>
                    <a:pt x="18081" y="4156"/>
                    <a:pt x="17806" y="4047"/>
                  </a:cubicBezTo>
                  <a:cubicBezTo>
                    <a:pt x="17336" y="3865"/>
                    <a:pt x="16971" y="3556"/>
                    <a:pt x="16666" y="3194"/>
                  </a:cubicBezTo>
                  <a:cubicBezTo>
                    <a:pt x="16209" y="2668"/>
                    <a:pt x="15866" y="2015"/>
                    <a:pt x="15413" y="1506"/>
                  </a:cubicBezTo>
                  <a:cubicBezTo>
                    <a:pt x="15178" y="1254"/>
                    <a:pt x="14926" y="1019"/>
                    <a:pt x="14617" y="853"/>
                  </a:cubicBezTo>
                  <a:cubicBezTo>
                    <a:pt x="14308" y="692"/>
                    <a:pt x="13925" y="601"/>
                    <a:pt x="13473" y="601"/>
                  </a:cubicBezTo>
                  <a:lnTo>
                    <a:pt x="13455" y="601"/>
                  </a:lnTo>
                  <a:cubicBezTo>
                    <a:pt x="10750" y="601"/>
                    <a:pt x="8104" y="1661"/>
                    <a:pt x="5429" y="2102"/>
                  </a:cubicBezTo>
                  <a:lnTo>
                    <a:pt x="5429" y="2102"/>
                  </a:lnTo>
                  <a:cubicBezTo>
                    <a:pt x="6486" y="1887"/>
                    <a:pt x="7522" y="1533"/>
                    <a:pt x="8560" y="1180"/>
                  </a:cubicBezTo>
                  <a:cubicBezTo>
                    <a:pt x="10139" y="653"/>
                    <a:pt x="11732" y="109"/>
                    <a:pt x="13364" y="75"/>
                  </a:cubicBezTo>
                  <a:close/>
                  <a:moveTo>
                    <a:pt x="13364" y="1"/>
                  </a:moveTo>
                  <a:cubicBezTo>
                    <a:pt x="11715" y="40"/>
                    <a:pt x="10118" y="584"/>
                    <a:pt x="8525" y="1128"/>
                  </a:cubicBezTo>
                  <a:cubicBezTo>
                    <a:pt x="6946" y="1654"/>
                    <a:pt x="5353" y="2198"/>
                    <a:pt x="3700" y="2233"/>
                  </a:cubicBezTo>
                  <a:lnTo>
                    <a:pt x="3556" y="2233"/>
                  </a:lnTo>
                  <a:cubicBezTo>
                    <a:pt x="2416" y="2233"/>
                    <a:pt x="1289" y="1889"/>
                    <a:pt x="149" y="1654"/>
                  </a:cubicBezTo>
                  <a:lnTo>
                    <a:pt x="110" y="1632"/>
                  </a:lnTo>
                  <a:lnTo>
                    <a:pt x="92" y="1672"/>
                  </a:lnTo>
                  <a:cubicBezTo>
                    <a:pt x="75" y="1780"/>
                    <a:pt x="40" y="1906"/>
                    <a:pt x="1" y="2033"/>
                  </a:cubicBezTo>
                  <a:lnTo>
                    <a:pt x="1" y="2067"/>
                  </a:lnTo>
                  <a:lnTo>
                    <a:pt x="40" y="2067"/>
                  </a:lnTo>
                  <a:cubicBezTo>
                    <a:pt x="1128" y="2198"/>
                    <a:pt x="2233" y="2376"/>
                    <a:pt x="3321" y="2376"/>
                  </a:cubicBezTo>
                  <a:cubicBezTo>
                    <a:pt x="3447" y="2376"/>
                    <a:pt x="3556" y="2376"/>
                    <a:pt x="3665" y="2359"/>
                  </a:cubicBezTo>
                  <a:cubicBezTo>
                    <a:pt x="6963" y="2250"/>
                    <a:pt x="10192" y="675"/>
                    <a:pt x="13455" y="675"/>
                  </a:cubicBezTo>
                  <a:lnTo>
                    <a:pt x="13473" y="675"/>
                  </a:lnTo>
                  <a:cubicBezTo>
                    <a:pt x="14073" y="675"/>
                    <a:pt x="14508" y="836"/>
                    <a:pt x="14869" y="1088"/>
                  </a:cubicBezTo>
                  <a:cubicBezTo>
                    <a:pt x="15413" y="1489"/>
                    <a:pt x="15774" y="2089"/>
                    <a:pt x="16175" y="2668"/>
                  </a:cubicBezTo>
                  <a:cubicBezTo>
                    <a:pt x="16592" y="3264"/>
                    <a:pt x="17045" y="3830"/>
                    <a:pt x="17772" y="4117"/>
                  </a:cubicBezTo>
                  <a:cubicBezTo>
                    <a:pt x="18059" y="4226"/>
                    <a:pt x="18350" y="4265"/>
                    <a:pt x="18642" y="4265"/>
                  </a:cubicBezTo>
                  <a:cubicBezTo>
                    <a:pt x="19473" y="4265"/>
                    <a:pt x="20343" y="3865"/>
                    <a:pt x="21213" y="3429"/>
                  </a:cubicBezTo>
                  <a:lnTo>
                    <a:pt x="21235" y="3412"/>
                  </a:lnTo>
                  <a:lnTo>
                    <a:pt x="21235" y="3395"/>
                  </a:lnTo>
                  <a:cubicBezTo>
                    <a:pt x="21213" y="3264"/>
                    <a:pt x="21196" y="3138"/>
                    <a:pt x="21179" y="3012"/>
                  </a:cubicBezTo>
                  <a:lnTo>
                    <a:pt x="21161" y="2977"/>
                  </a:lnTo>
                  <a:lnTo>
                    <a:pt x="21126" y="2994"/>
                  </a:lnTo>
                  <a:cubicBezTo>
                    <a:pt x="20308" y="3395"/>
                    <a:pt x="19495" y="3756"/>
                    <a:pt x="18711" y="3756"/>
                  </a:cubicBezTo>
                  <a:cubicBezTo>
                    <a:pt x="18442" y="3756"/>
                    <a:pt x="18150" y="3699"/>
                    <a:pt x="17880" y="3612"/>
                  </a:cubicBezTo>
                  <a:cubicBezTo>
                    <a:pt x="17406" y="3412"/>
                    <a:pt x="17045" y="3103"/>
                    <a:pt x="16719" y="2720"/>
                  </a:cubicBezTo>
                  <a:cubicBezTo>
                    <a:pt x="16249" y="2176"/>
                    <a:pt x="15866" y="1489"/>
                    <a:pt x="15396" y="945"/>
                  </a:cubicBezTo>
                  <a:cubicBezTo>
                    <a:pt x="15161" y="675"/>
                    <a:pt x="14904" y="436"/>
                    <a:pt x="14578" y="275"/>
                  </a:cubicBezTo>
                  <a:cubicBezTo>
                    <a:pt x="14273" y="92"/>
                    <a:pt x="13890" y="1"/>
                    <a:pt x="13455"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TextBox 14">
            <a:extLst>
              <a:ext uri="{FF2B5EF4-FFF2-40B4-BE49-F238E27FC236}">
                <a16:creationId xmlns:a16="http://schemas.microsoft.com/office/drawing/2014/main" id="{EC62CED4-0ADE-63C4-EE40-6B65AD1D5F31}"/>
              </a:ext>
            </a:extLst>
          </p:cNvPr>
          <p:cNvSpPr txBox="1"/>
          <p:nvPr/>
        </p:nvSpPr>
        <p:spPr>
          <a:xfrm>
            <a:off x="8789264" y="4835723"/>
            <a:ext cx="354736" cy="307777"/>
          </a:xfrm>
          <a:prstGeom prst="rect">
            <a:avLst/>
          </a:prstGeom>
          <a:noFill/>
        </p:spPr>
        <p:txBody>
          <a:bodyPr wrap="square" rtlCol="0">
            <a:spAutoFit/>
          </a:bodyPr>
          <a:lstStyle/>
          <a:p>
            <a:pPr algn="r"/>
            <a:r>
              <a:rPr lang="en-US" b="1">
                <a:solidFill>
                  <a:schemeClr val="bg1"/>
                </a:solidFill>
                <a:latin typeface="Bahnschrift" panose="020B0502040204020203" pitchFamily="34" charset="0"/>
              </a:rPr>
              <a:t>1</a:t>
            </a:r>
          </a:p>
        </p:txBody>
      </p:sp>
      <p:sp>
        <p:nvSpPr>
          <p:cNvPr id="2" name="Google Shape;3096;p57">
            <a:extLst>
              <a:ext uri="{FF2B5EF4-FFF2-40B4-BE49-F238E27FC236}">
                <a16:creationId xmlns:a16="http://schemas.microsoft.com/office/drawing/2014/main" id="{B4AD7EA2-0C22-F0E3-3D3B-F0FD2C08F970}"/>
              </a:ext>
            </a:extLst>
          </p:cNvPr>
          <p:cNvSpPr txBox="1">
            <a:spLocks/>
          </p:cNvSpPr>
          <p:nvPr/>
        </p:nvSpPr>
        <p:spPr>
          <a:xfrm>
            <a:off x="4259509" y="2052069"/>
            <a:ext cx="3066908" cy="6894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800"/>
              <a:buFont typeface="Roboto"/>
              <a:buNone/>
              <a:defRPr sz="1600" b="0" i="0" u="none" strike="noStrike" cap="none">
                <a:solidFill>
                  <a:schemeClr val="lt1"/>
                </a:solidFill>
                <a:latin typeface="Roboto"/>
                <a:ea typeface="Roboto"/>
                <a:cs typeface="Roboto"/>
                <a:sym typeface="Roboto"/>
              </a:defRPr>
            </a:lvl1pPr>
            <a:lvl2pPr marL="914400" marR="0" lvl="1" indent="-317500" algn="ctr"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L="1371600" marR="0" lvl="2" indent="-317500" algn="ctr"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L="1828800" marR="0" lvl="3" indent="-317500" algn="ctr"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L="2286000" marR="0" lvl="4" indent="-317500" algn="ctr"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L="2743200" marR="0" lvl="5" indent="-317500" algn="ctr"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L="3200400" marR="0" lvl="6" indent="-317500" algn="ctr"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L="3657600" marR="0" lvl="7" indent="-317500" algn="ctr"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L="4114800" marR="0" lvl="8" indent="-317500" algn="ctr" rtl="0">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pPr marL="0" indent="0"/>
            <a:r>
              <a:rPr lang="en-US" sz="3200" dirty="0">
                <a:latin typeface="Bahnschrift" panose="020B0502040204020203" pitchFamily="34" charset="0"/>
              </a:rPr>
              <a:t>Project Ideation</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096"/>
                                        </p:tgtEl>
                                        <p:attrNameLst>
                                          <p:attrName>style.visibility</p:attrName>
                                        </p:attrNameLst>
                                      </p:cBhvr>
                                      <p:to>
                                        <p:strVal val="visible"/>
                                      </p:to>
                                    </p:set>
                                    <p:anim calcmode="lin" valueType="num">
                                      <p:cBhvr additive="base">
                                        <p:cTn id="7" dur="1000"/>
                                        <p:tgtEl>
                                          <p:spTgt spid="3096"/>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1000"/>
                                        <p:tgtEl>
                                          <p:spTgt spid="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99DCA-44F9-A5F2-5BAE-42F331C403AF}"/>
              </a:ext>
            </a:extLst>
          </p:cNvPr>
          <p:cNvSpPr>
            <a:spLocks noGrp="1"/>
          </p:cNvSpPr>
          <p:nvPr>
            <p:ph type="title"/>
          </p:nvPr>
        </p:nvSpPr>
        <p:spPr>
          <a:xfrm flipH="1">
            <a:off x="-166134" y="1312510"/>
            <a:ext cx="4073544" cy="645225"/>
          </a:xfrm>
        </p:spPr>
        <p:txBody>
          <a:bodyPr/>
          <a:lstStyle/>
          <a:p>
            <a:pPr algn="ctr"/>
            <a:r>
              <a:rPr lang="en-US" sz="2800" dirty="0"/>
              <a:t>Functional</a:t>
            </a:r>
            <a:endParaRPr lang="ro-RO" sz="2800" dirty="0"/>
          </a:p>
        </p:txBody>
      </p:sp>
      <p:cxnSp>
        <p:nvCxnSpPr>
          <p:cNvPr id="6" name="Straight Connector 5">
            <a:extLst>
              <a:ext uri="{FF2B5EF4-FFF2-40B4-BE49-F238E27FC236}">
                <a16:creationId xmlns:a16="http://schemas.microsoft.com/office/drawing/2014/main" id="{5D1B41B9-AC7C-9491-3384-5FEB00F3954A}"/>
              </a:ext>
            </a:extLst>
          </p:cNvPr>
          <p:cNvCxnSpPr>
            <a:cxnSpLocks/>
          </p:cNvCxnSpPr>
          <p:nvPr/>
        </p:nvCxnSpPr>
        <p:spPr>
          <a:xfrm>
            <a:off x="1756765" y="1033452"/>
            <a:ext cx="5594629" cy="793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CasetăText 6">
            <a:extLst>
              <a:ext uri="{FF2B5EF4-FFF2-40B4-BE49-F238E27FC236}">
                <a16:creationId xmlns:a16="http://schemas.microsoft.com/office/drawing/2014/main" id="{95B36A5B-A3D9-C17D-B978-59D28008A934}"/>
              </a:ext>
            </a:extLst>
          </p:cNvPr>
          <p:cNvSpPr txBox="1"/>
          <p:nvPr/>
        </p:nvSpPr>
        <p:spPr>
          <a:xfrm>
            <a:off x="3817936" y="1436686"/>
            <a:ext cx="3397250"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100" b="1">
                <a:solidFill>
                  <a:srgbClr val="FF0101"/>
                </a:solidFill>
                <a:latin typeface="Bahnschrift"/>
              </a:rPr>
              <a:t>Passive OSINT Tools:</a:t>
            </a:r>
            <a:r>
              <a:rPr lang="en-US" sz="1100" b="1">
                <a:solidFill>
                  <a:srgbClr val="FFFFFF"/>
                </a:solidFill>
                <a:latin typeface="Bahnschrift"/>
              </a:rPr>
              <a:t> Shodan, </a:t>
            </a:r>
            <a:r>
              <a:rPr lang="en-US" sz="1100" b="1" err="1">
                <a:solidFill>
                  <a:srgbClr val="FFFFFF"/>
                </a:solidFill>
                <a:latin typeface="Bahnschrift"/>
              </a:rPr>
              <a:t>Censys</a:t>
            </a:r>
            <a:r>
              <a:rPr lang="en-US" sz="1100" b="1">
                <a:solidFill>
                  <a:srgbClr val="FFFFFF"/>
                </a:solidFill>
                <a:latin typeface="Bahnschrift"/>
              </a:rPr>
              <a:t>, </a:t>
            </a:r>
            <a:r>
              <a:rPr lang="en-US" sz="1100" b="1" err="1">
                <a:solidFill>
                  <a:srgbClr val="FFFFFF"/>
                </a:solidFill>
                <a:latin typeface="Bahnschrift"/>
              </a:rPr>
              <a:t>Maltego</a:t>
            </a:r>
            <a:r>
              <a:rPr lang="en-US" sz="1100" b="1">
                <a:solidFill>
                  <a:srgbClr val="FFFFFF"/>
                </a:solidFill>
                <a:latin typeface="Bahnschrift"/>
              </a:rPr>
              <a:t> - used for obtaining information on open ports and running services</a:t>
            </a:r>
            <a:r>
              <a:rPr lang="en-US" sz="1100" b="1">
                <a:solidFill>
                  <a:schemeClr val="bg1"/>
                </a:solidFill>
                <a:latin typeface="Bahnschrift"/>
              </a:rPr>
              <a:t>.</a:t>
            </a:r>
            <a:endParaRPr lang="ro-RO">
              <a:solidFill>
                <a:schemeClr val="bg1"/>
              </a:solidFill>
            </a:endParaRPr>
          </a:p>
          <a:p>
            <a:pPr algn="just"/>
            <a:endParaRPr lang="en-US" sz="1100" b="1">
              <a:solidFill>
                <a:schemeClr val="bg1"/>
              </a:solidFill>
              <a:latin typeface="Bahnschrift"/>
            </a:endParaRPr>
          </a:p>
          <a:p>
            <a:pPr algn="just"/>
            <a:r>
              <a:rPr lang="en-US" sz="1100" b="1">
                <a:solidFill>
                  <a:srgbClr val="FF0101"/>
                </a:solidFill>
                <a:latin typeface="Bahnschrift"/>
              </a:rPr>
              <a:t>Active Scanning Tools:</a:t>
            </a:r>
            <a:r>
              <a:rPr lang="en-US" sz="1100" b="1">
                <a:solidFill>
                  <a:srgbClr val="FFFFFF"/>
                </a:solidFill>
                <a:latin typeface="Bahnschrift"/>
              </a:rPr>
              <a:t> Nmap - utilized for scanning IP ranges for live hosts, open ports, </a:t>
            </a:r>
            <a:r>
              <a:rPr lang="en-US" sz="1100" b="1">
                <a:solidFill>
                  <a:schemeClr val="bg1"/>
                </a:solidFill>
                <a:latin typeface="Bahnschrift"/>
              </a:rPr>
              <a:t>and services.</a:t>
            </a:r>
            <a:endParaRPr lang="en-US">
              <a:solidFill>
                <a:schemeClr val="bg1"/>
              </a:solidFill>
            </a:endParaRPr>
          </a:p>
          <a:p>
            <a:pPr algn="just"/>
            <a:endParaRPr lang="en-US" sz="1100" b="1">
              <a:solidFill>
                <a:schemeClr val="bg1"/>
              </a:solidFill>
              <a:latin typeface="Bahnschrift"/>
            </a:endParaRPr>
          </a:p>
          <a:p>
            <a:pPr algn="just"/>
            <a:r>
              <a:rPr lang="en-US" sz="1100" b="1">
                <a:solidFill>
                  <a:srgbClr val="FF0101"/>
                </a:solidFill>
                <a:latin typeface="Bahnschrift"/>
              </a:rPr>
              <a:t>Vulnerability Analysis Tools:</a:t>
            </a:r>
            <a:r>
              <a:rPr lang="en-US" sz="1100" b="1">
                <a:solidFill>
                  <a:schemeClr val="bg1"/>
                </a:solidFill>
                <a:latin typeface="Bahnschrift"/>
              </a:rPr>
              <a:t> Custom Python scripts, </a:t>
            </a:r>
            <a:r>
              <a:rPr lang="en-US" sz="1100" b="1" err="1">
                <a:solidFill>
                  <a:schemeClr val="bg1"/>
                </a:solidFill>
                <a:latin typeface="Bahnschrift"/>
              </a:rPr>
              <a:t>WPScan</a:t>
            </a:r>
            <a:r>
              <a:rPr lang="en-US" sz="1100" b="1">
                <a:solidFill>
                  <a:schemeClr val="bg1"/>
                </a:solidFill>
                <a:latin typeface="Bahnschrift"/>
              </a:rPr>
              <a:t>, </a:t>
            </a:r>
            <a:r>
              <a:rPr lang="en-US" sz="1100" b="1" err="1">
                <a:solidFill>
                  <a:schemeClr val="bg1"/>
                </a:solidFill>
                <a:latin typeface="Bahnschrift"/>
              </a:rPr>
              <a:t>sqlmap</a:t>
            </a:r>
            <a:r>
              <a:rPr lang="en-US" sz="1100" b="1">
                <a:solidFill>
                  <a:schemeClr val="bg1"/>
                </a:solidFill>
                <a:latin typeface="Bahnschrift"/>
              </a:rPr>
              <a:t> - employed for in-depth vulnerability discovery and testing.</a:t>
            </a:r>
            <a:endParaRPr lang="en-US">
              <a:solidFill>
                <a:schemeClr val="bg1"/>
              </a:solidFill>
            </a:endParaRPr>
          </a:p>
          <a:p>
            <a:pPr algn="just"/>
            <a:endParaRPr lang="en-US" sz="1100" b="1">
              <a:solidFill>
                <a:schemeClr val="bg1"/>
              </a:solidFill>
              <a:latin typeface="Bahnschrift"/>
            </a:endParaRPr>
          </a:p>
          <a:p>
            <a:pPr algn="just"/>
            <a:r>
              <a:rPr lang="en-US" sz="1100" b="1">
                <a:solidFill>
                  <a:srgbClr val="FF0101"/>
                </a:solidFill>
                <a:latin typeface="Bahnschrift"/>
              </a:rPr>
              <a:t>Exploitation Frameworks:</a:t>
            </a:r>
            <a:r>
              <a:rPr lang="en-US" sz="1100" b="1">
                <a:solidFill>
                  <a:schemeClr val="bg1"/>
                </a:solidFill>
                <a:latin typeface="Bahnschrift"/>
              </a:rPr>
              <a:t> Metasploit (Meterpreter) - leveraged for exploiting discovered vulnerabilities.</a:t>
            </a:r>
            <a:endParaRPr lang="en-US">
              <a:solidFill>
                <a:schemeClr val="bg1"/>
              </a:solidFill>
            </a:endParaRPr>
          </a:p>
          <a:p>
            <a:pPr algn="just"/>
            <a:endParaRPr lang="en-US" sz="1100" b="1">
              <a:solidFill>
                <a:schemeClr val="bg1"/>
              </a:solidFill>
              <a:latin typeface="Bahnschrift"/>
            </a:endParaRPr>
          </a:p>
        </p:txBody>
      </p:sp>
      <p:sp>
        <p:nvSpPr>
          <p:cNvPr id="4" name="Title 1">
            <a:extLst>
              <a:ext uri="{FF2B5EF4-FFF2-40B4-BE49-F238E27FC236}">
                <a16:creationId xmlns:a16="http://schemas.microsoft.com/office/drawing/2014/main" id="{1E6021B4-A054-1084-1981-0967D2FC38CF}"/>
              </a:ext>
            </a:extLst>
          </p:cNvPr>
          <p:cNvSpPr txBox="1">
            <a:spLocks/>
          </p:cNvSpPr>
          <p:nvPr/>
        </p:nvSpPr>
        <p:spPr>
          <a:xfrm flipH="1">
            <a:off x="-13734" y="1464910"/>
            <a:ext cx="4073544" cy="6452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Bebas Neue"/>
              <a:buNone/>
              <a:defRPr sz="36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9pPr>
          </a:lstStyle>
          <a:p>
            <a:pPr algn="ctr"/>
            <a:r>
              <a:rPr lang="en-US" sz="2800"/>
              <a:t>Functional</a:t>
            </a:r>
            <a:endParaRPr lang="ro-RO" sz="2800" dirty="0"/>
          </a:p>
        </p:txBody>
      </p:sp>
      <p:sp>
        <p:nvSpPr>
          <p:cNvPr id="5" name="Title 1">
            <a:extLst>
              <a:ext uri="{FF2B5EF4-FFF2-40B4-BE49-F238E27FC236}">
                <a16:creationId xmlns:a16="http://schemas.microsoft.com/office/drawing/2014/main" id="{A6C19964-3D82-60EF-7641-299809CA0C49}"/>
              </a:ext>
            </a:extLst>
          </p:cNvPr>
          <p:cNvSpPr txBox="1">
            <a:spLocks/>
          </p:cNvSpPr>
          <p:nvPr/>
        </p:nvSpPr>
        <p:spPr>
          <a:xfrm flipH="1">
            <a:off x="2438806" y="496673"/>
            <a:ext cx="4073544" cy="6452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400"/>
              <a:buFont typeface="Bebas Neue"/>
              <a:buNone/>
              <a:defRPr sz="36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9pPr>
          </a:lstStyle>
          <a:p>
            <a:pPr algn="ctr"/>
            <a:r>
              <a:rPr lang="en-US" sz="2800"/>
              <a:t>requirements</a:t>
            </a:r>
            <a:endParaRPr lang="ro-RO" sz="2800" dirty="0"/>
          </a:p>
        </p:txBody>
      </p:sp>
    </p:spTree>
    <p:extLst>
      <p:ext uri="{BB962C8B-B14F-4D97-AF65-F5344CB8AC3E}">
        <p14:creationId xmlns:p14="http://schemas.microsoft.com/office/powerpoint/2010/main" val="1889611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01"/>
        <p:cNvGrpSpPr/>
        <p:nvPr/>
      </p:nvGrpSpPr>
      <p:grpSpPr>
        <a:xfrm>
          <a:off x="0" y="0"/>
          <a:ext cx="0" cy="0"/>
          <a:chOff x="0" y="0"/>
          <a:chExt cx="0" cy="0"/>
        </a:xfrm>
      </p:grpSpPr>
      <p:sp>
        <p:nvSpPr>
          <p:cNvPr id="3202" name="Google Shape;3202;p59"/>
          <p:cNvSpPr/>
          <p:nvPr/>
        </p:nvSpPr>
        <p:spPr>
          <a:xfrm>
            <a:off x="720000" y="917126"/>
            <a:ext cx="1193400" cy="1193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59"/>
          <p:cNvSpPr/>
          <p:nvPr/>
        </p:nvSpPr>
        <p:spPr>
          <a:xfrm>
            <a:off x="7637715" y="4005620"/>
            <a:ext cx="763200" cy="763200"/>
          </a:xfrm>
          <a:prstGeom prst="ellipse">
            <a:avLst/>
          </a:prstGeom>
          <a:gradFill>
            <a:gsLst>
              <a:gs pos="0">
                <a:schemeClr val="accent2"/>
              </a:gs>
              <a:gs pos="100000">
                <a:schemeClr val="dk2"/>
              </a:gs>
            </a:gsLst>
            <a:lin ang="5400012" scaled="0"/>
          </a:gradFill>
          <a:ln>
            <a:noFill/>
          </a:ln>
          <a:effectLst>
            <a:outerShdw blurRad="100013" dist="85725" dir="1740000" algn="bl" rotWithShape="0">
              <a:schemeClr val="accent2">
                <a:alpha val="3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4" name="Google Shape;3204;p59"/>
          <p:cNvGrpSpPr/>
          <p:nvPr/>
        </p:nvGrpSpPr>
        <p:grpSpPr>
          <a:xfrm>
            <a:off x="7560393" y="471902"/>
            <a:ext cx="1310956" cy="1310725"/>
            <a:chOff x="7560393" y="471902"/>
            <a:chExt cx="1310956" cy="1310725"/>
          </a:xfrm>
          <a:solidFill>
            <a:srgbClr val="FF0000"/>
          </a:solidFill>
        </p:grpSpPr>
        <p:sp>
          <p:nvSpPr>
            <p:cNvPr id="3205" name="Google Shape;3205;p59"/>
            <p:cNvSpPr/>
            <p:nvPr/>
          </p:nvSpPr>
          <p:spPr>
            <a:xfrm>
              <a:off x="7560393" y="1520237"/>
              <a:ext cx="258288" cy="262389"/>
            </a:xfrm>
            <a:custGeom>
              <a:avLst/>
              <a:gdLst/>
              <a:ahLst/>
              <a:cxnLst/>
              <a:rect l="l" t="t" r="r" b="b"/>
              <a:pathLst>
                <a:path w="1072" h="1089" extrusionOk="0">
                  <a:moveTo>
                    <a:pt x="1" y="1"/>
                  </a:moveTo>
                  <a:lnTo>
                    <a:pt x="1" y="1089"/>
                  </a:lnTo>
                  <a:lnTo>
                    <a:pt x="1071" y="1089"/>
                  </a:lnTo>
                  <a:lnTo>
                    <a:pt x="107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59"/>
            <p:cNvSpPr/>
            <p:nvPr/>
          </p:nvSpPr>
          <p:spPr>
            <a:xfrm>
              <a:off x="7822536" y="1258093"/>
              <a:ext cx="258288" cy="262389"/>
            </a:xfrm>
            <a:custGeom>
              <a:avLst/>
              <a:gdLst/>
              <a:ahLst/>
              <a:cxnLst/>
              <a:rect l="l" t="t" r="r" b="b"/>
              <a:pathLst>
                <a:path w="1072" h="1089" extrusionOk="0">
                  <a:moveTo>
                    <a:pt x="1" y="1"/>
                  </a:moveTo>
                  <a:lnTo>
                    <a:pt x="1" y="1089"/>
                  </a:lnTo>
                  <a:lnTo>
                    <a:pt x="1071" y="1089"/>
                  </a:lnTo>
                  <a:lnTo>
                    <a:pt x="107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59"/>
            <p:cNvSpPr/>
            <p:nvPr/>
          </p:nvSpPr>
          <p:spPr>
            <a:xfrm>
              <a:off x="8084679" y="996190"/>
              <a:ext cx="258047" cy="262148"/>
            </a:xfrm>
            <a:custGeom>
              <a:avLst/>
              <a:gdLst/>
              <a:ahLst/>
              <a:cxnLst/>
              <a:rect l="l" t="t" r="r" b="b"/>
              <a:pathLst>
                <a:path w="1071" h="1088" extrusionOk="0">
                  <a:moveTo>
                    <a:pt x="1" y="0"/>
                  </a:moveTo>
                  <a:lnTo>
                    <a:pt x="1" y="1088"/>
                  </a:lnTo>
                  <a:lnTo>
                    <a:pt x="1071" y="1088"/>
                  </a:lnTo>
                  <a:lnTo>
                    <a:pt x="107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59"/>
            <p:cNvSpPr/>
            <p:nvPr/>
          </p:nvSpPr>
          <p:spPr>
            <a:xfrm>
              <a:off x="8346822" y="734046"/>
              <a:ext cx="258047" cy="262389"/>
            </a:xfrm>
            <a:custGeom>
              <a:avLst/>
              <a:gdLst/>
              <a:ahLst/>
              <a:cxnLst/>
              <a:rect l="l" t="t" r="r" b="b"/>
              <a:pathLst>
                <a:path w="1071" h="1089" extrusionOk="0">
                  <a:moveTo>
                    <a:pt x="0" y="0"/>
                  </a:moveTo>
                  <a:lnTo>
                    <a:pt x="0" y="1088"/>
                  </a:lnTo>
                  <a:lnTo>
                    <a:pt x="1071" y="1088"/>
                  </a:lnTo>
                  <a:lnTo>
                    <a:pt x="107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59"/>
            <p:cNvSpPr/>
            <p:nvPr/>
          </p:nvSpPr>
          <p:spPr>
            <a:xfrm>
              <a:off x="8608966" y="471902"/>
              <a:ext cx="262384" cy="258052"/>
            </a:xfrm>
            <a:custGeom>
              <a:avLst/>
              <a:gdLst/>
              <a:ahLst/>
              <a:cxnLst/>
              <a:rect l="l" t="t" r="r" b="b"/>
              <a:pathLst>
                <a:path w="1089" h="1071" extrusionOk="0">
                  <a:moveTo>
                    <a:pt x="0" y="1"/>
                  </a:moveTo>
                  <a:lnTo>
                    <a:pt x="0" y="1071"/>
                  </a:lnTo>
                  <a:lnTo>
                    <a:pt x="1088" y="1071"/>
                  </a:lnTo>
                  <a:lnTo>
                    <a:pt x="108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0" name="Google Shape;3210;p59"/>
          <p:cNvSpPr txBox="1">
            <a:spLocks noGrp="1"/>
          </p:cNvSpPr>
          <p:nvPr>
            <p:ph type="title"/>
          </p:nvPr>
        </p:nvSpPr>
        <p:spPr>
          <a:xfrm>
            <a:off x="2607200" y="540000"/>
            <a:ext cx="39297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3211" name="Google Shape;3211;p59"/>
          <p:cNvSpPr txBox="1">
            <a:spLocks noGrp="1"/>
          </p:cNvSpPr>
          <p:nvPr>
            <p:ph type="title" idx="3"/>
          </p:nvPr>
        </p:nvSpPr>
        <p:spPr>
          <a:xfrm>
            <a:off x="2074851" y="1351962"/>
            <a:ext cx="1031100" cy="92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3212" name="Google Shape;3212;p59"/>
          <p:cNvSpPr txBox="1">
            <a:spLocks noGrp="1"/>
          </p:cNvSpPr>
          <p:nvPr>
            <p:ph type="title" idx="5"/>
          </p:nvPr>
        </p:nvSpPr>
        <p:spPr>
          <a:xfrm>
            <a:off x="3098245" y="3064844"/>
            <a:ext cx="4102500" cy="4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Functional and Non-Functional Requirements</a:t>
            </a:r>
            <a:endParaRPr dirty="0"/>
          </a:p>
        </p:txBody>
      </p:sp>
      <p:sp>
        <p:nvSpPr>
          <p:cNvPr id="3220" name="Google Shape;3220;p59"/>
          <p:cNvSpPr txBox="1">
            <a:spLocks noGrp="1"/>
          </p:cNvSpPr>
          <p:nvPr>
            <p:ph type="title" idx="6"/>
          </p:nvPr>
        </p:nvSpPr>
        <p:spPr>
          <a:xfrm>
            <a:off x="2074851" y="2984942"/>
            <a:ext cx="1031100" cy="92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03</a:t>
            </a:r>
            <a:endParaRPr dirty="0"/>
          </a:p>
        </p:txBody>
      </p:sp>
      <p:sp>
        <p:nvSpPr>
          <p:cNvPr id="3221" name="Google Shape;3221;p59"/>
          <p:cNvSpPr txBox="1">
            <a:spLocks noGrp="1"/>
          </p:cNvSpPr>
          <p:nvPr>
            <p:ph type="subTitle" idx="1"/>
          </p:nvPr>
        </p:nvSpPr>
        <p:spPr>
          <a:xfrm>
            <a:off x="3105741" y="1875330"/>
            <a:ext cx="4419176" cy="4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Bahnschrift" panose="020B0502040204020203" pitchFamily="34" charset="0"/>
              </a:rPr>
              <a:t>Introduction, Research approach</a:t>
            </a:r>
            <a:endParaRPr dirty="0">
              <a:latin typeface="Bahnschrift" panose="020B0502040204020203" pitchFamily="34" charset="0"/>
            </a:endParaRPr>
          </a:p>
        </p:txBody>
      </p:sp>
      <p:sp>
        <p:nvSpPr>
          <p:cNvPr id="3222" name="Google Shape;3222;p59"/>
          <p:cNvSpPr txBox="1">
            <a:spLocks noGrp="1"/>
          </p:cNvSpPr>
          <p:nvPr>
            <p:ph type="title" idx="2"/>
          </p:nvPr>
        </p:nvSpPr>
        <p:spPr>
          <a:xfrm>
            <a:off x="3105741" y="1520237"/>
            <a:ext cx="4102500" cy="43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grpSp>
        <p:nvGrpSpPr>
          <p:cNvPr id="3223" name="Google Shape;3223;p59"/>
          <p:cNvGrpSpPr/>
          <p:nvPr/>
        </p:nvGrpSpPr>
        <p:grpSpPr>
          <a:xfrm>
            <a:off x="1206402" y="2979774"/>
            <a:ext cx="534750" cy="662752"/>
            <a:chOff x="1279752" y="2531649"/>
            <a:chExt cx="534750" cy="662752"/>
          </a:xfrm>
        </p:grpSpPr>
        <p:sp>
          <p:nvSpPr>
            <p:cNvPr id="3224" name="Google Shape;3224;p59"/>
            <p:cNvSpPr/>
            <p:nvPr/>
          </p:nvSpPr>
          <p:spPr>
            <a:xfrm rot="-5400000">
              <a:off x="1634708" y="3014607"/>
              <a:ext cx="286233" cy="73356"/>
            </a:xfrm>
            <a:custGeom>
              <a:avLst/>
              <a:gdLst/>
              <a:ahLst/>
              <a:cxnLst/>
              <a:rect l="l" t="t" r="r" b="b"/>
              <a:pathLst>
                <a:path w="3430" h="545" extrusionOk="0">
                  <a:moveTo>
                    <a:pt x="3373" y="53"/>
                  </a:moveTo>
                  <a:lnTo>
                    <a:pt x="3373" y="488"/>
                  </a:lnTo>
                  <a:lnTo>
                    <a:pt x="57" y="488"/>
                  </a:lnTo>
                  <a:lnTo>
                    <a:pt x="57" y="53"/>
                  </a:lnTo>
                  <a:close/>
                  <a:moveTo>
                    <a:pt x="0" y="1"/>
                  </a:moveTo>
                  <a:lnTo>
                    <a:pt x="0" y="545"/>
                  </a:lnTo>
                  <a:lnTo>
                    <a:pt x="3429" y="545"/>
                  </a:lnTo>
                  <a:lnTo>
                    <a:pt x="34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59"/>
            <p:cNvSpPr/>
            <p:nvPr/>
          </p:nvSpPr>
          <p:spPr>
            <a:xfrm rot="-5400000">
              <a:off x="1634916" y="2637879"/>
              <a:ext cx="285816" cy="73356"/>
            </a:xfrm>
            <a:custGeom>
              <a:avLst/>
              <a:gdLst/>
              <a:ahLst/>
              <a:cxnLst/>
              <a:rect l="l" t="t" r="r" b="b"/>
              <a:pathLst>
                <a:path w="3425" h="545" extrusionOk="0">
                  <a:moveTo>
                    <a:pt x="3372" y="53"/>
                  </a:moveTo>
                  <a:lnTo>
                    <a:pt x="3372" y="488"/>
                  </a:lnTo>
                  <a:lnTo>
                    <a:pt x="52" y="488"/>
                  </a:lnTo>
                  <a:lnTo>
                    <a:pt x="52" y="53"/>
                  </a:lnTo>
                  <a:close/>
                  <a:moveTo>
                    <a:pt x="0" y="1"/>
                  </a:moveTo>
                  <a:lnTo>
                    <a:pt x="0" y="545"/>
                  </a:lnTo>
                  <a:lnTo>
                    <a:pt x="3425" y="545"/>
                  </a:lnTo>
                  <a:lnTo>
                    <a:pt x="34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59"/>
            <p:cNvSpPr/>
            <p:nvPr/>
          </p:nvSpPr>
          <p:spPr>
            <a:xfrm rot="-5400000">
              <a:off x="1405222" y="3014607"/>
              <a:ext cx="286233" cy="73356"/>
            </a:xfrm>
            <a:custGeom>
              <a:avLst/>
              <a:gdLst/>
              <a:ahLst/>
              <a:cxnLst/>
              <a:rect l="l" t="t" r="r" b="b"/>
              <a:pathLst>
                <a:path w="3430" h="545" extrusionOk="0">
                  <a:moveTo>
                    <a:pt x="3373" y="57"/>
                  </a:moveTo>
                  <a:lnTo>
                    <a:pt x="3373" y="492"/>
                  </a:lnTo>
                  <a:lnTo>
                    <a:pt x="57" y="492"/>
                  </a:lnTo>
                  <a:lnTo>
                    <a:pt x="57" y="57"/>
                  </a:lnTo>
                  <a:close/>
                  <a:moveTo>
                    <a:pt x="0" y="0"/>
                  </a:moveTo>
                  <a:lnTo>
                    <a:pt x="0" y="544"/>
                  </a:lnTo>
                  <a:lnTo>
                    <a:pt x="3429" y="544"/>
                  </a:lnTo>
                  <a:lnTo>
                    <a:pt x="34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59"/>
            <p:cNvSpPr/>
            <p:nvPr/>
          </p:nvSpPr>
          <p:spPr>
            <a:xfrm rot="-5400000">
              <a:off x="1405430" y="2637879"/>
              <a:ext cx="285816" cy="73356"/>
            </a:xfrm>
            <a:custGeom>
              <a:avLst/>
              <a:gdLst/>
              <a:ahLst/>
              <a:cxnLst/>
              <a:rect l="l" t="t" r="r" b="b"/>
              <a:pathLst>
                <a:path w="3425" h="545" extrusionOk="0">
                  <a:moveTo>
                    <a:pt x="3372" y="57"/>
                  </a:moveTo>
                  <a:lnTo>
                    <a:pt x="3372" y="492"/>
                  </a:lnTo>
                  <a:lnTo>
                    <a:pt x="52" y="492"/>
                  </a:lnTo>
                  <a:lnTo>
                    <a:pt x="52" y="57"/>
                  </a:lnTo>
                  <a:close/>
                  <a:moveTo>
                    <a:pt x="0" y="0"/>
                  </a:moveTo>
                  <a:lnTo>
                    <a:pt x="0" y="544"/>
                  </a:lnTo>
                  <a:lnTo>
                    <a:pt x="3425" y="544"/>
                  </a:lnTo>
                  <a:lnTo>
                    <a:pt x="34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59"/>
            <p:cNvSpPr/>
            <p:nvPr/>
          </p:nvSpPr>
          <p:spPr>
            <a:xfrm rot="-5400000">
              <a:off x="1173245" y="3014674"/>
              <a:ext cx="286233" cy="73221"/>
            </a:xfrm>
            <a:custGeom>
              <a:avLst/>
              <a:gdLst/>
              <a:ahLst/>
              <a:cxnLst/>
              <a:rect l="l" t="t" r="r" b="b"/>
              <a:pathLst>
                <a:path w="3430" h="544" extrusionOk="0">
                  <a:moveTo>
                    <a:pt x="3373" y="57"/>
                  </a:moveTo>
                  <a:lnTo>
                    <a:pt x="3373" y="492"/>
                  </a:lnTo>
                  <a:lnTo>
                    <a:pt x="57" y="492"/>
                  </a:lnTo>
                  <a:lnTo>
                    <a:pt x="57" y="57"/>
                  </a:lnTo>
                  <a:close/>
                  <a:moveTo>
                    <a:pt x="0" y="0"/>
                  </a:moveTo>
                  <a:lnTo>
                    <a:pt x="0" y="544"/>
                  </a:lnTo>
                  <a:lnTo>
                    <a:pt x="3429" y="544"/>
                  </a:lnTo>
                  <a:lnTo>
                    <a:pt x="342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59"/>
            <p:cNvSpPr/>
            <p:nvPr/>
          </p:nvSpPr>
          <p:spPr>
            <a:xfrm rot="-5400000">
              <a:off x="1173454" y="2637947"/>
              <a:ext cx="285816" cy="73221"/>
            </a:xfrm>
            <a:custGeom>
              <a:avLst/>
              <a:gdLst/>
              <a:ahLst/>
              <a:cxnLst/>
              <a:rect l="l" t="t" r="r" b="b"/>
              <a:pathLst>
                <a:path w="3425" h="544" extrusionOk="0">
                  <a:moveTo>
                    <a:pt x="3372" y="57"/>
                  </a:moveTo>
                  <a:lnTo>
                    <a:pt x="3372" y="492"/>
                  </a:lnTo>
                  <a:lnTo>
                    <a:pt x="52" y="492"/>
                  </a:lnTo>
                  <a:lnTo>
                    <a:pt x="52" y="57"/>
                  </a:lnTo>
                  <a:close/>
                  <a:moveTo>
                    <a:pt x="0" y="0"/>
                  </a:moveTo>
                  <a:lnTo>
                    <a:pt x="0" y="544"/>
                  </a:lnTo>
                  <a:lnTo>
                    <a:pt x="3425" y="544"/>
                  </a:lnTo>
                  <a:lnTo>
                    <a:pt x="34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0" name="Google Shape;3230;p59"/>
          <p:cNvGrpSpPr/>
          <p:nvPr/>
        </p:nvGrpSpPr>
        <p:grpSpPr>
          <a:xfrm>
            <a:off x="7664075" y="-234946"/>
            <a:ext cx="2354950" cy="5619747"/>
            <a:chOff x="7664075" y="-234946"/>
            <a:chExt cx="2354950" cy="5619747"/>
          </a:xfrm>
        </p:grpSpPr>
        <p:sp>
          <p:nvSpPr>
            <p:cNvPr id="3231" name="Google Shape;3231;p59"/>
            <p:cNvSpPr/>
            <p:nvPr/>
          </p:nvSpPr>
          <p:spPr>
            <a:xfrm rot="-5400000">
              <a:off x="5728526" y="1772142"/>
              <a:ext cx="5521738" cy="1650639"/>
            </a:xfrm>
            <a:custGeom>
              <a:avLst/>
              <a:gdLst/>
              <a:ahLst/>
              <a:cxnLst/>
              <a:rect l="l" t="t" r="r" b="b"/>
              <a:pathLst>
                <a:path w="30874" h="10117" extrusionOk="0">
                  <a:moveTo>
                    <a:pt x="10640" y="0"/>
                  </a:moveTo>
                  <a:cubicBezTo>
                    <a:pt x="10605" y="0"/>
                    <a:pt x="10570" y="39"/>
                    <a:pt x="10570" y="74"/>
                  </a:cubicBezTo>
                  <a:cubicBezTo>
                    <a:pt x="10570" y="109"/>
                    <a:pt x="10605" y="148"/>
                    <a:pt x="10640" y="148"/>
                  </a:cubicBezTo>
                  <a:cubicBezTo>
                    <a:pt x="10696" y="148"/>
                    <a:pt x="10714" y="109"/>
                    <a:pt x="10714" y="74"/>
                  </a:cubicBezTo>
                  <a:cubicBezTo>
                    <a:pt x="10714" y="39"/>
                    <a:pt x="10679" y="0"/>
                    <a:pt x="10640" y="0"/>
                  </a:cubicBezTo>
                  <a:close/>
                  <a:moveTo>
                    <a:pt x="11005" y="0"/>
                  </a:moveTo>
                  <a:cubicBezTo>
                    <a:pt x="10966" y="0"/>
                    <a:pt x="10931" y="39"/>
                    <a:pt x="10931" y="74"/>
                  </a:cubicBezTo>
                  <a:cubicBezTo>
                    <a:pt x="10931" y="109"/>
                    <a:pt x="10966" y="148"/>
                    <a:pt x="11005" y="148"/>
                  </a:cubicBezTo>
                  <a:cubicBezTo>
                    <a:pt x="11040" y="148"/>
                    <a:pt x="11075" y="109"/>
                    <a:pt x="11075" y="74"/>
                  </a:cubicBezTo>
                  <a:cubicBezTo>
                    <a:pt x="11075" y="39"/>
                    <a:pt x="11057" y="0"/>
                    <a:pt x="11005" y="0"/>
                  </a:cubicBezTo>
                  <a:close/>
                  <a:moveTo>
                    <a:pt x="10278" y="22"/>
                  </a:moveTo>
                  <a:cubicBezTo>
                    <a:pt x="10244" y="22"/>
                    <a:pt x="10205" y="57"/>
                    <a:pt x="10205" y="91"/>
                  </a:cubicBezTo>
                  <a:cubicBezTo>
                    <a:pt x="10205" y="131"/>
                    <a:pt x="10244" y="165"/>
                    <a:pt x="10278" y="165"/>
                  </a:cubicBezTo>
                  <a:lnTo>
                    <a:pt x="10296" y="165"/>
                  </a:lnTo>
                  <a:cubicBezTo>
                    <a:pt x="10335" y="165"/>
                    <a:pt x="10352" y="131"/>
                    <a:pt x="10352" y="91"/>
                  </a:cubicBezTo>
                  <a:cubicBezTo>
                    <a:pt x="10352" y="57"/>
                    <a:pt x="10313" y="22"/>
                    <a:pt x="10278" y="22"/>
                  </a:cubicBezTo>
                  <a:close/>
                  <a:moveTo>
                    <a:pt x="11366" y="22"/>
                  </a:moveTo>
                  <a:cubicBezTo>
                    <a:pt x="11332" y="22"/>
                    <a:pt x="11292" y="39"/>
                    <a:pt x="11292" y="91"/>
                  </a:cubicBezTo>
                  <a:cubicBezTo>
                    <a:pt x="11292" y="131"/>
                    <a:pt x="11332" y="165"/>
                    <a:pt x="11366" y="165"/>
                  </a:cubicBezTo>
                  <a:cubicBezTo>
                    <a:pt x="11401" y="165"/>
                    <a:pt x="11440" y="131"/>
                    <a:pt x="11440" y="91"/>
                  </a:cubicBezTo>
                  <a:cubicBezTo>
                    <a:pt x="11440" y="57"/>
                    <a:pt x="11423" y="22"/>
                    <a:pt x="11384" y="22"/>
                  </a:cubicBezTo>
                  <a:close/>
                  <a:moveTo>
                    <a:pt x="9917" y="57"/>
                  </a:moveTo>
                  <a:cubicBezTo>
                    <a:pt x="9878" y="57"/>
                    <a:pt x="9843" y="91"/>
                    <a:pt x="9843" y="131"/>
                  </a:cubicBezTo>
                  <a:cubicBezTo>
                    <a:pt x="9861" y="183"/>
                    <a:pt x="9878" y="200"/>
                    <a:pt x="9917" y="200"/>
                  </a:cubicBezTo>
                  <a:lnTo>
                    <a:pt x="9935" y="200"/>
                  </a:lnTo>
                  <a:cubicBezTo>
                    <a:pt x="9970" y="200"/>
                    <a:pt x="10009" y="165"/>
                    <a:pt x="9987" y="131"/>
                  </a:cubicBezTo>
                  <a:cubicBezTo>
                    <a:pt x="9987" y="74"/>
                    <a:pt x="9952" y="57"/>
                    <a:pt x="9917" y="57"/>
                  </a:cubicBezTo>
                  <a:close/>
                  <a:moveTo>
                    <a:pt x="11727" y="57"/>
                  </a:moveTo>
                  <a:cubicBezTo>
                    <a:pt x="11693" y="57"/>
                    <a:pt x="11658" y="74"/>
                    <a:pt x="11658" y="109"/>
                  </a:cubicBezTo>
                  <a:cubicBezTo>
                    <a:pt x="11658" y="165"/>
                    <a:pt x="11675" y="200"/>
                    <a:pt x="11727" y="200"/>
                  </a:cubicBezTo>
                  <a:cubicBezTo>
                    <a:pt x="11767" y="200"/>
                    <a:pt x="11801" y="165"/>
                    <a:pt x="11801" y="131"/>
                  </a:cubicBezTo>
                  <a:cubicBezTo>
                    <a:pt x="11801" y="91"/>
                    <a:pt x="11784" y="57"/>
                    <a:pt x="11749" y="57"/>
                  </a:cubicBezTo>
                  <a:close/>
                  <a:moveTo>
                    <a:pt x="9552" y="109"/>
                  </a:moveTo>
                  <a:cubicBezTo>
                    <a:pt x="9517" y="109"/>
                    <a:pt x="9482" y="148"/>
                    <a:pt x="9500" y="183"/>
                  </a:cubicBezTo>
                  <a:cubicBezTo>
                    <a:pt x="9500" y="218"/>
                    <a:pt x="9534" y="257"/>
                    <a:pt x="9574" y="257"/>
                  </a:cubicBezTo>
                  <a:cubicBezTo>
                    <a:pt x="9608" y="239"/>
                    <a:pt x="9643" y="200"/>
                    <a:pt x="9643" y="165"/>
                  </a:cubicBezTo>
                  <a:cubicBezTo>
                    <a:pt x="9626" y="131"/>
                    <a:pt x="9591" y="109"/>
                    <a:pt x="9574" y="109"/>
                  </a:cubicBezTo>
                  <a:close/>
                  <a:moveTo>
                    <a:pt x="12093" y="109"/>
                  </a:moveTo>
                  <a:cubicBezTo>
                    <a:pt x="12054" y="109"/>
                    <a:pt x="12019" y="131"/>
                    <a:pt x="12019" y="165"/>
                  </a:cubicBezTo>
                  <a:cubicBezTo>
                    <a:pt x="12019" y="218"/>
                    <a:pt x="12036" y="257"/>
                    <a:pt x="12076" y="257"/>
                  </a:cubicBezTo>
                  <a:lnTo>
                    <a:pt x="12093" y="257"/>
                  </a:lnTo>
                  <a:cubicBezTo>
                    <a:pt x="12128" y="257"/>
                    <a:pt x="12145" y="239"/>
                    <a:pt x="12163" y="200"/>
                  </a:cubicBezTo>
                  <a:cubicBezTo>
                    <a:pt x="12163" y="165"/>
                    <a:pt x="12145" y="131"/>
                    <a:pt x="12110" y="109"/>
                  </a:cubicBezTo>
                  <a:close/>
                  <a:moveTo>
                    <a:pt x="9208" y="165"/>
                  </a:moveTo>
                  <a:cubicBezTo>
                    <a:pt x="9208" y="165"/>
                    <a:pt x="9191" y="165"/>
                    <a:pt x="9191" y="183"/>
                  </a:cubicBezTo>
                  <a:cubicBezTo>
                    <a:pt x="9156" y="183"/>
                    <a:pt x="9138" y="218"/>
                    <a:pt x="9138" y="257"/>
                  </a:cubicBezTo>
                  <a:cubicBezTo>
                    <a:pt x="9138" y="292"/>
                    <a:pt x="9173" y="309"/>
                    <a:pt x="9208" y="309"/>
                  </a:cubicBezTo>
                  <a:lnTo>
                    <a:pt x="9225" y="309"/>
                  </a:lnTo>
                  <a:cubicBezTo>
                    <a:pt x="9265" y="309"/>
                    <a:pt x="9282" y="274"/>
                    <a:pt x="9282" y="239"/>
                  </a:cubicBezTo>
                  <a:cubicBezTo>
                    <a:pt x="9265" y="200"/>
                    <a:pt x="9247" y="165"/>
                    <a:pt x="9208" y="165"/>
                  </a:cubicBezTo>
                  <a:close/>
                  <a:moveTo>
                    <a:pt x="12437" y="183"/>
                  </a:moveTo>
                  <a:cubicBezTo>
                    <a:pt x="12419" y="183"/>
                    <a:pt x="12380" y="218"/>
                    <a:pt x="12363" y="257"/>
                  </a:cubicBezTo>
                  <a:cubicBezTo>
                    <a:pt x="12363" y="292"/>
                    <a:pt x="12380" y="326"/>
                    <a:pt x="12419" y="326"/>
                  </a:cubicBezTo>
                  <a:lnTo>
                    <a:pt x="12437" y="326"/>
                  </a:lnTo>
                  <a:cubicBezTo>
                    <a:pt x="12472" y="326"/>
                    <a:pt x="12511" y="309"/>
                    <a:pt x="12511" y="274"/>
                  </a:cubicBezTo>
                  <a:cubicBezTo>
                    <a:pt x="12528" y="239"/>
                    <a:pt x="12489" y="200"/>
                    <a:pt x="12454" y="200"/>
                  </a:cubicBezTo>
                  <a:cubicBezTo>
                    <a:pt x="12454" y="200"/>
                    <a:pt x="12454" y="183"/>
                    <a:pt x="12437" y="183"/>
                  </a:cubicBezTo>
                  <a:close/>
                  <a:moveTo>
                    <a:pt x="8830" y="257"/>
                  </a:moveTo>
                  <a:cubicBezTo>
                    <a:pt x="8790" y="257"/>
                    <a:pt x="8773" y="309"/>
                    <a:pt x="8773" y="348"/>
                  </a:cubicBezTo>
                  <a:cubicBezTo>
                    <a:pt x="8790" y="383"/>
                    <a:pt x="8830" y="400"/>
                    <a:pt x="8847" y="400"/>
                  </a:cubicBezTo>
                  <a:lnTo>
                    <a:pt x="8864" y="400"/>
                  </a:lnTo>
                  <a:cubicBezTo>
                    <a:pt x="8899" y="383"/>
                    <a:pt x="8938" y="348"/>
                    <a:pt x="8921" y="309"/>
                  </a:cubicBezTo>
                  <a:cubicBezTo>
                    <a:pt x="8921" y="274"/>
                    <a:pt x="8882" y="257"/>
                    <a:pt x="8847" y="257"/>
                  </a:cubicBezTo>
                  <a:close/>
                  <a:moveTo>
                    <a:pt x="12798" y="292"/>
                  </a:moveTo>
                  <a:cubicBezTo>
                    <a:pt x="12763" y="292"/>
                    <a:pt x="12728" y="309"/>
                    <a:pt x="12728" y="348"/>
                  </a:cubicBezTo>
                  <a:cubicBezTo>
                    <a:pt x="12707" y="383"/>
                    <a:pt x="12728" y="418"/>
                    <a:pt x="12763" y="435"/>
                  </a:cubicBezTo>
                  <a:lnTo>
                    <a:pt x="12798" y="435"/>
                  </a:lnTo>
                  <a:cubicBezTo>
                    <a:pt x="12815" y="435"/>
                    <a:pt x="12854" y="418"/>
                    <a:pt x="12854" y="383"/>
                  </a:cubicBezTo>
                  <a:cubicBezTo>
                    <a:pt x="12872" y="348"/>
                    <a:pt x="12854" y="309"/>
                    <a:pt x="12815" y="292"/>
                  </a:cubicBezTo>
                  <a:close/>
                  <a:moveTo>
                    <a:pt x="8486" y="348"/>
                  </a:moveTo>
                  <a:cubicBezTo>
                    <a:pt x="8447" y="366"/>
                    <a:pt x="8429" y="400"/>
                    <a:pt x="8429" y="435"/>
                  </a:cubicBezTo>
                  <a:cubicBezTo>
                    <a:pt x="8447" y="474"/>
                    <a:pt x="8464" y="492"/>
                    <a:pt x="8503" y="492"/>
                  </a:cubicBezTo>
                  <a:lnTo>
                    <a:pt x="8521" y="492"/>
                  </a:lnTo>
                  <a:cubicBezTo>
                    <a:pt x="8555" y="474"/>
                    <a:pt x="8573" y="435"/>
                    <a:pt x="8573" y="400"/>
                  </a:cubicBezTo>
                  <a:cubicBezTo>
                    <a:pt x="8555" y="366"/>
                    <a:pt x="8538" y="348"/>
                    <a:pt x="8503" y="348"/>
                  </a:cubicBezTo>
                  <a:close/>
                  <a:moveTo>
                    <a:pt x="13124" y="418"/>
                  </a:moveTo>
                  <a:cubicBezTo>
                    <a:pt x="13107" y="418"/>
                    <a:pt x="13072" y="435"/>
                    <a:pt x="13072" y="457"/>
                  </a:cubicBezTo>
                  <a:cubicBezTo>
                    <a:pt x="13055" y="492"/>
                    <a:pt x="13072" y="544"/>
                    <a:pt x="13107" y="566"/>
                  </a:cubicBezTo>
                  <a:lnTo>
                    <a:pt x="13124" y="566"/>
                  </a:lnTo>
                  <a:cubicBezTo>
                    <a:pt x="13163" y="566"/>
                    <a:pt x="13181" y="544"/>
                    <a:pt x="13198" y="509"/>
                  </a:cubicBezTo>
                  <a:cubicBezTo>
                    <a:pt x="13216" y="474"/>
                    <a:pt x="13198" y="435"/>
                    <a:pt x="13163" y="418"/>
                  </a:cubicBezTo>
                  <a:close/>
                  <a:moveTo>
                    <a:pt x="8159" y="435"/>
                  </a:moveTo>
                  <a:cubicBezTo>
                    <a:pt x="8138" y="435"/>
                    <a:pt x="8138" y="457"/>
                    <a:pt x="8138" y="457"/>
                  </a:cubicBezTo>
                  <a:cubicBezTo>
                    <a:pt x="8103" y="457"/>
                    <a:pt x="8068" y="509"/>
                    <a:pt x="8085" y="544"/>
                  </a:cubicBezTo>
                  <a:cubicBezTo>
                    <a:pt x="8103" y="566"/>
                    <a:pt x="8120" y="583"/>
                    <a:pt x="8159" y="583"/>
                  </a:cubicBezTo>
                  <a:lnTo>
                    <a:pt x="8177" y="583"/>
                  </a:lnTo>
                  <a:cubicBezTo>
                    <a:pt x="8212" y="583"/>
                    <a:pt x="8229" y="527"/>
                    <a:pt x="8229" y="492"/>
                  </a:cubicBezTo>
                  <a:cubicBezTo>
                    <a:pt x="8212" y="474"/>
                    <a:pt x="8194" y="435"/>
                    <a:pt x="8159" y="435"/>
                  </a:cubicBezTo>
                  <a:close/>
                  <a:moveTo>
                    <a:pt x="24855" y="544"/>
                  </a:moveTo>
                  <a:cubicBezTo>
                    <a:pt x="24821" y="544"/>
                    <a:pt x="24803" y="583"/>
                    <a:pt x="24803" y="618"/>
                  </a:cubicBezTo>
                  <a:cubicBezTo>
                    <a:pt x="24781" y="653"/>
                    <a:pt x="24821" y="692"/>
                    <a:pt x="24855" y="692"/>
                  </a:cubicBezTo>
                  <a:lnTo>
                    <a:pt x="24873" y="692"/>
                  </a:lnTo>
                  <a:cubicBezTo>
                    <a:pt x="24912" y="692"/>
                    <a:pt x="24929" y="653"/>
                    <a:pt x="24947" y="618"/>
                  </a:cubicBezTo>
                  <a:cubicBezTo>
                    <a:pt x="24947" y="583"/>
                    <a:pt x="24912" y="544"/>
                    <a:pt x="24873" y="544"/>
                  </a:cubicBezTo>
                  <a:close/>
                  <a:moveTo>
                    <a:pt x="7776" y="566"/>
                  </a:moveTo>
                  <a:cubicBezTo>
                    <a:pt x="7742" y="583"/>
                    <a:pt x="7724" y="618"/>
                    <a:pt x="7742" y="653"/>
                  </a:cubicBezTo>
                  <a:cubicBezTo>
                    <a:pt x="7759" y="692"/>
                    <a:pt x="7776" y="709"/>
                    <a:pt x="7811" y="709"/>
                  </a:cubicBezTo>
                  <a:cubicBezTo>
                    <a:pt x="7811" y="709"/>
                    <a:pt x="7833" y="709"/>
                    <a:pt x="7833" y="692"/>
                  </a:cubicBezTo>
                  <a:cubicBezTo>
                    <a:pt x="7868" y="692"/>
                    <a:pt x="7885" y="635"/>
                    <a:pt x="7885" y="601"/>
                  </a:cubicBezTo>
                  <a:cubicBezTo>
                    <a:pt x="7868" y="583"/>
                    <a:pt x="7833" y="566"/>
                    <a:pt x="7811" y="566"/>
                  </a:cubicBezTo>
                  <a:close/>
                  <a:moveTo>
                    <a:pt x="13468" y="566"/>
                  </a:moveTo>
                  <a:cubicBezTo>
                    <a:pt x="13433" y="566"/>
                    <a:pt x="13416" y="583"/>
                    <a:pt x="13398" y="601"/>
                  </a:cubicBezTo>
                  <a:cubicBezTo>
                    <a:pt x="13381" y="635"/>
                    <a:pt x="13398" y="675"/>
                    <a:pt x="13433" y="692"/>
                  </a:cubicBezTo>
                  <a:cubicBezTo>
                    <a:pt x="13451" y="709"/>
                    <a:pt x="13451" y="709"/>
                    <a:pt x="13468" y="709"/>
                  </a:cubicBezTo>
                  <a:cubicBezTo>
                    <a:pt x="13490" y="709"/>
                    <a:pt x="13525" y="692"/>
                    <a:pt x="13525" y="653"/>
                  </a:cubicBezTo>
                  <a:cubicBezTo>
                    <a:pt x="13542" y="618"/>
                    <a:pt x="13525" y="583"/>
                    <a:pt x="13490" y="566"/>
                  </a:cubicBezTo>
                  <a:close/>
                  <a:moveTo>
                    <a:pt x="24494" y="566"/>
                  </a:moveTo>
                  <a:cubicBezTo>
                    <a:pt x="24455" y="566"/>
                    <a:pt x="24420" y="601"/>
                    <a:pt x="24438" y="635"/>
                  </a:cubicBezTo>
                  <a:cubicBezTo>
                    <a:pt x="24438" y="675"/>
                    <a:pt x="24455" y="709"/>
                    <a:pt x="24512" y="709"/>
                  </a:cubicBezTo>
                  <a:cubicBezTo>
                    <a:pt x="24546" y="709"/>
                    <a:pt x="24586" y="675"/>
                    <a:pt x="24586" y="618"/>
                  </a:cubicBezTo>
                  <a:cubicBezTo>
                    <a:pt x="24564" y="583"/>
                    <a:pt x="24546" y="566"/>
                    <a:pt x="24512" y="566"/>
                  </a:cubicBezTo>
                  <a:close/>
                  <a:moveTo>
                    <a:pt x="25217" y="583"/>
                  </a:moveTo>
                  <a:cubicBezTo>
                    <a:pt x="25182" y="583"/>
                    <a:pt x="25164" y="601"/>
                    <a:pt x="25147" y="635"/>
                  </a:cubicBezTo>
                  <a:cubicBezTo>
                    <a:pt x="25147" y="692"/>
                    <a:pt x="25182" y="727"/>
                    <a:pt x="25217" y="727"/>
                  </a:cubicBezTo>
                  <a:cubicBezTo>
                    <a:pt x="25256" y="727"/>
                    <a:pt x="25290" y="709"/>
                    <a:pt x="25290" y="675"/>
                  </a:cubicBezTo>
                  <a:cubicBezTo>
                    <a:pt x="25308" y="618"/>
                    <a:pt x="25273" y="583"/>
                    <a:pt x="25238" y="583"/>
                  </a:cubicBezTo>
                  <a:close/>
                  <a:moveTo>
                    <a:pt x="24129" y="618"/>
                  </a:moveTo>
                  <a:cubicBezTo>
                    <a:pt x="24094" y="618"/>
                    <a:pt x="24059" y="653"/>
                    <a:pt x="24076" y="709"/>
                  </a:cubicBezTo>
                  <a:cubicBezTo>
                    <a:pt x="24076" y="727"/>
                    <a:pt x="24111" y="762"/>
                    <a:pt x="24150" y="762"/>
                  </a:cubicBezTo>
                  <a:lnTo>
                    <a:pt x="24168" y="762"/>
                  </a:lnTo>
                  <a:cubicBezTo>
                    <a:pt x="24203" y="744"/>
                    <a:pt x="24220" y="709"/>
                    <a:pt x="24220" y="675"/>
                  </a:cubicBezTo>
                  <a:cubicBezTo>
                    <a:pt x="24203" y="635"/>
                    <a:pt x="24185" y="618"/>
                    <a:pt x="24150" y="618"/>
                  </a:cubicBezTo>
                  <a:close/>
                  <a:moveTo>
                    <a:pt x="25582" y="653"/>
                  </a:moveTo>
                  <a:cubicBezTo>
                    <a:pt x="25543" y="653"/>
                    <a:pt x="25525" y="692"/>
                    <a:pt x="25508" y="709"/>
                  </a:cubicBezTo>
                  <a:cubicBezTo>
                    <a:pt x="25491" y="744"/>
                    <a:pt x="25525" y="801"/>
                    <a:pt x="25565" y="801"/>
                  </a:cubicBezTo>
                  <a:lnTo>
                    <a:pt x="25582" y="801"/>
                  </a:lnTo>
                  <a:cubicBezTo>
                    <a:pt x="25617" y="801"/>
                    <a:pt x="25634" y="783"/>
                    <a:pt x="25652" y="762"/>
                  </a:cubicBezTo>
                  <a:cubicBezTo>
                    <a:pt x="25652" y="709"/>
                    <a:pt x="25634" y="675"/>
                    <a:pt x="25599" y="675"/>
                  </a:cubicBezTo>
                  <a:cubicBezTo>
                    <a:pt x="25599" y="653"/>
                    <a:pt x="25582" y="653"/>
                    <a:pt x="25582" y="653"/>
                  </a:cubicBezTo>
                  <a:close/>
                  <a:moveTo>
                    <a:pt x="7450" y="692"/>
                  </a:moveTo>
                  <a:cubicBezTo>
                    <a:pt x="7398" y="709"/>
                    <a:pt x="7376" y="744"/>
                    <a:pt x="7398" y="783"/>
                  </a:cubicBezTo>
                  <a:cubicBezTo>
                    <a:pt x="7415" y="818"/>
                    <a:pt x="7433" y="836"/>
                    <a:pt x="7468" y="836"/>
                  </a:cubicBezTo>
                  <a:lnTo>
                    <a:pt x="7485" y="818"/>
                  </a:lnTo>
                  <a:cubicBezTo>
                    <a:pt x="7524" y="801"/>
                    <a:pt x="7542" y="762"/>
                    <a:pt x="7542" y="727"/>
                  </a:cubicBezTo>
                  <a:cubicBezTo>
                    <a:pt x="7524" y="692"/>
                    <a:pt x="7507" y="692"/>
                    <a:pt x="7468" y="692"/>
                  </a:cubicBezTo>
                  <a:close/>
                  <a:moveTo>
                    <a:pt x="23768" y="709"/>
                  </a:moveTo>
                  <a:cubicBezTo>
                    <a:pt x="23733" y="709"/>
                    <a:pt x="23715" y="762"/>
                    <a:pt x="23733" y="801"/>
                  </a:cubicBezTo>
                  <a:cubicBezTo>
                    <a:pt x="23733" y="836"/>
                    <a:pt x="23768" y="853"/>
                    <a:pt x="23785" y="853"/>
                  </a:cubicBezTo>
                  <a:cubicBezTo>
                    <a:pt x="23802" y="853"/>
                    <a:pt x="23802" y="853"/>
                    <a:pt x="23824" y="836"/>
                  </a:cubicBezTo>
                  <a:cubicBezTo>
                    <a:pt x="23859" y="836"/>
                    <a:pt x="23876" y="801"/>
                    <a:pt x="23859" y="744"/>
                  </a:cubicBezTo>
                  <a:cubicBezTo>
                    <a:pt x="23859" y="727"/>
                    <a:pt x="23824" y="709"/>
                    <a:pt x="23785" y="709"/>
                  </a:cubicBezTo>
                  <a:close/>
                  <a:moveTo>
                    <a:pt x="13794" y="727"/>
                  </a:moveTo>
                  <a:cubicBezTo>
                    <a:pt x="13760" y="727"/>
                    <a:pt x="13742" y="744"/>
                    <a:pt x="13725" y="762"/>
                  </a:cubicBezTo>
                  <a:cubicBezTo>
                    <a:pt x="13707" y="801"/>
                    <a:pt x="13725" y="836"/>
                    <a:pt x="13760" y="853"/>
                  </a:cubicBezTo>
                  <a:cubicBezTo>
                    <a:pt x="13760" y="870"/>
                    <a:pt x="13777" y="870"/>
                    <a:pt x="13794" y="870"/>
                  </a:cubicBezTo>
                  <a:cubicBezTo>
                    <a:pt x="13816" y="870"/>
                    <a:pt x="13834" y="853"/>
                    <a:pt x="13851" y="836"/>
                  </a:cubicBezTo>
                  <a:cubicBezTo>
                    <a:pt x="13868" y="801"/>
                    <a:pt x="13851" y="744"/>
                    <a:pt x="13816" y="727"/>
                  </a:cubicBezTo>
                  <a:close/>
                  <a:moveTo>
                    <a:pt x="25908" y="801"/>
                  </a:moveTo>
                  <a:cubicBezTo>
                    <a:pt x="25891" y="801"/>
                    <a:pt x="25869" y="818"/>
                    <a:pt x="25852" y="836"/>
                  </a:cubicBezTo>
                  <a:cubicBezTo>
                    <a:pt x="25834" y="870"/>
                    <a:pt x="25834" y="927"/>
                    <a:pt x="25869" y="944"/>
                  </a:cubicBezTo>
                  <a:lnTo>
                    <a:pt x="25908" y="944"/>
                  </a:lnTo>
                  <a:cubicBezTo>
                    <a:pt x="25943" y="944"/>
                    <a:pt x="25961" y="927"/>
                    <a:pt x="25978" y="909"/>
                  </a:cubicBezTo>
                  <a:cubicBezTo>
                    <a:pt x="26000" y="870"/>
                    <a:pt x="25978" y="836"/>
                    <a:pt x="25943" y="818"/>
                  </a:cubicBezTo>
                  <a:cubicBezTo>
                    <a:pt x="25943" y="801"/>
                    <a:pt x="25926" y="801"/>
                    <a:pt x="25908" y="801"/>
                  </a:cubicBezTo>
                  <a:close/>
                  <a:moveTo>
                    <a:pt x="7106" y="818"/>
                  </a:moveTo>
                  <a:cubicBezTo>
                    <a:pt x="7072" y="836"/>
                    <a:pt x="7050" y="870"/>
                    <a:pt x="7072" y="909"/>
                  </a:cubicBezTo>
                  <a:cubicBezTo>
                    <a:pt x="7072" y="944"/>
                    <a:pt x="7106" y="962"/>
                    <a:pt x="7124" y="962"/>
                  </a:cubicBezTo>
                  <a:lnTo>
                    <a:pt x="7159" y="962"/>
                  </a:lnTo>
                  <a:cubicBezTo>
                    <a:pt x="7198" y="944"/>
                    <a:pt x="7215" y="892"/>
                    <a:pt x="7198" y="853"/>
                  </a:cubicBezTo>
                  <a:cubicBezTo>
                    <a:pt x="7180" y="836"/>
                    <a:pt x="7159" y="818"/>
                    <a:pt x="7124" y="818"/>
                  </a:cubicBezTo>
                  <a:close/>
                  <a:moveTo>
                    <a:pt x="23424" y="818"/>
                  </a:moveTo>
                  <a:cubicBezTo>
                    <a:pt x="23389" y="836"/>
                    <a:pt x="23367" y="892"/>
                    <a:pt x="23389" y="927"/>
                  </a:cubicBezTo>
                  <a:cubicBezTo>
                    <a:pt x="23389" y="944"/>
                    <a:pt x="23424" y="962"/>
                    <a:pt x="23459" y="962"/>
                  </a:cubicBezTo>
                  <a:lnTo>
                    <a:pt x="23476" y="962"/>
                  </a:lnTo>
                  <a:cubicBezTo>
                    <a:pt x="23515" y="944"/>
                    <a:pt x="23533" y="909"/>
                    <a:pt x="23515" y="870"/>
                  </a:cubicBezTo>
                  <a:cubicBezTo>
                    <a:pt x="23515" y="836"/>
                    <a:pt x="23476" y="818"/>
                    <a:pt x="23459" y="818"/>
                  </a:cubicBezTo>
                  <a:close/>
                  <a:moveTo>
                    <a:pt x="14103" y="909"/>
                  </a:moveTo>
                  <a:cubicBezTo>
                    <a:pt x="14068" y="909"/>
                    <a:pt x="14051" y="927"/>
                    <a:pt x="14034" y="944"/>
                  </a:cubicBezTo>
                  <a:cubicBezTo>
                    <a:pt x="14012" y="979"/>
                    <a:pt x="14034" y="1018"/>
                    <a:pt x="14068" y="1036"/>
                  </a:cubicBezTo>
                  <a:cubicBezTo>
                    <a:pt x="14068" y="1053"/>
                    <a:pt x="14086" y="1053"/>
                    <a:pt x="14103" y="1053"/>
                  </a:cubicBezTo>
                  <a:cubicBezTo>
                    <a:pt x="14121" y="1053"/>
                    <a:pt x="14142" y="1036"/>
                    <a:pt x="14160" y="1018"/>
                  </a:cubicBezTo>
                  <a:cubicBezTo>
                    <a:pt x="14177" y="979"/>
                    <a:pt x="14177" y="944"/>
                    <a:pt x="14142" y="927"/>
                  </a:cubicBezTo>
                  <a:cubicBezTo>
                    <a:pt x="14121" y="909"/>
                    <a:pt x="14121" y="909"/>
                    <a:pt x="14103" y="909"/>
                  </a:cubicBezTo>
                  <a:close/>
                  <a:moveTo>
                    <a:pt x="6763" y="962"/>
                  </a:moveTo>
                  <a:cubicBezTo>
                    <a:pt x="6723" y="979"/>
                    <a:pt x="6706" y="1018"/>
                    <a:pt x="6723" y="1053"/>
                  </a:cubicBezTo>
                  <a:cubicBezTo>
                    <a:pt x="6745" y="1088"/>
                    <a:pt x="6763" y="1110"/>
                    <a:pt x="6797" y="1110"/>
                  </a:cubicBezTo>
                  <a:cubicBezTo>
                    <a:pt x="6797" y="1110"/>
                    <a:pt x="6815" y="1110"/>
                    <a:pt x="6815" y="1088"/>
                  </a:cubicBezTo>
                  <a:cubicBezTo>
                    <a:pt x="6854" y="1070"/>
                    <a:pt x="6871" y="1036"/>
                    <a:pt x="6871" y="1001"/>
                  </a:cubicBezTo>
                  <a:cubicBezTo>
                    <a:pt x="6854" y="979"/>
                    <a:pt x="6815" y="962"/>
                    <a:pt x="6797" y="962"/>
                  </a:cubicBezTo>
                  <a:close/>
                  <a:moveTo>
                    <a:pt x="23080" y="962"/>
                  </a:moveTo>
                  <a:cubicBezTo>
                    <a:pt x="23041" y="979"/>
                    <a:pt x="23041" y="1036"/>
                    <a:pt x="23063" y="1070"/>
                  </a:cubicBezTo>
                  <a:cubicBezTo>
                    <a:pt x="23063" y="1088"/>
                    <a:pt x="23097" y="1110"/>
                    <a:pt x="23115" y="1110"/>
                  </a:cubicBezTo>
                  <a:lnTo>
                    <a:pt x="23150" y="1110"/>
                  </a:lnTo>
                  <a:cubicBezTo>
                    <a:pt x="23189" y="1088"/>
                    <a:pt x="23206" y="1036"/>
                    <a:pt x="23189" y="1001"/>
                  </a:cubicBezTo>
                  <a:cubicBezTo>
                    <a:pt x="23171" y="979"/>
                    <a:pt x="23150" y="962"/>
                    <a:pt x="23115" y="962"/>
                  </a:cubicBezTo>
                  <a:close/>
                  <a:moveTo>
                    <a:pt x="26217" y="1001"/>
                  </a:moveTo>
                  <a:cubicBezTo>
                    <a:pt x="26196" y="1001"/>
                    <a:pt x="26178" y="1001"/>
                    <a:pt x="26161" y="1018"/>
                  </a:cubicBezTo>
                  <a:cubicBezTo>
                    <a:pt x="26143" y="1053"/>
                    <a:pt x="26143" y="1110"/>
                    <a:pt x="26178" y="1127"/>
                  </a:cubicBezTo>
                  <a:cubicBezTo>
                    <a:pt x="26196" y="1127"/>
                    <a:pt x="26196" y="1144"/>
                    <a:pt x="26217" y="1144"/>
                  </a:cubicBezTo>
                  <a:cubicBezTo>
                    <a:pt x="26235" y="1144"/>
                    <a:pt x="26270" y="1127"/>
                    <a:pt x="26270" y="1110"/>
                  </a:cubicBezTo>
                  <a:cubicBezTo>
                    <a:pt x="26304" y="1070"/>
                    <a:pt x="26287" y="1036"/>
                    <a:pt x="26270" y="1001"/>
                  </a:cubicBezTo>
                  <a:close/>
                  <a:moveTo>
                    <a:pt x="6436" y="1110"/>
                  </a:moveTo>
                  <a:cubicBezTo>
                    <a:pt x="6397" y="1127"/>
                    <a:pt x="6380" y="1179"/>
                    <a:pt x="6397" y="1218"/>
                  </a:cubicBezTo>
                  <a:cubicBezTo>
                    <a:pt x="6419" y="1236"/>
                    <a:pt x="6436" y="1253"/>
                    <a:pt x="6471" y="1253"/>
                  </a:cubicBezTo>
                  <a:cubicBezTo>
                    <a:pt x="6471" y="1253"/>
                    <a:pt x="6489" y="1253"/>
                    <a:pt x="6489" y="1236"/>
                  </a:cubicBezTo>
                  <a:cubicBezTo>
                    <a:pt x="6528" y="1236"/>
                    <a:pt x="6545" y="1179"/>
                    <a:pt x="6528" y="1144"/>
                  </a:cubicBezTo>
                  <a:cubicBezTo>
                    <a:pt x="6528" y="1127"/>
                    <a:pt x="6489" y="1110"/>
                    <a:pt x="6471" y="1110"/>
                  </a:cubicBezTo>
                  <a:close/>
                  <a:moveTo>
                    <a:pt x="14412" y="1110"/>
                  </a:moveTo>
                  <a:cubicBezTo>
                    <a:pt x="14377" y="1110"/>
                    <a:pt x="14360" y="1110"/>
                    <a:pt x="14338" y="1144"/>
                  </a:cubicBezTo>
                  <a:cubicBezTo>
                    <a:pt x="14321" y="1162"/>
                    <a:pt x="14321" y="1218"/>
                    <a:pt x="14360" y="1236"/>
                  </a:cubicBezTo>
                  <a:cubicBezTo>
                    <a:pt x="14377" y="1253"/>
                    <a:pt x="14395" y="1253"/>
                    <a:pt x="14412" y="1253"/>
                  </a:cubicBezTo>
                  <a:cubicBezTo>
                    <a:pt x="14430" y="1253"/>
                    <a:pt x="14447" y="1236"/>
                    <a:pt x="14469" y="1218"/>
                  </a:cubicBezTo>
                  <a:cubicBezTo>
                    <a:pt x="14486" y="1179"/>
                    <a:pt x="14486" y="1144"/>
                    <a:pt x="14447" y="1127"/>
                  </a:cubicBezTo>
                  <a:cubicBezTo>
                    <a:pt x="14430" y="1110"/>
                    <a:pt x="14412" y="1110"/>
                    <a:pt x="14412" y="1110"/>
                  </a:cubicBezTo>
                  <a:close/>
                  <a:moveTo>
                    <a:pt x="22788" y="1127"/>
                  </a:moveTo>
                  <a:cubicBezTo>
                    <a:pt x="22788" y="1127"/>
                    <a:pt x="22771" y="1127"/>
                    <a:pt x="22754" y="1144"/>
                  </a:cubicBezTo>
                  <a:cubicBezTo>
                    <a:pt x="22715" y="1162"/>
                    <a:pt x="22715" y="1197"/>
                    <a:pt x="22736" y="1236"/>
                  </a:cubicBezTo>
                  <a:cubicBezTo>
                    <a:pt x="22736" y="1253"/>
                    <a:pt x="22771" y="1271"/>
                    <a:pt x="22788" y="1271"/>
                  </a:cubicBezTo>
                  <a:lnTo>
                    <a:pt x="22823" y="1271"/>
                  </a:lnTo>
                  <a:cubicBezTo>
                    <a:pt x="22862" y="1253"/>
                    <a:pt x="22880" y="1197"/>
                    <a:pt x="22862" y="1162"/>
                  </a:cubicBezTo>
                  <a:cubicBezTo>
                    <a:pt x="22845" y="1144"/>
                    <a:pt x="22823" y="1127"/>
                    <a:pt x="22788" y="1127"/>
                  </a:cubicBezTo>
                  <a:close/>
                  <a:moveTo>
                    <a:pt x="26504" y="1218"/>
                  </a:moveTo>
                  <a:cubicBezTo>
                    <a:pt x="26470" y="1218"/>
                    <a:pt x="26452" y="1236"/>
                    <a:pt x="26452" y="1253"/>
                  </a:cubicBezTo>
                  <a:cubicBezTo>
                    <a:pt x="26413" y="1271"/>
                    <a:pt x="26413" y="1327"/>
                    <a:pt x="26452" y="1345"/>
                  </a:cubicBezTo>
                  <a:cubicBezTo>
                    <a:pt x="26470" y="1362"/>
                    <a:pt x="26487" y="1362"/>
                    <a:pt x="26504" y="1362"/>
                  </a:cubicBezTo>
                  <a:cubicBezTo>
                    <a:pt x="26522" y="1362"/>
                    <a:pt x="26544" y="1362"/>
                    <a:pt x="26544" y="1345"/>
                  </a:cubicBezTo>
                  <a:cubicBezTo>
                    <a:pt x="26578" y="1327"/>
                    <a:pt x="26578" y="1271"/>
                    <a:pt x="26544" y="1253"/>
                  </a:cubicBezTo>
                  <a:cubicBezTo>
                    <a:pt x="26544" y="1236"/>
                    <a:pt x="26522" y="1218"/>
                    <a:pt x="26504" y="1218"/>
                  </a:cubicBezTo>
                  <a:close/>
                  <a:moveTo>
                    <a:pt x="6145" y="1253"/>
                  </a:moveTo>
                  <a:cubicBezTo>
                    <a:pt x="6127" y="1253"/>
                    <a:pt x="6110" y="1271"/>
                    <a:pt x="6110" y="1271"/>
                  </a:cubicBezTo>
                  <a:cubicBezTo>
                    <a:pt x="6071" y="1288"/>
                    <a:pt x="6053" y="1327"/>
                    <a:pt x="6071" y="1362"/>
                  </a:cubicBezTo>
                  <a:cubicBezTo>
                    <a:pt x="6093" y="1397"/>
                    <a:pt x="6110" y="1397"/>
                    <a:pt x="6145" y="1397"/>
                  </a:cubicBezTo>
                  <a:lnTo>
                    <a:pt x="6162" y="1397"/>
                  </a:lnTo>
                  <a:cubicBezTo>
                    <a:pt x="6201" y="1379"/>
                    <a:pt x="6219" y="1345"/>
                    <a:pt x="6201" y="1305"/>
                  </a:cubicBezTo>
                  <a:cubicBezTo>
                    <a:pt x="6180" y="1271"/>
                    <a:pt x="6162" y="1253"/>
                    <a:pt x="6145" y="1253"/>
                  </a:cubicBezTo>
                  <a:close/>
                  <a:moveTo>
                    <a:pt x="22445" y="1305"/>
                  </a:moveTo>
                  <a:cubicBezTo>
                    <a:pt x="22410" y="1345"/>
                    <a:pt x="22388" y="1379"/>
                    <a:pt x="22410" y="1414"/>
                  </a:cubicBezTo>
                  <a:cubicBezTo>
                    <a:pt x="22427" y="1436"/>
                    <a:pt x="22462" y="1453"/>
                    <a:pt x="22480" y="1453"/>
                  </a:cubicBezTo>
                  <a:cubicBezTo>
                    <a:pt x="22497" y="1453"/>
                    <a:pt x="22497" y="1453"/>
                    <a:pt x="22519" y="1436"/>
                  </a:cubicBezTo>
                  <a:cubicBezTo>
                    <a:pt x="22554" y="1414"/>
                    <a:pt x="22554" y="1379"/>
                    <a:pt x="22536" y="1345"/>
                  </a:cubicBezTo>
                  <a:cubicBezTo>
                    <a:pt x="22536" y="1327"/>
                    <a:pt x="22497" y="1305"/>
                    <a:pt x="22480" y="1305"/>
                  </a:cubicBezTo>
                  <a:close/>
                  <a:moveTo>
                    <a:pt x="14704" y="1327"/>
                  </a:moveTo>
                  <a:cubicBezTo>
                    <a:pt x="14665" y="1327"/>
                    <a:pt x="14647" y="1327"/>
                    <a:pt x="14630" y="1345"/>
                  </a:cubicBezTo>
                  <a:cubicBezTo>
                    <a:pt x="14612" y="1379"/>
                    <a:pt x="14612" y="1414"/>
                    <a:pt x="14647" y="1453"/>
                  </a:cubicBezTo>
                  <a:cubicBezTo>
                    <a:pt x="14665" y="1453"/>
                    <a:pt x="14686" y="1471"/>
                    <a:pt x="14704" y="1471"/>
                  </a:cubicBezTo>
                  <a:cubicBezTo>
                    <a:pt x="14721" y="1471"/>
                    <a:pt x="14739" y="1453"/>
                    <a:pt x="14756" y="1436"/>
                  </a:cubicBezTo>
                  <a:cubicBezTo>
                    <a:pt x="14773" y="1397"/>
                    <a:pt x="14773" y="1362"/>
                    <a:pt x="14739" y="1327"/>
                  </a:cubicBezTo>
                  <a:lnTo>
                    <a:pt x="14739" y="1345"/>
                  </a:lnTo>
                  <a:cubicBezTo>
                    <a:pt x="14721" y="1327"/>
                    <a:pt x="14721" y="1327"/>
                    <a:pt x="14704" y="1327"/>
                  </a:cubicBezTo>
                  <a:close/>
                  <a:moveTo>
                    <a:pt x="5818" y="1414"/>
                  </a:moveTo>
                  <a:cubicBezTo>
                    <a:pt x="5801" y="1414"/>
                    <a:pt x="5784" y="1436"/>
                    <a:pt x="5784" y="1436"/>
                  </a:cubicBezTo>
                  <a:cubicBezTo>
                    <a:pt x="5744" y="1453"/>
                    <a:pt x="5727" y="1488"/>
                    <a:pt x="5744" y="1523"/>
                  </a:cubicBezTo>
                  <a:cubicBezTo>
                    <a:pt x="5766" y="1562"/>
                    <a:pt x="5784" y="1562"/>
                    <a:pt x="5818" y="1562"/>
                  </a:cubicBezTo>
                  <a:lnTo>
                    <a:pt x="5853" y="1562"/>
                  </a:lnTo>
                  <a:cubicBezTo>
                    <a:pt x="5875" y="1545"/>
                    <a:pt x="5892" y="1506"/>
                    <a:pt x="5875" y="1471"/>
                  </a:cubicBezTo>
                  <a:cubicBezTo>
                    <a:pt x="5875" y="1436"/>
                    <a:pt x="5836" y="1414"/>
                    <a:pt x="5818" y="1414"/>
                  </a:cubicBezTo>
                  <a:close/>
                  <a:moveTo>
                    <a:pt x="22171" y="1488"/>
                  </a:moveTo>
                  <a:cubicBezTo>
                    <a:pt x="22153" y="1488"/>
                    <a:pt x="22136" y="1506"/>
                    <a:pt x="22136" y="1506"/>
                  </a:cubicBezTo>
                  <a:cubicBezTo>
                    <a:pt x="22101" y="1523"/>
                    <a:pt x="22084" y="1580"/>
                    <a:pt x="22101" y="1614"/>
                  </a:cubicBezTo>
                  <a:cubicBezTo>
                    <a:pt x="22118" y="1632"/>
                    <a:pt x="22153" y="1632"/>
                    <a:pt x="22171" y="1632"/>
                  </a:cubicBezTo>
                  <a:lnTo>
                    <a:pt x="22210" y="1632"/>
                  </a:lnTo>
                  <a:cubicBezTo>
                    <a:pt x="22245" y="1614"/>
                    <a:pt x="22245" y="1562"/>
                    <a:pt x="22227" y="1523"/>
                  </a:cubicBezTo>
                  <a:cubicBezTo>
                    <a:pt x="22210" y="1506"/>
                    <a:pt x="22192" y="1488"/>
                    <a:pt x="22171" y="1488"/>
                  </a:cubicBezTo>
                  <a:close/>
                  <a:moveTo>
                    <a:pt x="26739" y="1488"/>
                  </a:moveTo>
                  <a:cubicBezTo>
                    <a:pt x="26722" y="1488"/>
                    <a:pt x="26705" y="1488"/>
                    <a:pt x="26705" y="1506"/>
                  </a:cubicBezTo>
                  <a:cubicBezTo>
                    <a:pt x="26670" y="1523"/>
                    <a:pt x="26670" y="1580"/>
                    <a:pt x="26687" y="1614"/>
                  </a:cubicBezTo>
                  <a:cubicBezTo>
                    <a:pt x="26705" y="1632"/>
                    <a:pt x="26722" y="1632"/>
                    <a:pt x="26739" y="1632"/>
                  </a:cubicBezTo>
                  <a:cubicBezTo>
                    <a:pt x="26761" y="1632"/>
                    <a:pt x="26779" y="1632"/>
                    <a:pt x="26796" y="1614"/>
                  </a:cubicBezTo>
                  <a:cubicBezTo>
                    <a:pt x="26813" y="1597"/>
                    <a:pt x="26831" y="1545"/>
                    <a:pt x="26796" y="1523"/>
                  </a:cubicBezTo>
                  <a:cubicBezTo>
                    <a:pt x="26779" y="1506"/>
                    <a:pt x="26761" y="1488"/>
                    <a:pt x="26739" y="1488"/>
                  </a:cubicBezTo>
                  <a:close/>
                  <a:moveTo>
                    <a:pt x="14974" y="1545"/>
                  </a:moveTo>
                  <a:cubicBezTo>
                    <a:pt x="14956" y="1545"/>
                    <a:pt x="14939" y="1562"/>
                    <a:pt x="14921" y="1580"/>
                  </a:cubicBezTo>
                  <a:cubicBezTo>
                    <a:pt x="14904" y="1597"/>
                    <a:pt x="14904" y="1654"/>
                    <a:pt x="14939" y="1671"/>
                  </a:cubicBezTo>
                  <a:cubicBezTo>
                    <a:pt x="14939" y="1688"/>
                    <a:pt x="14956" y="1688"/>
                    <a:pt x="14974" y="1688"/>
                  </a:cubicBezTo>
                  <a:cubicBezTo>
                    <a:pt x="14991" y="1688"/>
                    <a:pt x="15030" y="1688"/>
                    <a:pt x="15030" y="1671"/>
                  </a:cubicBezTo>
                  <a:cubicBezTo>
                    <a:pt x="15065" y="1632"/>
                    <a:pt x="15048" y="1597"/>
                    <a:pt x="15030" y="1562"/>
                  </a:cubicBezTo>
                  <a:cubicBezTo>
                    <a:pt x="15013" y="1562"/>
                    <a:pt x="14991" y="1545"/>
                    <a:pt x="14974" y="1545"/>
                  </a:cubicBezTo>
                  <a:close/>
                  <a:moveTo>
                    <a:pt x="5457" y="1597"/>
                  </a:moveTo>
                  <a:cubicBezTo>
                    <a:pt x="5418" y="1614"/>
                    <a:pt x="5401" y="1671"/>
                    <a:pt x="5418" y="1706"/>
                  </a:cubicBezTo>
                  <a:cubicBezTo>
                    <a:pt x="5440" y="1723"/>
                    <a:pt x="5475" y="1741"/>
                    <a:pt x="5492" y="1741"/>
                  </a:cubicBezTo>
                  <a:cubicBezTo>
                    <a:pt x="5509" y="1741"/>
                    <a:pt x="5509" y="1741"/>
                    <a:pt x="5527" y="1723"/>
                  </a:cubicBezTo>
                  <a:cubicBezTo>
                    <a:pt x="5566" y="1706"/>
                    <a:pt x="5583" y="1671"/>
                    <a:pt x="5566" y="1632"/>
                  </a:cubicBezTo>
                  <a:cubicBezTo>
                    <a:pt x="5549" y="1614"/>
                    <a:pt x="5509" y="1597"/>
                    <a:pt x="5492" y="1597"/>
                  </a:cubicBezTo>
                  <a:close/>
                  <a:moveTo>
                    <a:pt x="21866" y="1688"/>
                  </a:moveTo>
                  <a:cubicBezTo>
                    <a:pt x="21844" y="1688"/>
                    <a:pt x="21844" y="1706"/>
                    <a:pt x="21827" y="1706"/>
                  </a:cubicBezTo>
                  <a:cubicBezTo>
                    <a:pt x="21792" y="1723"/>
                    <a:pt x="21792" y="1780"/>
                    <a:pt x="21809" y="1815"/>
                  </a:cubicBezTo>
                  <a:cubicBezTo>
                    <a:pt x="21827" y="1832"/>
                    <a:pt x="21844" y="1832"/>
                    <a:pt x="21866" y="1832"/>
                  </a:cubicBezTo>
                  <a:lnTo>
                    <a:pt x="21901" y="1832"/>
                  </a:lnTo>
                  <a:cubicBezTo>
                    <a:pt x="21936" y="1797"/>
                    <a:pt x="21953" y="1762"/>
                    <a:pt x="21918" y="1723"/>
                  </a:cubicBezTo>
                  <a:cubicBezTo>
                    <a:pt x="21918" y="1706"/>
                    <a:pt x="21883" y="1688"/>
                    <a:pt x="21866" y="1688"/>
                  </a:cubicBezTo>
                  <a:close/>
                  <a:moveTo>
                    <a:pt x="5148" y="1780"/>
                  </a:moveTo>
                  <a:cubicBezTo>
                    <a:pt x="5113" y="1797"/>
                    <a:pt x="5092" y="1849"/>
                    <a:pt x="5113" y="1889"/>
                  </a:cubicBezTo>
                  <a:cubicBezTo>
                    <a:pt x="5131" y="1906"/>
                    <a:pt x="5148" y="1923"/>
                    <a:pt x="5183" y="1923"/>
                  </a:cubicBezTo>
                  <a:cubicBezTo>
                    <a:pt x="5183" y="1923"/>
                    <a:pt x="5201" y="1906"/>
                    <a:pt x="5222" y="1906"/>
                  </a:cubicBezTo>
                  <a:cubicBezTo>
                    <a:pt x="5240" y="1889"/>
                    <a:pt x="5257" y="1849"/>
                    <a:pt x="5240" y="1815"/>
                  </a:cubicBezTo>
                  <a:cubicBezTo>
                    <a:pt x="5222" y="1780"/>
                    <a:pt x="5201" y="1780"/>
                    <a:pt x="5183" y="1780"/>
                  </a:cubicBezTo>
                  <a:close/>
                  <a:moveTo>
                    <a:pt x="15265" y="1780"/>
                  </a:moveTo>
                  <a:cubicBezTo>
                    <a:pt x="15248" y="1780"/>
                    <a:pt x="15230" y="1780"/>
                    <a:pt x="15209" y="1797"/>
                  </a:cubicBezTo>
                  <a:cubicBezTo>
                    <a:pt x="15174" y="1832"/>
                    <a:pt x="15174" y="1871"/>
                    <a:pt x="15209" y="1906"/>
                  </a:cubicBezTo>
                  <a:cubicBezTo>
                    <a:pt x="15230" y="1906"/>
                    <a:pt x="15248" y="1923"/>
                    <a:pt x="15265" y="1923"/>
                  </a:cubicBezTo>
                  <a:cubicBezTo>
                    <a:pt x="15282" y="1923"/>
                    <a:pt x="15300" y="1906"/>
                    <a:pt x="15317" y="1906"/>
                  </a:cubicBezTo>
                  <a:cubicBezTo>
                    <a:pt x="15339" y="1871"/>
                    <a:pt x="15339" y="1815"/>
                    <a:pt x="15300" y="1797"/>
                  </a:cubicBezTo>
                  <a:cubicBezTo>
                    <a:pt x="15300" y="1780"/>
                    <a:pt x="15282" y="1780"/>
                    <a:pt x="15265" y="1780"/>
                  </a:cubicBezTo>
                  <a:close/>
                  <a:moveTo>
                    <a:pt x="26957" y="1780"/>
                  </a:moveTo>
                  <a:cubicBezTo>
                    <a:pt x="26940" y="1780"/>
                    <a:pt x="26940" y="1780"/>
                    <a:pt x="26922" y="1797"/>
                  </a:cubicBezTo>
                  <a:cubicBezTo>
                    <a:pt x="26887" y="1815"/>
                    <a:pt x="26887" y="1849"/>
                    <a:pt x="26905" y="1889"/>
                  </a:cubicBezTo>
                  <a:cubicBezTo>
                    <a:pt x="26922" y="1906"/>
                    <a:pt x="26940" y="1923"/>
                    <a:pt x="26957" y="1923"/>
                  </a:cubicBezTo>
                  <a:cubicBezTo>
                    <a:pt x="26979" y="1923"/>
                    <a:pt x="26996" y="1923"/>
                    <a:pt x="26996" y="1906"/>
                  </a:cubicBezTo>
                  <a:cubicBezTo>
                    <a:pt x="27031" y="1889"/>
                    <a:pt x="27048" y="1849"/>
                    <a:pt x="27014" y="1815"/>
                  </a:cubicBezTo>
                  <a:cubicBezTo>
                    <a:pt x="27014" y="1797"/>
                    <a:pt x="26979" y="1780"/>
                    <a:pt x="26957" y="1780"/>
                  </a:cubicBezTo>
                  <a:close/>
                  <a:moveTo>
                    <a:pt x="21574" y="1906"/>
                  </a:moveTo>
                  <a:cubicBezTo>
                    <a:pt x="21557" y="1906"/>
                    <a:pt x="21540" y="1906"/>
                    <a:pt x="21518" y="1923"/>
                  </a:cubicBezTo>
                  <a:cubicBezTo>
                    <a:pt x="21501" y="1941"/>
                    <a:pt x="21483" y="1980"/>
                    <a:pt x="21518" y="2015"/>
                  </a:cubicBezTo>
                  <a:cubicBezTo>
                    <a:pt x="21518" y="2032"/>
                    <a:pt x="21557" y="2050"/>
                    <a:pt x="21574" y="2050"/>
                  </a:cubicBezTo>
                  <a:cubicBezTo>
                    <a:pt x="21592" y="2050"/>
                    <a:pt x="21592" y="2050"/>
                    <a:pt x="21609" y="2032"/>
                  </a:cubicBezTo>
                  <a:cubicBezTo>
                    <a:pt x="21648" y="2015"/>
                    <a:pt x="21648" y="1958"/>
                    <a:pt x="21627" y="1941"/>
                  </a:cubicBezTo>
                  <a:cubicBezTo>
                    <a:pt x="21609" y="1906"/>
                    <a:pt x="21592" y="1906"/>
                    <a:pt x="21574" y="1906"/>
                  </a:cubicBezTo>
                  <a:close/>
                  <a:moveTo>
                    <a:pt x="4822" y="1958"/>
                  </a:moveTo>
                  <a:cubicBezTo>
                    <a:pt x="4787" y="1980"/>
                    <a:pt x="4787" y="2032"/>
                    <a:pt x="4805" y="2067"/>
                  </a:cubicBezTo>
                  <a:cubicBezTo>
                    <a:pt x="4822" y="2089"/>
                    <a:pt x="4839" y="2106"/>
                    <a:pt x="4857" y="2106"/>
                  </a:cubicBezTo>
                  <a:cubicBezTo>
                    <a:pt x="4874" y="2106"/>
                    <a:pt x="4896" y="2089"/>
                    <a:pt x="4896" y="2089"/>
                  </a:cubicBezTo>
                  <a:cubicBezTo>
                    <a:pt x="4931" y="2067"/>
                    <a:pt x="4948" y="2015"/>
                    <a:pt x="4931" y="1997"/>
                  </a:cubicBezTo>
                  <a:cubicBezTo>
                    <a:pt x="4913" y="1958"/>
                    <a:pt x="4896" y="1958"/>
                    <a:pt x="4857" y="1958"/>
                  </a:cubicBezTo>
                  <a:close/>
                  <a:moveTo>
                    <a:pt x="15500" y="2032"/>
                  </a:moveTo>
                  <a:cubicBezTo>
                    <a:pt x="15483" y="2032"/>
                    <a:pt x="15465" y="2050"/>
                    <a:pt x="15465" y="2050"/>
                  </a:cubicBezTo>
                  <a:cubicBezTo>
                    <a:pt x="15426" y="2089"/>
                    <a:pt x="15426" y="2124"/>
                    <a:pt x="15448" y="2158"/>
                  </a:cubicBezTo>
                  <a:cubicBezTo>
                    <a:pt x="15465" y="2176"/>
                    <a:pt x="15483" y="2176"/>
                    <a:pt x="15500" y="2176"/>
                  </a:cubicBezTo>
                  <a:lnTo>
                    <a:pt x="15557" y="2176"/>
                  </a:lnTo>
                  <a:cubicBezTo>
                    <a:pt x="15591" y="2141"/>
                    <a:pt x="15591" y="2106"/>
                    <a:pt x="15557" y="2067"/>
                  </a:cubicBezTo>
                  <a:cubicBezTo>
                    <a:pt x="15557" y="2050"/>
                    <a:pt x="15517" y="2032"/>
                    <a:pt x="15500" y="2032"/>
                  </a:cubicBezTo>
                  <a:close/>
                  <a:moveTo>
                    <a:pt x="27157" y="2089"/>
                  </a:moveTo>
                  <a:cubicBezTo>
                    <a:pt x="27140" y="2089"/>
                    <a:pt x="27122" y="2089"/>
                    <a:pt x="27122" y="2106"/>
                  </a:cubicBezTo>
                  <a:cubicBezTo>
                    <a:pt x="27088" y="2124"/>
                    <a:pt x="27066" y="2158"/>
                    <a:pt x="27088" y="2197"/>
                  </a:cubicBezTo>
                  <a:cubicBezTo>
                    <a:pt x="27105" y="2215"/>
                    <a:pt x="27122" y="2232"/>
                    <a:pt x="27157" y="2232"/>
                  </a:cubicBezTo>
                  <a:lnTo>
                    <a:pt x="27196" y="2232"/>
                  </a:lnTo>
                  <a:cubicBezTo>
                    <a:pt x="27231" y="2197"/>
                    <a:pt x="27231" y="2158"/>
                    <a:pt x="27214" y="2124"/>
                  </a:cubicBezTo>
                  <a:cubicBezTo>
                    <a:pt x="27196" y="2106"/>
                    <a:pt x="27175" y="2089"/>
                    <a:pt x="27157" y="2089"/>
                  </a:cubicBezTo>
                  <a:close/>
                  <a:moveTo>
                    <a:pt x="21231" y="2124"/>
                  </a:moveTo>
                  <a:cubicBezTo>
                    <a:pt x="21192" y="2158"/>
                    <a:pt x="21192" y="2197"/>
                    <a:pt x="21213" y="2232"/>
                  </a:cubicBezTo>
                  <a:cubicBezTo>
                    <a:pt x="21231" y="2250"/>
                    <a:pt x="21248" y="2267"/>
                    <a:pt x="21283" y="2267"/>
                  </a:cubicBezTo>
                  <a:cubicBezTo>
                    <a:pt x="21283" y="2267"/>
                    <a:pt x="21300" y="2250"/>
                    <a:pt x="21322" y="2250"/>
                  </a:cubicBezTo>
                  <a:cubicBezTo>
                    <a:pt x="21357" y="2232"/>
                    <a:pt x="21357" y="2176"/>
                    <a:pt x="21340" y="2141"/>
                  </a:cubicBezTo>
                  <a:cubicBezTo>
                    <a:pt x="21322" y="2124"/>
                    <a:pt x="21300" y="2124"/>
                    <a:pt x="21283" y="2124"/>
                  </a:cubicBezTo>
                  <a:close/>
                  <a:moveTo>
                    <a:pt x="4548" y="2141"/>
                  </a:moveTo>
                  <a:cubicBezTo>
                    <a:pt x="4530" y="2141"/>
                    <a:pt x="4530" y="2141"/>
                    <a:pt x="4513" y="2158"/>
                  </a:cubicBezTo>
                  <a:cubicBezTo>
                    <a:pt x="4478" y="2176"/>
                    <a:pt x="4478" y="2215"/>
                    <a:pt x="4496" y="2250"/>
                  </a:cubicBezTo>
                  <a:cubicBezTo>
                    <a:pt x="4513" y="2267"/>
                    <a:pt x="4530" y="2284"/>
                    <a:pt x="4548" y="2284"/>
                  </a:cubicBezTo>
                  <a:cubicBezTo>
                    <a:pt x="4570" y="2284"/>
                    <a:pt x="4587" y="2284"/>
                    <a:pt x="4587" y="2267"/>
                  </a:cubicBezTo>
                  <a:cubicBezTo>
                    <a:pt x="4622" y="2250"/>
                    <a:pt x="4639" y="2215"/>
                    <a:pt x="4622" y="2176"/>
                  </a:cubicBezTo>
                  <a:cubicBezTo>
                    <a:pt x="4604" y="2158"/>
                    <a:pt x="4587" y="2141"/>
                    <a:pt x="4548" y="2141"/>
                  </a:cubicBezTo>
                  <a:close/>
                  <a:moveTo>
                    <a:pt x="15718" y="2324"/>
                  </a:moveTo>
                  <a:cubicBezTo>
                    <a:pt x="15718" y="2324"/>
                    <a:pt x="15700" y="2341"/>
                    <a:pt x="15683" y="2341"/>
                  </a:cubicBezTo>
                  <a:cubicBezTo>
                    <a:pt x="15644" y="2358"/>
                    <a:pt x="15644" y="2415"/>
                    <a:pt x="15665" y="2450"/>
                  </a:cubicBezTo>
                  <a:cubicBezTo>
                    <a:pt x="15683" y="2467"/>
                    <a:pt x="15700" y="2467"/>
                    <a:pt x="15718" y="2467"/>
                  </a:cubicBezTo>
                  <a:lnTo>
                    <a:pt x="15774" y="2467"/>
                  </a:lnTo>
                  <a:cubicBezTo>
                    <a:pt x="15809" y="2432"/>
                    <a:pt x="15809" y="2393"/>
                    <a:pt x="15792" y="2358"/>
                  </a:cubicBezTo>
                  <a:cubicBezTo>
                    <a:pt x="15774" y="2341"/>
                    <a:pt x="15752" y="2324"/>
                    <a:pt x="15718" y="2324"/>
                  </a:cubicBezTo>
                  <a:close/>
                  <a:moveTo>
                    <a:pt x="4204" y="2341"/>
                  </a:moveTo>
                  <a:cubicBezTo>
                    <a:pt x="4169" y="2358"/>
                    <a:pt x="4169" y="2415"/>
                    <a:pt x="4187" y="2450"/>
                  </a:cubicBezTo>
                  <a:cubicBezTo>
                    <a:pt x="4204" y="2467"/>
                    <a:pt x="4221" y="2485"/>
                    <a:pt x="4243" y="2485"/>
                  </a:cubicBezTo>
                  <a:cubicBezTo>
                    <a:pt x="4261" y="2485"/>
                    <a:pt x="4278" y="2467"/>
                    <a:pt x="4278" y="2467"/>
                  </a:cubicBezTo>
                  <a:cubicBezTo>
                    <a:pt x="4313" y="2450"/>
                    <a:pt x="4330" y="2393"/>
                    <a:pt x="4313" y="2358"/>
                  </a:cubicBezTo>
                  <a:cubicBezTo>
                    <a:pt x="4295" y="2341"/>
                    <a:pt x="4278" y="2341"/>
                    <a:pt x="4243" y="2341"/>
                  </a:cubicBezTo>
                  <a:close/>
                  <a:moveTo>
                    <a:pt x="20939" y="2341"/>
                  </a:moveTo>
                  <a:cubicBezTo>
                    <a:pt x="20904" y="2376"/>
                    <a:pt x="20904" y="2415"/>
                    <a:pt x="20922" y="2450"/>
                  </a:cubicBezTo>
                  <a:cubicBezTo>
                    <a:pt x="20939" y="2467"/>
                    <a:pt x="20957" y="2485"/>
                    <a:pt x="20974" y="2485"/>
                  </a:cubicBezTo>
                  <a:cubicBezTo>
                    <a:pt x="20996" y="2485"/>
                    <a:pt x="21013" y="2467"/>
                    <a:pt x="21031" y="2467"/>
                  </a:cubicBezTo>
                  <a:cubicBezTo>
                    <a:pt x="21065" y="2432"/>
                    <a:pt x="21065" y="2393"/>
                    <a:pt x="21048" y="2358"/>
                  </a:cubicBezTo>
                  <a:cubicBezTo>
                    <a:pt x="21031" y="2341"/>
                    <a:pt x="21013" y="2341"/>
                    <a:pt x="20974" y="2341"/>
                  </a:cubicBezTo>
                  <a:close/>
                  <a:moveTo>
                    <a:pt x="27283" y="2415"/>
                  </a:moveTo>
                  <a:cubicBezTo>
                    <a:pt x="27249" y="2432"/>
                    <a:pt x="27231" y="2485"/>
                    <a:pt x="27249" y="2524"/>
                  </a:cubicBezTo>
                  <a:cubicBezTo>
                    <a:pt x="27266" y="2541"/>
                    <a:pt x="27283" y="2559"/>
                    <a:pt x="27323" y="2559"/>
                  </a:cubicBezTo>
                  <a:cubicBezTo>
                    <a:pt x="27323" y="2559"/>
                    <a:pt x="27340" y="2559"/>
                    <a:pt x="27357" y="2541"/>
                  </a:cubicBezTo>
                  <a:cubicBezTo>
                    <a:pt x="27392" y="2524"/>
                    <a:pt x="27392" y="2485"/>
                    <a:pt x="27375" y="2450"/>
                  </a:cubicBezTo>
                  <a:cubicBezTo>
                    <a:pt x="27375" y="2432"/>
                    <a:pt x="27340" y="2415"/>
                    <a:pt x="27323" y="2415"/>
                  </a:cubicBezTo>
                  <a:close/>
                  <a:moveTo>
                    <a:pt x="3895" y="2541"/>
                  </a:moveTo>
                  <a:cubicBezTo>
                    <a:pt x="3860" y="2559"/>
                    <a:pt x="3860" y="2611"/>
                    <a:pt x="3878" y="2650"/>
                  </a:cubicBezTo>
                  <a:cubicBezTo>
                    <a:pt x="3895" y="2667"/>
                    <a:pt x="3917" y="2685"/>
                    <a:pt x="3934" y="2685"/>
                  </a:cubicBezTo>
                  <a:cubicBezTo>
                    <a:pt x="3952" y="2685"/>
                    <a:pt x="3969" y="2667"/>
                    <a:pt x="3987" y="2667"/>
                  </a:cubicBezTo>
                  <a:cubicBezTo>
                    <a:pt x="4026" y="2650"/>
                    <a:pt x="4026" y="2593"/>
                    <a:pt x="4004" y="2559"/>
                  </a:cubicBezTo>
                  <a:cubicBezTo>
                    <a:pt x="3987" y="2541"/>
                    <a:pt x="3969" y="2541"/>
                    <a:pt x="3934" y="2541"/>
                  </a:cubicBezTo>
                  <a:close/>
                  <a:moveTo>
                    <a:pt x="20648" y="2559"/>
                  </a:moveTo>
                  <a:cubicBezTo>
                    <a:pt x="20613" y="2593"/>
                    <a:pt x="20613" y="2633"/>
                    <a:pt x="20630" y="2667"/>
                  </a:cubicBezTo>
                  <a:cubicBezTo>
                    <a:pt x="20648" y="2685"/>
                    <a:pt x="20669" y="2702"/>
                    <a:pt x="20704" y="2702"/>
                  </a:cubicBezTo>
                  <a:cubicBezTo>
                    <a:pt x="20704" y="2702"/>
                    <a:pt x="20722" y="2685"/>
                    <a:pt x="20739" y="2685"/>
                  </a:cubicBezTo>
                  <a:cubicBezTo>
                    <a:pt x="20778" y="2667"/>
                    <a:pt x="20778" y="2611"/>
                    <a:pt x="20756" y="2576"/>
                  </a:cubicBezTo>
                  <a:cubicBezTo>
                    <a:pt x="20739" y="2559"/>
                    <a:pt x="20722" y="2559"/>
                    <a:pt x="20704" y="2559"/>
                  </a:cubicBezTo>
                  <a:close/>
                  <a:moveTo>
                    <a:pt x="15935" y="2633"/>
                  </a:moveTo>
                  <a:cubicBezTo>
                    <a:pt x="15918" y="2633"/>
                    <a:pt x="15900" y="2633"/>
                    <a:pt x="15883" y="2650"/>
                  </a:cubicBezTo>
                  <a:cubicBezTo>
                    <a:pt x="15861" y="2667"/>
                    <a:pt x="15844" y="2702"/>
                    <a:pt x="15861" y="2741"/>
                  </a:cubicBezTo>
                  <a:cubicBezTo>
                    <a:pt x="15883" y="2759"/>
                    <a:pt x="15900" y="2776"/>
                    <a:pt x="15935" y="2776"/>
                  </a:cubicBezTo>
                  <a:cubicBezTo>
                    <a:pt x="15935" y="2776"/>
                    <a:pt x="15953" y="2776"/>
                    <a:pt x="15970" y="2759"/>
                  </a:cubicBezTo>
                  <a:cubicBezTo>
                    <a:pt x="16009" y="2741"/>
                    <a:pt x="16009" y="2702"/>
                    <a:pt x="15992" y="2667"/>
                  </a:cubicBezTo>
                  <a:cubicBezTo>
                    <a:pt x="15970" y="2650"/>
                    <a:pt x="15953" y="2633"/>
                    <a:pt x="15935" y="2633"/>
                  </a:cubicBezTo>
                  <a:close/>
                  <a:moveTo>
                    <a:pt x="3608" y="2741"/>
                  </a:moveTo>
                  <a:cubicBezTo>
                    <a:pt x="3569" y="2776"/>
                    <a:pt x="3551" y="2811"/>
                    <a:pt x="3591" y="2850"/>
                  </a:cubicBezTo>
                  <a:cubicBezTo>
                    <a:pt x="3591" y="2868"/>
                    <a:pt x="3625" y="2885"/>
                    <a:pt x="3643" y="2885"/>
                  </a:cubicBezTo>
                  <a:cubicBezTo>
                    <a:pt x="3660" y="2885"/>
                    <a:pt x="3660" y="2868"/>
                    <a:pt x="3678" y="2868"/>
                  </a:cubicBezTo>
                  <a:cubicBezTo>
                    <a:pt x="3717" y="2850"/>
                    <a:pt x="3717" y="2794"/>
                    <a:pt x="3699" y="2759"/>
                  </a:cubicBezTo>
                  <a:cubicBezTo>
                    <a:pt x="3678" y="2741"/>
                    <a:pt x="3660" y="2741"/>
                    <a:pt x="3643" y="2741"/>
                  </a:cubicBezTo>
                  <a:close/>
                  <a:moveTo>
                    <a:pt x="27449" y="2741"/>
                  </a:moveTo>
                  <a:cubicBezTo>
                    <a:pt x="27414" y="2759"/>
                    <a:pt x="27392" y="2811"/>
                    <a:pt x="27392" y="2850"/>
                  </a:cubicBezTo>
                  <a:cubicBezTo>
                    <a:pt x="27414" y="2868"/>
                    <a:pt x="27449" y="2885"/>
                    <a:pt x="27466" y="2885"/>
                  </a:cubicBezTo>
                  <a:lnTo>
                    <a:pt x="27501" y="2885"/>
                  </a:lnTo>
                  <a:cubicBezTo>
                    <a:pt x="27540" y="2868"/>
                    <a:pt x="27558" y="2828"/>
                    <a:pt x="27540" y="2776"/>
                  </a:cubicBezTo>
                  <a:cubicBezTo>
                    <a:pt x="27523" y="2759"/>
                    <a:pt x="27501" y="2741"/>
                    <a:pt x="27466" y="2741"/>
                  </a:cubicBezTo>
                  <a:close/>
                  <a:moveTo>
                    <a:pt x="20413" y="2776"/>
                  </a:moveTo>
                  <a:cubicBezTo>
                    <a:pt x="20395" y="2776"/>
                    <a:pt x="20378" y="2776"/>
                    <a:pt x="20360" y="2794"/>
                  </a:cubicBezTo>
                  <a:cubicBezTo>
                    <a:pt x="20321" y="2811"/>
                    <a:pt x="20321" y="2850"/>
                    <a:pt x="20343" y="2885"/>
                  </a:cubicBezTo>
                  <a:cubicBezTo>
                    <a:pt x="20360" y="2902"/>
                    <a:pt x="20378" y="2920"/>
                    <a:pt x="20413" y="2920"/>
                  </a:cubicBezTo>
                  <a:cubicBezTo>
                    <a:pt x="20413" y="2920"/>
                    <a:pt x="20430" y="2920"/>
                    <a:pt x="20452" y="2902"/>
                  </a:cubicBezTo>
                  <a:cubicBezTo>
                    <a:pt x="20487" y="2885"/>
                    <a:pt x="20487" y="2828"/>
                    <a:pt x="20469" y="2794"/>
                  </a:cubicBezTo>
                  <a:cubicBezTo>
                    <a:pt x="20452" y="2776"/>
                    <a:pt x="20430" y="2776"/>
                    <a:pt x="20413" y="2776"/>
                  </a:cubicBezTo>
                  <a:close/>
                  <a:moveTo>
                    <a:pt x="3351" y="2937"/>
                  </a:moveTo>
                  <a:cubicBezTo>
                    <a:pt x="3334" y="2937"/>
                    <a:pt x="3316" y="2937"/>
                    <a:pt x="3299" y="2959"/>
                  </a:cubicBezTo>
                  <a:cubicBezTo>
                    <a:pt x="3264" y="2976"/>
                    <a:pt x="3264" y="3029"/>
                    <a:pt x="3282" y="3046"/>
                  </a:cubicBezTo>
                  <a:cubicBezTo>
                    <a:pt x="3299" y="3085"/>
                    <a:pt x="3316" y="3085"/>
                    <a:pt x="3334" y="3085"/>
                  </a:cubicBezTo>
                  <a:cubicBezTo>
                    <a:pt x="3351" y="3085"/>
                    <a:pt x="3373" y="3085"/>
                    <a:pt x="3390" y="3068"/>
                  </a:cubicBezTo>
                  <a:cubicBezTo>
                    <a:pt x="3425" y="3046"/>
                    <a:pt x="3425" y="3011"/>
                    <a:pt x="3408" y="2976"/>
                  </a:cubicBezTo>
                  <a:cubicBezTo>
                    <a:pt x="3390" y="2959"/>
                    <a:pt x="3373" y="2937"/>
                    <a:pt x="3351" y="2937"/>
                  </a:cubicBezTo>
                  <a:close/>
                  <a:moveTo>
                    <a:pt x="16079" y="2937"/>
                  </a:moveTo>
                  <a:cubicBezTo>
                    <a:pt x="16044" y="2976"/>
                    <a:pt x="16044" y="3011"/>
                    <a:pt x="16061" y="3046"/>
                  </a:cubicBezTo>
                  <a:cubicBezTo>
                    <a:pt x="16079" y="3068"/>
                    <a:pt x="16101" y="3085"/>
                    <a:pt x="16118" y="3085"/>
                  </a:cubicBezTo>
                  <a:cubicBezTo>
                    <a:pt x="16135" y="3085"/>
                    <a:pt x="16153" y="3085"/>
                    <a:pt x="16153" y="3068"/>
                  </a:cubicBezTo>
                  <a:cubicBezTo>
                    <a:pt x="16188" y="3046"/>
                    <a:pt x="16209" y="3011"/>
                    <a:pt x="16188" y="2976"/>
                  </a:cubicBezTo>
                  <a:cubicBezTo>
                    <a:pt x="16170" y="2959"/>
                    <a:pt x="16153" y="2937"/>
                    <a:pt x="16118" y="2937"/>
                  </a:cubicBezTo>
                  <a:close/>
                  <a:moveTo>
                    <a:pt x="20125" y="2994"/>
                  </a:moveTo>
                  <a:cubicBezTo>
                    <a:pt x="20104" y="2994"/>
                    <a:pt x="20086" y="2994"/>
                    <a:pt x="20069" y="3011"/>
                  </a:cubicBezTo>
                  <a:cubicBezTo>
                    <a:pt x="20052" y="3029"/>
                    <a:pt x="20034" y="3085"/>
                    <a:pt x="20052" y="3103"/>
                  </a:cubicBezTo>
                  <a:cubicBezTo>
                    <a:pt x="20069" y="3120"/>
                    <a:pt x="20086" y="3137"/>
                    <a:pt x="20125" y="3137"/>
                  </a:cubicBezTo>
                  <a:cubicBezTo>
                    <a:pt x="20143" y="3137"/>
                    <a:pt x="20143" y="3137"/>
                    <a:pt x="20160" y="3120"/>
                  </a:cubicBezTo>
                  <a:cubicBezTo>
                    <a:pt x="20195" y="3103"/>
                    <a:pt x="20195" y="3046"/>
                    <a:pt x="20178" y="3011"/>
                  </a:cubicBezTo>
                  <a:cubicBezTo>
                    <a:pt x="20160" y="2994"/>
                    <a:pt x="20143" y="2994"/>
                    <a:pt x="20125" y="2994"/>
                  </a:cubicBezTo>
                  <a:close/>
                  <a:moveTo>
                    <a:pt x="27575" y="3085"/>
                  </a:moveTo>
                  <a:cubicBezTo>
                    <a:pt x="27540" y="3103"/>
                    <a:pt x="27523" y="3137"/>
                    <a:pt x="27540" y="3177"/>
                  </a:cubicBezTo>
                  <a:cubicBezTo>
                    <a:pt x="27540" y="3211"/>
                    <a:pt x="27575" y="3229"/>
                    <a:pt x="27610" y="3229"/>
                  </a:cubicBezTo>
                  <a:cubicBezTo>
                    <a:pt x="27610" y="3229"/>
                    <a:pt x="27631" y="3229"/>
                    <a:pt x="27631" y="3211"/>
                  </a:cubicBezTo>
                  <a:cubicBezTo>
                    <a:pt x="27666" y="3211"/>
                    <a:pt x="27684" y="3155"/>
                    <a:pt x="27666" y="3120"/>
                  </a:cubicBezTo>
                  <a:cubicBezTo>
                    <a:pt x="27666" y="3103"/>
                    <a:pt x="27631" y="3085"/>
                    <a:pt x="27610" y="3085"/>
                  </a:cubicBezTo>
                  <a:close/>
                  <a:moveTo>
                    <a:pt x="3047" y="3155"/>
                  </a:moveTo>
                  <a:cubicBezTo>
                    <a:pt x="3025" y="3155"/>
                    <a:pt x="3025" y="3155"/>
                    <a:pt x="3007" y="3177"/>
                  </a:cubicBezTo>
                  <a:cubicBezTo>
                    <a:pt x="2973" y="3194"/>
                    <a:pt x="2973" y="3229"/>
                    <a:pt x="2990" y="3264"/>
                  </a:cubicBezTo>
                  <a:cubicBezTo>
                    <a:pt x="3007" y="3285"/>
                    <a:pt x="3025" y="3303"/>
                    <a:pt x="3047" y="3303"/>
                  </a:cubicBezTo>
                  <a:cubicBezTo>
                    <a:pt x="3064" y="3303"/>
                    <a:pt x="3081" y="3303"/>
                    <a:pt x="3099" y="3285"/>
                  </a:cubicBezTo>
                  <a:cubicBezTo>
                    <a:pt x="3116" y="3264"/>
                    <a:pt x="3134" y="3211"/>
                    <a:pt x="3099" y="3177"/>
                  </a:cubicBezTo>
                  <a:cubicBezTo>
                    <a:pt x="3099" y="3155"/>
                    <a:pt x="3064" y="3155"/>
                    <a:pt x="3047" y="3155"/>
                  </a:cubicBezTo>
                  <a:close/>
                  <a:moveTo>
                    <a:pt x="19834" y="3211"/>
                  </a:moveTo>
                  <a:cubicBezTo>
                    <a:pt x="19817" y="3211"/>
                    <a:pt x="19799" y="3211"/>
                    <a:pt x="19777" y="3229"/>
                  </a:cubicBezTo>
                  <a:cubicBezTo>
                    <a:pt x="19743" y="3246"/>
                    <a:pt x="19743" y="3285"/>
                    <a:pt x="19760" y="3320"/>
                  </a:cubicBezTo>
                  <a:cubicBezTo>
                    <a:pt x="19777" y="3338"/>
                    <a:pt x="19799" y="3355"/>
                    <a:pt x="19834" y="3355"/>
                  </a:cubicBezTo>
                  <a:cubicBezTo>
                    <a:pt x="19834" y="3355"/>
                    <a:pt x="19851" y="3355"/>
                    <a:pt x="19869" y="3338"/>
                  </a:cubicBezTo>
                  <a:cubicBezTo>
                    <a:pt x="19908" y="3320"/>
                    <a:pt x="19908" y="3264"/>
                    <a:pt x="19886" y="3229"/>
                  </a:cubicBezTo>
                  <a:cubicBezTo>
                    <a:pt x="19869" y="3211"/>
                    <a:pt x="19851" y="3211"/>
                    <a:pt x="19834" y="3211"/>
                  </a:cubicBezTo>
                  <a:close/>
                  <a:moveTo>
                    <a:pt x="16279" y="3246"/>
                  </a:moveTo>
                  <a:cubicBezTo>
                    <a:pt x="16244" y="3285"/>
                    <a:pt x="16227" y="3320"/>
                    <a:pt x="16262" y="3355"/>
                  </a:cubicBezTo>
                  <a:cubicBezTo>
                    <a:pt x="16262" y="3372"/>
                    <a:pt x="16296" y="3394"/>
                    <a:pt x="16318" y="3394"/>
                  </a:cubicBezTo>
                  <a:cubicBezTo>
                    <a:pt x="16336" y="3394"/>
                    <a:pt x="16336" y="3394"/>
                    <a:pt x="16353" y="3372"/>
                  </a:cubicBezTo>
                  <a:cubicBezTo>
                    <a:pt x="16388" y="3355"/>
                    <a:pt x="16405" y="3320"/>
                    <a:pt x="16370" y="3285"/>
                  </a:cubicBezTo>
                  <a:cubicBezTo>
                    <a:pt x="16370" y="3246"/>
                    <a:pt x="16336" y="3246"/>
                    <a:pt x="16318" y="3246"/>
                  </a:cubicBezTo>
                  <a:close/>
                  <a:moveTo>
                    <a:pt x="2755" y="3372"/>
                  </a:moveTo>
                  <a:cubicBezTo>
                    <a:pt x="2738" y="3372"/>
                    <a:pt x="2738" y="3372"/>
                    <a:pt x="2720" y="3394"/>
                  </a:cubicBezTo>
                  <a:cubicBezTo>
                    <a:pt x="2681" y="3411"/>
                    <a:pt x="2681" y="3446"/>
                    <a:pt x="2699" y="3481"/>
                  </a:cubicBezTo>
                  <a:cubicBezTo>
                    <a:pt x="2720" y="3503"/>
                    <a:pt x="2738" y="3520"/>
                    <a:pt x="2755" y="3520"/>
                  </a:cubicBezTo>
                  <a:cubicBezTo>
                    <a:pt x="2772" y="3520"/>
                    <a:pt x="2790" y="3520"/>
                    <a:pt x="2807" y="3503"/>
                  </a:cubicBezTo>
                  <a:cubicBezTo>
                    <a:pt x="2829" y="3481"/>
                    <a:pt x="2846" y="3429"/>
                    <a:pt x="2807" y="3394"/>
                  </a:cubicBezTo>
                  <a:cubicBezTo>
                    <a:pt x="2807" y="3372"/>
                    <a:pt x="2772" y="3372"/>
                    <a:pt x="2755" y="3372"/>
                  </a:cubicBezTo>
                  <a:close/>
                  <a:moveTo>
                    <a:pt x="27740" y="3411"/>
                  </a:moveTo>
                  <a:cubicBezTo>
                    <a:pt x="27719" y="3411"/>
                    <a:pt x="27719" y="3411"/>
                    <a:pt x="27701" y="3429"/>
                  </a:cubicBezTo>
                  <a:cubicBezTo>
                    <a:pt x="27666" y="3429"/>
                    <a:pt x="27649" y="3481"/>
                    <a:pt x="27666" y="3520"/>
                  </a:cubicBezTo>
                  <a:cubicBezTo>
                    <a:pt x="27666" y="3538"/>
                    <a:pt x="27701" y="3555"/>
                    <a:pt x="27740" y="3555"/>
                  </a:cubicBezTo>
                  <a:lnTo>
                    <a:pt x="27758" y="3555"/>
                  </a:lnTo>
                  <a:cubicBezTo>
                    <a:pt x="27792" y="3538"/>
                    <a:pt x="27810" y="3503"/>
                    <a:pt x="27792" y="3464"/>
                  </a:cubicBezTo>
                  <a:cubicBezTo>
                    <a:pt x="27792" y="3429"/>
                    <a:pt x="27758" y="3411"/>
                    <a:pt x="27740" y="3411"/>
                  </a:cubicBezTo>
                  <a:close/>
                  <a:moveTo>
                    <a:pt x="19490" y="3429"/>
                  </a:moveTo>
                  <a:cubicBezTo>
                    <a:pt x="19451" y="3464"/>
                    <a:pt x="19451" y="3503"/>
                    <a:pt x="19473" y="3538"/>
                  </a:cubicBezTo>
                  <a:cubicBezTo>
                    <a:pt x="19490" y="3555"/>
                    <a:pt x="19508" y="3572"/>
                    <a:pt x="19525" y="3572"/>
                  </a:cubicBezTo>
                  <a:cubicBezTo>
                    <a:pt x="19542" y="3572"/>
                    <a:pt x="19560" y="3555"/>
                    <a:pt x="19582" y="3555"/>
                  </a:cubicBezTo>
                  <a:cubicBezTo>
                    <a:pt x="19616" y="3538"/>
                    <a:pt x="19616" y="3481"/>
                    <a:pt x="19599" y="3446"/>
                  </a:cubicBezTo>
                  <a:cubicBezTo>
                    <a:pt x="19582" y="3429"/>
                    <a:pt x="19560" y="3429"/>
                    <a:pt x="19525" y="3429"/>
                  </a:cubicBezTo>
                  <a:close/>
                  <a:moveTo>
                    <a:pt x="16479" y="3555"/>
                  </a:moveTo>
                  <a:cubicBezTo>
                    <a:pt x="16444" y="3590"/>
                    <a:pt x="16427" y="3629"/>
                    <a:pt x="16462" y="3664"/>
                  </a:cubicBezTo>
                  <a:cubicBezTo>
                    <a:pt x="16462" y="3681"/>
                    <a:pt x="16497" y="3699"/>
                    <a:pt x="16514" y="3699"/>
                  </a:cubicBezTo>
                  <a:cubicBezTo>
                    <a:pt x="16536" y="3699"/>
                    <a:pt x="16553" y="3681"/>
                    <a:pt x="16553" y="3681"/>
                  </a:cubicBezTo>
                  <a:cubicBezTo>
                    <a:pt x="16588" y="3664"/>
                    <a:pt x="16605" y="3612"/>
                    <a:pt x="16570" y="3572"/>
                  </a:cubicBezTo>
                  <a:cubicBezTo>
                    <a:pt x="16570" y="3555"/>
                    <a:pt x="16536" y="3555"/>
                    <a:pt x="16514" y="3555"/>
                  </a:cubicBezTo>
                  <a:close/>
                  <a:moveTo>
                    <a:pt x="2481" y="3590"/>
                  </a:moveTo>
                  <a:cubicBezTo>
                    <a:pt x="2464" y="3590"/>
                    <a:pt x="2446" y="3612"/>
                    <a:pt x="2429" y="3612"/>
                  </a:cubicBezTo>
                  <a:cubicBezTo>
                    <a:pt x="2394" y="3646"/>
                    <a:pt x="2394" y="3699"/>
                    <a:pt x="2429" y="3720"/>
                  </a:cubicBezTo>
                  <a:cubicBezTo>
                    <a:pt x="2446" y="3738"/>
                    <a:pt x="2464" y="3738"/>
                    <a:pt x="2481" y="3738"/>
                  </a:cubicBezTo>
                  <a:cubicBezTo>
                    <a:pt x="2503" y="3738"/>
                    <a:pt x="2520" y="3738"/>
                    <a:pt x="2520" y="3720"/>
                  </a:cubicBezTo>
                  <a:cubicBezTo>
                    <a:pt x="2555" y="3699"/>
                    <a:pt x="2555" y="3646"/>
                    <a:pt x="2520" y="3629"/>
                  </a:cubicBezTo>
                  <a:cubicBezTo>
                    <a:pt x="2520" y="3612"/>
                    <a:pt x="2503" y="3590"/>
                    <a:pt x="2481" y="3590"/>
                  </a:cubicBezTo>
                  <a:close/>
                  <a:moveTo>
                    <a:pt x="19233" y="3629"/>
                  </a:moveTo>
                  <a:cubicBezTo>
                    <a:pt x="19216" y="3629"/>
                    <a:pt x="19199" y="3629"/>
                    <a:pt x="19199" y="3646"/>
                  </a:cubicBezTo>
                  <a:cubicBezTo>
                    <a:pt x="19164" y="3664"/>
                    <a:pt x="19146" y="3699"/>
                    <a:pt x="19181" y="3738"/>
                  </a:cubicBezTo>
                  <a:cubicBezTo>
                    <a:pt x="19181" y="3755"/>
                    <a:pt x="19216" y="3773"/>
                    <a:pt x="19233" y="3773"/>
                  </a:cubicBezTo>
                  <a:cubicBezTo>
                    <a:pt x="19255" y="3773"/>
                    <a:pt x="19273" y="3773"/>
                    <a:pt x="19273" y="3755"/>
                  </a:cubicBezTo>
                  <a:cubicBezTo>
                    <a:pt x="19307" y="3738"/>
                    <a:pt x="19325" y="3699"/>
                    <a:pt x="19290" y="3664"/>
                  </a:cubicBezTo>
                  <a:cubicBezTo>
                    <a:pt x="19290" y="3646"/>
                    <a:pt x="19255" y="3629"/>
                    <a:pt x="19233" y="3629"/>
                  </a:cubicBezTo>
                  <a:close/>
                  <a:moveTo>
                    <a:pt x="27827" y="3755"/>
                  </a:moveTo>
                  <a:cubicBezTo>
                    <a:pt x="27792" y="3773"/>
                    <a:pt x="27775" y="3807"/>
                    <a:pt x="27792" y="3864"/>
                  </a:cubicBezTo>
                  <a:cubicBezTo>
                    <a:pt x="27792" y="3881"/>
                    <a:pt x="27827" y="3899"/>
                    <a:pt x="27849" y="3899"/>
                  </a:cubicBezTo>
                  <a:lnTo>
                    <a:pt x="27884" y="3899"/>
                  </a:lnTo>
                  <a:cubicBezTo>
                    <a:pt x="27919" y="3881"/>
                    <a:pt x="27936" y="3847"/>
                    <a:pt x="27919" y="3807"/>
                  </a:cubicBezTo>
                  <a:cubicBezTo>
                    <a:pt x="27919" y="3773"/>
                    <a:pt x="27884" y="3755"/>
                    <a:pt x="27849" y="3755"/>
                  </a:cubicBezTo>
                  <a:close/>
                  <a:moveTo>
                    <a:pt x="18929" y="3829"/>
                  </a:moveTo>
                  <a:cubicBezTo>
                    <a:pt x="18929" y="3829"/>
                    <a:pt x="18907" y="3829"/>
                    <a:pt x="18890" y="3847"/>
                  </a:cubicBezTo>
                  <a:cubicBezTo>
                    <a:pt x="18855" y="3864"/>
                    <a:pt x="18855" y="3899"/>
                    <a:pt x="18872" y="3938"/>
                  </a:cubicBezTo>
                  <a:cubicBezTo>
                    <a:pt x="18890" y="3955"/>
                    <a:pt x="18907" y="3973"/>
                    <a:pt x="18929" y="3973"/>
                  </a:cubicBezTo>
                  <a:cubicBezTo>
                    <a:pt x="18946" y="3973"/>
                    <a:pt x="18964" y="3973"/>
                    <a:pt x="18964" y="3955"/>
                  </a:cubicBezTo>
                  <a:cubicBezTo>
                    <a:pt x="18999" y="3938"/>
                    <a:pt x="19016" y="3899"/>
                    <a:pt x="18999" y="3864"/>
                  </a:cubicBezTo>
                  <a:cubicBezTo>
                    <a:pt x="18981" y="3847"/>
                    <a:pt x="18964" y="3829"/>
                    <a:pt x="18929" y="3829"/>
                  </a:cubicBezTo>
                  <a:close/>
                  <a:moveTo>
                    <a:pt x="16731" y="3847"/>
                  </a:moveTo>
                  <a:cubicBezTo>
                    <a:pt x="16714" y="3847"/>
                    <a:pt x="16697" y="3847"/>
                    <a:pt x="16679" y="3864"/>
                  </a:cubicBezTo>
                  <a:cubicBezTo>
                    <a:pt x="16662" y="3881"/>
                    <a:pt x="16644" y="3916"/>
                    <a:pt x="16679" y="3955"/>
                  </a:cubicBezTo>
                  <a:cubicBezTo>
                    <a:pt x="16697" y="3973"/>
                    <a:pt x="16714" y="3990"/>
                    <a:pt x="16731" y="3990"/>
                  </a:cubicBezTo>
                  <a:cubicBezTo>
                    <a:pt x="16753" y="3990"/>
                    <a:pt x="16771" y="3973"/>
                    <a:pt x="16771" y="3973"/>
                  </a:cubicBezTo>
                  <a:cubicBezTo>
                    <a:pt x="16805" y="3938"/>
                    <a:pt x="16805" y="3899"/>
                    <a:pt x="16788" y="3864"/>
                  </a:cubicBezTo>
                  <a:cubicBezTo>
                    <a:pt x="16771" y="3847"/>
                    <a:pt x="16753" y="3847"/>
                    <a:pt x="16731" y="3847"/>
                  </a:cubicBezTo>
                  <a:close/>
                  <a:moveTo>
                    <a:pt x="2229" y="3864"/>
                  </a:moveTo>
                  <a:cubicBezTo>
                    <a:pt x="2211" y="3864"/>
                    <a:pt x="2176" y="3864"/>
                    <a:pt x="2176" y="3881"/>
                  </a:cubicBezTo>
                  <a:cubicBezTo>
                    <a:pt x="2137" y="3916"/>
                    <a:pt x="2137" y="3955"/>
                    <a:pt x="2176" y="3990"/>
                  </a:cubicBezTo>
                  <a:cubicBezTo>
                    <a:pt x="2194" y="3990"/>
                    <a:pt x="2211" y="4008"/>
                    <a:pt x="2229" y="4008"/>
                  </a:cubicBezTo>
                  <a:cubicBezTo>
                    <a:pt x="2246" y="4008"/>
                    <a:pt x="2263" y="3990"/>
                    <a:pt x="2285" y="3973"/>
                  </a:cubicBezTo>
                  <a:cubicBezTo>
                    <a:pt x="2303" y="3955"/>
                    <a:pt x="2303" y="3899"/>
                    <a:pt x="2263" y="3881"/>
                  </a:cubicBezTo>
                  <a:cubicBezTo>
                    <a:pt x="2263" y="3864"/>
                    <a:pt x="2246" y="3864"/>
                    <a:pt x="2229" y="3864"/>
                  </a:cubicBezTo>
                  <a:close/>
                  <a:moveTo>
                    <a:pt x="18620" y="4008"/>
                  </a:moveTo>
                  <a:cubicBezTo>
                    <a:pt x="18620" y="4008"/>
                    <a:pt x="18603" y="4025"/>
                    <a:pt x="18581" y="4025"/>
                  </a:cubicBezTo>
                  <a:cubicBezTo>
                    <a:pt x="18546" y="4047"/>
                    <a:pt x="18546" y="4099"/>
                    <a:pt x="18563" y="4116"/>
                  </a:cubicBezTo>
                  <a:cubicBezTo>
                    <a:pt x="18563" y="4156"/>
                    <a:pt x="18603" y="4156"/>
                    <a:pt x="18620" y="4156"/>
                  </a:cubicBezTo>
                  <a:lnTo>
                    <a:pt x="18655" y="4156"/>
                  </a:lnTo>
                  <a:cubicBezTo>
                    <a:pt x="18690" y="4134"/>
                    <a:pt x="18711" y="4082"/>
                    <a:pt x="18690" y="4047"/>
                  </a:cubicBezTo>
                  <a:cubicBezTo>
                    <a:pt x="18672" y="4025"/>
                    <a:pt x="18655" y="4008"/>
                    <a:pt x="18620" y="4008"/>
                  </a:cubicBezTo>
                  <a:close/>
                  <a:moveTo>
                    <a:pt x="16971" y="4099"/>
                  </a:moveTo>
                  <a:cubicBezTo>
                    <a:pt x="16949" y="4099"/>
                    <a:pt x="16932" y="4116"/>
                    <a:pt x="16932" y="4134"/>
                  </a:cubicBezTo>
                  <a:cubicBezTo>
                    <a:pt x="16897" y="4156"/>
                    <a:pt x="16897" y="4208"/>
                    <a:pt x="16932" y="4225"/>
                  </a:cubicBezTo>
                  <a:cubicBezTo>
                    <a:pt x="16949" y="4243"/>
                    <a:pt x="16971" y="4243"/>
                    <a:pt x="16988" y="4243"/>
                  </a:cubicBezTo>
                  <a:cubicBezTo>
                    <a:pt x="17006" y="4243"/>
                    <a:pt x="17023" y="4243"/>
                    <a:pt x="17023" y="4225"/>
                  </a:cubicBezTo>
                  <a:cubicBezTo>
                    <a:pt x="17058" y="4190"/>
                    <a:pt x="17058" y="4156"/>
                    <a:pt x="17023" y="4116"/>
                  </a:cubicBezTo>
                  <a:cubicBezTo>
                    <a:pt x="17006" y="4116"/>
                    <a:pt x="16988" y="4099"/>
                    <a:pt x="16971" y="4099"/>
                  </a:cubicBezTo>
                  <a:close/>
                  <a:moveTo>
                    <a:pt x="27958" y="4099"/>
                  </a:moveTo>
                  <a:cubicBezTo>
                    <a:pt x="27919" y="4116"/>
                    <a:pt x="27901" y="4156"/>
                    <a:pt x="27901" y="4190"/>
                  </a:cubicBezTo>
                  <a:cubicBezTo>
                    <a:pt x="27919" y="4225"/>
                    <a:pt x="27958" y="4243"/>
                    <a:pt x="27975" y="4243"/>
                  </a:cubicBezTo>
                  <a:lnTo>
                    <a:pt x="28010" y="4243"/>
                  </a:lnTo>
                  <a:cubicBezTo>
                    <a:pt x="28045" y="4225"/>
                    <a:pt x="28067" y="4190"/>
                    <a:pt x="28045" y="4156"/>
                  </a:cubicBezTo>
                  <a:cubicBezTo>
                    <a:pt x="28027" y="4116"/>
                    <a:pt x="28010" y="4099"/>
                    <a:pt x="27975" y="4099"/>
                  </a:cubicBezTo>
                  <a:close/>
                  <a:moveTo>
                    <a:pt x="1976" y="4134"/>
                  </a:moveTo>
                  <a:cubicBezTo>
                    <a:pt x="1959" y="4134"/>
                    <a:pt x="1937" y="4134"/>
                    <a:pt x="1920" y="4156"/>
                  </a:cubicBezTo>
                  <a:cubicBezTo>
                    <a:pt x="1902" y="4190"/>
                    <a:pt x="1902" y="4225"/>
                    <a:pt x="1937" y="4264"/>
                  </a:cubicBezTo>
                  <a:cubicBezTo>
                    <a:pt x="1959" y="4264"/>
                    <a:pt x="1976" y="4282"/>
                    <a:pt x="1976" y="4282"/>
                  </a:cubicBezTo>
                  <a:cubicBezTo>
                    <a:pt x="2011" y="4282"/>
                    <a:pt x="2028" y="4264"/>
                    <a:pt x="2046" y="4243"/>
                  </a:cubicBezTo>
                  <a:cubicBezTo>
                    <a:pt x="2068" y="4225"/>
                    <a:pt x="2068" y="4173"/>
                    <a:pt x="2028" y="4156"/>
                  </a:cubicBezTo>
                  <a:cubicBezTo>
                    <a:pt x="2011" y="4134"/>
                    <a:pt x="1994" y="4134"/>
                    <a:pt x="1976" y="4134"/>
                  </a:cubicBezTo>
                  <a:close/>
                  <a:moveTo>
                    <a:pt x="18276" y="4190"/>
                  </a:moveTo>
                  <a:cubicBezTo>
                    <a:pt x="18237" y="4208"/>
                    <a:pt x="18220" y="4264"/>
                    <a:pt x="18237" y="4299"/>
                  </a:cubicBezTo>
                  <a:cubicBezTo>
                    <a:pt x="18254" y="4317"/>
                    <a:pt x="18276" y="4334"/>
                    <a:pt x="18311" y="4334"/>
                  </a:cubicBezTo>
                  <a:lnTo>
                    <a:pt x="18328" y="4334"/>
                  </a:lnTo>
                  <a:cubicBezTo>
                    <a:pt x="18363" y="4317"/>
                    <a:pt x="18385" y="4264"/>
                    <a:pt x="18363" y="4225"/>
                  </a:cubicBezTo>
                  <a:cubicBezTo>
                    <a:pt x="18346" y="4208"/>
                    <a:pt x="18328" y="4190"/>
                    <a:pt x="18311" y="4190"/>
                  </a:cubicBezTo>
                  <a:close/>
                  <a:moveTo>
                    <a:pt x="17275" y="4317"/>
                  </a:moveTo>
                  <a:cubicBezTo>
                    <a:pt x="17241" y="4317"/>
                    <a:pt x="17223" y="4334"/>
                    <a:pt x="17206" y="4351"/>
                  </a:cubicBezTo>
                  <a:cubicBezTo>
                    <a:pt x="17188" y="4391"/>
                    <a:pt x="17206" y="4425"/>
                    <a:pt x="17241" y="4443"/>
                  </a:cubicBezTo>
                  <a:cubicBezTo>
                    <a:pt x="17258" y="4460"/>
                    <a:pt x="17258" y="4460"/>
                    <a:pt x="17275" y="4460"/>
                  </a:cubicBezTo>
                  <a:cubicBezTo>
                    <a:pt x="17297" y="4460"/>
                    <a:pt x="17332" y="4443"/>
                    <a:pt x="17332" y="4408"/>
                  </a:cubicBezTo>
                  <a:cubicBezTo>
                    <a:pt x="17349" y="4391"/>
                    <a:pt x="17349" y="4334"/>
                    <a:pt x="17315" y="4317"/>
                  </a:cubicBezTo>
                  <a:close/>
                  <a:moveTo>
                    <a:pt x="17967" y="4334"/>
                  </a:moveTo>
                  <a:lnTo>
                    <a:pt x="17950" y="4351"/>
                  </a:lnTo>
                  <a:cubicBezTo>
                    <a:pt x="17911" y="4351"/>
                    <a:pt x="17893" y="4408"/>
                    <a:pt x="17911" y="4443"/>
                  </a:cubicBezTo>
                  <a:cubicBezTo>
                    <a:pt x="17911" y="4460"/>
                    <a:pt x="17950" y="4482"/>
                    <a:pt x="17985" y="4482"/>
                  </a:cubicBezTo>
                  <a:lnTo>
                    <a:pt x="18002" y="4482"/>
                  </a:lnTo>
                  <a:cubicBezTo>
                    <a:pt x="18037" y="4460"/>
                    <a:pt x="18059" y="4425"/>
                    <a:pt x="18037" y="4391"/>
                  </a:cubicBezTo>
                  <a:cubicBezTo>
                    <a:pt x="18037" y="4351"/>
                    <a:pt x="18002" y="4334"/>
                    <a:pt x="17967" y="4334"/>
                  </a:cubicBezTo>
                  <a:close/>
                  <a:moveTo>
                    <a:pt x="1759" y="4408"/>
                  </a:moveTo>
                  <a:cubicBezTo>
                    <a:pt x="1741" y="4408"/>
                    <a:pt x="1719" y="4425"/>
                    <a:pt x="1702" y="4443"/>
                  </a:cubicBezTo>
                  <a:cubicBezTo>
                    <a:pt x="1685" y="4482"/>
                    <a:pt x="1685" y="4517"/>
                    <a:pt x="1719" y="4552"/>
                  </a:cubicBezTo>
                  <a:lnTo>
                    <a:pt x="1759" y="4552"/>
                  </a:lnTo>
                  <a:cubicBezTo>
                    <a:pt x="1776" y="4552"/>
                    <a:pt x="1793" y="4552"/>
                    <a:pt x="1811" y="4534"/>
                  </a:cubicBezTo>
                  <a:cubicBezTo>
                    <a:pt x="1850" y="4499"/>
                    <a:pt x="1828" y="4443"/>
                    <a:pt x="1793" y="4425"/>
                  </a:cubicBezTo>
                  <a:cubicBezTo>
                    <a:pt x="1793" y="4425"/>
                    <a:pt x="1776" y="4408"/>
                    <a:pt x="1759" y="4408"/>
                  </a:cubicBezTo>
                  <a:close/>
                  <a:moveTo>
                    <a:pt x="17623" y="4408"/>
                  </a:moveTo>
                  <a:cubicBezTo>
                    <a:pt x="17584" y="4408"/>
                    <a:pt x="17550" y="4425"/>
                    <a:pt x="17550" y="4482"/>
                  </a:cubicBezTo>
                  <a:cubicBezTo>
                    <a:pt x="17550" y="4517"/>
                    <a:pt x="17584" y="4552"/>
                    <a:pt x="17623" y="4552"/>
                  </a:cubicBezTo>
                  <a:cubicBezTo>
                    <a:pt x="17658" y="4552"/>
                    <a:pt x="17693" y="4517"/>
                    <a:pt x="17693" y="4482"/>
                  </a:cubicBezTo>
                  <a:cubicBezTo>
                    <a:pt x="17693" y="4443"/>
                    <a:pt x="17658" y="4408"/>
                    <a:pt x="17623" y="4408"/>
                  </a:cubicBezTo>
                  <a:close/>
                  <a:moveTo>
                    <a:pt x="28084" y="4443"/>
                  </a:moveTo>
                  <a:cubicBezTo>
                    <a:pt x="28045" y="4460"/>
                    <a:pt x="28027" y="4499"/>
                    <a:pt x="28027" y="4534"/>
                  </a:cubicBezTo>
                  <a:cubicBezTo>
                    <a:pt x="28045" y="4569"/>
                    <a:pt x="28084" y="4591"/>
                    <a:pt x="28101" y="4591"/>
                  </a:cubicBezTo>
                  <a:cubicBezTo>
                    <a:pt x="28119" y="4591"/>
                    <a:pt x="28119" y="4591"/>
                    <a:pt x="28136" y="4569"/>
                  </a:cubicBezTo>
                  <a:cubicBezTo>
                    <a:pt x="28175" y="4569"/>
                    <a:pt x="28193" y="4517"/>
                    <a:pt x="28175" y="4482"/>
                  </a:cubicBezTo>
                  <a:cubicBezTo>
                    <a:pt x="28154" y="4460"/>
                    <a:pt x="28136" y="4443"/>
                    <a:pt x="28101" y="4443"/>
                  </a:cubicBezTo>
                  <a:close/>
                  <a:moveTo>
                    <a:pt x="1541" y="4717"/>
                  </a:moveTo>
                  <a:cubicBezTo>
                    <a:pt x="1524" y="4717"/>
                    <a:pt x="1502" y="4717"/>
                    <a:pt x="1485" y="4734"/>
                  </a:cubicBezTo>
                  <a:cubicBezTo>
                    <a:pt x="1467" y="4769"/>
                    <a:pt x="1467" y="4826"/>
                    <a:pt x="1502" y="4843"/>
                  </a:cubicBezTo>
                  <a:cubicBezTo>
                    <a:pt x="1524" y="4843"/>
                    <a:pt x="1541" y="4860"/>
                    <a:pt x="1541" y="4860"/>
                  </a:cubicBezTo>
                  <a:cubicBezTo>
                    <a:pt x="1576" y="4860"/>
                    <a:pt x="1593" y="4843"/>
                    <a:pt x="1611" y="4826"/>
                  </a:cubicBezTo>
                  <a:cubicBezTo>
                    <a:pt x="1632" y="4786"/>
                    <a:pt x="1632" y="4752"/>
                    <a:pt x="1593" y="4717"/>
                  </a:cubicBezTo>
                  <a:close/>
                  <a:moveTo>
                    <a:pt x="28245" y="4769"/>
                  </a:moveTo>
                  <a:cubicBezTo>
                    <a:pt x="28228" y="4769"/>
                    <a:pt x="28228" y="4769"/>
                    <a:pt x="28210" y="4786"/>
                  </a:cubicBezTo>
                  <a:cubicBezTo>
                    <a:pt x="28175" y="4786"/>
                    <a:pt x="28154" y="4843"/>
                    <a:pt x="28175" y="4878"/>
                  </a:cubicBezTo>
                  <a:cubicBezTo>
                    <a:pt x="28193" y="4895"/>
                    <a:pt x="28210" y="4917"/>
                    <a:pt x="28245" y="4917"/>
                  </a:cubicBezTo>
                  <a:lnTo>
                    <a:pt x="28262" y="4917"/>
                  </a:lnTo>
                  <a:cubicBezTo>
                    <a:pt x="28302" y="4895"/>
                    <a:pt x="28319" y="4860"/>
                    <a:pt x="28302" y="4826"/>
                  </a:cubicBezTo>
                  <a:cubicBezTo>
                    <a:pt x="28302" y="4786"/>
                    <a:pt x="28262" y="4769"/>
                    <a:pt x="28245" y="4769"/>
                  </a:cubicBezTo>
                  <a:close/>
                  <a:moveTo>
                    <a:pt x="1358" y="5004"/>
                  </a:moveTo>
                  <a:cubicBezTo>
                    <a:pt x="1324" y="5004"/>
                    <a:pt x="1306" y="5026"/>
                    <a:pt x="1284" y="5043"/>
                  </a:cubicBezTo>
                  <a:cubicBezTo>
                    <a:pt x="1267" y="5078"/>
                    <a:pt x="1284" y="5135"/>
                    <a:pt x="1306" y="5152"/>
                  </a:cubicBezTo>
                  <a:lnTo>
                    <a:pt x="1358" y="5152"/>
                  </a:lnTo>
                  <a:cubicBezTo>
                    <a:pt x="1376" y="5152"/>
                    <a:pt x="1393" y="5152"/>
                    <a:pt x="1415" y="5135"/>
                  </a:cubicBezTo>
                  <a:cubicBezTo>
                    <a:pt x="1432" y="5095"/>
                    <a:pt x="1432" y="5043"/>
                    <a:pt x="1393" y="5026"/>
                  </a:cubicBezTo>
                  <a:cubicBezTo>
                    <a:pt x="1376" y="5026"/>
                    <a:pt x="1358" y="5004"/>
                    <a:pt x="1358" y="5004"/>
                  </a:cubicBezTo>
                  <a:close/>
                  <a:moveTo>
                    <a:pt x="28393" y="5095"/>
                  </a:moveTo>
                  <a:cubicBezTo>
                    <a:pt x="28371" y="5095"/>
                    <a:pt x="28371" y="5113"/>
                    <a:pt x="28354" y="5113"/>
                  </a:cubicBezTo>
                  <a:cubicBezTo>
                    <a:pt x="28319" y="5135"/>
                    <a:pt x="28302" y="5169"/>
                    <a:pt x="28319" y="5204"/>
                  </a:cubicBezTo>
                  <a:cubicBezTo>
                    <a:pt x="28336" y="5243"/>
                    <a:pt x="28371" y="5243"/>
                    <a:pt x="28393" y="5243"/>
                  </a:cubicBezTo>
                  <a:lnTo>
                    <a:pt x="28428" y="5243"/>
                  </a:lnTo>
                  <a:cubicBezTo>
                    <a:pt x="28463" y="5222"/>
                    <a:pt x="28480" y="5187"/>
                    <a:pt x="28463" y="5152"/>
                  </a:cubicBezTo>
                  <a:cubicBezTo>
                    <a:pt x="28445" y="5113"/>
                    <a:pt x="28428" y="5095"/>
                    <a:pt x="28393" y="5095"/>
                  </a:cubicBezTo>
                  <a:close/>
                  <a:moveTo>
                    <a:pt x="1158" y="5330"/>
                  </a:moveTo>
                  <a:cubicBezTo>
                    <a:pt x="1141" y="5330"/>
                    <a:pt x="1123" y="5330"/>
                    <a:pt x="1106" y="5370"/>
                  </a:cubicBezTo>
                  <a:cubicBezTo>
                    <a:pt x="1089" y="5404"/>
                    <a:pt x="1089" y="5439"/>
                    <a:pt x="1123" y="5461"/>
                  </a:cubicBezTo>
                  <a:cubicBezTo>
                    <a:pt x="1141" y="5461"/>
                    <a:pt x="1158" y="5478"/>
                    <a:pt x="1158" y="5478"/>
                  </a:cubicBezTo>
                  <a:cubicBezTo>
                    <a:pt x="1197" y="5478"/>
                    <a:pt x="1215" y="5461"/>
                    <a:pt x="1232" y="5439"/>
                  </a:cubicBezTo>
                  <a:cubicBezTo>
                    <a:pt x="1250" y="5404"/>
                    <a:pt x="1232" y="5352"/>
                    <a:pt x="1197" y="5330"/>
                  </a:cubicBezTo>
                  <a:close/>
                  <a:moveTo>
                    <a:pt x="28554" y="5422"/>
                  </a:moveTo>
                  <a:cubicBezTo>
                    <a:pt x="28537" y="5422"/>
                    <a:pt x="28537" y="5439"/>
                    <a:pt x="28519" y="5439"/>
                  </a:cubicBezTo>
                  <a:cubicBezTo>
                    <a:pt x="28480" y="5461"/>
                    <a:pt x="28463" y="5496"/>
                    <a:pt x="28480" y="5531"/>
                  </a:cubicBezTo>
                  <a:cubicBezTo>
                    <a:pt x="28502" y="5570"/>
                    <a:pt x="28519" y="5570"/>
                    <a:pt x="28554" y="5570"/>
                  </a:cubicBezTo>
                  <a:lnTo>
                    <a:pt x="28589" y="5570"/>
                  </a:lnTo>
                  <a:cubicBezTo>
                    <a:pt x="28628" y="5548"/>
                    <a:pt x="28628" y="5513"/>
                    <a:pt x="28611" y="5478"/>
                  </a:cubicBezTo>
                  <a:cubicBezTo>
                    <a:pt x="28611" y="5439"/>
                    <a:pt x="28571" y="5422"/>
                    <a:pt x="28554" y="5422"/>
                  </a:cubicBezTo>
                  <a:close/>
                  <a:moveTo>
                    <a:pt x="997" y="5639"/>
                  </a:moveTo>
                  <a:cubicBezTo>
                    <a:pt x="958" y="5639"/>
                    <a:pt x="941" y="5657"/>
                    <a:pt x="923" y="5679"/>
                  </a:cubicBezTo>
                  <a:cubicBezTo>
                    <a:pt x="906" y="5713"/>
                    <a:pt x="923" y="5766"/>
                    <a:pt x="958" y="5787"/>
                  </a:cubicBezTo>
                  <a:lnTo>
                    <a:pt x="997" y="5787"/>
                  </a:lnTo>
                  <a:cubicBezTo>
                    <a:pt x="1015" y="5787"/>
                    <a:pt x="1049" y="5766"/>
                    <a:pt x="1049" y="5748"/>
                  </a:cubicBezTo>
                  <a:cubicBezTo>
                    <a:pt x="1067" y="5713"/>
                    <a:pt x="1067" y="5679"/>
                    <a:pt x="1032" y="5657"/>
                  </a:cubicBezTo>
                  <a:cubicBezTo>
                    <a:pt x="1015" y="5639"/>
                    <a:pt x="997" y="5639"/>
                    <a:pt x="997" y="5639"/>
                  </a:cubicBezTo>
                  <a:close/>
                  <a:moveTo>
                    <a:pt x="28719" y="5748"/>
                  </a:moveTo>
                  <a:cubicBezTo>
                    <a:pt x="28698" y="5748"/>
                    <a:pt x="28698" y="5748"/>
                    <a:pt x="28680" y="5766"/>
                  </a:cubicBezTo>
                  <a:cubicBezTo>
                    <a:pt x="28645" y="5787"/>
                    <a:pt x="28628" y="5822"/>
                    <a:pt x="28645" y="5857"/>
                  </a:cubicBezTo>
                  <a:cubicBezTo>
                    <a:pt x="28663" y="5896"/>
                    <a:pt x="28680" y="5896"/>
                    <a:pt x="28719" y="5896"/>
                  </a:cubicBezTo>
                  <a:lnTo>
                    <a:pt x="28754" y="5896"/>
                  </a:lnTo>
                  <a:cubicBezTo>
                    <a:pt x="28789" y="5874"/>
                    <a:pt x="28789" y="5822"/>
                    <a:pt x="28772" y="5787"/>
                  </a:cubicBezTo>
                  <a:cubicBezTo>
                    <a:pt x="28772" y="5766"/>
                    <a:pt x="28737" y="5748"/>
                    <a:pt x="28719" y="5748"/>
                  </a:cubicBezTo>
                  <a:close/>
                  <a:moveTo>
                    <a:pt x="832" y="5966"/>
                  </a:moveTo>
                  <a:cubicBezTo>
                    <a:pt x="797" y="5966"/>
                    <a:pt x="780" y="5983"/>
                    <a:pt x="762" y="6005"/>
                  </a:cubicBezTo>
                  <a:cubicBezTo>
                    <a:pt x="740" y="6040"/>
                    <a:pt x="762" y="6092"/>
                    <a:pt x="797" y="6114"/>
                  </a:cubicBezTo>
                  <a:lnTo>
                    <a:pt x="832" y="6114"/>
                  </a:lnTo>
                  <a:cubicBezTo>
                    <a:pt x="849" y="6114"/>
                    <a:pt x="888" y="6092"/>
                    <a:pt x="888" y="6074"/>
                  </a:cubicBezTo>
                  <a:cubicBezTo>
                    <a:pt x="906" y="6040"/>
                    <a:pt x="906" y="5983"/>
                    <a:pt x="871" y="5966"/>
                  </a:cubicBezTo>
                  <a:close/>
                  <a:moveTo>
                    <a:pt x="28880" y="6074"/>
                  </a:moveTo>
                  <a:cubicBezTo>
                    <a:pt x="28863" y="6074"/>
                    <a:pt x="28863" y="6074"/>
                    <a:pt x="28845" y="6092"/>
                  </a:cubicBezTo>
                  <a:cubicBezTo>
                    <a:pt x="28806" y="6114"/>
                    <a:pt x="28789" y="6148"/>
                    <a:pt x="28806" y="6183"/>
                  </a:cubicBezTo>
                  <a:cubicBezTo>
                    <a:pt x="28828" y="6201"/>
                    <a:pt x="28863" y="6222"/>
                    <a:pt x="28880" y="6222"/>
                  </a:cubicBezTo>
                  <a:lnTo>
                    <a:pt x="28915" y="6222"/>
                  </a:lnTo>
                  <a:cubicBezTo>
                    <a:pt x="28954" y="6201"/>
                    <a:pt x="28972" y="6148"/>
                    <a:pt x="28954" y="6114"/>
                  </a:cubicBezTo>
                  <a:cubicBezTo>
                    <a:pt x="28937" y="6092"/>
                    <a:pt x="28898" y="6074"/>
                    <a:pt x="28880" y="6074"/>
                  </a:cubicBezTo>
                  <a:close/>
                  <a:moveTo>
                    <a:pt x="671" y="6292"/>
                  </a:moveTo>
                  <a:cubicBezTo>
                    <a:pt x="653" y="6292"/>
                    <a:pt x="614" y="6309"/>
                    <a:pt x="614" y="6349"/>
                  </a:cubicBezTo>
                  <a:cubicBezTo>
                    <a:pt x="597" y="6383"/>
                    <a:pt x="614" y="6418"/>
                    <a:pt x="653" y="6440"/>
                  </a:cubicBezTo>
                  <a:lnTo>
                    <a:pt x="671" y="6440"/>
                  </a:lnTo>
                  <a:cubicBezTo>
                    <a:pt x="706" y="6440"/>
                    <a:pt x="723" y="6418"/>
                    <a:pt x="740" y="6401"/>
                  </a:cubicBezTo>
                  <a:cubicBezTo>
                    <a:pt x="762" y="6366"/>
                    <a:pt x="740" y="6309"/>
                    <a:pt x="706" y="6309"/>
                  </a:cubicBezTo>
                  <a:cubicBezTo>
                    <a:pt x="706" y="6292"/>
                    <a:pt x="688" y="6292"/>
                    <a:pt x="671" y="6292"/>
                  </a:cubicBezTo>
                  <a:close/>
                  <a:moveTo>
                    <a:pt x="29006" y="6401"/>
                  </a:moveTo>
                  <a:cubicBezTo>
                    <a:pt x="28972" y="6418"/>
                    <a:pt x="28972" y="6475"/>
                    <a:pt x="28989" y="6510"/>
                  </a:cubicBezTo>
                  <a:cubicBezTo>
                    <a:pt x="28989" y="6527"/>
                    <a:pt x="29024" y="6549"/>
                    <a:pt x="29046" y="6549"/>
                  </a:cubicBezTo>
                  <a:cubicBezTo>
                    <a:pt x="29063" y="6549"/>
                    <a:pt x="29080" y="6549"/>
                    <a:pt x="29080" y="6527"/>
                  </a:cubicBezTo>
                  <a:cubicBezTo>
                    <a:pt x="29115" y="6510"/>
                    <a:pt x="29133" y="6475"/>
                    <a:pt x="29115" y="6440"/>
                  </a:cubicBezTo>
                  <a:cubicBezTo>
                    <a:pt x="29098" y="6418"/>
                    <a:pt x="29080" y="6401"/>
                    <a:pt x="29046" y="6401"/>
                  </a:cubicBezTo>
                  <a:close/>
                  <a:moveTo>
                    <a:pt x="545" y="6636"/>
                  </a:moveTo>
                  <a:cubicBezTo>
                    <a:pt x="505" y="6636"/>
                    <a:pt x="488" y="6658"/>
                    <a:pt x="471" y="6675"/>
                  </a:cubicBezTo>
                  <a:cubicBezTo>
                    <a:pt x="453" y="6710"/>
                    <a:pt x="471" y="6766"/>
                    <a:pt x="505" y="6766"/>
                  </a:cubicBezTo>
                  <a:cubicBezTo>
                    <a:pt x="523" y="6784"/>
                    <a:pt x="523" y="6784"/>
                    <a:pt x="545" y="6784"/>
                  </a:cubicBezTo>
                  <a:cubicBezTo>
                    <a:pt x="562" y="6784"/>
                    <a:pt x="597" y="6766"/>
                    <a:pt x="597" y="6727"/>
                  </a:cubicBezTo>
                  <a:cubicBezTo>
                    <a:pt x="614" y="6692"/>
                    <a:pt x="597" y="6658"/>
                    <a:pt x="562" y="6636"/>
                  </a:cubicBezTo>
                  <a:close/>
                  <a:moveTo>
                    <a:pt x="29224" y="6710"/>
                  </a:moveTo>
                  <a:cubicBezTo>
                    <a:pt x="29207" y="6710"/>
                    <a:pt x="29189" y="6727"/>
                    <a:pt x="29189" y="6727"/>
                  </a:cubicBezTo>
                  <a:cubicBezTo>
                    <a:pt x="29154" y="6745"/>
                    <a:pt x="29133" y="6784"/>
                    <a:pt x="29154" y="6819"/>
                  </a:cubicBezTo>
                  <a:cubicBezTo>
                    <a:pt x="29172" y="6853"/>
                    <a:pt x="29189" y="6853"/>
                    <a:pt x="29224" y="6853"/>
                  </a:cubicBezTo>
                  <a:lnTo>
                    <a:pt x="29263" y="6853"/>
                  </a:lnTo>
                  <a:cubicBezTo>
                    <a:pt x="29298" y="6836"/>
                    <a:pt x="29298" y="6784"/>
                    <a:pt x="29281" y="6766"/>
                  </a:cubicBezTo>
                  <a:cubicBezTo>
                    <a:pt x="29281" y="6727"/>
                    <a:pt x="29241" y="6710"/>
                    <a:pt x="29224" y="6710"/>
                  </a:cubicBezTo>
                  <a:close/>
                  <a:moveTo>
                    <a:pt x="397" y="6962"/>
                  </a:moveTo>
                  <a:cubicBezTo>
                    <a:pt x="379" y="6962"/>
                    <a:pt x="344" y="6984"/>
                    <a:pt x="344" y="7019"/>
                  </a:cubicBezTo>
                  <a:cubicBezTo>
                    <a:pt x="327" y="7054"/>
                    <a:pt x="344" y="7093"/>
                    <a:pt x="379" y="7110"/>
                  </a:cubicBezTo>
                  <a:lnTo>
                    <a:pt x="397" y="7110"/>
                  </a:lnTo>
                  <a:cubicBezTo>
                    <a:pt x="436" y="7110"/>
                    <a:pt x="471" y="7093"/>
                    <a:pt x="471" y="7071"/>
                  </a:cubicBezTo>
                  <a:cubicBezTo>
                    <a:pt x="488" y="7036"/>
                    <a:pt x="471" y="6984"/>
                    <a:pt x="436" y="6984"/>
                  </a:cubicBezTo>
                  <a:cubicBezTo>
                    <a:pt x="414" y="6962"/>
                    <a:pt x="414" y="6962"/>
                    <a:pt x="397" y="6962"/>
                  </a:cubicBezTo>
                  <a:close/>
                  <a:moveTo>
                    <a:pt x="29389" y="7036"/>
                  </a:moveTo>
                  <a:cubicBezTo>
                    <a:pt x="29372" y="7036"/>
                    <a:pt x="29372" y="7036"/>
                    <a:pt x="29350" y="7054"/>
                  </a:cubicBezTo>
                  <a:cubicBezTo>
                    <a:pt x="29315" y="7071"/>
                    <a:pt x="29315" y="7110"/>
                    <a:pt x="29333" y="7145"/>
                  </a:cubicBezTo>
                  <a:cubicBezTo>
                    <a:pt x="29333" y="7162"/>
                    <a:pt x="29372" y="7180"/>
                    <a:pt x="29389" y="7180"/>
                  </a:cubicBezTo>
                  <a:lnTo>
                    <a:pt x="29424" y="7180"/>
                  </a:lnTo>
                  <a:cubicBezTo>
                    <a:pt x="29459" y="7162"/>
                    <a:pt x="29481" y="7110"/>
                    <a:pt x="29459" y="7071"/>
                  </a:cubicBezTo>
                  <a:cubicBezTo>
                    <a:pt x="29442" y="7054"/>
                    <a:pt x="29424" y="7036"/>
                    <a:pt x="29389" y="7036"/>
                  </a:cubicBezTo>
                  <a:close/>
                  <a:moveTo>
                    <a:pt x="288" y="7310"/>
                  </a:moveTo>
                  <a:cubicBezTo>
                    <a:pt x="253" y="7310"/>
                    <a:pt x="218" y="7328"/>
                    <a:pt x="218" y="7362"/>
                  </a:cubicBezTo>
                  <a:cubicBezTo>
                    <a:pt x="197" y="7397"/>
                    <a:pt x="218" y="7436"/>
                    <a:pt x="253" y="7454"/>
                  </a:cubicBezTo>
                  <a:lnTo>
                    <a:pt x="288" y="7454"/>
                  </a:lnTo>
                  <a:cubicBezTo>
                    <a:pt x="305" y="7454"/>
                    <a:pt x="344" y="7436"/>
                    <a:pt x="344" y="7397"/>
                  </a:cubicBezTo>
                  <a:lnTo>
                    <a:pt x="362" y="7397"/>
                  </a:lnTo>
                  <a:cubicBezTo>
                    <a:pt x="344" y="7380"/>
                    <a:pt x="344" y="7362"/>
                    <a:pt x="344" y="7362"/>
                  </a:cubicBezTo>
                  <a:cubicBezTo>
                    <a:pt x="344" y="7345"/>
                    <a:pt x="327" y="7328"/>
                    <a:pt x="305" y="7310"/>
                  </a:cubicBezTo>
                  <a:close/>
                  <a:moveTo>
                    <a:pt x="29516" y="7362"/>
                  </a:moveTo>
                  <a:cubicBezTo>
                    <a:pt x="29498" y="7380"/>
                    <a:pt x="29481" y="7436"/>
                    <a:pt x="29498" y="7471"/>
                  </a:cubicBezTo>
                  <a:cubicBezTo>
                    <a:pt x="29498" y="7489"/>
                    <a:pt x="29533" y="7506"/>
                    <a:pt x="29550" y="7506"/>
                  </a:cubicBezTo>
                  <a:cubicBezTo>
                    <a:pt x="29568" y="7506"/>
                    <a:pt x="29590" y="7506"/>
                    <a:pt x="29590" y="7489"/>
                  </a:cubicBezTo>
                  <a:cubicBezTo>
                    <a:pt x="29624" y="7471"/>
                    <a:pt x="29642" y="7436"/>
                    <a:pt x="29624" y="7397"/>
                  </a:cubicBezTo>
                  <a:cubicBezTo>
                    <a:pt x="29607" y="7380"/>
                    <a:pt x="29590" y="7362"/>
                    <a:pt x="29550" y="7362"/>
                  </a:cubicBezTo>
                  <a:close/>
                  <a:moveTo>
                    <a:pt x="179" y="7654"/>
                  </a:moveTo>
                  <a:cubicBezTo>
                    <a:pt x="144" y="7654"/>
                    <a:pt x="109" y="7671"/>
                    <a:pt x="109" y="7706"/>
                  </a:cubicBezTo>
                  <a:cubicBezTo>
                    <a:pt x="88" y="7745"/>
                    <a:pt x="109" y="7780"/>
                    <a:pt x="144" y="7798"/>
                  </a:cubicBezTo>
                  <a:lnTo>
                    <a:pt x="179" y="7798"/>
                  </a:lnTo>
                  <a:cubicBezTo>
                    <a:pt x="197" y="7798"/>
                    <a:pt x="236" y="7780"/>
                    <a:pt x="236" y="7763"/>
                  </a:cubicBezTo>
                  <a:cubicBezTo>
                    <a:pt x="218" y="7745"/>
                    <a:pt x="218" y="7706"/>
                    <a:pt x="218" y="7671"/>
                  </a:cubicBezTo>
                  <a:lnTo>
                    <a:pt x="197" y="7654"/>
                  </a:lnTo>
                  <a:close/>
                  <a:moveTo>
                    <a:pt x="29698" y="7689"/>
                  </a:moveTo>
                  <a:cubicBezTo>
                    <a:pt x="29659" y="7706"/>
                    <a:pt x="29642" y="7745"/>
                    <a:pt x="29659" y="7780"/>
                  </a:cubicBezTo>
                  <a:cubicBezTo>
                    <a:pt x="29659" y="7815"/>
                    <a:pt x="29698" y="7832"/>
                    <a:pt x="29716" y="7832"/>
                  </a:cubicBezTo>
                  <a:cubicBezTo>
                    <a:pt x="29733" y="7832"/>
                    <a:pt x="29751" y="7832"/>
                    <a:pt x="29751" y="7815"/>
                  </a:cubicBezTo>
                  <a:cubicBezTo>
                    <a:pt x="29785" y="7798"/>
                    <a:pt x="29807" y="7763"/>
                    <a:pt x="29785" y="7724"/>
                  </a:cubicBezTo>
                  <a:cubicBezTo>
                    <a:pt x="29768" y="7689"/>
                    <a:pt x="29751" y="7689"/>
                    <a:pt x="29716" y="7689"/>
                  </a:cubicBezTo>
                  <a:close/>
                  <a:moveTo>
                    <a:pt x="70" y="8015"/>
                  </a:moveTo>
                  <a:cubicBezTo>
                    <a:pt x="53" y="8015"/>
                    <a:pt x="18" y="8033"/>
                    <a:pt x="18" y="8072"/>
                  </a:cubicBezTo>
                  <a:cubicBezTo>
                    <a:pt x="1" y="8107"/>
                    <a:pt x="36" y="8141"/>
                    <a:pt x="70" y="8141"/>
                  </a:cubicBezTo>
                  <a:lnTo>
                    <a:pt x="70" y="8159"/>
                  </a:lnTo>
                  <a:cubicBezTo>
                    <a:pt x="109" y="8159"/>
                    <a:pt x="127" y="8141"/>
                    <a:pt x="144" y="8107"/>
                  </a:cubicBezTo>
                  <a:cubicBezTo>
                    <a:pt x="109" y="8107"/>
                    <a:pt x="88" y="8050"/>
                    <a:pt x="109" y="8015"/>
                  </a:cubicBezTo>
                  <a:close/>
                  <a:moveTo>
                    <a:pt x="29842" y="8015"/>
                  </a:moveTo>
                  <a:cubicBezTo>
                    <a:pt x="29807" y="8033"/>
                    <a:pt x="29785" y="8072"/>
                    <a:pt x="29807" y="8107"/>
                  </a:cubicBezTo>
                  <a:cubicBezTo>
                    <a:pt x="29825" y="8141"/>
                    <a:pt x="29859" y="8159"/>
                    <a:pt x="29877" y="8159"/>
                  </a:cubicBezTo>
                  <a:cubicBezTo>
                    <a:pt x="29894" y="8159"/>
                    <a:pt x="29894" y="8159"/>
                    <a:pt x="29916" y="8141"/>
                  </a:cubicBezTo>
                  <a:cubicBezTo>
                    <a:pt x="29951" y="8124"/>
                    <a:pt x="29968" y="8089"/>
                    <a:pt x="29951" y="8050"/>
                  </a:cubicBezTo>
                  <a:cubicBezTo>
                    <a:pt x="29933" y="8033"/>
                    <a:pt x="29916" y="8015"/>
                    <a:pt x="29877" y="8015"/>
                  </a:cubicBezTo>
                  <a:close/>
                  <a:moveTo>
                    <a:pt x="30003" y="8341"/>
                  </a:moveTo>
                  <a:cubicBezTo>
                    <a:pt x="29968" y="8359"/>
                    <a:pt x="29951" y="8398"/>
                    <a:pt x="29968" y="8450"/>
                  </a:cubicBezTo>
                  <a:lnTo>
                    <a:pt x="29986" y="8468"/>
                  </a:lnTo>
                  <a:cubicBezTo>
                    <a:pt x="29986" y="8485"/>
                    <a:pt x="30003" y="8485"/>
                    <a:pt x="30025" y="8485"/>
                  </a:cubicBezTo>
                  <a:lnTo>
                    <a:pt x="30060" y="8485"/>
                  </a:lnTo>
                  <a:cubicBezTo>
                    <a:pt x="30094" y="8468"/>
                    <a:pt x="30112" y="8415"/>
                    <a:pt x="30094" y="8376"/>
                  </a:cubicBezTo>
                  <a:cubicBezTo>
                    <a:pt x="30077" y="8359"/>
                    <a:pt x="30060" y="8341"/>
                    <a:pt x="30025" y="8341"/>
                  </a:cubicBezTo>
                  <a:close/>
                  <a:moveTo>
                    <a:pt x="30168" y="8668"/>
                  </a:moveTo>
                  <a:cubicBezTo>
                    <a:pt x="30168" y="8668"/>
                    <a:pt x="30151" y="8668"/>
                    <a:pt x="30151" y="8685"/>
                  </a:cubicBezTo>
                  <a:cubicBezTo>
                    <a:pt x="30112" y="8685"/>
                    <a:pt x="30094" y="8724"/>
                    <a:pt x="30112" y="8759"/>
                  </a:cubicBezTo>
                  <a:lnTo>
                    <a:pt x="30151" y="8794"/>
                  </a:lnTo>
                  <a:lnTo>
                    <a:pt x="30151" y="8811"/>
                  </a:lnTo>
                  <a:lnTo>
                    <a:pt x="30203" y="8811"/>
                  </a:lnTo>
                  <a:cubicBezTo>
                    <a:pt x="30242" y="8794"/>
                    <a:pt x="30260" y="8742"/>
                    <a:pt x="30242" y="8703"/>
                  </a:cubicBezTo>
                  <a:cubicBezTo>
                    <a:pt x="30221" y="8685"/>
                    <a:pt x="30203" y="8668"/>
                    <a:pt x="30168" y="8668"/>
                  </a:cubicBezTo>
                  <a:close/>
                  <a:moveTo>
                    <a:pt x="30312" y="8994"/>
                  </a:moveTo>
                  <a:cubicBezTo>
                    <a:pt x="30277" y="9012"/>
                    <a:pt x="30277" y="9051"/>
                    <a:pt x="30277" y="9086"/>
                  </a:cubicBezTo>
                  <a:cubicBezTo>
                    <a:pt x="30294" y="9086"/>
                    <a:pt x="30294" y="9103"/>
                    <a:pt x="30312" y="9103"/>
                  </a:cubicBezTo>
                  <a:lnTo>
                    <a:pt x="30312" y="9120"/>
                  </a:lnTo>
                  <a:cubicBezTo>
                    <a:pt x="30329" y="9120"/>
                    <a:pt x="30329" y="9138"/>
                    <a:pt x="30351" y="9138"/>
                  </a:cubicBezTo>
                  <a:cubicBezTo>
                    <a:pt x="30368" y="9138"/>
                    <a:pt x="30368" y="9138"/>
                    <a:pt x="30386" y="9120"/>
                  </a:cubicBezTo>
                  <a:cubicBezTo>
                    <a:pt x="30421" y="9103"/>
                    <a:pt x="30438" y="9068"/>
                    <a:pt x="30421" y="9029"/>
                  </a:cubicBezTo>
                  <a:cubicBezTo>
                    <a:pt x="30403" y="8994"/>
                    <a:pt x="30368" y="8994"/>
                    <a:pt x="30351" y="8994"/>
                  </a:cubicBezTo>
                  <a:close/>
                  <a:moveTo>
                    <a:pt x="30529" y="9303"/>
                  </a:moveTo>
                  <a:cubicBezTo>
                    <a:pt x="30512" y="9303"/>
                    <a:pt x="30495" y="9303"/>
                    <a:pt x="30495" y="9321"/>
                  </a:cubicBezTo>
                  <a:cubicBezTo>
                    <a:pt x="30460" y="9321"/>
                    <a:pt x="30460" y="9355"/>
                    <a:pt x="30460" y="9395"/>
                  </a:cubicBezTo>
                  <a:cubicBezTo>
                    <a:pt x="30477" y="9395"/>
                    <a:pt x="30477" y="9412"/>
                    <a:pt x="30495" y="9429"/>
                  </a:cubicBezTo>
                  <a:lnTo>
                    <a:pt x="30495" y="9447"/>
                  </a:lnTo>
                  <a:lnTo>
                    <a:pt x="30569" y="9447"/>
                  </a:lnTo>
                  <a:cubicBezTo>
                    <a:pt x="30603" y="9429"/>
                    <a:pt x="30603" y="9377"/>
                    <a:pt x="30586" y="9338"/>
                  </a:cubicBezTo>
                  <a:cubicBezTo>
                    <a:pt x="30586" y="9321"/>
                    <a:pt x="30547" y="9303"/>
                    <a:pt x="30529" y="9303"/>
                  </a:cubicBezTo>
                  <a:close/>
                  <a:moveTo>
                    <a:pt x="30677" y="9629"/>
                  </a:moveTo>
                  <a:cubicBezTo>
                    <a:pt x="30677" y="9629"/>
                    <a:pt x="30656" y="9629"/>
                    <a:pt x="30656" y="9647"/>
                  </a:cubicBezTo>
                  <a:cubicBezTo>
                    <a:pt x="30621" y="9647"/>
                    <a:pt x="30621" y="9682"/>
                    <a:pt x="30603" y="9703"/>
                  </a:cubicBezTo>
                  <a:cubicBezTo>
                    <a:pt x="30638" y="9703"/>
                    <a:pt x="30656" y="9721"/>
                    <a:pt x="30677" y="9738"/>
                  </a:cubicBezTo>
                  <a:lnTo>
                    <a:pt x="30677" y="9773"/>
                  </a:lnTo>
                  <a:lnTo>
                    <a:pt x="30712" y="9773"/>
                  </a:lnTo>
                  <a:cubicBezTo>
                    <a:pt x="30747" y="9756"/>
                    <a:pt x="30764" y="9721"/>
                    <a:pt x="30747" y="9682"/>
                  </a:cubicBezTo>
                  <a:cubicBezTo>
                    <a:pt x="30730" y="9647"/>
                    <a:pt x="30712" y="9629"/>
                    <a:pt x="30677" y="9629"/>
                  </a:cubicBezTo>
                  <a:close/>
                  <a:moveTo>
                    <a:pt x="30786" y="9973"/>
                  </a:moveTo>
                  <a:cubicBezTo>
                    <a:pt x="30747" y="9991"/>
                    <a:pt x="30730" y="10008"/>
                    <a:pt x="30730" y="10030"/>
                  </a:cubicBezTo>
                  <a:lnTo>
                    <a:pt x="30747" y="10030"/>
                  </a:lnTo>
                  <a:cubicBezTo>
                    <a:pt x="30786" y="10030"/>
                    <a:pt x="30821" y="10047"/>
                    <a:pt x="30821" y="10082"/>
                  </a:cubicBezTo>
                  <a:lnTo>
                    <a:pt x="30821" y="10117"/>
                  </a:lnTo>
                  <a:cubicBezTo>
                    <a:pt x="30856" y="10099"/>
                    <a:pt x="30873" y="10065"/>
                    <a:pt x="30873" y="10030"/>
                  </a:cubicBezTo>
                  <a:cubicBezTo>
                    <a:pt x="30856" y="9991"/>
                    <a:pt x="30838" y="9973"/>
                    <a:pt x="30804" y="9973"/>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59"/>
            <p:cNvSpPr/>
            <p:nvPr/>
          </p:nvSpPr>
          <p:spPr>
            <a:xfrm rot="-5400000">
              <a:off x="5799138" y="1777332"/>
              <a:ext cx="5531753" cy="1630245"/>
            </a:xfrm>
            <a:custGeom>
              <a:avLst/>
              <a:gdLst/>
              <a:ahLst/>
              <a:cxnLst/>
              <a:rect l="l" t="t" r="r" b="b"/>
              <a:pathLst>
                <a:path w="30930" h="9992" extrusionOk="0">
                  <a:moveTo>
                    <a:pt x="10822" y="1"/>
                  </a:moveTo>
                  <a:cubicBezTo>
                    <a:pt x="10788" y="1"/>
                    <a:pt x="10748" y="40"/>
                    <a:pt x="10748" y="75"/>
                  </a:cubicBezTo>
                  <a:cubicBezTo>
                    <a:pt x="10770" y="109"/>
                    <a:pt x="10788" y="149"/>
                    <a:pt x="10822" y="149"/>
                  </a:cubicBezTo>
                  <a:lnTo>
                    <a:pt x="10840" y="149"/>
                  </a:lnTo>
                  <a:cubicBezTo>
                    <a:pt x="10879" y="149"/>
                    <a:pt x="10914" y="109"/>
                    <a:pt x="10896" y="75"/>
                  </a:cubicBezTo>
                  <a:cubicBezTo>
                    <a:pt x="10896" y="40"/>
                    <a:pt x="10879" y="1"/>
                    <a:pt x="10840" y="1"/>
                  </a:cubicBezTo>
                  <a:close/>
                  <a:moveTo>
                    <a:pt x="11184" y="1"/>
                  </a:moveTo>
                  <a:cubicBezTo>
                    <a:pt x="11149" y="1"/>
                    <a:pt x="11131" y="18"/>
                    <a:pt x="11114" y="75"/>
                  </a:cubicBezTo>
                  <a:cubicBezTo>
                    <a:pt x="11114" y="109"/>
                    <a:pt x="11149" y="149"/>
                    <a:pt x="11184" y="149"/>
                  </a:cubicBezTo>
                  <a:cubicBezTo>
                    <a:pt x="11240" y="149"/>
                    <a:pt x="11258" y="109"/>
                    <a:pt x="11258" y="75"/>
                  </a:cubicBezTo>
                  <a:cubicBezTo>
                    <a:pt x="11275" y="40"/>
                    <a:pt x="11240" y="1"/>
                    <a:pt x="11205" y="1"/>
                  </a:cubicBezTo>
                  <a:close/>
                  <a:moveTo>
                    <a:pt x="10461" y="18"/>
                  </a:moveTo>
                  <a:cubicBezTo>
                    <a:pt x="10422" y="18"/>
                    <a:pt x="10387" y="57"/>
                    <a:pt x="10405" y="92"/>
                  </a:cubicBezTo>
                  <a:cubicBezTo>
                    <a:pt x="10405" y="127"/>
                    <a:pt x="10422" y="166"/>
                    <a:pt x="10479" y="166"/>
                  </a:cubicBezTo>
                  <a:cubicBezTo>
                    <a:pt x="10513" y="166"/>
                    <a:pt x="10553" y="127"/>
                    <a:pt x="10531" y="92"/>
                  </a:cubicBezTo>
                  <a:cubicBezTo>
                    <a:pt x="10531" y="40"/>
                    <a:pt x="10513" y="18"/>
                    <a:pt x="10461" y="18"/>
                  </a:cubicBezTo>
                  <a:close/>
                  <a:moveTo>
                    <a:pt x="11549" y="18"/>
                  </a:moveTo>
                  <a:cubicBezTo>
                    <a:pt x="11510" y="18"/>
                    <a:pt x="11493" y="40"/>
                    <a:pt x="11475" y="75"/>
                  </a:cubicBezTo>
                  <a:cubicBezTo>
                    <a:pt x="11475" y="127"/>
                    <a:pt x="11510" y="149"/>
                    <a:pt x="11549" y="166"/>
                  </a:cubicBezTo>
                  <a:cubicBezTo>
                    <a:pt x="11601" y="166"/>
                    <a:pt x="11619" y="127"/>
                    <a:pt x="11619" y="92"/>
                  </a:cubicBezTo>
                  <a:cubicBezTo>
                    <a:pt x="11640" y="57"/>
                    <a:pt x="11601" y="18"/>
                    <a:pt x="11566" y="18"/>
                  </a:cubicBezTo>
                  <a:close/>
                  <a:moveTo>
                    <a:pt x="10096" y="57"/>
                  </a:moveTo>
                  <a:cubicBezTo>
                    <a:pt x="10061" y="57"/>
                    <a:pt x="10026" y="92"/>
                    <a:pt x="10044" y="127"/>
                  </a:cubicBezTo>
                  <a:cubicBezTo>
                    <a:pt x="10044" y="166"/>
                    <a:pt x="10078" y="201"/>
                    <a:pt x="10117" y="201"/>
                  </a:cubicBezTo>
                  <a:cubicBezTo>
                    <a:pt x="10152" y="201"/>
                    <a:pt x="10187" y="166"/>
                    <a:pt x="10187" y="109"/>
                  </a:cubicBezTo>
                  <a:cubicBezTo>
                    <a:pt x="10170" y="75"/>
                    <a:pt x="10152" y="57"/>
                    <a:pt x="10117" y="57"/>
                  </a:cubicBezTo>
                  <a:close/>
                  <a:moveTo>
                    <a:pt x="11910" y="57"/>
                  </a:moveTo>
                  <a:cubicBezTo>
                    <a:pt x="11875" y="57"/>
                    <a:pt x="11858" y="75"/>
                    <a:pt x="11836" y="109"/>
                  </a:cubicBezTo>
                  <a:cubicBezTo>
                    <a:pt x="11836" y="149"/>
                    <a:pt x="11875" y="183"/>
                    <a:pt x="11910" y="201"/>
                  </a:cubicBezTo>
                  <a:cubicBezTo>
                    <a:pt x="11945" y="201"/>
                    <a:pt x="11984" y="166"/>
                    <a:pt x="11984" y="127"/>
                  </a:cubicBezTo>
                  <a:cubicBezTo>
                    <a:pt x="12002" y="92"/>
                    <a:pt x="11967" y="57"/>
                    <a:pt x="11928" y="57"/>
                  </a:cubicBezTo>
                  <a:close/>
                  <a:moveTo>
                    <a:pt x="9735" y="109"/>
                  </a:moveTo>
                  <a:cubicBezTo>
                    <a:pt x="9700" y="109"/>
                    <a:pt x="9661" y="149"/>
                    <a:pt x="9682" y="183"/>
                  </a:cubicBezTo>
                  <a:cubicBezTo>
                    <a:pt x="9682" y="218"/>
                    <a:pt x="9717" y="257"/>
                    <a:pt x="9752" y="257"/>
                  </a:cubicBezTo>
                  <a:cubicBezTo>
                    <a:pt x="9809" y="236"/>
                    <a:pt x="9826" y="201"/>
                    <a:pt x="9826" y="166"/>
                  </a:cubicBezTo>
                  <a:cubicBezTo>
                    <a:pt x="9809" y="127"/>
                    <a:pt x="9791" y="109"/>
                    <a:pt x="9752" y="109"/>
                  </a:cubicBezTo>
                  <a:close/>
                  <a:moveTo>
                    <a:pt x="12271" y="109"/>
                  </a:moveTo>
                  <a:cubicBezTo>
                    <a:pt x="12237" y="109"/>
                    <a:pt x="12219" y="127"/>
                    <a:pt x="12202" y="166"/>
                  </a:cubicBezTo>
                  <a:cubicBezTo>
                    <a:pt x="12202" y="201"/>
                    <a:pt x="12219" y="236"/>
                    <a:pt x="12254" y="257"/>
                  </a:cubicBezTo>
                  <a:lnTo>
                    <a:pt x="12271" y="257"/>
                  </a:lnTo>
                  <a:cubicBezTo>
                    <a:pt x="12311" y="257"/>
                    <a:pt x="12345" y="218"/>
                    <a:pt x="12345" y="183"/>
                  </a:cubicBezTo>
                  <a:cubicBezTo>
                    <a:pt x="12345" y="149"/>
                    <a:pt x="12328" y="109"/>
                    <a:pt x="12293" y="109"/>
                  </a:cubicBezTo>
                  <a:close/>
                  <a:moveTo>
                    <a:pt x="9373" y="166"/>
                  </a:moveTo>
                  <a:cubicBezTo>
                    <a:pt x="9334" y="183"/>
                    <a:pt x="9317" y="218"/>
                    <a:pt x="9317" y="257"/>
                  </a:cubicBezTo>
                  <a:cubicBezTo>
                    <a:pt x="9334" y="292"/>
                    <a:pt x="9356" y="310"/>
                    <a:pt x="9391" y="310"/>
                  </a:cubicBezTo>
                  <a:lnTo>
                    <a:pt x="9408" y="310"/>
                  </a:lnTo>
                  <a:cubicBezTo>
                    <a:pt x="9443" y="310"/>
                    <a:pt x="9465" y="275"/>
                    <a:pt x="9465" y="236"/>
                  </a:cubicBezTo>
                  <a:cubicBezTo>
                    <a:pt x="9465" y="201"/>
                    <a:pt x="9426" y="166"/>
                    <a:pt x="9391" y="166"/>
                  </a:cubicBezTo>
                  <a:close/>
                  <a:moveTo>
                    <a:pt x="12637" y="183"/>
                  </a:moveTo>
                  <a:cubicBezTo>
                    <a:pt x="12598" y="183"/>
                    <a:pt x="12563" y="201"/>
                    <a:pt x="12563" y="236"/>
                  </a:cubicBezTo>
                  <a:cubicBezTo>
                    <a:pt x="12546" y="275"/>
                    <a:pt x="12580" y="310"/>
                    <a:pt x="12619" y="327"/>
                  </a:cubicBezTo>
                  <a:lnTo>
                    <a:pt x="12637" y="327"/>
                  </a:lnTo>
                  <a:cubicBezTo>
                    <a:pt x="12654" y="327"/>
                    <a:pt x="12689" y="310"/>
                    <a:pt x="12707" y="275"/>
                  </a:cubicBezTo>
                  <a:cubicBezTo>
                    <a:pt x="12707" y="236"/>
                    <a:pt x="12689" y="201"/>
                    <a:pt x="12654" y="183"/>
                  </a:cubicBezTo>
                  <a:close/>
                  <a:moveTo>
                    <a:pt x="9030" y="257"/>
                  </a:moveTo>
                  <a:cubicBezTo>
                    <a:pt x="8991" y="257"/>
                    <a:pt x="8956" y="292"/>
                    <a:pt x="8973" y="327"/>
                  </a:cubicBezTo>
                  <a:cubicBezTo>
                    <a:pt x="8973" y="366"/>
                    <a:pt x="9008" y="401"/>
                    <a:pt x="9047" y="401"/>
                  </a:cubicBezTo>
                  <a:lnTo>
                    <a:pt x="9047" y="383"/>
                  </a:lnTo>
                  <a:cubicBezTo>
                    <a:pt x="9099" y="383"/>
                    <a:pt x="9117" y="344"/>
                    <a:pt x="9099" y="310"/>
                  </a:cubicBezTo>
                  <a:cubicBezTo>
                    <a:pt x="9099" y="275"/>
                    <a:pt x="9064" y="257"/>
                    <a:pt x="9047" y="257"/>
                  </a:cubicBezTo>
                  <a:close/>
                  <a:moveTo>
                    <a:pt x="12981" y="292"/>
                  </a:moveTo>
                  <a:cubicBezTo>
                    <a:pt x="12946" y="292"/>
                    <a:pt x="12924" y="310"/>
                    <a:pt x="12907" y="327"/>
                  </a:cubicBezTo>
                  <a:cubicBezTo>
                    <a:pt x="12889" y="366"/>
                    <a:pt x="12924" y="418"/>
                    <a:pt x="12963" y="418"/>
                  </a:cubicBezTo>
                  <a:cubicBezTo>
                    <a:pt x="12963" y="418"/>
                    <a:pt x="12963" y="436"/>
                    <a:pt x="12981" y="436"/>
                  </a:cubicBezTo>
                  <a:cubicBezTo>
                    <a:pt x="13015" y="436"/>
                    <a:pt x="13033" y="401"/>
                    <a:pt x="13055" y="383"/>
                  </a:cubicBezTo>
                  <a:cubicBezTo>
                    <a:pt x="13055" y="344"/>
                    <a:pt x="13033" y="292"/>
                    <a:pt x="12998" y="292"/>
                  </a:cubicBezTo>
                  <a:close/>
                  <a:moveTo>
                    <a:pt x="8664" y="327"/>
                  </a:moveTo>
                  <a:cubicBezTo>
                    <a:pt x="8629" y="344"/>
                    <a:pt x="8612" y="383"/>
                    <a:pt x="8612" y="418"/>
                  </a:cubicBezTo>
                  <a:cubicBezTo>
                    <a:pt x="8629" y="453"/>
                    <a:pt x="8647" y="475"/>
                    <a:pt x="8682" y="475"/>
                  </a:cubicBezTo>
                  <a:lnTo>
                    <a:pt x="8703" y="475"/>
                  </a:lnTo>
                  <a:cubicBezTo>
                    <a:pt x="8738" y="475"/>
                    <a:pt x="8773" y="418"/>
                    <a:pt x="8756" y="383"/>
                  </a:cubicBezTo>
                  <a:cubicBezTo>
                    <a:pt x="8756" y="344"/>
                    <a:pt x="8721" y="327"/>
                    <a:pt x="8682" y="327"/>
                  </a:cubicBezTo>
                  <a:close/>
                  <a:moveTo>
                    <a:pt x="13324" y="401"/>
                  </a:moveTo>
                  <a:cubicBezTo>
                    <a:pt x="13290" y="401"/>
                    <a:pt x="13272" y="418"/>
                    <a:pt x="13250" y="453"/>
                  </a:cubicBezTo>
                  <a:cubicBezTo>
                    <a:pt x="13233" y="492"/>
                    <a:pt x="13250" y="527"/>
                    <a:pt x="13290" y="544"/>
                  </a:cubicBezTo>
                  <a:lnTo>
                    <a:pt x="13324" y="544"/>
                  </a:lnTo>
                  <a:cubicBezTo>
                    <a:pt x="13342" y="544"/>
                    <a:pt x="13381" y="527"/>
                    <a:pt x="13381" y="510"/>
                  </a:cubicBezTo>
                  <a:cubicBezTo>
                    <a:pt x="13398" y="475"/>
                    <a:pt x="13381" y="418"/>
                    <a:pt x="13342" y="401"/>
                  </a:cubicBezTo>
                  <a:close/>
                  <a:moveTo>
                    <a:pt x="8320" y="436"/>
                  </a:moveTo>
                  <a:cubicBezTo>
                    <a:pt x="8286" y="453"/>
                    <a:pt x="8246" y="492"/>
                    <a:pt x="8268" y="527"/>
                  </a:cubicBezTo>
                  <a:cubicBezTo>
                    <a:pt x="8286" y="562"/>
                    <a:pt x="8303" y="584"/>
                    <a:pt x="8338" y="584"/>
                  </a:cubicBezTo>
                  <a:lnTo>
                    <a:pt x="8355" y="584"/>
                  </a:lnTo>
                  <a:cubicBezTo>
                    <a:pt x="8394" y="562"/>
                    <a:pt x="8412" y="527"/>
                    <a:pt x="8412" y="492"/>
                  </a:cubicBezTo>
                  <a:cubicBezTo>
                    <a:pt x="8394" y="453"/>
                    <a:pt x="8377" y="436"/>
                    <a:pt x="8338" y="436"/>
                  </a:cubicBezTo>
                  <a:close/>
                  <a:moveTo>
                    <a:pt x="24838" y="453"/>
                  </a:moveTo>
                  <a:cubicBezTo>
                    <a:pt x="24803" y="453"/>
                    <a:pt x="24764" y="492"/>
                    <a:pt x="24764" y="527"/>
                  </a:cubicBezTo>
                  <a:cubicBezTo>
                    <a:pt x="24764" y="562"/>
                    <a:pt x="24803" y="601"/>
                    <a:pt x="24838" y="601"/>
                  </a:cubicBezTo>
                  <a:cubicBezTo>
                    <a:pt x="24873" y="601"/>
                    <a:pt x="24912" y="584"/>
                    <a:pt x="24912" y="527"/>
                  </a:cubicBezTo>
                  <a:cubicBezTo>
                    <a:pt x="24912" y="492"/>
                    <a:pt x="24873" y="453"/>
                    <a:pt x="24838" y="453"/>
                  </a:cubicBezTo>
                  <a:close/>
                  <a:moveTo>
                    <a:pt x="24477" y="475"/>
                  </a:moveTo>
                  <a:cubicBezTo>
                    <a:pt x="24438" y="475"/>
                    <a:pt x="24403" y="510"/>
                    <a:pt x="24403" y="544"/>
                  </a:cubicBezTo>
                  <a:cubicBezTo>
                    <a:pt x="24403" y="584"/>
                    <a:pt x="24438" y="618"/>
                    <a:pt x="24477" y="618"/>
                  </a:cubicBezTo>
                  <a:cubicBezTo>
                    <a:pt x="24529" y="618"/>
                    <a:pt x="24546" y="584"/>
                    <a:pt x="24546" y="544"/>
                  </a:cubicBezTo>
                  <a:cubicBezTo>
                    <a:pt x="24546" y="492"/>
                    <a:pt x="24512" y="475"/>
                    <a:pt x="24477" y="475"/>
                  </a:cubicBezTo>
                  <a:close/>
                  <a:moveTo>
                    <a:pt x="25199" y="492"/>
                  </a:moveTo>
                  <a:cubicBezTo>
                    <a:pt x="25164" y="492"/>
                    <a:pt x="25129" y="510"/>
                    <a:pt x="25129" y="544"/>
                  </a:cubicBezTo>
                  <a:cubicBezTo>
                    <a:pt x="25129" y="601"/>
                    <a:pt x="25147" y="636"/>
                    <a:pt x="25182" y="636"/>
                  </a:cubicBezTo>
                  <a:lnTo>
                    <a:pt x="25199" y="636"/>
                  </a:lnTo>
                  <a:cubicBezTo>
                    <a:pt x="25238" y="636"/>
                    <a:pt x="25273" y="618"/>
                    <a:pt x="25273" y="584"/>
                  </a:cubicBezTo>
                  <a:cubicBezTo>
                    <a:pt x="25273" y="544"/>
                    <a:pt x="25256" y="492"/>
                    <a:pt x="25217" y="492"/>
                  </a:cubicBezTo>
                  <a:close/>
                  <a:moveTo>
                    <a:pt x="24094" y="527"/>
                  </a:moveTo>
                  <a:cubicBezTo>
                    <a:pt x="24059" y="527"/>
                    <a:pt x="24042" y="562"/>
                    <a:pt x="24042" y="601"/>
                  </a:cubicBezTo>
                  <a:cubicBezTo>
                    <a:pt x="24059" y="636"/>
                    <a:pt x="24076" y="671"/>
                    <a:pt x="24111" y="671"/>
                  </a:cubicBezTo>
                  <a:lnTo>
                    <a:pt x="24129" y="671"/>
                  </a:lnTo>
                  <a:cubicBezTo>
                    <a:pt x="24168" y="653"/>
                    <a:pt x="24203" y="618"/>
                    <a:pt x="24185" y="584"/>
                  </a:cubicBezTo>
                  <a:cubicBezTo>
                    <a:pt x="24185" y="544"/>
                    <a:pt x="24150" y="527"/>
                    <a:pt x="24111" y="527"/>
                  </a:cubicBezTo>
                  <a:close/>
                  <a:moveTo>
                    <a:pt x="7977" y="544"/>
                  </a:moveTo>
                  <a:cubicBezTo>
                    <a:pt x="7920" y="562"/>
                    <a:pt x="7903" y="601"/>
                    <a:pt x="7920" y="636"/>
                  </a:cubicBezTo>
                  <a:cubicBezTo>
                    <a:pt x="7942" y="671"/>
                    <a:pt x="7959" y="692"/>
                    <a:pt x="7994" y="692"/>
                  </a:cubicBezTo>
                  <a:cubicBezTo>
                    <a:pt x="7994" y="692"/>
                    <a:pt x="8011" y="692"/>
                    <a:pt x="8011" y="671"/>
                  </a:cubicBezTo>
                  <a:cubicBezTo>
                    <a:pt x="8051" y="671"/>
                    <a:pt x="8068" y="636"/>
                    <a:pt x="8068" y="584"/>
                  </a:cubicBezTo>
                  <a:cubicBezTo>
                    <a:pt x="8051" y="562"/>
                    <a:pt x="8011" y="544"/>
                    <a:pt x="7994" y="544"/>
                  </a:cubicBezTo>
                  <a:close/>
                  <a:moveTo>
                    <a:pt x="13651" y="544"/>
                  </a:moveTo>
                  <a:cubicBezTo>
                    <a:pt x="13633" y="544"/>
                    <a:pt x="13599" y="562"/>
                    <a:pt x="13577" y="584"/>
                  </a:cubicBezTo>
                  <a:cubicBezTo>
                    <a:pt x="13577" y="618"/>
                    <a:pt x="13577" y="671"/>
                    <a:pt x="13616" y="692"/>
                  </a:cubicBezTo>
                  <a:lnTo>
                    <a:pt x="13651" y="692"/>
                  </a:lnTo>
                  <a:cubicBezTo>
                    <a:pt x="13686" y="692"/>
                    <a:pt x="13707" y="671"/>
                    <a:pt x="13725" y="653"/>
                  </a:cubicBezTo>
                  <a:cubicBezTo>
                    <a:pt x="13742" y="618"/>
                    <a:pt x="13725" y="562"/>
                    <a:pt x="13686" y="544"/>
                  </a:cubicBezTo>
                  <a:close/>
                  <a:moveTo>
                    <a:pt x="25543" y="584"/>
                  </a:moveTo>
                  <a:cubicBezTo>
                    <a:pt x="25525" y="584"/>
                    <a:pt x="25491" y="601"/>
                    <a:pt x="25491" y="618"/>
                  </a:cubicBezTo>
                  <a:cubicBezTo>
                    <a:pt x="25473" y="671"/>
                    <a:pt x="25491" y="710"/>
                    <a:pt x="25525" y="727"/>
                  </a:cubicBezTo>
                  <a:lnTo>
                    <a:pt x="25543" y="727"/>
                  </a:lnTo>
                  <a:cubicBezTo>
                    <a:pt x="25582" y="727"/>
                    <a:pt x="25617" y="710"/>
                    <a:pt x="25617" y="671"/>
                  </a:cubicBezTo>
                  <a:cubicBezTo>
                    <a:pt x="25634" y="636"/>
                    <a:pt x="25617" y="601"/>
                    <a:pt x="25582" y="584"/>
                  </a:cubicBezTo>
                  <a:close/>
                  <a:moveTo>
                    <a:pt x="23750" y="618"/>
                  </a:moveTo>
                  <a:cubicBezTo>
                    <a:pt x="23715" y="618"/>
                    <a:pt x="23676" y="671"/>
                    <a:pt x="23694" y="710"/>
                  </a:cubicBezTo>
                  <a:cubicBezTo>
                    <a:pt x="23715" y="727"/>
                    <a:pt x="23733" y="745"/>
                    <a:pt x="23768" y="745"/>
                  </a:cubicBezTo>
                  <a:lnTo>
                    <a:pt x="23785" y="745"/>
                  </a:lnTo>
                  <a:cubicBezTo>
                    <a:pt x="23824" y="745"/>
                    <a:pt x="23842" y="692"/>
                    <a:pt x="23842" y="653"/>
                  </a:cubicBezTo>
                  <a:cubicBezTo>
                    <a:pt x="23824" y="636"/>
                    <a:pt x="23802" y="618"/>
                    <a:pt x="23768" y="618"/>
                  </a:cubicBezTo>
                  <a:close/>
                  <a:moveTo>
                    <a:pt x="7615" y="653"/>
                  </a:moveTo>
                  <a:cubicBezTo>
                    <a:pt x="7576" y="671"/>
                    <a:pt x="7559" y="710"/>
                    <a:pt x="7576" y="745"/>
                  </a:cubicBezTo>
                  <a:cubicBezTo>
                    <a:pt x="7594" y="779"/>
                    <a:pt x="7615" y="801"/>
                    <a:pt x="7650" y="801"/>
                  </a:cubicBezTo>
                  <a:lnTo>
                    <a:pt x="7668" y="801"/>
                  </a:lnTo>
                  <a:cubicBezTo>
                    <a:pt x="7703" y="779"/>
                    <a:pt x="7724" y="745"/>
                    <a:pt x="7724" y="710"/>
                  </a:cubicBezTo>
                  <a:cubicBezTo>
                    <a:pt x="7703" y="671"/>
                    <a:pt x="7685" y="653"/>
                    <a:pt x="7650" y="653"/>
                  </a:cubicBezTo>
                  <a:close/>
                  <a:moveTo>
                    <a:pt x="13977" y="710"/>
                  </a:moveTo>
                  <a:cubicBezTo>
                    <a:pt x="13960" y="710"/>
                    <a:pt x="13925" y="727"/>
                    <a:pt x="13903" y="745"/>
                  </a:cubicBezTo>
                  <a:cubicBezTo>
                    <a:pt x="13886" y="779"/>
                    <a:pt x="13903" y="819"/>
                    <a:pt x="13942" y="836"/>
                  </a:cubicBezTo>
                  <a:cubicBezTo>
                    <a:pt x="13960" y="853"/>
                    <a:pt x="13960" y="853"/>
                    <a:pt x="13977" y="853"/>
                  </a:cubicBezTo>
                  <a:cubicBezTo>
                    <a:pt x="13995" y="853"/>
                    <a:pt x="14034" y="836"/>
                    <a:pt x="14034" y="819"/>
                  </a:cubicBezTo>
                  <a:cubicBezTo>
                    <a:pt x="14068" y="779"/>
                    <a:pt x="14051" y="745"/>
                    <a:pt x="14012" y="710"/>
                  </a:cubicBezTo>
                  <a:close/>
                  <a:moveTo>
                    <a:pt x="25891" y="710"/>
                  </a:moveTo>
                  <a:cubicBezTo>
                    <a:pt x="25852" y="710"/>
                    <a:pt x="25834" y="727"/>
                    <a:pt x="25817" y="762"/>
                  </a:cubicBezTo>
                  <a:cubicBezTo>
                    <a:pt x="25800" y="801"/>
                    <a:pt x="25817" y="836"/>
                    <a:pt x="25852" y="853"/>
                  </a:cubicBezTo>
                  <a:lnTo>
                    <a:pt x="25891" y="853"/>
                  </a:lnTo>
                  <a:cubicBezTo>
                    <a:pt x="25908" y="853"/>
                    <a:pt x="25943" y="853"/>
                    <a:pt x="25943" y="819"/>
                  </a:cubicBezTo>
                  <a:cubicBezTo>
                    <a:pt x="25961" y="779"/>
                    <a:pt x="25961" y="745"/>
                    <a:pt x="25926" y="727"/>
                  </a:cubicBezTo>
                  <a:cubicBezTo>
                    <a:pt x="25908" y="727"/>
                    <a:pt x="25891" y="710"/>
                    <a:pt x="25891" y="710"/>
                  </a:cubicBezTo>
                  <a:close/>
                  <a:moveTo>
                    <a:pt x="23389" y="727"/>
                  </a:moveTo>
                  <a:cubicBezTo>
                    <a:pt x="23350" y="745"/>
                    <a:pt x="23332" y="779"/>
                    <a:pt x="23350" y="819"/>
                  </a:cubicBezTo>
                  <a:cubicBezTo>
                    <a:pt x="23367" y="853"/>
                    <a:pt x="23389" y="871"/>
                    <a:pt x="23424" y="871"/>
                  </a:cubicBezTo>
                  <a:lnTo>
                    <a:pt x="23441" y="871"/>
                  </a:lnTo>
                  <a:cubicBezTo>
                    <a:pt x="23476" y="853"/>
                    <a:pt x="23498" y="819"/>
                    <a:pt x="23498" y="779"/>
                  </a:cubicBezTo>
                  <a:cubicBezTo>
                    <a:pt x="23476" y="745"/>
                    <a:pt x="23459" y="727"/>
                    <a:pt x="23424" y="727"/>
                  </a:cubicBezTo>
                  <a:close/>
                  <a:moveTo>
                    <a:pt x="7289" y="779"/>
                  </a:moveTo>
                  <a:cubicBezTo>
                    <a:pt x="7250" y="801"/>
                    <a:pt x="7233" y="836"/>
                    <a:pt x="7233" y="871"/>
                  </a:cubicBezTo>
                  <a:cubicBezTo>
                    <a:pt x="7250" y="910"/>
                    <a:pt x="7267" y="927"/>
                    <a:pt x="7307" y="927"/>
                  </a:cubicBezTo>
                  <a:lnTo>
                    <a:pt x="7341" y="927"/>
                  </a:lnTo>
                  <a:cubicBezTo>
                    <a:pt x="7376" y="910"/>
                    <a:pt x="7398" y="871"/>
                    <a:pt x="7376" y="836"/>
                  </a:cubicBezTo>
                  <a:cubicBezTo>
                    <a:pt x="7359" y="801"/>
                    <a:pt x="7341" y="779"/>
                    <a:pt x="7307" y="779"/>
                  </a:cubicBezTo>
                  <a:close/>
                  <a:moveTo>
                    <a:pt x="23063" y="871"/>
                  </a:moveTo>
                  <a:cubicBezTo>
                    <a:pt x="23023" y="888"/>
                    <a:pt x="23006" y="927"/>
                    <a:pt x="23023" y="962"/>
                  </a:cubicBezTo>
                  <a:cubicBezTo>
                    <a:pt x="23041" y="997"/>
                    <a:pt x="23063" y="1019"/>
                    <a:pt x="23080" y="1019"/>
                  </a:cubicBezTo>
                  <a:cubicBezTo>
                    <a:pt x="23097" y="1019"/>
                    <a:pt x="23115" y="1019"/>
                    <a:pt x="23115" y="997"/>
                  </a:cubicBezTo>
                  <a:cubicBezTo>
                    <a:pt x="23150" y="980"/>
                    <a:pt x="23171" y="945"/>
                    <a:pt x="23150" y="910"/>
                  </a:cubicBezTo>
                  <a:cubicBezTo>
                    <a:pt x="23132" y="888"/>
                    <a:pt x="23115" y="871"/>
                    <a:pt x="23080" y="871"/>
                  </a:cubicBezTo>
                  <a:close/>
                  <a:moveTo>
                    <a:pt x="14286" y="888"/>
                  </a:moveTo>
                  <a:cubicBezTo>
                    <a:pt x="14269" y="888"/>
                    <a:pt x="14251" y="910"/>
                    <a:pt x="14229" y="927"/>
                  </a:cubicBezTo>
                  <a:cubicBezTo>
                    <a:pt x="14212" y="962"/>
                    <a:pt x="14212" y="997"/>
                    <a:pt x="14251" y="1019"/>
                  </a:cubicBezTo>
                  <a:cubicBezTo>
                    <a:pt x="14269" y="1036"/>
                    <a:pt x="14269" y="1036"/>
                    <a:pt x="14286" y="1036"/>
                  </a:cubicBezTo>
                  <a:cubicBezTo>
                    <a:pt x="14321" y="1036"/>
                    <a:pt x="14338" y="1019"/>
                    <a:pt x="14360" y="997"/>
                  </a:cubicBezTo>
                  <a:cubicBezTo>
                    <a:pt x="14377" y="962"/>
                    <a:pt x="14360" y="927"/>
                    <a:pt x="14321" y="910"/>
                  </a:cubicBezTo>
                  <a:cubicBezTo>
                    <a:pt x="14321" y="888"/>
                    <a:pt x="14303" y="888"/>
                    <a:pt x="14286" y="888"/>
                  </a:cubicBezTo>
                  <a:close/>
                  <a:moveTo>
                    <a:pt x="6963" y="910"/>
                  </a:moveTo>
                  <a:lnTo>
                    <a:pt x="6941" y="927"/>
                  </a:lnTo>
                  <a:cubicBezTo>
                    <a:pt x="6906" y="945"/>
                    <a:pt x="6889" y="980"/>
                    <a:pt x="6906" y="1019"/>
                  </a:cubicBezTo>
                  <a:cubicBezTo>
                    <a:pt x="6906" y="1036"/>
                    <a:pt x="6941" y="1054"/>
                    <a:pt x="6963" y="1054"/>
                  </a:cubicBezTo>
                  <a:lnTo>
                    <a:pt x="6998" y="1054"/>
                  </a:lnTo>
                  <a:cubicBezTo>
                    <a:pt x="7032" y="1036"/>
                    <a:pt x="7050" y="997"/>
                    <a:pt x="7032" y="962"/>
                  </a:cubicBezTo>
                  <a:cubicBezTo>
                    <a:pt x="7032" y="927"/>
                    <a:pt x="6998" y="910"/>
                    <a:pt x="6963" y="910"/>
                  </a:cubicBezTo>
                  <a:close/>
                  <a:moveTo>
                    <a:pt x="26196" y="910"/>
                  </a:moveTo>
                  <a:cubicBezTo>
                    <a:pt x="26161" y="910"/>
                    <a:pt x="26143" y="927"/>
                    <a:pt x="26126" y="945"/>
                  </a:cubicBezTo>
                  <a:cubicBezTo>
                    <a:pt x="26109" y="962"/>
                    <a:pt x="26126" y="1019"/>
                    <a:pt x="26143" y="1036"/>
                  </a:cubicBezTo>
                  <a:cubicBezTo>
                    <a:pt x="26161" y="1054"/>
                    <a:pt x="26178" y="1054"/>
                    <a:pt x="26196" y="1054"/>
                  </a:cubicBezTo>
                  <a:cubicBezTo>
                    <a:pt x="26217" y="1054"/>
                    <a:pt x="26235" y="1054"/>
                    <a:pt x="26252" y="1019"/>
                  </a:cubicBezTo>
                  <a:cubicBezTo>
                    <a:pt x="26270" y="997"/>
                    <a:pt x="26270" y="945"/>
                    <a:pt x="26235" y="927"/>
                  </a:cubicBezTo>
                  <a:cubicBezTo>
                    <a:pt x="26217" y="910"/>
                    <a:pt x="26217" y="910"/>
                    <a:pt x="26196" y="910"/>
                  </a:cubicBezTo>
                  <a:close/>
                  <a:moveTo>
                    <a:pt x="22736" y="1036"/>
                  </a:moveTo>
                  <a:cubicBezTo>
                    <a:pt x="22697" y="1054"/>
                    <a:pt x="22680" y="1088"/>
                    <a:pt x="22697" y="1128"/>
                  </a:cubicBezTo>
                  <a:cubicBezTo>
                    <a:pt x="22715" y="1162"/>
                    <a:pt x="22736" y="1180"/>
                    <a:pt x="22771" y="1180"/>
                  </a:cubicBezTo>
                  <a:lnTo>
                    <a:pt x="22788" y="1162"/>
                  </a:lnTo>
                  <a:cubicBezTo>
                    <a:pt x="22823" y="1145"/>
                    <a:pt x="22845" y="1106"/>
                    <a:pt x="22823" y="1071"/>
                  </a:cubicBezTo>
                  <a:cubicBezTo>
                    <a:pt x="22806" y="1036"/>
                    <a:pt x="22788" y="1036"/>
                    <a:pt x="22771" y="1036"/>
                  </a:cubicBezTo>
                  <a:close/>
                  <a:moveTo>
                    <a:pt x="6636" y="1054"/>
                  </a:moveTo>
                  <a:cubicBezTo>
                    <a:pt x="6636" y="1054"/>
                    <a:pt x="6615" y="1054"/>
                    <a:pt x="6597" y="1071"/>
                  </a:cubicBezTo>
                  <a:cubicBezTo>
                    <a:pt x="6562" y="1071"/>
                    <a:pt x="6562" y="1128"/>
                    <a:pt x="6562" y="1162"/>
                  </a:cubicBezTo>
                  <a:cubicBezTo>
                    <a:pt x="6580" y="1180"/>
                    <a:pt x="6615" y="1197"/>
                    <a:pt x="6636" y="1197"/>
                  </a:cubicBezTo>
                  <a:lnTo>
                    <a:pt x="6671" y="1197"/>
                  </a:lnTo>
                  <a:cubicBezTo>
                    <a:pt x="6706" y="1180"/>
                    <a:pt x="6723" y="1145"/>
                    <a:pt x="6706" y="1106"/>
                  </a:cubicBezTo>
                  <a:cubicBezTo>
                    <a:pt x="6689" y="1071"/>
                    <a:pt x="6671" y="1054"/>
                    <a:pt x="6636" y="1054"/>
                  </a:cubicBezTo>
                  <a:close/>
                  <a:moveTo>
                    <a:pt x="14595" y="1088"/>
                  </a:moveTo>
                  <a:cubicBezTo>
                    <a:pt x="14556" y="1088"/>
                    <a:pt x="14538" y="1106"/>
                    <a:pt x="14521" y="1128"/>
                  </a:cubicBezTo>
                  <a:cubicBezTo>
                    <a:pt x="14504" y="1162"/>
                    <a:pt x="14504" y="1197"/>
                    <a:pt x="14538" y="1236"/>
                  </a:cubicBezTo>
                  <a:lnTo>
                    <a:pt x="14595" y="1236"/>
                  </a:lnTo>
                  <a:cubicBezTo>
                    <a:pt x="14612" y="1236"/>
                    <a:pt x="14630" y="1236"/>
                    <a:pt x="14647" y="1215"/>
                  </a:cubicBezTo>
                  <a:cubicBezTo>
                    <a:pt x="14665" y="1180"/>
                    <a:pt x="14665" y="1145"/>
                    <a:pt x="14630" y="1106"/>
                  </a:cubicBezTo>
                  <a:cubicBezTo>
                    <a:pt x="14612" y="1106"/>
                    <a:pt x="14595" y="1088"/>
                    <a:pt x="14595" y="1088"/>
                  </a:cubicBezTo>
                  <a:close/>
                  <a:moveTo>
                    <a:pt x="26470" y="1145"/>
                  </a:moveTo>
                  <a:cubicBezTo>
                    <a:pt x="26452" y="1145"/>
                    <a:pt x="26435" y="1145"/>
                    <a:pt x="26413" y="1162"/>
                  </a:cubicBezTo>
                  <a:cubicBezTo>
                    <a:pt x="26378" y="1197"/>
                    <a:pt x="26396" y="1236"/>
                    <a:pt x="26413" y="1271"/>
                  </a:cubicBezTo>
                  <a:cubicBezTo>
                    <a:pt x="26435" y="1289"/>
                    <a:pt x="26452" y="1289"/>
                    <a:pt x="26470" y="1289"/>
                  </a:cubicBezTo>
                  <a:cubicBezTo>
                    <a:pt x="26487" y="1289"/>
                    <a:pt x="26504" y="1289"/>
                    <a:pt x="26522" y="1271"/>
                  </a:cubicBezTo>
                  <a:cubicBezTo>
                    <a:pt x="26544" y="1236"/>
                    <a:pt x="26544" y="1197"/>
                    <a:pt x="26522" y="1162"/>
                  </a:cubicBezTo>
                  <a:cubicBezTo>
                    <a:pt x="26504" y="1145"/>
                    <a:pt x="26487" y="1145"/>
                    <a:pt x="26470" y="1145"/>
                  </a:cubicBezTo>
                  <a:close/>
                  <a:moveTo>
                    <a:pt x="6310" y="1197"/>
                  </a:moveTo>
                  <a:cubicBezTo>
                    <a:pt x="6288" y="1197"/>
                    <a:pt x="6288" y="1215"/>
                    <a:pt x="6271" y="1215"/>
                  </a:cubicBezTo>
                  <a:cubicBezTo>
                    <a:pt x="6236" y="1236"/>
                    <a:pt x="6219" y="1271"/>
                    <a:pt x="6236" y="1306"/>
                  </a:cubicBezTo>
                  <a:cubicBezTo>
                    <a:pt x="6254" y="1345"/>
                    <a:pt x="6271" y="1345"/>
                    <a:pt x="6310" y="1345"/>
                  </a:cubicBezTo>
                  <a:lnTo>
                    <a:pt x="6345" y="1345"/>
                  </a:lnTo>
                  <a:cubicBezTo>
                    <a:pt x="6380" y="1323"/>
                    <a:pt x="6380" y="1289"/>
                    <a:pt x="6362" y="1254"/>
                  </a:cubicBezTo>
                  <a:cubicBezTo>
                    <a:pt x="6362" y="1215"/>
                    <a:pt x="6328" y="1197"/>
                    <a:pt x="6310" y="1197"/>
                  </a:cubicBezTo>
                  <a:close/>
                  <a:moveTo>
                    <a:pt x="22445" y="1197"/>
                  </a:moveTo>
                  <a:cubicBezTo>
                    <a:pt x="22427" y="1197"/>
                    <a:pt x="22427" y="1197"/>
                    <a:pt x="22410" y="1215"/>
                  </a:cubicBezTo>
                  <a:cubicBezTo>
                    <a:pt x="22371" y="1236"/>
                    <a:pt x="22353" y="1271"/>
                    <a:pt x="22388" y="1306"/>
                  </a:cubicBezTo>
                  <a:cubicBezTo>
                    <a:pt x="22388" y="1345"/>
                    <a:pt x="22427" y="1345"/>
                    <a:pt x="22445" y="1345"/>
                  </a:cubicBezTo>
                  <a:lnTo>
                    <a:pt x="22480" y="1345"/>
                  </a:lnTo>
                  <a:cubicBezTo>
                    <a:pt x="22519" y="1323"/>
                    <a:pt x="22536" y="1271"/>
                    <a:pt x="22519" y="1236"/>
                  </a:cubicBezTo>
                  <a:cubicBezTo>
                    <a:pt x="22497" y="1215"/>
                    <a:pt x="22462" y="1197"/>
                    <a:pt x="22445" y="1197"/>
                  </a:cubicBezTo>
                  <a:close/>
                  <a:moveTo>
                    <a:pt x="14882" y="1306"/>
                  </a:moveTo>
                  <a:cubicBezTo>
                    <a:pt x="14847" y="1306"/>
                    <a:pt x="14830" y="1323"/>
                    <a:pt x="14813" y="1345"/>
                  </a:cubicBezTo>
                  <a:cubicBezTo>
                    <a:pt x="14795" y="1380"/>
                    <a:pt x="14795" y="1415"/>
                    <a:pt x="14830" y="1454"/>
                  </a:cubicBezTo>
                  <a:lnTo>
                    <a:pt x="14882" y="1454"/>
                  </a:lnTo>
                  <a:cubicBezTo>
                    <a:pt x="14904" y="1454"/>
                    <a:pt x="14921" y="1454"/>
                    <a:pt x="14939" y="1432"/>
                  </a:cubicBezTo>
                  <a:cubicBezTo>
                    <a:pt x="14956" y="1397"/>
                    <a:pt x="14956" y="1363"/>
                    <a:pt x="14921" y="1323"/>
                  </a:cubicBezTo>
                  <a:cubicBezTo>
                    <a:pt x="14904" y="1323"/>
                    <a:pt x="14882" y="1306"/>
                    <a:pt x="14882" y="1306"/>
                  </a:cubicBezTo>
                  <a:close/>
                  <a:moveTo>
                    <a:pt x="5945" y="1363"/>
                  </a:moveTo>
                  <a:cubicBezTo>
                    <a:pt x="5910" y="1380"/>
                    <a:pt x="5892" y="1432"/>
                    <a:pt x="5910" y="1471"/>
                  </a:cubicBezTo>
                  <a:cubicBezTo>
                    <a:pt x="5927" y="1489"/>
                    <a:pt x="5945" y="1506"/>
                    <a:pt x="5984" y="1506"/>
                  </a:cubicBezTo>
                  <a:lnTo>
                    <a:pt x="6019" y="1506"/>
                  </a:lnTo>
                  <a:cubicBezTo>
                    <a:pt x="6053" y="1489"/>
                    <a:pt x="6053" y="1432"/>
                    <a:pt x="6036" y="1397"/>
                  </a:cubicBezTo>
                  <a:cubicBezTo>
                    <a:pt x="6036" y="1380"/>
                    <a:pt x="6001" y="1363"/>
                    <a:pt x="5984" y="1363"/>
                  </a:cubicBezTo>
                  <a:close/>
                  <a:moveTo>
                    <a:pt x="22101" y="1397"/>
                  </a:moveTo>
                  <a:cubicBezTo>
                    <a:pt x="22062" y="1415"/>
                    <a:pt x="22044" y="1471"/>
                    <a:pt x="22084" y="1506"/>
                  </a:cubicBezTo>
                  <a:cubicBezTo>
                    <a:pt x="22084" y="1524"/>
                    <a:pt x="22118" y="1541"/>
                    <a:pt x="22136" y="1541"/>
                  </a:cubicBezTo>
                  <a:cubicBezTo>
                    <a:pt x="22153" y="1541"/>
                    <a:pt x="22153" y="1524"/>
                    <a:pt x="22171" y="1524"/>
                  </a:cubicBezTo>
                  <a:cubicBezTo>
                    <a:pt x="22210" y="1506"/>
                    <a:pt x="22227" y="1454"/>
                    <a:pt x="22192" y="1432"/>
                  </a:cubicBezTo>
                  <a:cubicBezTo>
                    <a:pt x="22192" y="1397"/>
                    <a:pt x="22153" y="1397"/>
                    <a:pt x="22136" y="1397"/>
                  </a:cubicBezTo>
                  <a:close/>
                  <a:moveTo>
                    <a:pt x="26705" y="1415"/>
                  </a:moveTo>
                  <a:cubicBezTo>
                    <a:pt x="26705" y="1415"/>
                    <a:pt x="26687" y="1415"/>
                    <a:pt x="26670" y="1432"/>
                  </a:cubicBezTo>
                  <a:cubicBezTo>
                    <a:pt x="26631" y="1454"/>
                    <a:pt x="26631" y="1506"/>
                    <a:pt x="26652" y="1524"/>
                  </a:cubicBezTo>
                  <a:cubicBezTo>
                    <a:pt x="26670" y="1541"/>
                    <a:pt x="26687" y="1563"/>
                    <a:pt x="26705" y="1563"/>
                  </a:cubicBezTo>
                  <a:cubicBezTo>
                    <a:pt x="26722" y="1563"/>
                    <a:pt x="26739" y="1541"/>
                    <a:pt x="26761" y="1541"/>
                  </a:cubicBezTo>
                  <a:cubicBezTo>
                    <a:pt x="26796" y="1506"/>
                    <a:pt x="26796" y="1471"/>
                    <a:pt x="26779" y="1432"/>
                  </a:cubicBezTo>
                  <a:cubicBezTo>
                    <a:pt x="26761" y="1415"/>
                    <a:pt x="26739" y="1415"/>
                    <a:pt x="26705" y="1415"/>
                  </a:cubicBezTo>
                  <a:close/>
                  <a:moveTo>
                    <a:pt x="5618" y="1524"/>
                  </a:moveTo>
                  <a:cubicBezTo>
                    <a:pt x="5583" y="1541"/>
                    <a:pt x="5566" y="1598"/>
                    <a:pt x="5583" y="1632"/>
                  </a:cubicBezTo>
                  <a:cubicBezTo>
                    <a:pt x="5601" y="1650"/>
                    <a:pt x="5618" y="1671"/>
                    <a:pt x="5657" y="1671"/>
                  </a:cubicBezTo>
                  <a:lnTo>
                    <a:pt x="5692" y="1671"/>
                  </a:lnTo>
                  <a:cubicBezTo>
                    <a:pt x="5727" y="1650"/>
                    <a:pt x="5727" y="1598"/>
                    <a:pt x="5710" y="1563"/>
                  </a:cubicBezTo>
                  <a:cubicBezTo>
                    <a:pt x="5710" y="1541"/>
                    <a:pt x="5675" y="1524"/>
                    <a:pt x="5657" y="1524"/>
                  </a:cubicBezTo>
                  <a:close/>
                  <a:moveTo>
                    <a:pt x="15174" y="1541"/>
                  </a:moveTo>
                  <a:cubicBezTo>
                    <a:pt x="15139" y="1541"/>
                    <a:pt x="15121" y="1541"/>
                    <a:pt x="15100" y="1563"/>
                  </a:cubicBezTo>
                  <a:cubicBezTo>
                    <a:pt x="15082" y="1598"/>
                    <a:pt x="15082" y="1632"/>
                    <a:pt x="15121" y="1671"/>
                  </a:cubicBezTo>
                  <a:cubicBezTo>
                    <a:pt x="15139" y="1671"/>
                    <a:pt x="15156" y="1689"/>
                    <a:pt x="15174" y="1689"/>
                  </a:cubicBezTo>
                  <a:cubicBezTo>
                    <a:pt x="15191" y="1689"/>
                    <a:pt x="15209" y="1671"/>
                    <a:pt x="15230" y="1650"/>
                  </a:cubicBezTo>
                  <a:cubicBezTo>
                    <a:pt x="15248" y="1615"/>
                    <a:pt x="15248" y="1580"/>
                    <a:pt x="15209" y="1563"/>
                  </a:cubicBezTo>
                  <a:cubicBezTo>
                    <a:pt x="15191" y="1541"/>
                    <a:pt x="15174" y="1541"/>
                    <a:pt x="15174" y="1541"/>
                  </a:cubicBezTo>
                  <a:close/>
                  <a:moveTo>
                    <a:pt x="21792" y="1598"/>
                  </a:moveTo>
                  <a:cubicBezTo>
                    <a:pt x="21757" y="1632"/>
                    <a:pt x="21757" y="1671"/>
                    <a:pt x="21775" y="1706"/>
                  </a:cubicBezTo>
                  <a:cubicBezTo>
                    <a:pt x="21792" y="1724"/>
                    <a:pt x="21809" y="1741"/>
                    <a:pt x="21827" y="1741"/>
                  </a:cubicBezTo>
                  <a:cubicBezTo>
                    <a:pt x="21844" y="1741"/>
                    <a:pt x="21866" y="1724"/>
                    <a:pt x="21866" y="1724"/>
                  </a:cubicBezTo>
                  <a:cubicBezTo>
                    <a:pt x="21901" y="1706"/>
                    <a:pt x="21918" y="1650"/>
                    <a:pt x="21901" y="1615"/>
                  </a:cubicBezTo>
                  <a:cubicBezTo>
                    <a:pt x="21883" y="1598"/>
                    <a:pt x="21844" y="1598"/>
                    <a:pt x="21827" y="1598"/>
                  </a:cubicBezTo>
                  <a:close/>
                  <a:moveTo>
                    <a:pt x="5331" y="1689"/>
                  </a:moveTo>
                  <a:cubicBezTo>
                    <a:pt x="5331" y="1689"/>
                    <a:pt x="5309" y="1689"/>
                    <a:pt x="5292" y="1706"/>
                  </a:cubicBezTo>
                  <a:cubicBezTo>
                    <a:pt x="5257" y="1724"/>
                    <a:pt x="5257" y="1758"/>
                    <a:pt x="5274" y="1798"/>
                  </a:cubicBezTo>
                  <a:cubicBezTo>
                    <a:pt x="5274" y="1832"/>
                    <a:pt x="5309" y="1832"/>
                    <a:pt x="5331" y="1832"/>
                  </a:cubicBezTo>
                  <a:lnTo>
                    <a:pt x="5366" y="1832"/>
                  </a:lnTo>
                  <a:cubicBezTo>
                    <a:pt x="5401" y="1815"/>
                    <a:pt x="5418" y="1758"/>
                    <a:pt x="5401" y="1724"/>
                  </a:cubicBezTo>
                  <a:cubicBezTo>
                    <a:pt x="5383" y="1706"/>
                    <a:pt x="5366" y="1689"/>
                    <a:pt x="5331" y="1689"/>
                  </a:cubicBezTo>
                  <a:close/>
                  <a:moveTo>
                    <a:pt x="26887" y="1706"/>
                  </a:moveTo>
                  <a:cubicBezTo>
                    <a:pt x="26848" y="1741"/>
                    <a:pt x="26848" y="1780"/>
                    <a:pt x="26870" y="1815"/>
                  </a:cubicBezTo>
                  <a:cubicBezTo>
                    <a:pt x="26887" y="1832"/>
                    <a:pt x="26905" y="1850"/>
                    <a:pt x="26922" y="1850"/>
                  </a:cubicBezTo>
                  <a:cubicBezTo>
                    <a:pt x="26940" y="1850"/>
                    <a:pt x="26957" y="1850"/>
                    <a:pt x="26979" y="1832"/>
                  </a:cubicBezTo>
                  <a:cubicBezTo>
                    <a:pt x="26996" y="1815"/>
                    <a:pt x="27014" y="1758"/>
                    <a:pt x="26996" y="1741"/>
                  </a:cubicBezTo>
                  <a:lnTo>
                    <a:pt x="26996" y="1724"/>
                  </a:lnTo>
                  <a:cubicBezTo>
                    <a:pt x="26979" y="1706"/>
                    <a:pt x="26957" y="1706"/>
                    <a:pt x="26922" y="1706"/>
                  </a:cubicBezTo>
                  <a:close/>
                  <a:moveTo>
                    <a:pt x="15426" y="1780"/>
                  </a:moveTo>
                  <a:cubicBezTo>
                    <a:pt x="15409" y="1780"/>
                    <a:pt x="15391" y="1798"/>
                    <a:pt x="15374" y="1798"/>
                  </a:cubicBezTo>
                  <a:cubicBezTo>
                    <a:pt x="15356" y="1832"/>
                    <a:pt x="15356" y="1867"/>
                    <a:pt x="15374" y="1906"/>
                  </a:cubicBezTo>
                  <a:cubicBezTo>
                    <a:pt x="15391" y="1924"/>
                    <a:pt x="15409" y="1924"/>
                    <a:pt x="15426" y="1924"/>
                  </a:cubicBezTo>
                  <a:cubicBezTo>
                    <a:pt x="15448" y="1924"/>
                    <a:pt x="15465" y="1924"/>
                    <a:pt x="15483" y="1906"/>
                  </a:cubicBezTo>
                  <a:cubicBezTo>
                    <a:pt x="15500" y="1889"/>
                    <a:pt x="15500" y="1832"/>
                    <a:pt x="15483" y="1815"/>
                  </a:cubicBezTo>
                  <a:cubicBezTo>
                    <a:pt x="15465" y="1798"/>
                    <a:pt x="15448" y="1780"/>
                    <a:pt x="15426" y="1780"/>
                  </a:cubicBezTo>
                  <a:close/>
                  <a:moveTo>
                    <a:pt x="21540" y="1798"/>
                  </a:moveTo>
                  <a:cubicBezTo>
                    <a:pt x="21518" y="1798"/>
                    <a:pt x="21501" y="1798"/>
                    <a:pt x="21483" y="1815"/>
                  </a:cubicBezTo>
                  <a:cubicBezTo>
                    <a:pt x="21466" y="1832"/>
                    <a:pt x="21448" y="1867"/>
                    <a:pt x="21466" y="1906"/>
                  </a:cubicBezTo>
                  <a:cubicBezTo>
                    <a:pt x="21483" y="1924"/>
                    <a:pt x="21501" y="1941"/>
                    <a:pt x="21540" y="1941"/>
                  </a:cubicBezTo>
                  <a:cubicBezTo>
                    <a:pt x="21540" y="1941"/>
                    <a:pt x="21557" y="1941"/>
                    <a:pt x="21574" y="1924"/>
                  </a:cubicBezTo>
                  <a:cubicBezTo>
                    <a:pt x="21609" y="1906"/>
                    <a:pt x="21609" y="1850"/>
                    <a:pt x="21592" y="1832"/>
                  </a:cubicBezTo>
                  <a:cubicBezTo>
                    <a:pt x="21574" y="1815"/>
                    <a:pt x="21557" y="1798"/>
                    <a:pt x="21540" y="1798"/>
                  </a:cubicBezTo>
                  <a:close/>
                  <a:moveTo>
                    <a:pt x="4983" y="1867"/>
                  </a:moveTo>
                  <a:cubicBezTo>
                    <a:pt x="4948" y="1906"/>
                    <a:pt x="4931" y="1941"/>
                    <a:pt x="4948" y="1976"/>
                  </a:cubicBezTo>
                  <a:cubicBezTo>
                    <a:pt x="4966" y="1998"/>
                    <a:pt x="4983" y="2015"/>
                    <a:pt x="5022" y="2015"/>
                  </a:cubicBezTo>
                  <a:cubicBezTo>
                    <a:pt x="5022" y="2015"/>
                    <a:pt x="5040" y="2015"/>
                    <a:pt x="5057" y="1998"/>
                  </a:cubicBezTo>
                  <a:cubicBezTo>
                    <a:pt x="5092" y="1976"/>
                    <a:pt x="5092" y="1941"/>
                    <a:pt x="5074" y="1906"/>
                  </a:cubicBezTo>
                  <a:cubicBezTo>
                    <a:pt x="5057" y="1889"/>
                    <a:pt x="5040" y="1867"/>
                    <a:pt x="5022" y="1867"/>
                  </a:cubicBezTo>
                  <a:close/>
                  <a:moveTo>
                    <a:pt x="21192" y="2015"/>
                  </a:moveTo>
                  <a:cubicBezTo>
                    <a:pt x="21157" y="2050"/>
                    <a:pt x="21157" y="2085"/>
                    <a:pt x="21174" y="2124"/>
                  </a:cubicBezTo>
                  <a:cubicBezTo>
                    <a:pt x="21192" y="2141"/>
                    <a:pt x="21213" y="2159"/>
                    <a:pt x="21231" y="2159"/>
                  </a:cubicBezTo>
                  <a:cubicBezTo>
                    <a:pt x="21248" y="2159"/>
                    <a:pt x="21266" y="2141"/>
                    <a:pt x="21283" y="2141"/>
                  </a:cubicBezTo>
                  <a:cubicBezTo>
                    <a:pt x="21322" y="2107"/>
                    <a:pt x="21322" y="2067"/>
                    <a:pt x="21300" y="2033"/>
                  </a:cubicBezTo>
                  <a:cubicBezTo>
                    <a:pt x="21283" y="2015"/>
                    <a:pt x="21266" y="2015"/>
                    <a:pt x="21231" y="2015"/>
                  </a:cubicBezTo>
                  <a:close/>
                  <a:moveTo>
                    <a:pt x="27088" y="2015"/>
                  </a:moveTo>
                  <a:cubicBezTo>
                    <a:pt x="27048" y="2033"/>
                    <a:pt x="27031" y="2085"/>
                    <a:pt x="27066" y="2124"/>
                  </a:cubicBezTo>
                  <a:lnTo>
                    <a:pt x="27048" y="2124"/>
                  </a:lnTo>
                  <a:cubicBezTo>
                    <a:pt x="27066" y="2141"/>
                    <a:pt x="27105" y="2159"/>
                    <a:pt x="27122" y="2159"/>
                  </a:cubicBezTo>
                  <a:cubicBezTo>
                    <a:pt x="27140" y="2159"/>
                    <a:pt x="27140" y="2159"/>
                    <a:pt x="27157" y="2141"/>
                  </a:cubicBezTo>
                  <a:cubicBezTo>
                    <a:pt x="27196" y="2124"/>
                    <a:pt x="27214" y="2085"/>
                    <a:pt x="27175" y="2050"/>
                  </a:cubicBezTo>
                  <a:cubicBezTo>
                    <a:pt x="27175" y="2015"/>
                    <a:pt x="27140" y="2015"/>
                    <a:pt x="27122" y="2015"/>
                  </a:cubicBezTo>
                  <a:close/>
                  <a:moveTo>
                    <a:pt x="4657" y="2050"/>
                  </a:moveTo>
                  <a:cubicBezTo>
                    <a:pt x="4622" y="2085"/>
                    <a:pt x="4622" y="2124"/>
                    <a:pt x="4639" y="2159"/>
                  </a:cubicBezTo>
                  <a:cubicBezTo>
                    <a:pt x="4657" y="2176"/>
                    <a:pt x="4678" y="2194"/>
                    <a:pt x="4696" y="2194"/>
                  </a:cubicBezTo>
                  <a:cubicBezTo>
                    <a:pt x="4713" y="2194"/>
                    <a:pt x="4731" y="2194"/>
                    <a:pt x="4731" y="2176"/>
                  </a:cubicBezTo>
                  <a:cubicBezTo>
                    <a:pt x="4765" y="2159"/>
                    <a:pt x="4787" y="2124"/>
                    <a:pt x="4765" y="2085"/>
                  </a:cubicBezTo>
                  <a:cubicBezTo>
                    <a:pt x="4748" y="2067"/>
                    <a:pt x="4731" y="2050"/>
                    <a:pt x="4696" y="2050"/>
                  </a:cubicBezTo>
                  <a:close/>
                  <a:moveTo>
                    <a:pt x="15626" y="2067"/>
                  </a:moveTo>
                  <a:cubicBezTo>
                    <a:pt x="15591" y="2107"/>
                    <a:pt x="15591" y="2141"/>
                    <a:pt x="15609" y="2176"/>
                  </a:cubicBezTo>
                  <a:cubicBezTo>
                    <a:pt x="15626" y="2194"/>
                    <a:pt x="15644" y="2215"/>
                    <a:pt x="15665" y="2215"/>
                  </a:cubicBezTo>
                  <a:cubicBezTo>
                    <a:pt x="15683" y="2215"/>
                    <a:pt x="15700" y="2194"/>
                    <a:pt x="15718" y="2194"/>
                  </a:cubicBezTo>
                  <a:cubicBezTo>
                    <a:pt x="15735" y="2159"/>
                    <a:pt x="15752" y="2124"/>
                    <a:pt x="15718" y="2085"/>
                  </a:cubicBezTo>
                  <a:cubicBezTo>
                    <a:pt x="15700" y="2067"/>
                    <a:pt x="15683" y="2067"/>
                    <a:pt x="15665" y="2067"/>
                  </a:cubicBezTo>
                  <a:close/>
                  <a:moveTo>
                    <a:pt x="20939" y="2215"/>
                  </a:moveTo>
                  <a:cubicBezTo>
                    <a:pt x="20922" y="2215"/>
                    <a:pt x="20922" y="2233"/>
                    <a:pt x="20904" y="2233"/>
                  </a:cubicBezTo>
                  <a:cubicBezTo>
                    <a:pt x="20865" y="2250"/>
                    <a:pt x="20865" y="2302"/>
                    <a:pt x="20887" y="2342"/>
                  </a:cubicBezTo>
                  <a:cubicBezTo>
                    <a:pt x="20904" y="2359"/>
                    <a:pt x="20922" y="2359"/>
                    <a:pt x="20939" y="2359"/>
                  </a:cubicBezTo>
                  <a:lnTo>
                    <a:pt x="20996" y="2359"/>
                  </a:lnTo>
                  <a:cubicBezTo>
                    <a:pt x="21013" y="2324"/>
                    <a:pt x="21031" y="2285"/>
                    <a:pt x="20996" y="2250"/>
                  </a:cubicBezTo>
                  <a:cubicBezTo>
                    <a:pt x="20996" y="2233"/>
                    <a:pt x="20957" y="2215"/>
                    <a:pt x="20939" y="2215"/>
                  </a:cubicBezTo>
                  <a:close/>
                  <a:moveTo>
                    <a:pt x="4387" y="2233"/>
                  </a:moveTo>
                  <a:cubicBezTo>
                    <a:pt x="4369" y="2233"/>
                    <a:pt x="4369" y="2233"/>
                    <a:pt x="4352" y="2250"/>
                  </a:cubicBezTo>
                  <a:cubicBezTo>
                    <a:pt x="4313" y="2268"/>
                    <a:pt x="4313" y="2302"/>
                    <a:pt x="4330" y="2342"/>
                  </a:cubicBezTo>
                  <a:cubicBezTo>
                    <a:pt x="4352" y="2376"/>
                    <a:pt x="4369" y="2376"/>
                    <a:pt x="4387" y="2376"/>
                  </a:cubicBezTo>
                  <a:lnTo>
                    <a:pt x="4422" y="2376"/>
                  </a:lnTo>
                  <a:cubicBezTo>
                    <a:pt x="4461" y="2342"/>
                    <a:pt x="4478" y="2302"/>
                    <a:pt x="4461" y="2268"/>
                  </a:cubicBezTo>
                  <a:cubicBezTo>
                    <a:pt x="4439" y="2250"/>
                    <a:pt x="4422" y="2233"/>
                    <a:pt x="4387" y="2233"/>
                  </a:cubicBezTo>
                  <a:close/>
                  <a:moveTo>
                    <a:pt x="27283" y="2324"/>
                  </a:moveTo>
                  <a:lnTo>
                    <a:pt x="27266" y="2342"/>
                  </a:lnTo>
                  <a:cubicBezTo>
                    <a:pt x="27231" y="2359"/>
                    <a:pt x="27214" y="2394"/>
                    <a:pt x="27231" y="2433"/>
                  </a:cubicBezTo>
                  <a:cubicBezTo>
                    <a:pt x="27231" y="2468"/>
                    <a:pt x="27266" y="2468"/>
                    <a:pt x="27283" y="2468"/>
                  </a:cubicBezTo>
                  <a:lnTo>
                    <a:pt x="27323" y="2468"/>
                  </a:lnTo>
                  <a:cubicBezTo>
                    <a:pt x="27357" y="2450"/>
                    <a:pt x="27375" y="2411"/>
                    <a:pt x="27357" y="2376"/>
                  </a:cubicBezTo>
                  <a:cubicBezTo>
                    <a:pt x="27340" y="2342"/>
                    <a:pt x="27323" y="2324"/>
                    <a:pt x="27283" y="2324"/>
                  </a:cubicBezTo>
                  <a:close/>
                  <a:moveTo>
                    <a:pt x="15844" y="2359"/>
                  </a:moveTo>
                  <a:cubicBezTo>
                    <a:pt x="15809" y="2394"/>
                    <a:pt x="15792" y="2433"/>
                    <a:pt x="15826" y="2468"/>
                  </a:cubicBezTo>
                  <a:cubicBezTo>
                    <a:pt x="15826" y="2485"/>
                    <a:pt x="15861" y="2503"/>
                    <a:pt x="15883" y="2503"/>
                  </a:cubicBezTo>
                  <a:cubicBezTo>
                    <a:pt x="15900" y="2503"/>
                    <a:pt x="15918" y="2485"/>
                    <a:pt x="15918" y="2485"/>
                  </a:cubicBezTo>
                  <a:cubicBezTo>
                    <a:pt x="15953" y="2468"/>
                    <a:pt x="15970" y="2411"/>
                    <a:pt x="15935" y="2376"/>
                  </a:cubicBezTo>
                  <a:cubicBezTo>
                    <a:pt x="15918" y="2359"/>
                    <a:pt x="15900" y="2359"/>
                    <a:pt x="15883" y="2359"/>
                  </a:cubicBezTo>
                  <a:close/>
                  <a:moveTo>
                    <a:pt x="4043" y="2433"/>
                  </a:moveTo>
                  <a:cubicBezTo>
                    <a:pt x="4004" y="2468"/>
                    <a:pt x="4004" y="2503"/>
                    <a:pt x="4026" y="2542"/>
                  </a:cubicBezTo>
                  <a:cubicBezTo>
                    <a:pt x="4043" y="2559"/>
                    <a:pt x="4060" y="2577"/>
                    <a:pt x="4078" y="2577"/>
                  </a:cubicBezTo>
                  <a:cubicBezTo>
                    <a:pt x="4095" y="2577"/>
                    <a:pt x="4113" y="2577"/>
                    <a:pt x="4113" y="2559"/>
                  </a:cubicBezTo>
                  <a:cubicBezTo>
                    <a:pt x="4152" y="2542"/>
                    <a:pt x="4169" y="2503"/>
                    <a:pt x="4152" y="2468"/>
                  </a:cubicBezTo>
                  <a:cubicBezTo>
                    <a:pt x="4134" y="2433"/>
                    <a:pt x="4113" y="2433"/>
                    <a:pt x="4078" y="2433"/>
                  </a:cubicBezTo>
                  <a:close/>
                  <a:moveTo>
                    <a:pt x="20648" y="2433"/>
                  </a:moveTo>
                  <a:cubicBezTo>
                    <a:pt x="20630" y="2433"/>
                    <a:pt x="20630" y="2450"/>
                    <a:pt x="20613" y="2450"/>
                  </a:cubicBezTo>
                  <a:cubicBezTo>
                    <a:pt x="20578" y="2468"/>
                    <a:pt x="20578" y="2520"/>
                    <a:pt x="20595" y="2559"/>
                  </a:cubicBezTo>
                  <a:cubicBezTo>
                    <a:pt x="20613" y="2577"/>
                    <a:pt x="20630" y="2577"/>
                    <a:pt x="20648" y="2577"/>
                  </a:cubicBezTo>
                  <a:lnTo>
                    <a:pt x="20704" y="2577"/>
                  </a:lnTo>
                  <a:cubicBezTo>
                    <a:pt x="20722" y="2542"/>
                    <a:pt x="20739" y="2503"/>
                    <a:pt x="20704" y="2468"/>
                  </a:cubicBezTo>
                  <a:cubicBezTo>
                    <a:pt x="20704" y="2450"/>
                    <a:pt x="20669" y="2433"/>
                    <a:pt x="20648" y="2433"/>
                  </a:cubicBezTo>
                  <a:close/>
                  <a:moveTo>
                    <a:pt x="3734" y="2629"/>
                  </a:moveTo>
                  <a:cubicBezTo>
                    <a:pt x="3699" y="2668"/>
                    <a:pt x="3699" y="2703"/>
                    <a:pt x="3717" y="2738"/>
                  </a:cubicBezTo>
                  <a:cubicBezTo>
                    <a:pt x="3734" y="2759"/>
                    <a:pt x="3752" y="2777"/>
                    <a:pt x="3769" y="2777"/>
                  </a:cubicBezTo>
                  <a:cubicBezTo>
                    <a:pt x="3786" y="2777"/>
                    <a:pt x="3808" y="2759"/>
                    <a:pt x="3826" y="2759"/>
                  </a:cubicBezTo>
                  <a:cubicBezTo>
                    <a:pt x="3843" y="2738"/>
                    <a:pt x="3860" y="2685"/>
                    <a:pt x="3843" y="2651"/>
                  </a:cubicBezTo>
                  <a:cubicBezTo>
                    <a:pt x="3826" y="2629"/>
                    <a:pt x="3808" y="2629"/>
                    <a:pt x="3769" y="2629"/>
                  </a:cubicBezTo>
                  <a:close/>
                  <a:moveTo>
                    <a:pt x="16079" y="2651"/>
                  </a:moveTo>
                  <a:cubicBezTo>
                    <a:pt x="16061" y="2651"/>
                    <a:pt x="16061" y="2651"/>
                    <a:pt x="16044" y="2668"/>
                  </a:cubicBezTo>
                  <a:cubicBezTo>
                    <a:pt x="16009" y="2685"/>
                    <a:pt x="16009" y="2720"/>
                    <a:pt x="16027" y="2759"/>
                  </a:cubicBezTo>
                  <a:cubicBezTo>
                    <a:pt x="16044" y="2777"/>
                    <a:pt x="16061" y="2794"/>
                    <a:pt x="16079" y="2794"/>
                  </a:cubicBezTo>
                  <a:cubicBezTo>
                    <a:pt x="16101" y="2794"/>
                    <a:pt x="16118" y="2794"/>
                    <a:pt x="16118" y="2777"/>
                  </a:cubicBezTo>
                  <a:cubicBezTo>
                    <a:pt x="16153" y="2759"/>
                    <a:pt x="16170" y="2720"/>
                    <a:pt x="16153" y="2685"/>
                  </a:cubicBezTo>
                  <a:cubicBezTo>
                    <a:pt x="16135" y="2668"/>
                    <a:pt x="16118" y="2651"/>
                    <a:pt x="16079" y="2651"/>
                  </a:cubicBezTo>
                  <a:close/>
                  <a:moveTo>
                    <a:pt x="20360" y="2651"/>
                  </a:moveTo>
                  <a:cubicBezTo>
                    <a:pt x="20343" y="2651"/>
                    <a:pt x="20343" y="2668"/>
                    <a:pt x="20321" y="2668"/>
                  </a:cubicBezTo>
                  <a:cubicBezTo>
                    <a:pt x="20286" y="2685"/>
                    <a:pt x="20286" y="2738"/>
                    <a:pt x="20304" y="2777"/>
                  </a:cubicBezTo>
                  <a:cubicBezTo>
                    <a:pt x="20321" y="2794"/>
                    <a:pt x="20343" y="2794"/>
                    <a:pt x="20360" y="2794"/>
                  </a:cubicBezTo>
                  <a:cubicBezTo>
                    <a:pt x="20378" y="2794"/>
                    <a:pt x="20395" y="2794"/>
                    <a:pt x="20413" y="2777"/>
                  </a:cubicBezTo>
                  <a:cubicBezTo>
                    <a:pt x="20430" y="2759"/>
                    <a:pt x="20452" y="2720"/>
                    <a:pt x="20413" y="2685"/>
                  </a:cubicBezTo>
                  <a:cubicBezTo>
                    <a:pt x="20413" y="2668"/>
                    <a:pt x="20378" y="2651"/>
                    <a:pt x="20360" y="2651"/>
                  </a:cubicBezTo>
                  <a:close/>
                  <a:moveTo>
                    <a:pt x="27414" y="2668"/>
                  </a:moveTo>
                  <a:cubicBezTo>
                    <a:pt x="27375" y="2685"/>
                    <a:pt x="27357" y="2720"/>
                    <a:pt x="27375" y="2759"/>
                  </a:cubicBezTo>
                  <a:cubicBezTo>
                    <a:pt x="27392" y="2794"/>
                    <a:pt x="27414" y="2812"/>
                    <a:pt x="27449" y="2812"/>
                  </a:cubicBezTo>
                  <a:lnTo>
                    <a:pt x="27466" y="2794"/>
                  </a:lnTo>
                  <a:cubicBezTo>
                    <a:pt x="27501" y="2777"/>
                    <a:pt x="27523" y="2738"/>
                    <a:pt x="27501" y="2703"/>
                  </a:cubicBezTo>
                  <a:cubicBezTo>
                    <a:pt x="27501" y="2668"/>
                    <a:pt x="27466" y="2668"/>
                    <a:pt x="27449" y="2668"/>
                  </a:cubicBezTo>
                  <a:close/>
                  <a:moveTo>
                    <a:pt x="3482" y="2829"/>
                  </a:moveTo>
                  <a:cubicBezTo>
                    <a:pt x="3460" y="2829"/>
                    <a:pt x="3443" y="2829"/>
                    <a:pt x="3443" y="2846"/>
                  </a:cubicBezTo>
                  <a:cubicBezTo>
                    <a:pt x="3408" y="2868"/>
                    <a:pt x="3390" y="2903"/>
                    <a:pt x="3425" y="2938"/>
                  </a:cubicBezTo>
                  <a:cubicBezTo>
                    <a:pt x="3425" y="2955"/>
                    <a:pt x="3460" y="2977"/>
                    <a:pt x="3482" y="2977"/>
                  </a:cubicBezTo>
                  <a:cubicBezTo>
                    <a:pt x="3499" y="2977"/>
                    <a:pt x="3499" y="2977"/>
                    <a:pt x="3517" y="2955"/>
                  </a:cubicBezTo>
                  <a:cubicBezTo>
                    <a:pt x="3551" y="2938"/>
                    <a:pt x="3551" y="2885"/>
                    <a:pt x="3534" y="2868"/>
                  </a:cubicBezTo>
                  <a:cubicBezTo>
                    <a:pt x="3517" y="2829"/>
                    <a:pt x="3499" y="2829"/>
                    <a:pt x="3482" y="2829"/>
                  </a:cubicBezTo>
                  <a:close/>
                  <a:moveTo>
                    <a:pt x="20069" y="2868"/>
                  </a:moveTo>
                  <a:cubicBezTo>
                    <a:pt x="20052" y="2868"/>
                    <a:pt x="20034" y="2868"/>
                    <a:pt x="20034" y="2885"/>
                  </a:cubicBezTo>
                  <a:cubicBezTo>
                    <a:pt x="19995" y="2903"/>
                    <a:pt x="19995" y="2955"/>
                    <a:pt x="20017" y="2994"/>
                  </a:cubicBezTo>
                  <a:cubicBezTo>
                    <a:pt x="20034" y="3012"/>
                    <a:pt x="20052" y="3012"/>
                    <a:pt x="20069" y="3012"/>
                  </a:cubicBezTo>
                  <a:cubicBezTo>
                    <a:pt x="20086" y="3012"/>
                    <a:pt x="20104" y="3012"/>
                    <a:pt x="20125" y="2994"/>
                  </a:cubicBezTo>
                  <a:cubicBezTo>
                    <a:pt x="20143" y="2977"/>
                    <a:pt x="20160" y="2938"/>
                    <a:pt x="20125" y="2903"/>
                  </a:cubicBezTo>
                  <a:cubicBezTo>
                    <a:pt x="20125" y="2885"/>
                    <a:pt x="20086" y="2868"/>
                    <a:pt x="20069" y="2868"/>
                  </a:cubicBezTo>
                  <a:close/>
                  <a:moveTo>
                    <a:pt x="16279" y="2955"/>
                  </a:moveTo>
                  <a:cubicBezTo>
                    <a:pt x="16262" y="2955"/>
                    <a:pt x="16262" y="2955"/>
                    <a:pt x="16244" y="2977"/>
                  </a:cubicBezTo>
                  <a:cubicBezTo>
                    <a:pt x="16209" y="2994"/>
                    <a:pt x="16188" y="3029"/>
                    <a:pt x="16227" y="3064"/>
                  </a:cubicBezTo>
                  <a:cubicBezTo>
                    <a:pt x="16227" y="3086"/>
                    <a:pt x="16262" y="3103"/>
                    <a:pt x="16279" y="3103"/>
                  </a:cubicBezTo>
                  <a:cubicBezTo>
                    <a:pt x="16296" y="3103"/>
                    <a:pt x="16318" y="3103"/>
                    <a:pt x="16318" y="3086"/>
                  </a:cubicBezTo>
                  <a:cubicBezTo>
                    <a:pt x="16353" y="3064"/>
                    <a:pt x="16370" y="3029"/>
                    <a:pt x="16336" y="2994"/>
                  </a:cubicBezTo>
                  <a:cubicBezTo>
                    <a:pt x="16336" y="2977"/>
                    <a:pt x="16296" y="2955"/>
                    <a:pt x="16279" y="2955"/>
                  </a:cubicBezTo>
                  <a:close/>
                  <a:moveTo>
                    <a:pt x="27558" y="2994"/>
                  </a:moveTo>
                  <a:cubicBezTo>
                    <a:pt x="27523" y="3012"/>
                    <a:pt x="27501" y="3046"/>
                    <a:pt x="27523" y="3086"/>
                  </a:cubicBezTo>
                  <a:cubicBezTo>
                    <a:pt x="27523" y="3120"/>
                    <a:pt x="27558" y="3138"/>
                    <a:pt x="27575" y="3138"/>
                  </a:cubicBezTo>
                  <a:lnTo>
                    <a:pt x="27610" y="3138"/>
                  </a:lnTo>
                  <a:cubicBezTo>
                    <a:pt x="27649" y="3120"/>
                    <a:pt x="27666" y="3086"/>
                    <a:pt x="27649" y="3029"/>
                  </a:cubicBezTo>
                  <a:cubicBezTo>
                    <a:pt x="27649" y="3012"/>
                    <a:pt x="27610" y="2994"/>
                    <a:pt x="27575" y="2994"/>
                  </a:cubicBezTo>
                  <a:close/>
                  <a:moveTo>
                    <a:pt x="3173" y="3029"/>
                  </a:moveTo>
                  <a:cubicBezTo>
                    <a:pt x="3173" y="3029"/>
                    <a:pt x="3155" y="3029"/>
                    <a:pt x="3134" y="3046"/>
                  </a:cubicBezTo>
                  <a:cubicBezTo>
                    <a:pt x="3099" y="3064"/>
                    <a:pt x="3099" y="3120"/>
                    <a:pt x="3116" y="3138"/>
                  </a:cubicBezTo>
                  <a:cubicBezTo>
                    <a:pt x="3134" y="3173"/>
                    <a:pt x="3155" y="3173"/>
                    <a:pt x="3173" y="3173"/>
                  </a:cubicBezTo>
                  <a:lnTo>
                    <a:pt x="3225" y="3173"/>
                  </a:lnTo>
                  <a:cubicBezTo>
                    <a:pt x="3242" y="3138"/>
                    <a:pt x="3264" y="3103"/>
                    <a:pt x="3242" y="3064"/>
                  </a:cubicBezTo>
                  <a:cubicBezTo>
                    <a:pt x="3225" y="3046"/>
                    <a:pt x="3208" y="3029"/>
                    <a:pt x="3173" y="3029"/>
                  </a:cubicBezTo>
                  <a:close/>
                  <a:moveTo>
                    <a:pt x="19777" y="3086"/>
                  </a:moveTo>
                  <a:cubicBezTo>
                    <a:pt x="19760" y="3086"/>
                    <a:pt x="19743" y="3086"/>
                    <a:pt x="19743" y="3103"/>
                  </a:cubicBezTo>
                  <a:cubicBezTo>
                    <a:pt x="19708" y="3120"/>
                    <a:pt x="19690" y="3155"/>
                    <a:pt x="19725" y="3194"/>
                  </a:cubicBezTo>
                  <a:cubicBezTo>
                    <a:pt x="19725" y="3212"/>
                    <a:pt x="19760" y="3229"/>
                    <a:pt x="19777" y="3229"/>
                  </a:cubicBezTo>
                  <a:cubicBezTo>
                    <a:pt x="19799" y="3229"/>
                    <a:pt x="19817" y="3229"/>
                    <a:pt x="19817" y="3212"/>
                  </a:cubicBezTo>
                  <a:cubicBezTo>
                    <a:pt x="19851" y="3194"/>
                    <a:pt x="19869" y="3138"/>
                    <a:pt x="19834" y="3120"/>
                  </a:cubicBezTo>
                  <a:cubicBezTo>
                    <a:pt x="19817" y="3103"/>
                    <a:pt x="19799" y="3086"/>
                    <a:pt x="19777" y="3086"/>
                  </a:cubicBezTo>
                  <a:close/>
                  <a:moveTo>
                    <a:pt x="2846" y="3247"/>
                  </a:moveTo>
                  <a:cubicBezTo>
                    <a:pt x="2807" y="3281"/>
                    <a:pt x="2790" y="3321"/>
                    <a:pt x="2829" y="3355"/>
                  </a:cubicBezTo>
                  <a:cubicBezTo>
                    <a:pt x="2846" y="3373"/>
                    <a:pt x="2864" y="3390"/>
                    <a:pt x="2881" y="3390"/>
                  </a:cubicBezTo>
                  <a:cubicBezTo>
                    <a:pt x="2899" y="3390"/>
                    <a:pt x="2916" y="3373"/>
                    <a:pt x="2916" y="3373"/>
                  </a:cubicBezTo>
                  <a:cubicBezTo>
                    <a:pt x="2955" y="3355"/>
                    <a:pt x="2973" y="3303"/>
                    <a:pt x="2938" y="3264"/>
                  </a:cubicBezTo>
                  <a:cubicBezTo>
                    <a:pt x="2916" y="3247"/>
                    <a:pt x="2899" y="3247"/>
                    <a:pt x="2881" y="3247"/>
                  </a:cubicBezTo>
                  <a:close/>
                  <a:moveTo>
                    <a:pt x="16444" y="3264"/>
                  </a:moveTo>
                  <a:cubicBezTo>
                    <a:pt x="16405" y="3303"/>
                    <a:pt x="16388" y="3338"/>
                    <a:pt x="16427" y="3373"/>
                  </a:cubicBezTo>
                  <a:cubicBezTo>
                    <a:pt x="16427" y="3390"/>
                    <a:pt x="16462" y="3412"/>
                    <a:pt x="16479" y="3412"/>
                  </a:cubicBezTo>
                  <a:cubicBezTo>
                    <a:pt x="16497" y="3412"/>
                    <a:pt x="16514" y="3390"/>
                    <a:pt x="16514" y="3390"/>
                  </a:cubicBezTo>
                  <a:cubicBezTo>
                    <a:pt x="16553" y="3373"/>
                    <a:pt x="16570" y="3321"/>
                    <a:pt x="16536" y="3281"/>
                  </a:cubicBezTo>
                  <a:cubicBezTo>
                    <a:pt x="16536" y="3264"/>
                    <a:pt x="16497" y="3264"/>
                    <a:pt x="16479" y="3264"/>
                  </a:cubicBezTo>
                  <a:close/>
                  <a:moveTo>
                    <a:pt x="19490" y="3281"/>
                  </a:moveTo>
                  <a:cubicBezTo>
                    <a:pt x="19473" y="3281"/>
                    <a:pt x="19451" y="3303"/>
                    <a:pt x="19434" y="3303"/>
                  </a:cubicBezTo>
                  <a:cubicBezTo>
                    <a:pt x="19416" y="3321"/>
                    <a:pt x="19399" y="3373"/>
                    <a:pt x="19416" y="3412"/>
                  </a:cubicBezTo>
                  <a:cubicBezTo>
                    <a:pt x="19434" y="3429"/>
                    <a:pt x="19451" y="3429"/>
                    <a:pt x="19490" y="3429"/>
                  </a:cubicBezTo>
                  <a:lnTo>
                    <a:pt x="19525" y="3429"/>
                  </a:lnTo>
                  <a:cubicBezTo>
                    <a:pt x="19560" y="3390"/>
                    <a:pt x="19560" y="3355"/>
                    <a:pt x="19542" y="3321"/>
                  </a:cubicBezTo>
                  <a:cubicBezTo>
                    <a:pt x="19525" y="3303"/>
                    <a:pt x="19508" y="3281"/>
                    <a:pt x="19490" y="3281"/>
                  </a:cubicBezTo>
                  <a:close/>
                  <a:moveTo>
                    <a:pt x="27684" y="3338"/>
                  </a:moveTo>
                  <a:cubicBezTo>
                    <a:pt x="27649" y="3355"/>
                    <a:pt x="27631" y="3390"/>
                    <a:pt x="27649" y="3429"/>
                  </a:cubicBezTo>
                  <a:cubicBezTo>
                    <a:pt x="27666" y="3464"/>
                    <a:pt x="27684" y="3482"/>
                    <a:pt x="27719" y="3482"/>
                  </a:cubicBezTo>
                  <a:cubicBezTo>
                    <a:pt x="27719" y="3482"/>
                    <a:pt x="27740" y="3482"/>
                    <a:pt x="27740" y="3464"/>
                  </a:cubicBezTo>
                  <a:cubicBezTo>
                    <a:pt x="27775" y="3464"/>
                    <a:pt x="27792" y="3412"/>
                    <a:pt x="27775" y="3373"/>
                  </a:cubicBezTo>
                  <a:cubicBezTo>
                    <a:pt x="27775" y="3355"/>
                    <a:pt x="27740" y="3338"/>
                    <a:pt x="27719" y="3338"/>
                  </a:cubicBezTo>
                  <a:close/>
                  <a:moveTo>
                    <a:pt x="2590" y="3464"/>
                  </a:moveTo>
                  <a:cubicBezTo>
                    <a:pt x="2572" y="3464"/>
                    <a:pt x="2555" y="3464"/>
                    <a:pt x="2555" y="3482"/>
                  </a:cubicBezTo>
                  <a:cubicBezTo>
                    <a:pt x="2520" y="3499"/>
                    <a:pt x="2520" y="3556"/>
                    <a:pt x="2538" y="3573"/>
                  </a:cubicBezTo>
                  <a:cubicBezTo>
                    <a:pt x="2555" y="3590"/>
                    <a:pt x="2572" y="3608"/>
                    <a:pt x="2590" y="3608"/>
                  </a:cubicBezTo>
                  <a:cubicBezTo>
                    <a:pt x="2611" y="3608"/>
                    <a:pt x="2629" y="3590"/>
                    <a:pt x="2646" y="3590"/>
                  </a:cubicBezTo>
                  <a:cubicBezTo>
                    <a:pt x="2664" y="3556"/>
                    <a:pt x="2681" y="3521"/>
                    <a:pt x="2646" y="3482"/>
                  </a:cubicBezTo>
                  <a:cubicBezTo>
                    <a:pt x="2629" y="3464"/>
                    <a:pt x="2611" y="3464"/>
                    <a:pt x="2590" y="3464"/>
                  </a:cubicBezTo>
                  <a:close/>
                  <a:moveTo>
                    <a:pt x="19146" y="3499"/>
                  </a:moveTo>
                  <a:cubicBezTo>
                    <a:pt x="19107" y="3521"/>
                    <a:pt x="19090" y="3573"/>
                    <a:pt x="19125" y="3608"/>
                  </a:cubicBezTo>
                  <a:cubicBezTo>
                    <a:pt x="19125" y="3630"/>
                    <a:pt x="19164" y="3647"/>
                    <a:pt x="19181" y="3647"/>
                  </a:cubicBezTo>
                  <a:cubicBezTo>
                    <a:pt x="19199" y="3647"/>
                    <a:pt x="19216" y="3630"/>
                    <a:pt x="19216" y="3630"/>
                  </a:cubicBezTo>
                  <a:cubicBezTo>
                    <a:pt x="19255" y="3608"/>
                    <a:pt x="19273" y="3556"/>
                    <a:pt x="19233" y="3521"/>
                  </a:cubicBezTo>
                  <a:cubicBezTo>
                    <a:pt x="19233" y="3499"/>
                    <a:pt x="19199" y="3499"/>
                    <a:pt x="19181" y="3499"/>
                  </a:cubicBezTo>
                  <a:close/>
                  <a:moveTo>
                    <a:pt x="16697" y="3556"/>
                  </a:moveTo>
                  <a:cubicBezTo>
                    <a:pt x="16679" y="3556"/>
                    <a:pt x="16662" y="3556"/>
                    <a:pt x="16644" y="3573"/>
                  </a:cubicBezTo>
                  <a:cubicBezTo>
                    <a:pt x="16605" y="3590"/>
                    <a:pt x="16605" y="3647"/>
                    <a:pt x="16644" y="3664"/>
                  </a:cubicBezTo>
                  <a:cubicBezTo>
                    <a:pt x="16644" y="3682"/>
                    <a:pt x="16662" y="3699"/>
                    <a:pt x="16697" y="3699"/>
                  </a:cubicBezTo>
                  <a:cubicBezTo>
                    <a:pt x="16714" y="3699"/>
                    <a:pt x="16714" y="3699"/>
                    <a:pt x="16731" y="3682"/>
                  </a:cubicBezTo>
                  <a:cubicBezTo>
                    <a:pt x="16771" y="3664"/>
                    <a:pt x="16771" y="3608"/>
                    <a:pt x="16753" y="3573"/>
                  </a:cubicBezTo>
                  <a:cubicBezTo>
                    <a:pt x="16731" y="3556"/>
                    <a:pt x="16714" y="3556"/>
                    <a:pt x="16697" y="3556"/>
                  </a:cubicBezTo>
                  <a:close/>
                  <a:moveTo>
                    <a:pt x="27849" y="3664"/>
                  </a:moveTo>
                  <a:cubicBezTo>
                    <a:pt x="27827" y="3664"/>
                    <a:pt x="27827" y="3664"/>
                    <a:pt x="27810" y="3682"/>
                  </a:cubicBezTo>
                  <a:cubicBezTo>
                    <a:pt x="27775" y="3682"/>
                    <a:pt x="27758" y="3738"/>
                    <a:pt x="27775" y="3773"/>
                  </a:cubicBezTo>
                  <a:cubicBezTo>
                    <a:pt x="27792" y="3791"/>
                    <a:pt x="27810" y="3808"/>
                    <a:pt x="27849" y="3808"/>
                  </a:cubicBezTo>
                  <a:lnTo>
                    <a:pt x="27866" y="3808"/>
                  </a:lnTo>
                  <a:cubicBezTo>
                    <a:pt x="27901" y="3791"/>
                    <a:pt x="27919" y="3756"/>
                    <a:pt x="27901" y="3717"/>
                  </a:cubicBezTo>
                  <a:cubicBezTo>
                    <a:pt x="27901" y="3682"/>
                    <a:pt x="27866" y="3664"/>
                    <a:pt x="27849" y="3664"/>
                  </a:cubicBezTo>
                  <a:close/>
                  <a:moveTo>
                    <a:pt x="18872" y="3682"/>
                  </a:moveTo>
                  <a:cubicBezTo>
                    <a:pt x="18855" y="3682"/>
                    <a:pt x="18855" y="3699"/>
                    <a:pt x="18838" y="3699"/>
                  </a:cubicBezTo>
                  <a:cubicBezTo>
                    <a:pt x="18798" y="3717"/>
                    <a:pt x="18798" y="3773"/>
                    <a:pt x="18820" y="3791"/>
                  </a:cubicBezTo>
                  <a:cubicBezTo>
                    <a:pt x="18820" y="3825"/>
                    <a:pt x="18855" y="3825"/>
                    <a:pt x="18872" y="3825"/>
                  </a:cubicBezTo>
                  <a:lnTo>
                    <a:pt x="18907" y="3825"/>
                  </a:lnTo>
                  <a:cubicBezTo>
                    <a:pt x="18946" y="3808"/>
                    <a:pt x="18964" y="3756"/>
                    <a:pt x="18946" y="3717"/>
                  </a:cubicBezTo>
                  <a:cubicBezTo>
                    <a:pt x="18929" y="3699"/>
                    <a:pt x="18890" y="3682"/>
                    <a:pt x="18872" y="3682"/>
                  </a:cubicBezTo>
                  <a:close/>
                  <a:moveTo>
                    <a:pt x="2337" y="3717"/>
                  </a:moveTo>
                  <a:cubicBezTo>
                    <a:pt x="2320" y="3717"/>
                    <a:pt x="2303" y="3717"/>
                    <a:pt x="2285" y="3738"/>
                  </a:cubicBezTo>
                  <a:cubicBezTo>
                    <a:pt x="2246" y="3756"/>
                    <a:pt x="2246" y="3808"/>
                    <a:pt x="2285" y="3825"/>
                  </a:cubicBezTo>
                  <a:cubicBezTo>
                    <a:pt x="2303" y="3847"/>
                    <a:pt x="2320" y="3865"/>
                    <a:pt x="2337" y="3865"/>
                  </a:cubicBezTo>
                  <a:cubicBezTo>
                    <a:pt x="2355" y="3865"/>
                    <a:pt x="2372" y="3847"/>
                    <a:pt x="2372" y="3825"/>
                  </a:cubicBezTo>
                  <a:cubicBezTo>
                    <a:pt x="2411" y="3808"/>
                    <a:pt x="2411" y="3756"/>
                    <a:pt x="2372" y="3738"/>
                  </a:cubicBezTo>
                  <a:cubicBezTo>
                    <a:pt x="2372" y="3717"/>
                    <a:pt x="2355" y="3717"/>
                    <a:pt x="2337" y="3717"/>
                  </a:cubicBezTo>
                  <a:close/>
                  <a:moveTo>
                    <a:pt x="16932" y="3825"/>
                  </a:moveTo>
                  <a:cubicBezTo>
                    <a:pt x="16914" y="3825"/>
                    <a:pt x="16897" y="3825"/>
                    <a:pt x="16879" y="3847"/>
                  </a:cubicBezTo>
                  <a:cubicBezTo>
                    <a:pt x="16840" y="3882"/>
                    <a:pt x="16840" y="3917"/>
                    <a:pt x="16879" y="3956"/>
                  </a:cubicBezTo>
                  <a:cubicBezTo>
                    <a:pt x="16897" y="3973"/>
                    <a:pt x="16914" y="3973"/>
                    <a:pt x="16932" y="3973"/>
                  </a:cubicBezTo>
                  <a:cubicBezTo>
                    <a:pt x="16949" y="3973"/>
                    <a:pt x="16971" y="3973"/>
                    <a:pt x="16988" y="3956"/>
                  </a:cubicBezTo>
                  <a:cubicBezTo>
                    <a:pt x="17006" y="3917"/>
                    <a:pt x="17006" y="3882"/>
                    <a:pt x="16988" y="3847"/>
                  </a:cubicBezTo>
                  <a:cubicBezTo>
                    <a:pt x="16971" y="3825"/>
                    <a:pt x="16949" y="3825"/>
                    <a:pt x="16932" y="3825"/>
                  </a:cubicBezTo>
                  <a:close/>
                  <a:moveTo>
                    <a:pt x="18563" y="3865"/>
                  </a:moveTo>
                  <a:cubicBezTo>
                    <a:pt x="18546" y="3865"/>
                    <a:pt x="18546" y="3882"/>
                    <a:pt x="18529" y="3882"/>
                  </a:cubicBezTo>
                  <a:cubicBezTo>
                    <a:pt x="18494" y="3899"/>
                    <a:pt x="18472" y="3934"/>
                    <a:pt x="18494" y="3973"/>
                  </a:cubicBezTo>
                  <a:cubicBezTo>
                    <a:pt x="18511" y="4008"/>
                    <a:pt x="18529" y="4008"/>
                    <a:pt x="18563" y="4008"/>
                  </a:cubicBezTo>
                  <a:lnTo>
                    <a:pt x="18603" y="4008"/>
                  </a:lnTo>
                  <a:cubicBezTo>
                    <a:pt x="18637" y="3991"/>
                    <a:pt x="18637" y="3934"/>
                    <a:pt x="18620" y="3899"/>
                  </a:cubicBezTo>
                  <a:cubicBezTo>
                    <a:pt x="18620" y="3882"/>
                    <a:pt x="18581" y="3865"/>
                    <a:pt x="18563" y="3865"/>
                  </a:cubicBezTo>
                  <a:close/>
                  <a:moveTo>
                    <a:pt x="2085" y="3973"/>
                  </a:moveTo>
                  <a:cubicBezTo>
                    <a:pt x="2068" y="3973"/>
                    <a:pt x="2046" y="3991"/>
                    <a:pt x="2028" y="4008"/>
                  </a:cubicBezTo>
                  <a:cubicBezTo>
                    <a:pt x="2011" y="4026"/>
                    <a:pt x="2011" y="4082"/>
                    <a:pt x="2028" y="4099"/>
                  </a:cubicBezTo>
                  <a:cubicBezTo>
                    <a:pt x="2046" y="4117"/>
                    <a:pt x="2068" y="4117"/>
                    <a:pt x="2085" y="4117"/>
                  </a:cubicBezTo>
                  <a:cubicBezTo>
                    <a:pt x="2102" y="4117"/>
                    <a:pt x="2120" y="4117"/>
                    <a:pt x="2137" y="4099"/>
                  </a:cubicBezTo>
                  <a:cubicBezTo>
                    <a:pt x="2155" y="4065"/>
                    <a:pt x="2155" y="4026"/>
                    <a:pt x="2137" y="3991"/>
                  </a:cubicBezTo>
                  <a:cubicBezTo>
                    <a:pt x="2120" y="3991"/>
                    <a:pt x="2102" y="3973"/>
                    <a:pt x="2085" y="3973"/>
                  </a:cubicBezTo>
                  <a:close/>
                  <a:moveTo>
                    <a:pt x="27936" y="4008"/>
                  </a:moveTo>
                  <a:cubicBezTo>
                    <a:pt x="27901" y="4026"/>
                    <a:pt x="27884" y="4065"/>
                    <a:pt x="27901" y="4099"/>
                  </a:cubicBezTo>
                  <a:lnTo>
                    <a:pt x="27901" y="4117"/>
                  </a:lnTo>
                  <a:cubicBezTo>
                    <a:pt x="27919" y="4134"/>
                    <a:pt x="27936" y="4152"/>
                    <a:pt x="27975" y="4152"/>
                  </a:cubicBezTo>
                  <a:lnTo>
                    <a:pt x="27993" y="4152"/>
                  </a:lnTo>
                  <a:cubicBezTo>
                    <a:pt x="28027" y="4134"/>
                    <a:pt x="28045" y="4099"/>
                    <a:pt x="28045" y="4065"/>
                  </a:cubicBezTo>
                  <a:cubicBezTo>
                    <a:pt x="28027" y="4026"/>
                    <a:pt x="27993" y="4008"/>
                    <a:pt x="27975" y="4008"/>
                  </a:cubicBezTo>
                  <a:close/>
                  <a:moveTo>
                    <a:pt x="18202" y="4043"/>
                  </a:moveTo>
                  <a:cubicBezTo>
                    <a:pt x="18167" y="4065"/>
                    <a:pt x="18167" y="4099"/>
                    <a:pt x="18167" y="4134"/>
                  </a:cubicBezTo>
                  <a:cubicBezTo>
                    <a:pt x="18185" y="4173"/>
                    <a:pt x="18220" y="4191"/>
                    <a:pt x="18237" y="4191"/>
                  </a:cubicBezTo>
                  <a:cubicBezTo>
                    <a:pt x="18254" y="4191"/>
                    <a:pt x="18254" y="4173"/>
                    <a:pt x="18276" y="4173"/>
                  </a:cubicBezTo>
                  <a:cubicBezTo>
                    <a:pt x="18311" y="4152"/>
                    <a:pt x="18328" y="4117"/>
                    <a:pt x="18311" y="4082"/>
                  </a:cubicBezTo>
                  <a:cubicBezTo>
                    <a:pt x="18294" y="4043"/>
                    <a:pt x="18276" y="4043"/>
                    <a:pt x="18237" y="4043"/>
                  </a:cubicBezTo>
                  <a:close/>
                  <a:moveTo>
                    <a:pt x="17206" y="4065"/>
                  </a:moveTo>
                  <a:cubicBezTo>
                    <a:pt x="17188" y="4065"/>
                    <a:pt x="17167" y="4065"/>
                    <a:pt x="17149" y="4099"/>
                  </a:cubicBezTo>
                  <a:cubicBezTo>
                    <a:pt x="17132" y="4117"/>
                    <a:pt x="17132" y="4173"/>
                    <a:pt x="17167" y="4191"/>
                  </a:cubicBezTo>
                  <a:cubicBezTo>
                    <a:pt x="17188" y="4191"/>
                    <a:pt x="17206" y="4208"/>
                    <a:pt x="17206" y="4208"/>
                  </a:cubicBezTo>
                  <a:cubicBezTo>
                    <a:pt x="17241" y="4208"/>
                    <a:pt x="17258" y="4191"/>
                    <a:pt x="17275" y="4173"/>
                  </a:cubicBezTo>
                  <a:cubicBezTo>
                    <a:pt x="17297" y="4134"/>
                    <a:pt x="17275" y="4082"/>
                    <a:pt x="17241" y="4065"/>
                  </a:cubicBezTo>
                  <a:close/>
                  <a:moveTo>
                    <a:pt x="17893" y="4173"/>
                  </a:moveTo>
                  <a:cubicBezTo>
                    <a:pt x="17841" y="4191"/>
                    <a:pt x="17819" y="4226"/>
                    <a:pt x="17841" y="4260"/>
                  </a:cubicBezTo>
                  <a:cubicBezTo>
                    <a:pt x="17841" y="4300"/>
                    <a:pt x="17876" y="4317"/>
                    <a:pt x="17911" y="4317"/>
                  </a:cubicBezTo>
                  <a:lnTo>
                    <a:pt x="17928" y="4317"/>
                  </a:lnTo>
                  <a:cubicBezTo>
                    <a:pt x="17967" y="4300"/>
                    <a:pt x="17985" y="4260"/>
                    <a:pt x="17967" y="4226"/>
                  </a:cubicBezTo>
                  <a:cubicBezTo>
                    <a:pt x="17967" y="4191"/>
                    <a:pt x="17928" y="4173"/>
                    <a:pt x="17911" y="4173"/>
                  </a:cubicBezTo>
                  <a:close/>
                  <a:moveTo>
                    <a:pt x="17550" y="4191"/>
                  </a:moveTo>
                  <a:cubicBezTo>
                    <a:pt x="17515" y="4191"/>
                    <a:pt x="17476" y="4208"/>
                    <a:pt x="17476" y="4243"/>
                  </a:cubicBezTo>
                  <a:cubicBezTo>
                    <a:pt x="17458" y="4282"/>
                    <a:pt x="17493" y="4317"/>
                    <a:pt x="17532" y="4334"/>
                  </a:cubicBezTo>
                  <a:lnTo>
                    <a:pt x="17550" y="4334"/>
                  </a:lnTo>
                  <a:cubicBezTo>
                    <a:pt x="17584" y="4334"/>
                    <a:pt x="17602" y="4300"/>
                    <a:pt x="17623" y="4282"/>
                  </a:cubicBezTo>
                  <a:cubicBezTo>
                    <a:pt x="17623" y="4226"/>
                    <a:pt x="17602" y="4191"/>
                    <a:pt x="17550" y="4191"/>
                  </a:cubicBezTo>
                  <a:close/>
                  <a:moveTo>
                    <a:pt x="1850" y="4260"/>
                  </a:moveTo>
                  <a:cubicBezTo>
                    <a:pt x="1828" y="4260"/>
                    <a:pt x="1811" y="4260"/>
                    <a:pt x="1793" y="4282"/>
                  </a:cubicBezTo>
                  <a:cubicBezTo>
                    <a:pt x="1776" y="4317"/>
                    <a:pt x="1776" y="4352"/>
                    <a:pt x="1811" y="4391"/>
                  </a:cubicBezTo>
                  <a:cubicBezTo>
                    <a:pt x="1811" y="4391"/>
                    <a:pt x="1828" y="4408"/>
                    <a:pt x="1850" y="4408"/>
                  </a:cubicBezTo>
                  <a:cubicBezTo>
                    <a:pt x="1867" y="4408"/>
                    <a:pt x="1885" y="4391"/>
                    <a:pt x="1902" y="4369"/>
                  </a:cubicBezTo>
                  <a:cubicBezTo>
                    <a:pt x="1937" y="4334"/>
                    <a:pt x="1920" y="4300"/>
                    <a:pt x="1902" y="4260"/>
                  </a:cubicBezTo>
                  <a:close/>
                  <a:moveTo>
                    <a:pt x="28084" y="4352"/>
                  </a:moveTo>
                  <a:cubicBezTo>
                    <a:pt x="28027" y="4369"/>
                    <a:pt x="28010" y="4408"/>
                    <a:pt x="28027" y="4443"/>
                  </a:cubicBezTo>
                  <a:cubicBezTo>
                    <a:pt x="28045" y="4478"/>
                    <a:pt x="28067" y="4500"/>
                    <a:pt x="28101" y="4500"/>
                  </a:cubicBezTo>
                  <a:cubicBezTo>
                    <a:pt x="28101" y="4500"/>
                    <a:pt x="28119" y="4500"/>
                    <a:pt x="28119" y="4478"/>
                  </a:cubicBezTo>
                  <a:cubicBezTo>
                    <a:pt x="28175" y="4478"/>
                    <a:pt x="28193" y="4426"/>
                    <a:pt x="28175" y="4391"/>
                  </a:cubicBezTo>
                  <a:cubicBezTo>
                    <a:pt x="28154" y="4369"/>
                    <a:pt x="28136" y="4352"/>
                    <a:pt x="28101" y="4352"/>
                  </a:cubicBezTo>
                  <a:close/>
                  <a:moveTo>
                    <a:pt x="1632" y="4535"/>
                  </a:moveTo>
                  <a:cubicBezTo>
                    <a:pt x="1611" y="4535"/>
                    <a:pt x="1593" y="4552"/>
                    <a:pt x="1576" y="4569"/>
                  </a:cubicBezTo>
                  <a:cubicBezTo>
                    <a:pt x="1541" y="4609"/>
                    <a:pt x="1558" y="4643"/>
                    <a:pt x="1593" y="4678"/>
                  </a:cubicBezTo>
                  <a:lnTo>
                    <a:pt x="1632" y="4678"/>
                  </a:lnTo>
                  <a:cubicBezTo>
                    <a:pt x="1650" y="4678"/>
                    <a:pt x="1667" y="4678"/>
                    <a:pt x="1685" y="4661"/>
                  </a:cubicBezTo>
                  <a:cubicBezTo>
                    <a:pt x="1719" y="4626"/>
                    <a:pt x="1702" y="4569"/>
                    <a:pt x="1667" y="4552"/>
                  </a:cubicBezTo>
                  <a:cubicBezTo>
                    <a:pt x="1667" y="4552"/>
                    <a:pt x="1650" y="4535"/>
                    <a:pt x="1632" y="4535"/>
                  </a:cubicBezTo>
                  <a:close/>
                  <a:moveTo>
                    <a:pt x="28245" y="4678"/>
                  </a:moveTo>
                  <a:cubicBezTo>
                    <a:pt x="28228" y="4678"/>
                    <a:pt x="28228" y="4678"/>
                    <a:pt x="28210" y="4696"/>
                  </a:cubicBezTo>
                  <a:cubicBezTo>
                    <a:pt x="28175" y="4696"/>
                    <a:pt x="28154" y="4752"/>
                    <a:pt x="28175" y="4787"/>
                  </a:cubicBezTo>
                  <a:cubicBezTo>
                    <a:pt x="28193" y="4804"/>
                    <a:pt x="28210" y="4826"/>
                    <a:pt x="28245" y="4826"/>
                  </a:cubicBezTo>
                  <a:lnTo>
                    <a:pt x="28262" y="4826"/>
                  </a:lnTo>
                  <a:cubicBezTo>
                    <a:pt x="28302" y="4804"/>
                    <a:pt x="28319" y="4770"/>
                    <a:pt x="28302" y="4735"/>
                  </a:cubicBezTo>
                  <a:cubicBezTo>
                    <a:pt x="28302" y="4696"/>
                    <a:pt x="28262" y="4678"/>
                    <a:pt x="28245" y="4678"/>
                  </a:cubicBezTo>
                  <a:close/>
                  <a:moveTo>
                    <a:pt x="1432" y="4844"/>
                  </a:moveTo>
                  <a:cubicBezTo>
                    <a:pt x="1393" y="4844"/>
                    <a:pt x="1376" y="4844"/>
                    <a:pt x="1358" y="4878"/>
                  </a:cubicBezTo>
                  <a:cubicBezTo>
                    <a:pt x="1341" y="4896"/>
                    <a:pt x="1358" y="4952"/>
                    <a:pt x="1376" y="4970"/>
                  </a:cubicBezTo>
                  <a:cubicBezTo>
                    <a:pt x="1393" y="4987"/>
                    <a:pt x="1415" y="4987"/>
                    <a:pt x="1432" y="4987"/>
                  </a:cubicBezTo>
                  <a:cubicBezTo>
                    <a:pt x="1450" y="4987"/>
                    <a:pt x="1467" y="4970"/>
                    <a:pt x="1485" y="4952"/>
                  </a:cubicBezTo>
                  <a:cubicBezTo>
                    <a:pt x="1502" y="4913"/>
                    <a:pt x="1502" y="4878"/>
                    <a:pt x="1467" y="4844"/>
                  </a:cubicBezTo>
                  <a:close/>
                  <a:moveTo>
                    <a:pt x="28393" y="5005"/>
                  </a:moveTo>
                  <a:cubicBezTo>
                    <a:pt x="28393" y="5005"/>
                    <a:pt x="28371" y="5005"/>
                    <a:pt x="28354" y="5022"/>
                  </a:cubicBezTo>
                  <a:cubicBezTo>
                    <a:pt x="28319" y="5044"/>
                    <a:pt x="28319" y="5079"/>
                    <a:pt x="28336" y="5113"/>
                  </a:cubicBezTo>
                  <a:cubicBezTo>
                    <a:pt x="28336" y="5131"/>
                    <a:pt x="28371" y="5153"/>
                    <a:pt x="28393" y="5153"/>
                  </a:cubicBezTo>
                  <a:lnTo>
                    <a:pt x="28428" y="5153"/>
                  </a:lnTo>
                  <a:cubicBezTo>
                    <a:pt x="28463" y="5131"/>
                    <a:pt x="28480" y="5079"/>
                    <a:pt x="28463" y="5044"/>
                  </a:cubicBezTo>
                  <a:cubicBezTo>
                    <a:pt x="28445" y="5022"/>
                    <a:pt x="28428" y="5005"/>
                    <a:pt x="28393" y="5005"/>
                  </a:cubicBezTo>
                  <a:close/>
                  <a:moveTo>
                    <a:pt x="1232" y="5153"/>
                  </a:moveTo>
                  <a:cubicBezTo>
                    <a:pt x="1197" y="5153"/>
                    <a:pt x="1176" y="5153"/>
                    <a:pt x="1158" y="5187"/>
                  </a:cubicBezTo>
                  <a:cubicBezTo>
                    <a:pt x="1141" y="5205"/>
                    <a:pt x="1158" y="5261"/>
                    <a:pt x="1197" y="5279"/>
                  </a:cubicBezTo>
                  <a:cubicBezTo>
                    <a:pt x="1197" y="5279"/>
                    <a:pt x="1215" y="5296"/>
                    <a:pt x="1232" y="5296"/>
                  </a:cubicBezTo>
                  <a:cubicBezTo>
                    <a:pt x="1250" y="5296"/>
                    <a:pt x="1267" y="5279"/>
                    <a:pt x="1284" y="5261"/>
                  </a:cubicBezTo>
                  <a:cubicBezTo>
                    <a:pt x="1306" y="5222"/>
                    <a:pt x="1306" y="5170"/>
                    <a:pt x="1267" y="5153"/>
                  </a:cubicBezTo>
                  <a:close/>
                  <a:moveTo>
                    <a:pt x="28554" y="5331"/>
                  </a:moveTo>
                  <a:cubicBezTo>
                    <a:pt x="28554" y="5331"/>
                    <a:pt x="28537" y="5331"/>
                    <a:pt x="28519" y="5348"/>
                  </a:cubicBezTo>
                  <a:cubicBezTo>
                    <a:pt x="28502" y="5370"/>
                    <a:pt x="28480" y="5405"/>
                    <a:pt x="28502" y="5440"/>
                  </a:cubicBezTo>
                  <a:cubicBezTo>
                    <a:pt x="28502" y="5457"/>
                    <a:pt x="28537" y="5479"/>
                    <a:pt x="28554" y="5479"/>
                  </a:cubicBezTo>
                  <a:lnTo>
                    <a:pt x="28589" y="5479"/>
                  </a:lnTo>
                  <a:cubicBezTo>
                    <a:pt x="28628" y="5457"/>
                    <a:pt x="28645" y="5405"/>
                    <a:pt x="28628" y="5370"/>
                  </a:cubicBezTo>
                  <a:cubicBezTo>
                    <a:pt x="28611" y="5348"/>
                    <a:pt x="28589" y="5331"/>
                    <a:pt x="28554" y="5331"/>
                  </a:cubicBezTo>
                  <a:close/>
                  <a:moveTo>
                    <a:pt x="1049" y="5457"/>
                  </a:moveTo>
                  <a:cubicBezTo>
                    <a:pt x="1015" y="5457"/>
                    <a:pt x="997" y="5479"/>
                    <a:pt x="980" y="5496"/>
                  </a:cubicBezTo>
                  <a:cubicBezTo>
                    <a:pt x="958" y="5531"/>
                    <a:pt x="980" y="5566"/>
                    <a:pt x="1015" y="5588"/>
                  </a:cubicBezTo>
                  <a:cubicBezTo>
                    <a:pt x="1015" y="5605"/>
                    <a:pt x="1032" y="5605"/>
                    <a:pt x="1049" y="5605"/>
                  </a:cubicBezTo>
                  <a:cubicBezTo>
                    <a:pt x="1067" y="5605"/>
                    <a:pt x="1089" y="5588"/>
                    <a:pt x="1106" y="5566"/>
                  </a:cubicBezTo>
                  <a:cubicBezTo>
                    <a:pt x="1123" y="5531"/>
                    <a:pt x="1123" y="5496"/>
                    <a:pt x="1089" y="5457"/>
                  </a:cubicBezTo>
                  <a:close/>
                  <a:moveTo>
                    <a:pt x="28698" y="5657"/>
                  </a:moveTo>
                  <a:cubicBezTo>
                    <a:pt x="28663" y="5675"/>
                    <a:pt x="28645" y="5731"/>
                    <a:pt x="28663" y="5766"/>
                  </a:cubicBezTo>
                  <a:cubicBezTo>
                    <a:pt x="28680" y="5783"/>
                    <a:pt x="28698" y="5805"/>
                    <a:pt x="28737" y="5805"/>
                  </a:cubicBezTo>
                  <a:cubicBezTo>
                    <a:pt x="28737" y="5805"/>
                    <a:pt x="28754" y="5805"/>
                    <a:pt x="28754" y="5783"/>
                  </a:cubicBezTo>
                  <a:cubicBezTo>
                    <a:pt x="28789" y="5766"/>
                    <a:pt x="28806" y="5731"/>
                    <a:pt x="28789" y="5696"/>
                  </a:cubicBezTo>
                  <a:cubicBezTo>
                    <a:pt x="28772" y="5675"/>
                    <a:pt x="28754" y="5657"/>
                    <a:pt x="28737" y="5657"/>
                  </a:cubicBezTo>
                  <a:close/>
                  <a:moveTo>
                    <a:pt x="871" y="5783"/>
                  </a:moveTo>
                  <a:cubicBezTo>
                    <a:pt x="849" y="5783"/>
                    <a:pt x="814" y="5783"/>
                    <a:pt x="814" y="5823"/>
                  </a:cubicBezTo>
                  <a:cubicBezTo>
                    <a:pt x="797" y="5857"/>
                    <a:pt x="797" y="5892"/>
                    <a:pt x="832" y="5914"/>
                  </a:cubicBezTo>
                  <a:cubicBezTo>
                    <a:pt x="849" y="5914"/>
                    <a:pt x="871" y="5931"/>
                    <a:pt x="871" y="5931"/>
                  </a:cubicBezTo>
                  <a:cubicBezTo>
                    <a:pt x="906" y="5931"/>
                    <a:pt x="923" y="5914"/>
                    <a:pt x="941" y="5875"/>
                  </a:cubicBezTo>
                  <a:cubicBezTo>
                    <a:pt x="958" y="5840"/>
                    <a:pt x="941" y="5805"/>
                    <a:pt x="906" y="5783"/>
                  </a:cubicBezTo>
                  <a:close/>
                  <a:moveTo>
                    <a:pt x="28863" y="5984"/>
                  </a:moveTo>
                  <a:cubicBezTo>
                    <a:pt x="28828" y="6001"/>
                    <a:pt x="28806" y="6040"/>
                    <a:pt x="28828" y="6075"/>
                  </a:cubicBezTo>
                  <a:cubicBezTo>
                    <a:pt x="28845" y="6110"/>
                    <a:pt x="28863" y="6132"/>
                    <a:pt x="28898" y="6132"/>
                  </a:cubicBezTo>
                  <a:cubicBezTo>
                    <a:pt x="28915" y="6132"/>
                    <a:pt x="28915" y="6110"/>
                    <a:pt x="28937" y="6110"/>
                  </a:cubicBezTo>
                  <a:cubicBezTo>
                    <a:pt x="28972" y="6092"/>
                    <a:pt x="28972" y="6058"/>
                    <a:pt x="28954" y="6023"/>
                  </a:cubicBezTo>
                  <a:cubicBezTo>
                    <a:pt x="28954" y="5984"/>
                    <a:pt x="28915" y="5984"/>
                    <a:pt x="28898" y="5984"/>
                  </a:cubicBezTo>
                  <a:close/>
                  <a:moveTo>
                    <a:pt x="706" y="6092"/>
                  </a:moveTo>
                  <a:cubicBezTo>
                    <a:pt x="688" y="6092"/>
                    <a:pt x="653" y="6110"/>
                    <a:pt x="653" y="6149"/>
                  </a:cubicBezTo>
                  <a:cubicBezTo>
                    <a:pt x="632" y="6184"/>
                    <a:pt x="653" y="6219"/>
                    <a:pt x="688" y="6240"/>
                  </a:cubicBezTo>
                  <a:lnTo>
                    <a:pt x="706" y="6240"/>
                  </a:lnTo>
                  <a:cubicBezTo>
                    <a:pt x="740" y="6240"/>
                    <a:pt x="762" y="6240"/>
                    <a:pt x="780" y="6201"/>
                  </a:cubicBezTo>
                  <a:cubicBezTo>
                    <a:pt x="797" y="6166"/>
                    <a:pt x="780" y="6132"/>
                    <a:pt x="740" y="6110"/>
                  </a:cubicBezTo>
                  <a:cubicBezTo>
                    <a:pt x="740" y="6110"/>
                    <a:pt x="723" y="6092"/>
                    <a:pt x="706" y="6092"/>
                  </a:cubicBezTo>
                  <a:close/>
                  <a:moveTo>
                    <a:pt x="29063" y="6293"/>
                  </a:moveTo>
                  <a:cubicBezTo>
                    <a:pt x="29063" y="6293"/>
                    <a:pt x="29046" y="6293"/>
                    <a:pt x="29024" y="6310"/>
                  </a:cubicBezTo>
                  <a:cubicBezTo>
                    <a:pt x="29006" y="6327"/>
                    <a:pt x="28989" y="6367"/>
                    <a:pt x="29006" y="6401"/>
                  </a:cubicBezTo>
                  <a:cubicBezTo>
                    <a:pt x="29024" y="6419"/>
                    <a:pt x="29046" y="6436"/>
                    <a:pt x="29063" y="6436"/>
                  </a:cubicBezTo>
                  <a:lnTo>
                    <a:pt x="29098" y="6436"/>
                  </a:lnTo>
                  <a:cubicBezTo>
                    <a:pt x="29133" y="6419"/>
                    <a:pt x="29154" y="6367"/>
                    <a:pt x="29133" y="6327"/>
                  </a:cubicBezTo>
                  <a:cubicBezTo>
                    <a:pt x="29115" y="6310"/>
                    <a:pt x="29098" y="6293"/>
                    <a:pt x="29063" y="6293"/>
                  </a:cubicBezTo>
                  <a:close/>
                  <a:moveTo>
                    <a:pt x="562" y="6436"/>
                  </a:moveTo>
                  <a:cubicBezTo>
                    <a:pt x="523" y="6436"/>
                    <a:pt x="505" y="6458"/>
                    <a:pt x="488" y="6475"/>
                  </a:cubicBezTo>
                  <a:cubicBezTo>
                    <a:pt x="471" y="6510"/>
                    <a:pt x="488" y="6545"/>
                    <a:pt x="523" y="6567"/>
                  </a:cubicBezTo>
                  <a:cubicBezTo>
                    <a:pt x="545" y="6584"/>
                    <a:pt x="545" y="6584"/>
                    <a:pt x="562" y="6584"/>
                  </a:cubicBezTo>
                  <a:cubicBezTo>
                    <a:pt x="597" y="6584"/>
                    <a:pt x="614" y="6567"/>
                    <a:pt x="632" y="6528"/>
                  </a:cubicBezTo>
                  <a:cubicBezTo>
                    <a:pt x="653" y="6493"/>
                    <a:pt x="632" y="6458"/>
                    <a:pt x="597" y="6436"/>
                  </a:cubicBezTo>
                  <a:close/>
                  <a:moveTo>
                    <a:pt x="29207" y="6619"/>
                  </a:moveTo>
                  <a:cubicBezTo>
                    <a:pt x="29172" y="6636"/>
                    <a:pt x="29154" y="6693"/>
                    <a:pt x="29172" y="6728"/>
                  </a:cubicBezTo>
                  <a:cubicBezTo>
                    <a:pt x="29189" y="6745"/>
                    <a:pt x="29207" y="6762"/>
                    <a:pt x="29241" y="6762"/>
                  </a:cubicBezTo>
                  <a:cubicBezTo>
                    <a:pt x="29241" y="6762"/>
                    <a:pt x="29263" y="6762"/>
                    <a:pt x="29281" y="6745"/>
                  </a:cubicBezTo>
                  <a:cubicBezTo>
                    <a:pt x="29315" y="6728"/>
                    <a:pt x="29315" y="6693"/>
                    <a:pt x="29298" y="6654"/>
                  </a:cubicBezTo>
                  <a:cubicBezTo>
                    <a:pt x="29298" y="6636"/>
                    <a:pt x="29263" y="6619"/>
                    <a:pt x="29241" y="6619"/>
                  </a:cubicBezTo>
                  <a:close/>
                  <a:moveTo>
                    <a:pt x="414" y="6762"/>
                  </a:moveTo>
                  <a:cubicBezTo>
                    <a:pt x="397" y="6762"/>
                    <a:pt x="362" y="6784"/>
                    <a:pt x="362" y="6819"/>
                  </a:cubicBezTo>
                  <a:cubicBezTo>
                    <a:pt x="344" y="6819"/>
                    <a:pt x="344" y="6819"/>
                    <a:pt x="344" y="6836"/>
                  </a:cubicBezTo>
                  <a:cubicBezTo>
                    <a:pt x="362" y="6836"/>
                    <a:pt x="362" y="6854"/>
                    <a:pt x="362" y="6871"/>
                  </a:cubicBezTo>
                  <a:cubicBezTo>
                    <a:pt x="362" y="6893"/>
                    <a:pt x="379" y="6893"/>
                    <a:pt x="397" y="6910"/>
                  </a:cubicBezTo>
                  <a:lnTo>
                    <a:pt x="414" y="6910"/>
                  </a:lnTo>
                  <a:cubicBezTo>
                    <a:pt x="453" y="6910"/>
                    <a:pt x="471" y="6893"/>
                    <a:pt x="488" y="6871"/>
                  </a:cubicBezTo>
                  <a:cubicBezTo>
                    <a:pt x="505" y="6836"/>
                    <a:pt x="488" y="6784"/>
                    <a:pt x="453" y="6762"/>
                  </a:cubicBezTo>
                  <a:close/>
                  <a:moveTo>
                    <a:pt x="29407" y="6928"/>
                  </a:moveTo>
                  <a:cubicBezTo>
                    <a:pt x="29407" y="6928"/>
                    <a:pt x="29389" y="6945"/>
                    <a:pt x="29372" y="6945"/>
                  </a:cubicBezTo>
                  <a:cubicBezTo>
                    <a:pt x="29333" y="6963"/>
                    <a:pt x="29333" y="7002"/>
                    <a:pt x="29350" y="7037"/>
                  </a:cubicBezTo>
                  <a:cubicBezTo>
                    <a:pt x="29350" y="7071"/>
                    <a:pt x="29389" y="7071"/>
                    <a:pt x="29407" y="7071"/>
                  </a:cubicBezTo>
                  <a:lnTo>
                    <a:pt x="29442" y="7071"/>
                  </a:lnTo>
                  <a:cubicBezTo>
                    <a:pt x="29481" y="7054"/>
                    <a:pt x="29498" y="7002"/>
                    <a:pt x="29481" y="6980"/>
                  </a:cubicBezTo>
                  <a:cubicBezTo>
                    <a:pt x="29459" y="6945"/>
                    <a:pt x="29442" y="6928"/>
                    <a:pt x="29407" y="6928"/>
                  </a:cubicBezTo>
                  <a:close/>
                  <a:moveTo>
                    <a:pt x="288" y="7111"/>
                  </a:moveTo>
                  <a:cubicBezTo>
                    <a:pt x="253" y="7111"/>
                    <a:pt x="236" y="7128"/>
                    <a:pt x="218" y="7145"/>
                  </a:cubicBezTo>
                  <a:cubicBezTo>
                    <a:pt x="236" y="7163"/>
                    <a:pt x="253" y="7198"/>
                    <a:pt x="236" y="7219"/>
                  </a:cubicBezTo>
                  <a:lnTo>
                    <a:pt x="236" y="7237"/>
                  </a:lnTo>
                  <a:lnTo>
                    <a:pt x="270" y="7237"/>
                  </a:lnTo>
                  <a:cubicBezTo>
                    <a:pt x="270" y="7254"/>
                    <a:pt x="288" y="7254"/>
                    <a:pt x="288" y="7254"/>
                  </a:cubicBezTo>
                  <a:cubicBezTo>
                    <a:pt x="327" y="7254"/>
                    <a:pt x="344" y="7237"/>
                    <a:pt x="362" y="7198"/>
                  </a:cubicBezTo>
                  <a:cubicBezTo>
                    <a:pt x="379" y="7163"/>
                    <a:pt x="362" y="7128"/>
                    <a:pt x="305" y="7111"/>
                  </a:cubicBezTo>
                  <a:close/>
                  <a:moveTo>
                    <a:pt x="29590" y="7254"/>
                  </a:moveTo>
                  <a:cubicBezTo>
                    <a:pt x="29568" y="7254"/>
                    <a:pt x="29550" y="7254"/>
                    <a:pt x="29550" y="7272"/>
                  </a:cubicBezTo>
                  <a:cubicBezTo>
                    <a:pt x="29516" y="7289"/>
                    <a:pt x="29498" y="7328"/>
                    <a:pt x="29516" y="7363"/>
                  </a:cubicBezTo>
                  <a:cubicBezTo>
                    <a:pt x="29533" y="7380"/>
                    <a:pt x="29550" y="7398"/>
                    <a:pt x="29590" y="7398"/>
                  </a:cubicBezTo>
                  <a:lnTo>
                    <a:pt x="29624" y="7398"/>
                  </a:lnTo>
                  <a:cubicBezTo>
                    <a:pt x="29642" y="7380"/>
                    <a:pt x="29659" y="7328"/>
                    <a:pt x="29642" y="7289"/>
                  </a:cubicBezTo>
                  <a:cubicBezTo>
                    <a:pt x="29624" y="7272"/>
                    <a:pt x="29607" y="7254"/>
                    <a:pt x="29590" y="7254"/>
                  </a:cubicBezTo>
                  <a:close/>
                  <a:moveTo>
                    <a:pt x="179" y="7454"/>
                  </a:moveTo>
                  <a:cubicBezTo>
                    <a:pt x="144" y="7454"/>
                    <a:pt x="127" y="7454"/>
                    <a:pt x="109" y="7489"/>
                  </a:cubicBezTo>
                  <a:cubicBezTo>
                    <a:pt x="144" y="7507"/>
                    <a:pt x="162" y="7524"/>
                    <a:pt x="144" y="7563"/>
                  </a:cubicBezTo>
                  <a:lnTo>
                    <a:pt x="144" y="7581"/>
                  </a:lnTo>
                  <a:cubicBezTo>
                    <a:pt x="162" y="7598"/>
                    <a:pt x="162" y="7598"/>
                    <a:pt x="179" y="7598"/>
                  </a:cubicBezTo>
                  <a:cubicBezTo>
                    <a:pt x="197" y="7598"/>
                    <a:pt x="236" y="7581"/>
                    <a:pt x="236" y="7546"/>
                  </a:cubicBezTo>
                  <a:cubicBezTo>
                    <a:pt x="236" y="7524"/>
                    <a:pt x="218" y="7507"/>
                    <a:pt x="236" y="7472"/>
                  </a:cubicBezTo>
                  <a:cubicBezTo>
                    <a:pt x="218" y="7472"/>
                    <a:pt x="218" y="7454"/>
                    <a:pt x="197" y="7454"/>
                  </a:cubicBezTo>
                  <a:close/>
                  <a:moveTo>
                    <a:pt x="29716" y="7581"/>
                  </a:moveTo>
                  <a:cubicBezTo>
                    <a:pt x="29677" y="7598"/>
                    <a:pt x="29659" y="7654"/>
                    <a:pt x="29677" y="7689"/>
                  </a:cubicBezTo>
                  <a:cubicBezTo>
                    <a:pt x="29698" y="7707"/>
                    <a:pt x="29733" y="7724"/>
                    <a:pt x="29751" y="7724"/>
                  </a:cubicBezTo>
                  <a:cubicBezTo>
                    <a:pt x="29768" y="7724"/>
                    <a:pt x="29768" y="7724"/>
                    <a:pt x="29785" y="7707"/>
                  </a:cubicBezTo>
                  <a:cubicBezTo>
                    <a:pt x="29825" y="7689"/>
                    <a:pt x="29842" y="7654"/>
                    <a:pt x="29807" y="7615"/>
                  </a:cubicBezTo>
                  <a:cubicBezTo>
                    <a:pt x="29807" y="7598"/>
                    <a:pt x="29768" y="7581"/>
                    <a:pt x="29751" y="7581"/>
                  </a:cubicBezTo>
                  <a:close/>
                  <a:moveTo>
                    <a:pt x="70" y="7798"/>
                  </a:moveTo>
                  <a:cubicBezTo>
                    <a:pt x="36" y="7798"/>
                    <a:pt x="1" y="7815"/>
                    <a:pt x="1" y="7850"/>
                  </a:cubicBezTo>
                  <a:cubicBezTo>
                    <a:pt x="1" y="7889"/>
                    <a:pt x="18" y="7924"/>
                    <a:pt x="53" y="7942"/>
                  </a:cubicBezTo>
                  <a:lnTo>
                    <a:pt x="70" y="7942"/>
                  </a:lnTo>
                  <a:cubicBezTo>
                    <a:pt x="88" y="7942"/>
                    <a:pt x="127" y="7924"/>
                    <a:pt x="144" y="7907"/>
                  </a:cubicBezTo>
                  <a:cubicBezTo>
                    <a:pt x="109" y="7889"/>
                    <a:pt x="88" y="7850"/>
                    <a:pt x="109" y="7815"/>
                  </a:cubicBezTo>
                  <a:lnTo>
                    <a:pt x="109" y="7798"/>
                  </a:lnTo>
                  <a:close/>
                  <a:moveTo>
                    <a:pt x="29877" y="7907"/>
                  </a:moveTo>
                  <a:cubicBezTo>
                    <a:pt x="29842" y="7924"/>
                    <a:pt x="29825" y="7959"/>
                    <a:pt x="29859" y="7998"/>
                  </a:cubicBezTo>
                  <a:cubicBezTo>
                    <a:pt x="29859" y="8033"/>
                    <a:pt x="29894" y="8050"/>
                    <a:pt x="29916" y="8050"/>
                  </a:cubicBezTo>
                  <a:cubicBezTo>
                    <a:pt x="29933" y="8050"/>
                    <a:pt x="29933" y="8033"/>
                    <a:pt x="29951" y="8033"/>
                  </a:cubicBezTo>
                  <a:cubicBezTo>
                    <a:pt x="29986" y="8016"/>
                    <a:pt x="30003" y="7981"/>
                    <a:pt x="29986" y="7942"/>
                  </a:cubicBezTo>
                  <a:cubicBezTo>
                    <a:pt x="29968" y="7942"/>
                    <a:pt x="29968" y="7924"/>
                    <a:pt x="29968" y="7924"/>
                  </a:cubicBezTo>
                  <a:cubicBezTo>
                    <a:pt x="29951" y="7907"/>
                    <a:pt x="29933" y="7907"/>
                    <a:pt x="29916" y="7907"/>
                  </a:cubicBezTo>
                  <a:close/>
                  <a:moveTo>
                    <a:pt x="30042" y="8233"/>
                  </a:moveTo>
                  <a:cubicBezTo>
                    <a:pt x="30025" y="8251"/>
                    <a:pt x="30003" y="8285"/>
                    <a:pt x="30003" y="8307"/>
                  </a:cubicBezTo>
                  <a:cubicBezTo>
                    <a:pt x="30025" y="8325"/>
                    <a:pt x="30025" y="8325"/>
                    <a:pt x="30025" y="8342"/>
                  </a:cubicBezTo>
                  <a:cubicBezTo>
                    <a:pt x="30025" y="8342"/>
                    <a:pt x="30042" y="8342"/>
                    <a:pt x="30042" y="8359"/>
                  </a:cubicBezTo>
                  <a:cubicBezTo>
                    <a:pt x="30042" y="8359"/>
                    <a:pt x="30060" y="8377"/>
                    <a:pt x="30077" y="8377"/>
                  </a:cubicBezTo>
                  <a:cubicBezTo>
                    <a:pt x="30094" y="8377"/>
                    <a:pt x="30094" y="8359"/>
                    <a:pt x="30112" y="8359"/>
                  </a:cubicBezTo>
                  <a:cubicBezTo>
                    <a:pt x="30133" y="8342"/>
                    <a:pt x="30151" y="8325"/>
                    <a:pt x="30151" y="8285"/>
                  </a:cubicBezTo>
                  <a:cubicBezTo>
                    <a:pt x="30133" y="8268"/>
                    <a:pt x="30112" y="8268"/>
                    <a:pt x="30112" y="8251"/>
                  </a:cubicBezTo>
                  <a:lnTo>
                    <a:pt x="30112" y="8233"/>
                  </a:lnTo>
                  <a:close/>
                  <a:moveTo>
                    <a:pt x="30242" y="8542"/>
                  </a:moveTo>
                  <a:cubicBezTo>
                    <a:pt x="30221" y="8542"/>
                    <a:pt x="30221" y="8542"/>
                    <a:pt x="30203" y="8560"/>
                  </a:cubicBezTo>
                  <a:cubicBezTo>
                    <a:pt x="30186" y="8577"/>
                    <a:pt x="30168" y="8594"/>
                    <a:pt x="30168" y="8634"/>
                  </a:cubicBezTo>
                  <a:cubicBezTo>
                    <a:pt x="30186" y="8634"/>
                    <a:pt x="30186" y="8651"/>
                    <a:pt x="30203" y="8668"/>
                  </a:cubicBezTo>
                  <a:lnTo>
                    <a:pt x="30203" y="8686"/>
                  </a:lnTo>
                  <a:lnTo>
                    <a:pt x="30277" y="8686"/>
                  </a:lnTo>
                  <a:cubicBezTo>
                    <a:pt x="30312" y="8668"/>
                    <a:pt x="30329" y="8634"/>
                    <a:pt x="30312" y="8594"/>
                  </a:cubicBezTo>
                  <a:cubicBezTo>
                    <a:pt x="30294" y="8594"/>
                    <a:pt x="30294" y="8577"/>
                    <a:pt x="30294" y="8577"/>
                  </a:cubicBezTo>
                  <a:lnTo>
                    <a:pt x="30277" y="8560"/>
                  </a:lnTo>
                  <a:cubicBezTo>
                    <a:pt x="30277" y="8560"/>
                    <a:pt x="30260" y="8542"/>
                    <a:pt x="30242" y="8542"/>
                  </a:cubicBezTo>
                  <a:close/>
                  <a:moveTo>
                    <a:pt x="30386" y="8869"/>
                  </a:moveTo>
                  <a:cubicBezTo>
                    <a:pt x="30368" y="8886"/>
                    <a:pt x="30351" y="8921"/>
                    <a:pt x="30351" y="8960"/>
                  </a:cubicBezTo>
                  <a:cubicBezTo>
                    <a:pt x="30368" y="8960"/>
                    <a:pt x="30368" y="8960"/>
                    <a:pt x="30368" y="8977"/>
                  </a:cubicBezTo>
                  <a:cubicBezTo>
                    <a:pt x="30368" y="8977"/>
                    <a:pt x="30386" y="8977"/>
                    <a:pt x="30386" y="8995"/>
                  </a:cubicBezTo>
                  <a:cubicBezTo>
                    <a:pt x="30386" y="8995"/>
                    <a:pt x="30403" y="9012"/>
                    <a:pt x="30421" y="9012"/>
                  </a:cubicBezTo>
                  <a:cubicBezTo>
                    <a:pt x="30438" y="9012"/>
                    <a:pt x="30460" y="8995"/>
                    <a:pt x="30460" y="8995"/>
                  </a:cubicBezTo>
                  <a:cubicBezTo>
                    <a:pt x="30495" y="8977"/>
                    <a:pt x="30495" y="8938"/>
                    <a:pt x="30495" y="8921"/>
                  </a:cubicBezTo>
                  <a:cubicBezTo>
                    <a:pt x="30477" y="8921"/>
                    <a:pt x="30477" y="8903"/>
                    <a:pt x="30460" y="8886"/>
                  </a:cubicBezTo>
                  <a:lnTo>
                    <a:pt x="30460" y="8869"/>
                  </a:lnTo>
                  <a:close/>
                  <a:moveTo>
                    <a:pt x="30569" y="9177"/>
                  </a:moveTo>
                  <a:cubicBezTo>
                    <a:pt x="30547" y="9195"/>
                    <a:pt x="30529" y="9230"/>
                    <a:pt x="30529" y="9247"/>
                  </a:cubicBezTo>
                  <a:lnTo>
                    <a:pt x="30569" y="9286"/>
                  </a:lnTo>
                  <a:lnTo>
                    <a:pt x="30569" y="9321"/>
                  </a:lnTo>
                  <a:lnTo>
                    <a:pt x="30638" y="9321"/>
                  </a:lnTo>
                  <a:cubicBezTo>
                    <a:pt x="30656" y="9304"/>
                    <a:pt x="30677" y="9286"/>
                    <a:pt x="30677" y="9247"/>
                  </a:cubicBezTo>
                  <a:cubicBezTo>
                    <a:pt x="30656" y="9247"/>
                    <a:pt x="30621" y="9230"/>
                    <a:pt x="30621" y="9212"/>
                  </a:cubicBezTo>
                  <a:cubicBezTo>
                    <a:pt x="30621" y="9195"/>
                    <a:pt x="30603" y="9195"/>
                    <a:pt x="30603" y="9177"/>
                  </a:cubicBezTo>
                  <a:close/>
                  <a:moveTo>
                    <a:pt x="30730" y="9504"/>
                  </a:moveTo>
                  <a:cubicBezTo>
                    <a:pt x="30712" y="9521"/>
                    <a:pt x="30695" y="9539"/>
                    <a:pt x="30695" y="9556"/>
                  </a:cubicBezTo>
                  <a:cubicBezTo>
                    <a:pt x="30712" y="9556"/>
                    <a:pt x="30730" y="9573"/>
                    <a:pt x="30747" y="9591"/>
                  </a:cubicBezTo>
                  <a:lnTo>
                    <a:pt x="30747" y="9647"/>
                  </a:lnTo>
                  <a:lnTo>
                    <a:pt x="30786" y="9647"/>
                  </a:lnTo>
                  <a:cubicBezTo>
                    <a:pt x="30804" y="9630"/>
                    <a:pt x="30821" y="9613"/>
                    <a:pt x="30821" y="9591"/>
                  </a:cubicBezTo>
                  <a:lnTo>
                    <a:pt x="30804" y="9591"/>
                  </a:lnTo>
                  <a:cubicBezTo>
                    <a:pt x="30764" y="9591"/>
                    <a:pt x="30747" y="9573"/>
                    <a:pt x="30730" y="9539"/>
                  </a:cubicBezTo>
                  <a:lnTo>
                    <a:pt x="30730" y="9504"/>
                  </a:lnTo>
                  <a:close/>
                  <a:moveTo>
                    <a:pt x="30838" y="9848"/>
                  </a:moveTo>
                  <a:cubicBezTo>
                    <a:pt x="30821" y="9865"/>
                    <a:pt x="30804" y="9882"/>
                    <a:pt x="30786" y="9900"/>
                  </a:cubicBezTo>
                  <a:lnTo>
                    <a:pt x="30821" y="9900"/>
                  </a:lnTo>
                  <a:cubicBezTo>
                    <a:pt x="30856" y="9900"/>
                    <a:pt x="30873" y="9917"/>
                    <a:pt x="30895" y="9939"/>
                  </a:cubicBezTo>
                  <a:lnTo>
                    <a:pt x="30895" y="9991"/>
                  </a:lnTo>
                  <a:cubicBezTo>
                    <a:pt x="30912" y="9974"/>
                    <a:pt x="30930" y="9939"/>
                    <a:pt x="30930" y="9917"/>
                  </a:cubicBezTo>
                  <a:cubicBezTo>
                    <a:pt x="30930" y="9882"/>
                    <a:pt x="30895" y="9848"/>
                    <a:pt x="30856" y="9848"/>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59"/>
            <p:cNvSpPr/>
            <p:nvPr/>
          </p:nvSpPr>
          <p:spPr>
            <a:xfrm rot="-5400000">
              <a:off x="6341590" y="2369675"/>
              <a:ext cx="5496699" cy="449492"/>
            </a:xfrm>
            <a:custGeom>
              <a:avLst/>
              <a:gdLst/>
              <a:ahLst/>
              <a:cxnLst/>
              <a:rect l="l" t="t" r="r" b="b"/>
              <a:pathLst>
                <a:path w="30734" h="2755" extrusionOk="0">
                  <a:moveTo>
                    <a:pt x="257" y="0"/>
                  </a:moveTo>
                  <a:cubicBezTo>
                    <a:pt x="257" y="0"/>
                    <a:pt x="257" y="18"/>
                    <a:pt x="275" y="35"/>
                  </a:cubicBezTo>
                  <a:cubicBezTo>
                    <a:pt x="275" y="18"/>
                    <a:pt x="275" y="0"/>
                    <a:pt x="257" y="0"/>
                  </a:cubicBezTo>
                  <a:close/>
                  <a:moveTo>
                    <a:pt x="131" y="309"/>
                  </a:moveTo>
                  <a:cubicBezTo>
                    <a:pt x="131" y="344"/>
                    <a:pt x="131" y="383"/>
                    <a:pt x="149" y="401"/>
                  </a:cubicBezTo>
                  <a:lnTo>
                    <a:pt x="149" y="383"/>
                  </a:lnTo>
                  <a:cubicBezTo>
                    <a:pt x="166" y="362"/>
                    <a:pt x="149" y="327"/>
                    <a:pt x="131" y="309"/>
                  </a:cubicBezTo>
                  <a:close/>
                  <a:moveTo>
                    <a:pt x="22" y="653"/>
                  </a:moveTo>
                  <a:lnTo>
                    <a:pt x="22" y="653"/>
                  </a:lnTo>
                  <a:cubicBezTo>
                    <a:pt x="1" y="688"/>
                    <a:pt x="22" y="745"/>
                    <a:pt x="57" y="745"/>
                  </a:cubicBezTo>
                  <a:lnTo>
                    <a:pt x="57" y="727"/>
                  </a:lnTo>
                  <a:cubicBezTo>
                    <a:pt x="75" y="688"/>
                    <a:pt x="57" y="671"/>
                    <a:pt x="22" y="653"/>
                  </a:cubicBezTo>
                  <a:close/>
                  <a:moveTo>
                    <a:pt x="29881" y="1088"/>
                  </a:moveTo>
                  <a:cubicBezTo>
                    <a:pt x="29881" y="1088"/>
                    <a:pt x="29881" y="1106"/>
                    <a:pt x="29899" y="1106"/>
                  </a:cubicBezTo>
                  <a:lnTo>
                    <a:pt x="29881" y="1088"/>
                  </a:lnTo>
                  <a:close/>
                  <a:moveTo>
                    <a:pt x="30025" y="1397"/>
                  </a:moveTo>
                  <a:lnTo>
                    <a:pt x="30025" y="1415"/>
                  </a:lnTo>
                  <a:cubicBezTo>
                    <a:pt x="30025" y="1432"/>
                    <a:pt x="30046" y="1432"/>
                    <a:pt x="30064" y="1449"/>
                  </a:cubicBezTo>
                  <a:lnTo>
                    <a:pt x="30064" y="1432"/>
                  </a:lnTo>
                  <a:lnTo>
                    <a:pt x="30025" y="1397"/>
                  </a:lnTo>
                  <a:close/>
                  <a:moveTo>
                    <a:pt x="30190" y="1724"/>
                  </a:moveTo>
                  <a:lnTo>
                    <a:pt x="30207" y="1741"/>
                  </a:lnTo>
                  <a:cubicBezTo>
                    <a:pt x="30207" y="1741"/>
                    <a:pt x="30207" y="1758"/>
                    <a:pt x="30225" y="1758"/>
                  </a:cubicBezTo>
                  <a:lnTo>
                    <a:pt x="30225" y="1741"/>
                  </a:lnTo>
                  <a:cubicBezTo>
                    <a:pt x="30207" y="1741"/>
                    <a:pt x="30207" y="1724"/>
                    <a:pt x="30190" y="1724"/>
                  </a:cubicBezTo>
                  <a:close/>
                  <a:moveTo>
                    <a:pt x="30373" y="2033"/>
                  </a:moveTo>
                  <a:lnTo>
                    <a:pt x="30373" y="2050"/>
                  </a:lnTo>
                  <a:cubicBezTo>
                    <a:pt x="30390" y="2067"/>
                    <a:pt x="30390" y="2085"/>
                    <a:pt x="30408" y="2085"/>
                  </a:cubicBezTo>
                  <a:lnTo>
                    <a:pt x="30408" y="2067"/>
                  </a:lnTo>
                  <a:cubicBezTo>
                    <a:pt x="30390" y="2050"/>
                    <a:pt x="30390" y="2033"/>
                    <a:pt x="30373" y="2033"/>
                  </a:cubicBezTo>
                  <a:close/>
                  <a:moveTo>
                    <a:pt x="30516" y="2341"/>
                  </a:moveTo>
                  <a:cubicBezTo>
                    <a:pt x="30516" y="2359"/>
                    <a:pt x="30534" y="2359"/>
                    <a:pt x="30534" y="2376"/>
                  </a:cubicBezTo>
                  <a:cubicBezTo>
                    <a:pt x="30534" y="2394"/>
                    <a:pt x="30569" y="2411"/>
                    <a:pt x="30590" y="2411"/>
                  </a:cubicBezTo>
                  <a:lnTo>
                    <a:pt x="30590" y="2376"/>
                  </a:lnTo>
                  <a:cubicBezTo>
                    <a:pt x="30569" y="2359"/>
                    <a:pt x="30551" y="2341"/>
                    <a:pt x="30516" y="2341"/>
                  </a:cubicBezTo>
                  <a:close/>
                  <a:moveTo>
                    <a:pt x="30643" y="2668"/>
                  </a:moveTo>
                  <a:lnTo>
                    <a:pt x="30643" y="2703"/>
                  </a:lnTo>
                  <a:cubicBezTo>
                    <a:pt x="30660" y="2737"/>
                    <a:pt x="30677" y="2755"/>
                    <a:pt x="30717" y="2755"/>
                  </a:cubicBezTo>
                  <a:lnTo>
                    <a:pt x="30734" y="2755"/>
                  </a:lnTo>
                  <a:lnTo>
                    <a:pt x="30734" y="2720"/>
                  </a:lnTo>
                  <a:cubicBezTo>
                    <a:pt x="30734" y="2685"/>
                    <a:pt x="30699" y="2668"/>
                    <a:pt x="30660" y="2668"/>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59"/>
            <p:cNvSpPr/>
            <p:nvPr/>
          </p:nvSpPr>
          <p:spPr>
            <a:xfrm rot="-5400000">
              <a:off x="5788529" y="2120835"/>
              <a:ext cx="5239874" cy="1151059"/>
            </a:xfrm>
            <a:custGeom>
              <a:avLst/>
              <a:gdLst/>
              <a:ahLst/>
              <a:cxnLst/>
              <a:rect l="l" t="t" r="r" b="b"/>
              <a:pathLst>
                <a:path w="29298" h="7055" extrusionOk="0">
                  <a:moveTo>
                    <a:pt x="10770" y="1"/>
                  </a:moveTo>
                  <a:cubicBezTo>
                    <a:pt x="10731" y="18"/>
                    <a:pt x="10714" y="35"/>
                    <a:pt x="10714" y="92"/>
                  </a:cubicBezTo>
                  <a:cubicBezTo>
                    <a:pt x="10714" y="127"/>
                    <a:pt x="10731" y="144"/>
                    <a:pt x="10788" y="144"/>
                  </a:cubicBezTo>
                  <a:cubicBezTo>
                    <a:pt x="10822" y="144"/>
                    <a:pt x="10862" y="127"/>
                    <a:pt x="10862" y="75"/>
                  </a:cubicBezTo>
                  <a:cubicBezTo>
                    <a:pt x="10862" y="35"/>
                    <a:pt x="10822" y="1"/>
                    <a:pt x="10788" y="1"/>
                  </a:cubicBezTo>
                  <a:close/>
                  <a:moveTo>
                    <a:pt x="11149" y="1"/>
                  </a:moveTo>
                  <a:cubicBezTo>
                    <a:pt x="11097" y="1"/>
                    <a:pt x="11079" y="35"/>
                    <a:pt x="11079" y="75"/>
                  </a:cubicBezTo>
                  <a:cubicBezTo>
                    <a:pt x="11079" y="109"/>
                    <a:pt x="11097" y="144"/>
                    <a:pt x="11149" y="144"/>
                  </a:cubicBezTo>
                  <a:cubicBezTo>
                    <a:pt x="11188" y="144"/>
                    <a:pt x="11223" y="109"/>
                    <a:pt x="11223" y="75"/>
                  </a:cubicBezTo>
                  <a:cubicBezTo>
                    <a:pt x="11223" y="35"/>
                    <a:pt x="11188" y="1"/>
                    <a:pt x="11149" y="1"/>
                  </a:cubicBezTo>
                  <a:close/>
                  <a:moveTo>
                    <a:pt x="11514" y="18"/>
                  </a:moveTo>
                  <a:cubicBezTo>
                    <a:pt x="11458" y="18"/>
                    <a:pt x="11440" y="53"/>
                    <a:pt x="11440" y="92"/>
                  </a:cubicBezTo>
                  <a:cubicBezTo>
                    <a:pt x="11423" y="127"/>
                    <a:pt x="11458" y="162"/>
                    <a:pt x="11492" y="162"/>
                  </a:cubicBezTo>
                  <a:lnTo>
                    <a:pt x="11514" y="162"/>
                  </a:lnTo>
                  <a:cubicBezTo>
                    <a:pt x="11549" y="162"/>
                    <a:pt x="11566" y="127"/>
                    <a:pt x="11584" y="92"/>
                  </a:cubicBezTo>
                  <a:cubicBezTo>
                    <a:pt x="11584" y="53"/>
                    <a:pt x="11549" y="18"/>
                    <a:pt x="11514" y="18"/>
                  </a:cubicBezTo>
                  <a:close/>
                  <a:moveTo>
                    <a:pt x="10405" y="35"/>
                  </a:moveTo>
                  <a:cubicBezTo>
                    <a:pt x="10370" y="35"/>
                    <a:pt x="10335" y="75"/>
                    <a:pt x="10352" y="109"/>
                  </a:cubicBezTo>
                  <a:cubicBezTo>
                    <a:pt x="10352" y="144"/>
                    <a:pt x="10387" y="183"/>
                    <a:pt x="10426" y="183"/>
                  </a:cubicBezTo>
                  <a:cubicBezTo>
                    <a:pt x="10461" y="162"/>
                    <a:pt x="10496" y="144"/>
                    <a:pt x="10496" y="92"/>
                  </a:cubicBezTo>
                  <a:cubicBezTo>
                    <a:pt x="10479" y="53"/>
                    <a:pt x="10461" y="35"/>
                    <a:pt x="10426" y="35"/>
                  </a:cubicBezTo>
                  <a:close/>
                  <a:moveTo>
                    <a:pt x="11858" y="53"/>
                  </a:moveTo>
                  <a:cubicBezTo>
                    <a:pt x="11819" y="53"/>
                    <a:pt x="11801" y="75"/>
                    <a:pt x="11801" y="109"/>
                  </a:cubicBezTo>
                  <a:cubicBezTo>
                    <a:pt x="11784" y="144"/>
                    <a:pt x="11819" y="183"/>
                    <a:pt x="11858" y="201"/>
                  </a:cubicBezTo>
                  <a:lnTo>
                    <a:pt x="11875" y="201"/>
                  </a:lnTo>
                  <a:cubicBezTo>
                    <a:pt x="11910" y="201"/>
                    <a:pt x="11928" y="162"/>
                    <a:pt x="11928" y="127"/>
                  </a:cubicBezTo>
                  <a:cubicBezTo>
                    <a:pt x="11949" y="92"/>
                    <a:pt x="11910" y="53"/>
                    <a:pt x="11875" y="53"/>
                  </a:cubicBezTo>
                  <a:close/>
                  <a:moveTo>
                    <a:pt x="10043" y="75"/>
                  </a:moveTo>
                  <a:cubicBezTo>
                    <a:pt x="10009" y="75"/>
                    <a:pt x="9991" y="109"/>
                    <a:pt x="9991" y="144"/>
                  </a:cubicBezTo>
                  <a:cubicBezTo>
                    <a:pt x="9991" y="183"/>
                    <a:pt x="10026" y="218"/>
                    <a:pt x="10061" y="218"/>
                  </a:cubicBezTo>
                  <a:cubicBezTo>
                    <a:pt x="10100" y="201"/>
                    <a:pt x="10135" y="162"/>
                    <a:pt x="10135" y="127"/>
                  </a:cubicBezTo>
                  <a:cubicBezTo>
                    <a:pt x="10117" y="92"/>
                    <a:pt x="10100" y="75"/>
                    <a:pt x="10061" y="75"/>
                  </a:cubicBezTo>
                  <a:close/>
                  <a:moveTo>
                    <a:pt x="12219" y="109"/>
                  </a:moveTo>
                  <a:cubicBezTo>
                    <a:pt x="12184" y="109"/>
                    <a:pt x="12167" y="127"/>
                    <a:pt x="12145" y="162"/>
                  </a:cubicBezTo>
                  <a:cubicBezTo>
                    <a:pt x="12145" y="201"/>
                    <a:pt x="12167" y="236"/>
                    <a:pt x="12219" y="253"/>
                  </a:cubicBezTo>
                  <a:cubicBezTo>
                    <a:pt x="12254" y="253"/>
                    <a:pt x="12293" y="218"/>
                    <a:pt x="12293" y="183"/>
                  </a:cubicBezTo>
                  <a:cubicBezTo>
                    <a:pt x="12311" y="144"/>
                    <a:pt x="12276" y="109"/>
                    <a:pt x="12237" y="109"/>
                  </a:cubicBezTo>
                  <a:close/>
                  <a:moveTo>
                    <a:pt x="9682" y="127"/>
                  </a:moveTo>
                  <a:cubicBezTo>
                    <a:pt x="9643" y="127"/>
                    <a:pt x="9626" y="162"/>
                    <a:pt x="9626" y="201"/>
                  </a:cubicBezTo>
                  <a:cubicBezTo>
                    <a:pt x="9626" y="236"/>
                    <a:pt x="9665" y="270"/>
                    <a:pt x="9700" y="270"/>
                  </a:cubicBezTo>
                  <a:lnTo>
                    <a:pt x="9717" y="270"/>
                  </a:lnTo>
                  <a:cubicBezTo>
                    <a:pt x="9752" y="253"/>
                    <a:pt x="9774" y="218"/>
                    <a:pt x="9774" y="183"/>
                  </a:cubicBezTo>
                  <a:cubicBezTo>
                    <a:pt x="9774" y="144"/>
                    <a:pt x="9735" y="127"/>
                    <a:pt x="9700" y="127"/>
                  </a:cubicBezTo>
                  <a:close/>
                  <a:moveTo>
                    <a:pt x="9339" y="183"/>
                  </a:moveTo>
                  <a:cubicBezTo>
                    <a:pt x="9282" y="201"/>
                    <a:pt x="9265" y="236"/>
                    <a:pt x="9265" y="270"/>
                  </a:cubicBezTo>
                  <a:cubicBezTo>
                    <a:pt x="9282" y="310"/>
                    <a:pt x="9299" y="327"/>
                    <a:pt x="9339" y="327"/>
                  </a:cubicBezTo>
                  <a:lnTo>
                    <a:pt x="9356" y="327"/>
                  </a:lnTo>
                  <a:cubicBezTo>
                    <a:pt x="9391" y="327"/>
                    <a:pt x="9426" y="292"/>
                    <a:pt x="9408" y="236"/>
                  </a:cubicBezTo>
                  <a:cubicBezTo>
                    <a:pt x="9408" y="218"/>
                    <a:pt x="9373" y="183"/>
                    <a:pt x="9339" y="183"/>
                  </a:cubicBezTo>
                  <a:close/>
                  <a:moveTo>
                    <a:pt x="12580" y="183"/>
                  </a:moveTo>
                  <a:cubicBezTo>
                    <a:pt x="12545" y="183"/>
                    <a:pt x="12511" y="201"/>
                    <a:pt x="12511" y="236"/>
                  </a:cubicBezTo>
                  <a:cubicBezTo>
                    <a:pt x="12493" y="270"/>
                    <a:pt x="12528" y="310"/>
                    <a:pt x="12563" y="327"/>
                  </a:cubicBezTo>
                  <a:lnTo>
                    <a:pt x="12580" y="327"/>
                  </a:lnTo>
                  <a:cubicBezTo>
                    <a:pt x="12619" y="327"/>
                    <a:pt x="12637" y="310"/>
                    <a:pt x="12654" y="270"/>
                  </a:cubicBezTo>
                  <a:cubicBezTo>
                    <a:pt x="12654" y="236"/>
                    <a:pt x="12637" y="183"/>
                    <a:pt x="12602" y="183"/>
                  </a:cubicBezTo>
                  <a:close/>
                  <a:moveTo>
                    <a:pt x="8973" y="253"/>
                  </a:moveTo>
                  <a:cubicBezTo>
                    <a:pt x="8938" y="270"/>
                    <a:pt x="8903" y="310"/>
                    <a:pt x="8921" y="344"/>
                  </a:cubicBezTo>
                  <a:cubicBezTo>
                    <a:pt x="8921" y="379"/>
                    <a:pt x="8956" y="401"/>
                    <a:pt x="8990" y="401"/>
                  </a:cubicBezTo>
                  <a:lnTo>
                    <a:pt x="9012" y="401"/>
                  </a:lnTo>
                  <a:cubicBezTo>
                    <a:pt x="9047" y="401"/>
                    <a:pt x="9064" y="362"/>
                    <a:pt x="9064" y="310"/>
                  </a:cubicBezTo>
                  <a:cubicBezTo>
                    <a:pt x="9047" y="292"/>
                    <a:pt x="9030" y="253"/>
                    <a:pt x="8990" y="253"/>
                  </a:cubicBezTo>
                  <a:close/>
                  <a:moveTo>
                    <a:pt x="12928" y="270"/>
                  </a:moveTo>
                  <a:cubicBezTo>
                    <a:pt x="12889" y="270"/>
                    <a:pt x="12872" y="292"/>
                    <a:pt x="12854" y="327"/>
                  </a:cubicBezTo>
                  <a:cubicBezTo>
                    <a:pt x="12854" y="362"/>
                    <a:pt x="12872" y="401"/>
                    <a:pt x="12907" y="418"/>
                  </a:cubicBezTo>
                  <a:lnTo>
                    <a:pt x="12928" y="418"/>
                  </a:lnTo>
                  <a:cubicBezTo>
                    <a:pt x="12963" y="418"/>
                    <a:pt x="12981" y="401"/>
                    <a:pt x="12998" y="362"/>
                  </a:cubicBezTo>
                  <a:cubicBezTo>
                    <a:pt x="13015" y="327"/>
                    <a:pt x="12981" y="292"/>
                    <a:pt x="12946" y="270"/>
                  </a:cubicBezTo>
                  <a:close/>
                  <a:moveTo>
                    <a:pt x="8612" y="344"/>
                  </a:moveTo>
                  <a:cubicBezTo>
                    <a:pt x="8577" y="362"/>
                    <a:pt x="8555" y="401"/>
                    <a:pt x="8555" y="436"/>
                  </a:cubicBezTo>
                  <a:cubicBezTo>
                    <a:pt x="8577" y="471"/>
                    <a:pt x="8595" y="488"/>
                    <a:pt x="8629" y="488"/>
                  </a:cubicBezTo>
                  <a:lnTo>
                    <a:pt x="8647" y="488"/>
                  </a:lnTo>
                  <a:cubicBezTo>
                    <a:pt x="8686" y="471"/>
                    <a:pt x="8721" y="436"/>
                    <a:pt x="8703" y="401"/>
                  </a:cubicBezTo>
                  <a:cubicBezTo>
                    <a:pt x="8703" y="362"/>
                    <a:pt x="8664" y="344"/>
                    <a:pt x="8629" y="344"/>
                  </a:cubicBezTo>
                  <a:close/>
                  <a:moveTo>
                    <a:pt x="13272" y="401"/>
                  </a:moveTo>
                  <a:cubicBezTo>
                    <a:pt x="13233" y="401"/>
                    <a:pt x="13216" y="418"/>
                    <a:pt x="13198" y="436"/>
                  </a:cubicBezTo>
                  <a:cubicBezTo>
                    <a:pt x="13181" y="471"/>
                    <a:pt x="13198" y="527"/>
                    <a:pt x="13255" y="545"/>
                  </a:cubicBezTo>
                  <a:lnTo>
                    <a:pt x="13272" y="545"/>
                  </a:lnTo>
                  <a:cubicBezTo>
                    <a:pt x="13307" y="545"/>
                    <a:pt x="13324" y="527"/>
                    <a:pt x="13342" y="488"/>
                  </a:cubicBezTo>
                  <a:cubicBezTo>
                    <a:pt x="13342" y="453"/>
                    <a:pt x="13324" y="418"/>
                    <a:pt x="13290" y="401"/>
                  </a:cubicBezTo>
                  <a:close/>
                  <a:moveTo>
                    <a:pt x="24203" y="401"/>
                  </a:moveTo>
                  <a:cubicBezTo>
                    <a:pt x="24150" y="401"/>
                    <a:pt x="24133" y="436"/>
                    <a:pt x="24133" y="471"/>
                  </a:cubicBezTo>
                  <a:cubicBezTo>
                    <a:pt x="24133" y="510"/>
                    <a:pt x="24168" y="545"/>
                    <a:pt x="24203" y="545"/>
                  </a:cubicBezTo>
                  <a:cubicBezTo>
                    <a:pt x="24242" y="545"/>
                    <a:pt x="24277" y="510"/>
                    <a:pt x="24277" y="471"/>
                  </a:cubicBezTo>
                  <a:cubicBezTo>
                    <a:pt x="24277" y="436"/>
                    <a:pt x="24242" y="401"/>
                    <a:pt x="24203" y="401"/>
                  </a:cubicBezTo>
                  <a:close/>
                  <a:moveTo>
                    <a:pt x="24568" y="401"/>
                  </a:moveTo>
                  <a:cubicBezTo>
                    <a:pt x="24529" y="401"/>
                    <a:pt x="24494" y="418"/>
                    <a:pt x="24494" y="453"/>
                  </a:cubicBezTo>
                  <a:cubicBezTo>
                    <a:pt x="24494" y="510"/>
                    <a:pt x="24529" y="527"/>
                    <a:pt x="24568" y="545"/>
                  </a:cubicBezTo>
                  <a:cubicBezTo>
                    <a:pt x="24603" y="545"/>
                    <a:pt x="24638" y="510"/>
                    <a:pt x="24638" y="471"/>
                  </a:cubicBezTo>
                  <a:cubicBezTo>
                    <a:pt x="24638" y="418"/>
                    <a:pt x="24603" y="401"/>
                    <a:pt x="24568" y="401"/>
                  </a:cubicBezTo>
                  <a:close/>
                  <a:moveTo>
                    <a:pt x="24929" y="418"/>
                  </a:moveTo>
                  <a:cubicBezTo>
                    <a:pt x="24894" y="418"/>
                    <a:pt x="24855" y="453"/>
                    <a:pt x="24855" y="488"/>
                  </a:cubicBezTo>
                  <a:cubicBezTo>
                    <a:pt x="24855" y="527"/>
                    <a:pt x="24873" y="562"/>
                    <a:pt x="24912" y="562"/>
                  </a:cubicBezTo>
                  <a:lnTo>
                    <a:pt x="24929" y="562"/>
                  </a:lnTo>
                  <a:cubicBezTo>
                    <a:pt x="24964" y="562"/>
                    <a:pt x="24982" y="545"/>
                    <a:pt x="25003" y="510"/>
                  </a:cubicBezTo>
                  <a:cubicBezTo>
                    <a:pt x="25003" y="471"/>
                    <a:pt x="24982" y="436"/>
                    <a:pt x="24929" y="418"/>
                  </a:cubicBezTo>
                  <a:close/>
                  <a:moveTo>
                    <a:pt x="8268" y="436"/>
                  </a:moveTo>
                  <a:cubicBezTo>
                    <a:pt x="8229" y="453"/>
                    <a:pt x="8194" y="488"/>
                    <a:pt x="8212" y="527"/>
                  </a:cubicBezTo>
                  <a:cubicBezTo>
                    <a:pt x="8229" y="562"/>
                    <a:pt x="8251" y="579"/>
                    <a:pt x="8286" y="579"/>
                  </a:cubicBezTo>
                  <a:lnTo>
                    <a:pt x="8303" y="579"/>
                  </a:lnTo>
                  <a:cubicBezTo>
                    <a:pt x="8338" y="562"/>
                    <a:pt x="8360" y="527"/>
                    <a:pt x="8360" y="488"/>
                  </a:cubicBezTo>
                  <a:cubicBezTo>
                    <a:pt x="8338" y="453"/>
                    <a:pt x="8320" y="436"/>
                    <a:pt x="8286" y="436"/>
                  </a:cubicBezTo>
                  <a:close/>
                  <a:moveTo>
                    <a:pt x="23824" y="453"/>
                  </a:moveTo>
                  <a:cubicBezTo>
                    <a:pt x="23785" y="453"/>
                    <a:pt x="23767" y="488"/>
                    <a:pt x="23767" y="545"/>
                  </a:cubicBezTo>
                  <a:cubicBezTo>
                    <a:pt x="23785" y="562"/>
                    <a:pt x="23807" y="597"/>
                    <a:pt x="23841" y="597"/>
                  </a:cubicBezTo>
                  <a:lnTo>
                    <a:pt x="23859" y="597"/>
                  </a:lnTo>
                  <a:cubicBezTo>
                    <a:pt x="23894" y="579"/>
                    <a:pt x="23915" y="545"/>
                    <a:pt x="23915" y="510"/>
                  </a:cubicBezTo>
                  <a:cubicBezTo>
                    <a:pt x="23915" y="471"/>
                    <a:pt x="23876" y="453"/>
                    <a:pt x="23841" y="453"/>
                  </a:cubicBezTo>
                  <a:close/>
                  <a:moveTo>
                    <a:pt x="25273" y="510"/>
                  </a:moveTo>
                  <a:cubicBezTo>
                    <a:pt x="25256" y="510"/>
                    <a:pt x="25221" y="527"/>
                    <a:pt x="25199" y="562"/>
                  </a:cubicBezTo>
                  <a:cubicBezTo>
                    <a:pt x="25199" y="597"/>
                    <a:pt x="25221" y="636"/>
                    <a:pt x="25256" y="653"/>
                  </a:cubicBezTo>
                  <a:lnTo>
                    <a:pt x="25273" y="653"/>
                  </a:lnTo>
                  <a:cubicBezTo>
                    <a:pt x="25308" y="653"/>
                    <a:pt x="25330" y="636"/>
                    <a:pt x="25347" y="597"/>
                  </a:cubicBezTo>
                  <a:cubicBezTo>
                    <a:pt x="25364" y="562"/>
                    <a:pt x="25347" y="527"/>
                    <a:pt x="25290" y="510"/>
                  </a:cubicBezTo>
                  <a:close/>
                  <a:moveTo>
                    <a:pt x="7924" y="545"/>
                  </a:moveTo>
                  <a:cubicBezTo>
                    <a:pt x="7868" y="562"/>
                    <a:pt x="7850" y="597"/>
                    <a:pt x="7868" y="636"/>
                  </a:cubicBezTo>
                  <a:cubicBezTo>
                    <a:pt x="7868" y="671"/>
                    <a:pt x="7903" y="688"/>
                    <a:pt x="7942" y="688"/>
                  </a:cubicBezTo>
                  <a:lnTo>
                    <a:pt x="7959" y="688"/>
                  </a:lnTo>
                  <a:cubicBezTo>
                    <a:pt x="7994" y="671"/>
                    <a:pt x="8011" y="636"/>
                    <a:pt x="8011" y="597"/>
                  </a:cubicBezTo>
                  <a:cubicBezTo>
                    <a:pt x="7994" y="562"/>
                    <a:pt x="7959" y="545"/>
                    <a:pt x="7942" y="545"/>
                  </a:cubicBezTo>
                  <a:close/>
                  <a:moveTo>
                    <a:pt x="13599" y="545"/>
                  </a:moveTo>
                  <a:cubicBezTo>
                    <a:pt x="13581" y="545"/>
                    <a:pt x="13542" y="545"/>
                    <a:pt x="13542" y="579"/>
                  </a:cubicBezTo>
                  <a:cubicBezTo>
                    <a:pt x="13525" y="619"/>
                    <a:pt x="13542" y="653"/>
                    <a:pt x="13581" y="671"/>
                  </a:cubicBezTo>
                  <a:cubicBezTo>
                    <a:pt x="13581" y="688"/>
                    <a:pt x="13599" y="688"/>
                    <a:pt x="13599" y="688"/>
                  </a:cubicBezTo>
                  <a:cubicBezTo>
                    <a:pt x="13633" y="688"/>
                    <a:pt x="13651" y="671"/>
                    <a:pt x="13668" y="636"/>
                  </a:cubicBezTo>
                  <a:cubicBezTo>
                    <a:pt x="13690" y="597"/>
                    <a:pt x="13668" y="562"/>
                    <a:pt x="13633" y="545"/>
                  </a:cubicBezTo>
                  <a:close/>
                  <a:moveTo>
                    <a:pt x="23480" y="545"/>
                  </a:moveTo>
                  <a:cubicBezTo>
                    <a:pt x="23424" y="545"/>
                    <a:pt x="23406" y="597"/>
                    <a:pt x="23424" y="636"/>
                  </a:cubicBezTo>
                  <a:cubicBezTo>
                    <a:pt x="23424" y="653"/>
                    <a:pt x="23459" y="688"/>
                    <a:pt x="23498" y="688"/>
                  </a:cubicBezTo>
                  <a:cubicBezTo>
                    <a:pt x="23498" y="688"/>
                    <a:pt x="23498" y="671"/>
                    <a:pt x="23515" y="671"/>
                  </a:cubicBezTo>
                  <a:cubicBezTo>
                    <a:pt x="23550" y="671"/>
                    <a:pt x="23567" y="636"/>
                    <a:pt x="23567" y="579"/>
                  </a:cubicBezTo>
                  <a:cubicBezTo>
                    <a:pt x="23550" y="562"/>
                    <a:pt x="23515" y="545"/>
                    <a:pt x="23498" y="545"/>
                  </a:cubicBezTo>
                  <a:close/>
                  <a:moveTo>
                    <a:pt x="7559" y="653"/>
                  </a:moveTo>
                  <a:cubicBezTo>
                    <a:pt x="7524" y="671"/>
                    <a:pt x="7507" y="706"/>
                    <a:pt x="7524" y="745"/>
                  </a:cubicBezTo>
                  <a:cubicBezTo>
                    <a:pt x="7524" y="780"/>
                    <a:pt x="7559" y="797"/>
                    <a:pt x="7598" y="797"/>
                  </a:cubicBezTo>
                  <a:lnTo>
                    <a:pt x="7615" y="797"/>
                  </a:lnTo>
                  <a:cubicBezTo>
                    <a:pt x="7650" y="780"/>
                    <a:pt x="7668" y="745"/>
                    <a:pt x="7650" y="706"/>
                  </a:cubicBezTo>
                  <a:cubicBezTo>
                    <a:pt x="7650" y="671"/>
                    <a:pt x="7615" y="653"/>
                    <a:pt x="7598" y="653"/>
                  </a:cubicBezTo>
                  <a:close/>
                  <a:moveTo>
                    <a:pt x="23115" y="653"/>
                  </a:moveTo>
                  <a:cubicBezTo>
                    <a:pt x="23080" y="671"/>
                    <a:pt x="23063" y="706"/>
                    <a:pt x="23080" y="745"/>
                  </a:cubicBezTo>
                  <a:cubicBezTo>
                    <a:pt x="23097" y="780"/>
                    <a:pt x="23115" y="797"/>
                    <a:pt x="23154" y="797"/>
                  </a:cubicBezTo>
                  <a:lnTo>
                    <a:pt x="23171" y="797"/>
                  </a:lnTo>
                  <a:cubicBezTo>
                    <a:pt x="23206" y="780"/>
                    <a:pt x="23224" y="745"/>
                    <a:pt x="23206" y="688"/>
                  </a:cubicBezTo>
                  <a:cubicBezTo>
                    <a:pt x="23206" y="671"/>
                    <a:pt x="23171" y="653"/>
                    <a:pt x="23154" y="653"/>
                  </a:cubicBezTo>
                  <a:close/>
                  <a:moveTo>
                    <a:pt x="25617" y="653"/>
                  </a:moveTo>
                  <a:cubicBezTo>
                    <a:pt x="25582" y="653"/>
                    <a:pt x="25565" y="671"/>
                    <a:pt x="25547" y="688"/>
                  </a:cubicBezTo>
                  <a:cubicBezTo>
                    <a:pt x="25525" y="727"/>
                    <a:pt x="25547" y="762"/>
                    <a:pt x="25582" y="780"/>
                  </a:cubicBezTo>
                  <a:cubicBezTo>
                    <a:pt x="25582" y="797"/>
                    <a:pt x="25599" y="797"/>
                    <a:pt x="25617" y="797"/>
                  </a:cubicBezTo>
                  <a:cubicBezTo>
                    <a:pt x="25634" y="797"/>
                    <a:pt x="25656" y="780"/>
                    <a:pt x="25673" y="762"/>
                  </a:cubicBezTo>
                  <a:cubicBezTo>
                    <a:pt x="25691" y="727"/>
                    <a:pt x="25673" y="671"/>
                    <a:pt x="25634" y="653"/>
                  </a:cubicBezTo>
                  <a:close/>
                  <a:moveTo>
                    <a:pt x="13925" y="706"/>
                  </a:moveTo>
                  <a:cubicBezTo>
                    <a:pt x="13907" y="706"/>
                    <a:pt x="13868" y="706"/>
                    <a:pt x="13868" y="745"/>
                  </a:cubicBezTo>
                  <a:cubicBezTo>
                    <a:pt x="13851" y="780"/>
                    <a:pt x="13851" y="814"/>
                    <a:pt x="13886" y="836"/>
                  </a:cubicBezTo>
                  <a:cubicBezTo>
                    <a:pt x="13907" y="836"/>
                    <a:pt x="13925" y="854"/>
                    <a:pt x="13925" y="854"/>
                  </a:cubicBezTo>
                  <a:cubicBezTo>
                    <a:pt x="13960" y="854"/>
                    <a:pt x="13977" y="836"/>
                    <a:pt x="13994" y="814"/>
                  </a:cubicBezTo>
                  <a:cubicBezTo>
                    <a:pt x="14016" y="780"/>
                    <a:pt x="13994" y="727"/>
                    <a:pt x="13960" y="706"/>
                  </a:cubicBezTo>
                  <a:close/>
                  <a:moveTo>
                    <a:pt x="7250" y="762"/>
                  </a:moveTo>
                  <a:cubicBezTo>
                    <a:pt x="7233" y="762"/>
                    <a:pt x="7233" y="780"/>
                    <a:pt x="7215" y="780"/>
                  </a:cubicBezTo>
                  <a:cubicBezTo>
                    <a:pt x="7180" y="780"/>
                    <a:pt x="7163" y="836"/>
                    <a:pt x="7180" y="871"/>
                  </a:cubicBezTo>
                  <a:cubicBezTo>
                    <a:pt x="7198" y="888"/>
                    <a:pt x="7215" y="906"/>
                    <a:pt x="7250" y="906"/>
                  </a:cubicBezTo>
                  <a:lnTo>
                    <a:pt x="7272" y="906"/>
                  </a:lnTo>
                  <a:cubicBezTo>
                    <a:pt x="7307" y="906"/>
                    <a:pt x="7324" y="854"/>
                    <a:pt x="7324" y="814"/>
                  </a:cubicBezTo>
                  <a:cubicBezTo>
                    <a:pt x="7307" y="780"/>
                    <a:pt x="7272" y="762"/>
                    <a:pt x="7250" y="762"/>
                  </a:cubicBezTo>
                  <a:close/>
                  <a:moveTo>
                    <a:pt x="22788" y="797"/>
                  </a:moveTo>
                  <a:cubicBezTo>
                    <a:pt x="22754" y="814"/>
                    <a:pt x="22736" y="854"/>
                    <a:pt x="22754" y="888"/>
                  </a:cubicBezTo>
                  <a:cubicBezTo>
                    <a:pt x="22754" y="923"/>
                    <a:pt x="22788" y="945"/>
                    <a:pt x="22806" y="945"/>
                  </a:cubicBezTo>
                  <a:cubicBezTo>
                    <a:pt x="22828" y="945"/>
                    <a:pt x="22828" y="923"/>
                    <a:pt x="22845" y="923"/>
                  </a:cubicBezTo>
                  <a:cubicBezTo>
                    <a:pt x="22880" y="906"/>
                    <a:pt x="22897" y="871"/>
                    <a:pt x="22880" y="836"/>
                  </a:cubicBezTo>
                  <a:cubicBezTo>
                    <a:pt x="22862" y="797"/>
                    <a:pt x="22845" y="797"/>
                    <a:pt x="22806" y="797"/>
                  </a:cubicBezTo>
                  <a:close/>
                  <a:moveTo>
                    <a:pt x="25926" y="854"/>
                  </a:moveTo>
                  <a:cubicBezTo>
                    <a:pt x="25891" y="854"/>
                    <a:pt x="25874" y="854"/>
                    <a:pt x="25852" y="871"/>
                  </a:cubicBezTo>
                  <a:cubicBezTo>
                    <a:pt x="25834" y="906"/>
                    <a:pt x="25834" y="945"/>
                    <a:pt x="25874" y="980"/>
                  </a:cubicBezTo>
                  <a:cubicBezTo>
                    <a:pt x="25891" y="980"/>
                    <a:pt x="25908" y="997"/>
                    <a:pt x="25926" y="997"/>
                  </a:cubicBezTo>
                  <a:cubicBezTo>
                    <a:pt x="25943" y="997"/>
                    <a:pt x="25961" y="980"/>
                    <a:pt x="25982" y="962"/>
                  </a:cubicBezTo>
                  <a:cubicBezTo>
                    <a:pt x="26000" y="923"/>
                    <a:pt x="26000" y="888"/>
                    <a:pt x="25961" y="854"/>
                  </a:cubicBezTo>
                  <a:close/>
                  <a:moveTo>
                    <a:pt x="6906" y="888"/>
                  </a:moveTo>
                  <a:lnTo>
                    <a:pt x="6889" y="906"/>
                  </a:lnTo>
                  <a:cubicBezTo>
                    <a:pt x="6854" y="923"/>
                    <a:pt x="6837" y="962"/>
                    <a:pt x="6837" y="997"/>
                  </a:cubicBezTo>
                  <a:cubicBezTo>
                    <a:pt x="6854" y="1032"/>
                    <a:pt x="6871" y="1032"/>
                    <a:pt x="6906" y="1032"/>
                  </a:cubicBezTo>
                  <a:lnTo>
                    <a:pt x="6924" y="1032"/>
                  </a:lnTo>
                  <a:cubicBezTo>
                    <a:pt x="6980" y="1015"/>
                    <a:pt x="6998" y="980"/>
                    <a:pt x="6980" y="945"/>
                  </a:cubicBezTo>
                  <a:cubicBezTo>
                    <a:pt x="6963" y="906"/>
                    <a:pt x="6945" y="888"/>
                    <a:pt x="6906" y="888"/>
                  </a:cubicBezTo>
                  <a:close/>
                  <a:moveTo>
                    <a:pt x="14234" y="888"/>
                  </a:moveTo>
                  <a:cubicBezTo>
                    <a:pt x="14212" y="888"/>
                    <a:pt x="14195" y="906"/>
                    <a:pt x="14177" y="923"/>
                  </a:cubicBezTo>
                  <a:cubicBezTo>
                    <a:pt x="14160" y="962"/>
                    <a:pt x="14160" y="997"/>
                    <a:pt x="14195" y="1015"/>
                  </a:cubicBezTo>
                  <a:cubicBezTo>
                    <a:pt x="14212" y="1032"/>
                    <a:pt x="14234" y="1032"/>
                    <a:pt x="14234" y="1032"/>
                  </a:cubicBezTo>
                  <a:cubicBezTo>
                    <a:pt x="14269" y="1032"/>
                    <a:pt x="14286" y="1015"/>
                    <a:pt x="14303" y="997"/>
                  </a:cubicBezTo>
                  <a:cubicBezTo>
                    <a:pt x="14321" y="962"/>
                    <a:pt x="14303" y="923"/>
                    <a:pt x="14286" y="906"/>
                  </a:cubicBezTo>
                  <a:cubicBezTo>
                    <a:pt x="14269" y="888"/>
                    <a:pt x="14251" y="888"/>
                    <a:pt x="14234" y="888"/>
                  </a:cubicBezTo>
                  <a:close/>
                  <a:moveTo>
                    <a:pt x="22480" y="945"/>
                  </a:moveTo>
                  <a:cubicBezTo>
                    <a:pt x="22480" y="945"/>
                    <a:pt x="22462" y="945"/>
                    <a:pt x="22445" y="962"/>
                  </a:cubicBezTo>
                  <a:cubicBezTo>
                    <a:pt x="22410" y="980"/>
                    <a:pt x="22410" y="1015"/>
                    <a:pt x="22427" y="1054"/>
                  </a:cubicBezTo>
                  <a:cubicBezTo>
                    <a:pt x="22427" y="1089"/>
                    <a:pt x="22462" y="1089"/>
                    <a:pt x="22480" y="1089"/>
                  </a:cubicBezTo>
                  <a:lnTo>
                    <a:pt x="22519" y="1089"/>
                  </a:lnTo>
                  <a:cubicBezTo>
                    <a:pt x="22553" y="1071"/>
                    <a:pt x="22571" y="1015"/>
                    <a:pt x="22553" y="980"/>
                  </a:cubicBezTo>
                  <a:cubicBezTo>
                    <a:pt x="22536" y="962"/>
                    <a:pt x="22519" y="945"/>
                    <a:pt x="22480" y="945"/>
                  </a:cubicBezTo>
                  <a:close/>
                  <a:moveTo>
                    <a:pt x="6545" y="1032"/>
                  </a:moveTo>
                  <a:cubicBezTo>
                    <a:pt x="6510" y="1054"/>
                    <a:pt x="6488" y="1089"/>
                    <a:pt x="6510" y="1123"/>
                  </a:cubicBezTo>
                  <a:cubicBezTo>
                    <a:pt x="6510" y="1162"/>
                    <a:pt x="6545" y="1180"/>
                    <a:pt x="6562" y="1180"/>
                  </a:cubicBezTo>
                  <a:lnTo>
                    <a:pt x="6597" y="1180"/>
                  </a:lnTo>
                  <a:cubicBezTo>
                    <a:pt x="6636" y="1162"/>
                    <a:pt x="6654" y="1106"/>
                    <a:pt x="6636" y="1071"/>
                  </a:cubicBezTo>
                  <a:cubicBezTo>
                    <a:pt x="6636" y="1054"/>
                    <a:pt x="6597" y="1032"/>
                    <a:pt x="6562" y="1032"/>
                  </a:cubicBezTo>
                  <a:close/>
                  <a:moveTo>
                    <a:pt x="26200" y="1071"/>
                  </a:moveTo>
                  <a:cubicBezTo>
                    <a:pt x="26178" y="1071"/>
                    <a:pt x="26161" y="1089"/>
                    <a:pt x="26143" y="1106"/>
                  </a:cubicBezTo>
                  <a:cubicBezTo>
                    <a:pt x="26108" y="1123"/>
                    <a:pt x="26108" y="1180"/>
                    <a:pt x="26143" y="1197"/>
                  </a:cubicBezTo>
                  <a:cubicBezTo>
                    <a:pt x="26161" y="1215"/>
                    <a:pt x="26178" y="1215"/>
                    <a:pt x="26200" y="1215"/>
                  </a:cubicBezTo>
                  <a:cubicBezTo>
                    <a:pt x="26217" y="1215"/>
                    <a:pt x="26235" y="1215"/>
                    <a:pt x="26252" y="1197"/>
                  </a:cubicBezTo>
                  <a:cubicBezTo>
                    <a:pt x="26269" y="1180"/>
                    <a:pt x="26269" y="1123"/>
                    <a:pt x="26252" y="1106"/>
                  </a:cubicBezTo>
                  <a:cubicBezTo>
                    <a:pt x="26235" y="1089"/>
                    <a:pt x="26217" y="1071"/>
                    <a:pt x="26200" y="1071"/>
                  </a:cubicBezTo>
                  <a:close/>
                  <a:moveTo>
                    <a:pt x="14538" y="1106"/>
                  </a:moveTo>
                  <a:cubicBezTo>
                    <a:pt x="14504" y="1106"/>
                    <a:pt x="14486" y="1106"/>
                    <a:pt x="14469" y="1123"/>
                  </a:cubicBezTo>
                  <a:cubicBezTo>
                    <a:pt x="14451" y="1162"/>
                    <a:pt x="14451" y="1197"/>
                    <a:pt x="14486" y="1232"/>
                  </a:cubicBezTo>
                  <a:cubicBezTo>
                    <a:pt x="14504" y="1232"/>
                    <a:pt x="14521" y="1249"/>
                    <a:pt x="14538" y="1249"/>
                  </a:cubicBezTo>
                  <a:cubicBezTo>
                    <a:pt x="14560" y="1249"/>
                    <a:pt x="14578" y="1232"/>
                    <a:pt x="14595" y="1215"/>
                  </a:cubicBezTo>
                  <a:cubicBezTo>
                    <a:pt x="14612" y="1180"/>
                    <a:pt x="14612" y="1141"/>
                    <a:pt x="14578" y="1106"/>
                  </a:cubicBezTo>
                  <a:close/>
                  <a:moveTo>
                    <a:pt x="22136" y="1123"/>
                  </a:moveTo>
                  <a:cubicBezTo>
                    <a:pt x="22101" y="1162"/>
                    <a:pt x="22084" y="1197"/>
                    <a:pt x="22101" y="1232"/>
                  </a:cubicBezTo>
                  <a:cubicBezTo>
                    <a:pt x="22118" y="1249"/>
                    <a:pt x="22136" y="1271"/>
                    <a:pt x="22175" y="1271"/>
                  </a:cubicBezTo>
                  <a:cubicBezTo>
                    <a:pt x="22175" y="1271"/>
                    <a:pt x="22192" y="1271"/>
                    <a:pt x="22210" y="1249"/>
                  </a:cubicBezTo>
                  <a:cubicBezTo>
                    <a:pt x="22245" y="1232"/>
                    <a:pt x="22245" y="1197"/>
                    <a:pt x="22227" y="1162"/>
                  </a:cubicBezTo>
                  <a:cubicBezTo>
                    <a:pt x="22210" y="1141"/>
                    <a:pt x="22192" y="1123"/>
                    <a:pt x="22175" y="1123"/>
                  </a:cubicBezTo>
                  <a:close/>
                  <a:moveTo>
                    <a:pt x="6201" y="1180"/>
                  </a:moveTo>
                  <a:cubicBezTo>
                    <a:pt x="6162" y="1197"/>
                    <a:pt x="6145" y="1232"/>
                    <a:pt x="6162" y="1271"/>
                  </a:cubicBezTo>
                  <a:cubicBezTo>
                    <a:pt x="6184" y="1306"/>
                    <a:pt x="6219" y="1323"/>
                    <a:pt x="6236" y="1323"/>
                  </a:cubicBezTo>
                  <a:cubicBezTo>
                    <a:pt x="6254" y="1323"/>
                    <a:pt x="6254" y="1323"/>
                    <a:pt x="6271" y="1306"/>
                  </a:cubicBezTo>
                  <a:cubicBezTo>
                    <a:pt x="6310" y="1289"/>
                    <a:pt x="6327" y="1249"/>
                    <a:pt x="6310" y="1215"/>
                  </a:cubicBezTo>
                  <a:cubicBezTo>
                    <a:pt x="6293" y="1197"/>
                    <a:pt x="6271" y="1180"/>
                    <a:pt x="6236" y="1180"/>
                  </a:cubicBezTo>
                  <a:close/>
                  <a:moveTo>
                    <a:pt x="14830" y="1306"/>
                  </a:moveTo>
                  <a:cubicBezTo>
                    <a:pt x="14813" y="1306"/>
                    <a:pt x="14778" y="1323"/>
                    <a:pt x="14778" y="1341"/>
                  </a:cubicBezTo>
                  <a:cubicBezTo>
                    <a:pt x="14739" y="1380"/>
                    <a:pt x="14756" y="1415"/>
                    <a:pt x="14778" y="1450"/>
                  </a:cubicBezTo>
                  <a:lnTo>
                    <a:pt x="14830" y="1450"/>
                  </a:lnTo>
                  <a:cubicBezTo>
                    <a:pt x="14847" y="1450"/>
                    <a:pt x="14865" y="1450"/>
                    <a:pt x="14886" y="1432"/>
                  </a:cubicBezTo>
                  <a:cubicBezTo>
                    <a:pt x="14904" y="1397"/>
                    <a:pt x="14904" y="1341"/>
                    <a:pt x="14865" y="1323"/>
                  </a:cubicBezTo>
                  <a:cubicBezTo>
                    <a:pt x="14847" y="1323"/>
                    <a:pt x="14847" y="1306"/>
                    <a:pt x="14830" y="1306"/>
                  </a:cubicBezTo>
                  <a:close/>
                  <a:moveTo>
                    <a:pt x="21866" y="1306"/>
                  </a:moveTo>
                  <a:cubicBezTo>
                    <a:pt x="21849" y="1306"/>
                    <a:pt x="21827" y="1306"/>
                    <a:pt x="21809" y="1323"/>
                  </a:cubicBezTo>
                  <a:cubicBezTo>
                    <a:pt x="21792" y="1341"/>
                    <a:pt x="21775" y="1380"/>
                    <a:pt x="21792" y="1415"/>
                  </a:cubicBezTo>
                  <a:cubicBezTo>
                    <a:pt x="21809" y="1450"/>
                    <a:pt x="21827" y="1450"/>
                    <a:pt x="21866" y="1450"/>
                  </a:cubicBezTo>
                  <a:lnTo>
                    <a:pt x="21901" y="1450"/>
                  </a:lnTo>
                  <a:cubicBezTo>
                    <a:pt x="21936" y="1415"/>
                    <a:pt x="21936" y="1380"/>
                    <a:pt x="21918" y="1341"/>
                  </a:cubicBezTo>
                  <a:cubicBezTo>
                    <a:pt x="21901" y="1323"/>
                    <a:pt x="21883" y="1306"/>
                    <a:pt x="21866" y="1306"/>
                  </a:cubicBezTo>
                  <a:close/>
                  <a:moveTo>
                    <a:pt x="5875" y="1323"/>
                  </a:moveTo>
                  <a:cubicBezTo>
                    <a:pt x="5836" y="1341"/>
                    <a:pt x="5818" y="1397"/>
                    <a:pt x="5836" y="1432"/>
                  </a:cubicBezTo>
                  <a:cubicBezTo>
                    <a:pt x="5858" y="1450"/>
                    <a:pt x="5875" y="1467"/>
                    <a:pt x="5910" y="1467"/>
                  </a:cubicBezTo>
                  <a:cubicBezTo>
                    <a:pt x="5910" y="1467"/>
                    <a:pt x="5927" y="1467"/>
                    <a:pt x="5927" y="1450"/>
                  </a:cubicBezTo>
                  <a:cubicBezTo>
                    <a:pt x="5966" y="1450"/>
                    <a:pt x="5984" y="1397"/>
                    <a:pt x="5966" y="1358"/>
                  </a:cubicBezTo>
                  <a:cubicBezTo>
                    <a:pt x="5966" y="1341"/>
                    <a:pt x="5927" y="1323"/>
                    <a:pt x="5910" y="1323"/>
                  </a:cubicBezTo>
                  <a:close/>
                  <a:moveTo>
                    <a:pt x="26435" y="1341"/>
                  </a:moveTo>
                  <a:cubicBezTo>
                    <a:pt x="26417" y="1341"/>
                    <a:pt x="26417" y="1341"/>
                    <a:pt x="26396" y="1358"/>
                  </a:cubicBezTo>
                  <a:cubicBezTo>
                    <a:pt x="26361" y="1380"/>
                    <a:pt x="26361" y="1432"/>
                    <a:pt x="26378" y="1467"/>
                  </a:cubicBezTo>
                  <a:cubicBezTo>
                    <a:pt x="26396" y="1489"/>
                    <a:pt x="26417" y="1489"/>
                    <a:pt x="26435" y="1489"/>
                  </a:cubicBezTo>
                  <a:cubicBezTo>
                    <a:pt x="26452" y="1489"/>
                    <a:pt x="26470" y="1489"/>
                    <a:pt x="26487" y="1467"/>
                  </a:cubicBezTo>
                  <a:cubicBezTo>
                    <a:pt x="26526" y="1450"/>
                    <a:pt x="26526" y="1397"/>
                    <a:pt x="26487" y="1380"/>
                  </a:cubicBezTo>
                  <a:cubicBezTo>
                    <a:pt x="26487" y="1358"/>
                    <a:pt x="26470" y="1341"/>
                    <a:pt x="26435" y="1341"/>
                  </a:cubicBezTo>
                  <a:close/>
                  <a:moveTo>
                    <a:pt x="5583" y="1467"/>
                  </a:moveTo>
                  <a:cubicBezTo>
                    <a:pt x="5566" y="1467"/>
                    <a:pt x="5566" y="1489"/>
                    <a:pt x="5549" y="1489"/>
                  </a:cubicBezTo>
                  <a:cubicBezTo>
                    <a:pt x="5509" y="1506"/>
                    <a:pt x="5492" y="1541"/>
                    <a:pt x="5509" y="1576"/>
                  </a:cubicBezTo>
                  <a:cubicBezTo>
                    <a:pt x="5531" y="1615"/>
                    <a:pt x="5549" y="1615"/>
                    <a:pt x="5583" y="1615"/>
                  </a:cubicBezTo>
                  <a:lnTo>
                    <a:pt x="5601" y="1615"/>
                  </a:lnTo>
                  <a:cubicBezTo>
                    <a:pt x="5640" y="1598"/>
                    <a:pt x="5657" y="1558"/>
                    <a:pt x="5640" y="1524"/>
                  </a:cubicBezTo>
                  <a:cubicBezTo>
                    <a:pt x="5640" y="1489"/>
                    <a:pt x="5601" y="1467"/>
                    <a:pt x="5583" y="1467"/>
                  </a:cubicBezTo>
                  <a:close/>
                  <a:moveTo>
                    <a:pt x="21557" y="1506"/>
                  </a:moveTo>
                  <a:cubicBezTo>
                    <a:pt x="21540" y="1506"/>
                    <a:pt x="21522" y="1506"/>
                    <a:pt x="21522" y="1524"/>
                  </a:cubicBezTo>
                  <a:cubicBezTo>
                    <a:pt x="21483" y="1541"/>
                    <a:pt x="21466" y="1576"/>
                    <a:pt x="21483" y="1615"/>
                  </a:cubicBezTo>
                  <a:cubicBezTo>
                    <a:pt x="21500" y="1632"/>
                    <a:pt x="21522" y="1650"/>
                    <a:pt x="21557" y="1650"/>
                  </a:cubicBezTo>
                  <a:cubicBezTo>
                    <a:pt x="21574" y="1650"/>
                    <a:pt x="21574" y="1650"/>
                    <a:pt x="21592" y="1632"/>
                  </a:cubicBezTo>
                  <a:cubicBezTo>
                    <a:pt x="21631" y="1615"/>
                    <a:pt x="21631" y="1576"/>
                    <a:pt x="21609" y="1541"/>
                  </a:cubicBezTo>
                  <a:cubicBezTo>
                    <a:pt x="21592" y="1524"/>
                    <a:pt x="21574" y="1506"/>
                    <a:pt x="21557" y="1506"/>
                  </a:cubicBezTo>
                  <a:close/>
                  <a:moveTo>
                    <a:pt x="15104" y="1541"/>
                  </a:moveTo>
                  <a:cubicBezTo>
                    <a:pt x="15082" y="1541"/>
                    <a:pt x="15065" y="1541"/>
                    <a:pt x="15047" y="1558"/>
                  </a:cubicBezTo>
                  <a:cubicBezTo>
                    <a:pt x="15030" y="1598"/>
                    <a:pt x="15030" y="1632"/>
                    <a:pt x="15065" y="1667"/>
                  </a:cubicBezTo>
                  <a:cubicBezTo>
                    <a:pt x="15065" y="1685"/>
                    <a:pt x="15082" y="1685"/>
                    <a:pt x="15104" y="1685"/>
                  </a:cubicBezTo>
                  <a:cubicBezTo>
                    <a:pt x="15121" y="1685"/>
                    <a:pt x="15139" y="1685"/>
                    <a:pt x="15156" y="1667"/>
                  </a:cubicBezTo>
                  <a:cubicBezTo>
                    <a:pt x="15191" y="1632"/>
                    <a:pt x="15191" y="1598"/>
                    <a:pt x="15156" y="1558"/>
                  </a:cubicBezTo>
                  <a:cubicBezTo>
                    <a:pt x="15139" y="1541"/>
                    <a:pt x="15121" y="1541"/>
                    <a:pt x="15104" y="1541"/>
                  </a:cubicBezTo>
                  <a:close/>
                  <a:moveTo>
                    <a:pt x="5257" y="1632"/>
                  </a:moveTo>
                  <a:cubicBezTo>
                    <a:pt x="5240" y="1632"/>
                    <a:pt x="5240" y="1632"/>
                    <a:pt x="5222" y="1650"/>
                  </a:cubicBezTo>
                  <a:cubicBezTo>
                    <a:pt x="5183" y="1667"/>
                    <a:pt x="5166" y="1706"/>
                    <a:pt x="5183" y="1741"/>
                  </a:cubicBezTo>
                  <a:cubicBezTo>
                    <a:pt x="5205" y="1776"/>
                    <a:pt x="5222" y="1776"/>
                    <a:pt x="5257" y="1776"/>
                  </a:cubicBezTo>
                  <a:lnTo>
                    <a:pt x="5292" y="1776"/>
                  </a:lnTo>
                  <a:cubicBezTo>
                    <a:pt x="5331" y="1759"/>
                    <a:pt x="5331" y="1706"/>
                    <a:pt x="5314" y="1667"/>
                  </a:cubicBezTo>
                  <a:cubicBezTo>
                    <a:pt x="5314" y="1650"/>
                    <a:pt x="5274" y="1632"/>
                    <a:pt x="5257" y="1632"/>
                  </a:cubicBezTo>
                  <a:close/>
                  <a:moveTo>
                    <a:pt x="26652" y="1632"/>
                  </a:moveTo>
                  <a:cubicBezTo>
                    <a:pt x="26652" y="1632"/>
                    <a:pt x="26635" y="1632"/>
                    <a:pt x="26613" y="1650"/>
                  </a:cubicBezTo>
                  <a:cubicBezTo>
                    <a:pt x="26578" y="1667"/>
                    <a:pt x="26578" y="1724"/>
                    <a:pt x="26596" y="1741"/>
                  </a:cubicBezTo>
                  <a:cubicBezTo>
                    <a:pt x="26613" y="1759"/>
                    <a:pt x="26635" y="1776"/>
                    <a:pt x="26652" y="1776"/>
                  </a:cubicBezTo>
                  <a:cubicBezTo>
                    <a:pt x="26670" y="1776"/>
                    <a:pt x="26687" y="1776"/>
                    <a:pt x="26705" y="1759"/>
                  </a:cubicBezTo>
                  <a:cubicBezTo>
                    <a:pt x="26722" y="1741"/>
                    <a:pt x="26744" y="1706"/>
                    <a:pt x="26722" y="1667"/>
                  </a:cubicBezTo>
                  <a:cubicBezTo>
                    <a:pt x="26705" y="1650"/>
                    <a:pt x="26687" y="1632"/>
                    <a:pt x="26652" y="1632"/>
                  </a:cubicBezTo>
                  <a:close/>
                  <a:moveTo>
                    <a:pt x="21248" y="1706"/>
                  </a:moveTo>
                  <a:cubicBezTo>
                    <a:pt x="21231" y="1706"/>
                    <a:pt x="21231" y="1706"/>
                    <a:pt x="21213" y="1724"/>
                  </a:cubicBezTo>
                  <a:cubicBezTo>
                    <a:pt x="21174" y="1741"/>
                    <a:pt x="21174" y="1793"/>
                    <a:pt x="21196" y="1833"/>
                  </a:cubicBezTo>
                  <a:cubicBezTo>
                    <a:pt x="21213" y="1850"/>
                    <a:pt x="21231" y="1850"/>
                    <a:pt x="21248" y="1850"/>
                  </a:cubicBezTo>
                  <a:lnTo>
                    <a:pt x="21283" y="1850"/>
                  </a:lnTo>
                  <a:cubicBezTo>
                    <a:pt x="21322" y="1815"/>
                    <a:pt x="21339" y="1776"/>
                    <a:pt x="21305" y="1741"/>
                  </a:cubicBezTo>
                  <a:cubicBezTo>
                    <a:pt x="21305" y="1724"/>
                    <a:pt x="21266" y="1706"/>
                    <a:pt x="21248" y="1706"/>
                  </a:cubicBezTo>
                  <a:close/>
                  <a:moveTo>
                    <a:pt x="15356" y="1793"/>
                  </a:moveTo>
                  <a:cubicBezTo>
                    <a:pt x="15339" y="1793"/>
                    <a:pt x="15322" y="1815"/>
                    <a:pt x="15322" y="1815"/>
                  </a:cubicBezTo>
                  <a:cubicBezTo>
                    <a:pt x="15282" y="1850"/>
                    <a:pt x="15282" y="1885"/>
                    <a:pt x="15300" y="1924"/>
                  </a:cubicBezTo>
                  <a:cubicBezTo>
                    <a:pt x="15322" y="1941"/>
                    <a:pt x="15339" y="1941"/>
                    <a:pt x="15356" y="1941"/>
                  </a:cubicBezTo>
                  <a:cubicBezTo>
                    <a:pt x="15374" y="1941"/>
                    <a:pt x="15391" y="1941"/>
                    <a:pt x="15409" y="1924"/>
                  </a:cubicBezTo>
                  <a:cubicBezTo>
                    <a:pt x="15430" y="1902"/>
                    <a:pt x="15448" y="1850"/>
                    <a:pt x="15409" y="1833"/>
                  </a:cubicBezTo>
                  <a:cubicBezTo>
                    <a:pt x="15391" y="1815"/>
                    <a:pt x="15374" y="1793"/>
                    <a:pt x="15356" y="1793"/>
                  </a:cubicBezTo>
                  <a:close/>
                  <a:moveTo>
                    <a:pt x="4896" y="1815"/>
                  </a:moveTo>
                  <a:cubicBezTo>
                    <a:pt x="4857" y="1833"/>
                    <a:pt x="4839" y="1867"/>
                    <a:pt x="4878" y="1902"/>
                  </a:cubicBezTo>
                  <a:cubicBezTo>
                    <a:pt x="4878" y="1941"/>
                    <a:pt x="4913" y="1959"/>
                    <a:pt x="4931" y="1959"/>
                  </a:cubicBezTo>
                  <a:cubicBezTo>
                    <a:pt x="4948" y="1959"/>
                    <a:pt x="4948" y="1941"/>
                    <a:pt x="4966" y="1941"/>
                  </a:cubicBezTo>
                  <a:cubicBezTo>
                    <a:pt x="5005" y="1924"/>
                    <a:pt x="5022" y="1885"/>
                    <a:pt x="5005" y="1850"/>
                  </a:cubicBezTo>
                  <a:cubicBezTo>
                    <a:pt x="4987" y="1815"/>
                    <a:pt x="4948" y="1815"/>
                    <a:pt x="4931" y="1815"/>
                  </a:cubicBezTo>
                  <a:close/>
                  <a:moveTo>
                    <a:pt x="20922" y="1924"/>
                  </a:moveTo>
                  <a:cubicBezTo>
                    <a:pt x="20887" y="1959"/>
                    <a:pt x="20870" y="1994"/>
                    <a:pt x="20904" y="2033"/>
                  </a:cubicBezTo>
                  <a:cubicBezTo>
                    <a:pt x="20904" y="2050"/>
                    <a:pt x="20939" y="2068"/>
                    <a:pt x="20957" y="2068"/>
                  </a:cubicBezTo>
                  <a:cubicBezTo>
                    <a:pt x="20978" y="2068"/>
                    <a:pt x="20978" y="2050"/>
                    <a:pt x="20996" y="2050"/>
                  </a:cubicBezTo>
                  <a:cubicBezTo>
                    <a:pt x="21031" y="2033"/>
                    <a:pt x="21031" y="1976"/>
                    <a:pt x="21013" y="1941"/>
                  </a:cubicBezTo>
                  <a:cubicBezTo>
                    <a:pt x="20996" y="1924"/>
                    <a:pt x="20978" y="1924"/>
                    <a:pt x="20957" y="1924"/>
                  </a:cubicBezTo>
                  <a:close/>
                  <a:moveTo>
                    <a:pt x="26853" y="1941"/>
                  </a:moveTo>
                  <a:cubicBezTo>
                    <a:pt x="26831" y="1941"/>
                    <a:pt x="26831" y="1941"/>
                    <a:pt x="26813" y="1959"/>
                  </a:cubicBezTo>
                  <a:cubicBezTo>
                    <a:pt x="26779" y="1976"/>
                    <a:pt x="26761" y="2011"/>
                    <a:pt x="26796" y="2050"/>
                  </a:cubicBezTo>
                  <a:cubicBezTo>
                    <a:pt x="26796" y="2068"/>
                    <a:pt x="26831" y="2085"/>
                    <a:pt x="26853" y="2085"/>
                  </a:cubicBezTo>
                  <a:cubicBezTo>
                    <a:pt x="26870" y="2085"/>
                    <a:pt x="26870" y="2085"/>
                    <a:pt x="26887" y="2068"/>
                  </a:cubicBezTo>
                  <a:cubicBezTo>
                    <a:pt x="26922" y="2050"/>
                    <a:pt x="26940" y="2011"/>
                    <a:pt x="26905" y="1976"/>
                  </a:cubicBezTo>
                  <a:cubicBezTo>
                    <a:pt x="26905" y="1959"/>
                    <a:pt x="26870" y="1941"/>
                    <a:pt x="26853" y="1941"/>
                  </a:cubicBezTo>
                  <a:close/>
                  <a:moveTo>
                    <a:pt x="4622" y="1976"/>
                  </a:moveTo>
                  <a:cubicBezTo>
                    <a:pt x="4604" y="1976"/>
                    <a:pt x="4587" y="1976"/>
                    <a:pt x="4587" y="1994"/>
                  </a:cubicBezTo>
                  <a:cubicBezTo>
                    <a:pt x="4552" y="2011"/>
                    <a:pt x="4530" y="2050"/>
                    <a:pt x="4552" y="2085"/>
                  </a:cubicBezTo>
                  <a:cubicBezTo>
                    <a:pt x="4570" y="2102"/>
                    <a:pt x="4587" y="2120"/>
                    <a:pt x="4622" y="2120"/>
                  </a:cubicBezTo>
                  <a:lnTo>
                    <a:pt x="4639" y="2120"/>
                  </a:lnTo>
                  <a:cubicBezTo>
                    <a:pt x="4678" y="2102"/>
                    <a:pt x="4696" y="2050"/>
                    <a:pt x="4678" y="2011"/>
                  </a:cubicBezTo>
                  <a:cubicBezTo>
                    <a:pt x="4661" y="1994"/>
                    <a:pt x="4639" y="1976"/>
                    <a:pt x="4622" y="1976"/>
                  </a:cubicBezTo>
                  <a:close/>
                  <a:moveTo>
                    <a:pt x="15591" y="2085"/>
                  </a:moveTo>
                  <a:cubicBezTo>
                    <a:pt x="15574" y="2085"/>
                    <a:pt x="15557" y="2085"/>
                    <a:pt x="15539" y="2102"/>
                  </a:cubicBezTo>
                  <a:cubicBezTo>
                    <a:pt x="15517" y="2120"/>
                    <a:pt x="15500" y="2159"/>
                    <a:pt x="15539" y="2194"/>
                  </a:cubicBezTo>
                  <a:cubicBezTo>
                    <a:pt x="15539" y="2211"/>
                    <a:pt x="15574" y="2229"/>
                    <a:pt x="15591" y="2229"/>
                  </a:cubicBezTo>
                  <a:cubicBezTo>
                    <a:pt x="15609" y="2229"/>
                    <a:pt x="15609" y="2229"/>
                    <a:pt x="15626" y="2211"/>
                  </a:cubicBezTo>
                  <a:cubicBezTo>
                    <a:pt x="15665" y="2194"/>
                    <a:pt x="15665" y="2142"/>
                    <a:pt x="15648" y="2102"/>
                  </a:cubicBezTo>
                  <a:cubicBezTo>
                    <a:pt x="15626" y="2085"/>
                    <a:pt x="15609" y="2085"/>
                    <a:pt x="15591" y="2085"/>
                  </a:cubicBezTo>
                  <a:close/>
                  <a:moveTo>
                    <a:pt x="20669" y="2120"/>
                  </a:moveTo>
                  <a:cubicBezTo>
                    <a:pt x="20652" y="2120"/>
                    <a:pt x="20630" y="2142"/>
                    <a:pt x="20613" y="2142"/>
                  </a:cubicBezTo>
                  <a:cubicBezTo>
                    <a:pt x="20578" y="2159"/>
                    <a:pt x="20578" y="2211"/>
                    <a:pt x="20595" y="2250"/>
                  </a:cubicBezTo>
                  <a:cubicBezTo>
                    <a:pt x="20613" y="2268"/>
                    <a:pt x="20630" y="2268"/>
                    <a:pt x="20669" y="2268"/>
                  </a:cubicBezTo>
                  <a:lnTo>
                    <a:pt x="20704" y="2268"/>
                  </a:lnTo>
                  <a:cubicBezTo>
                    <a:pt x="20739" y="2229"/>
                    <a:pt x="20739" y="2194"/>
                    <a:pt x="20722" y="2159"/>
                  </a:cubicBezTo>
                  <a:cubicBezTo>
                    <a:pt x="20704" y="2142"/>
                    <a:pt x="20687" y="2120"/>
                    <a:pt x="20669" y="2120"/>
                  </a:cubicBezTo>
                  <a:close/>
                  <a:moveTo>
                    <a:pt x="4295" y="2159"/>
                  </a:moveTo>
                  <a:cubicBezTo>
                    <a:pt x="4278" y="2159"/>
                    <a:pt x="4278" y="2159"/>
                    <a:pt x="4261" y="2176"/>
                  </a:cubicBezTo>
                  <a:cubicBezTo>
                    <a:pt x="4226" y="2194"/>
                    <a:pt x="4226" y="2229"/>
                    <a:pt x="4243" y="2268"/>
                  </a:cubicBezTo>
                  <a:cubicBezTo>
                    <a:pt x="4243" y="2285"/>
                    <a:pt x="4278" y="2303"/>
                    <a:pt x="4295" y="2303"/>
                  </a:cubicBezTo>
                  <a:cubicBezTo>
                    <a:pt x="4313" y="2303"/>
                    <a:pt x="4335" y="2303"/>
                    <a:pt x="4335" y="2285"/>
                  </a:cubicBezTo>
                  <a:cubicBezTo>
                    <a:pt x="4369" y="2268"/>
                    <a:pt x="4387" y="2229"/>
                    <a:pt x="4369" y="2194"/>
                  </a:cubicBezTo>
                  <a:cubicBezTo>
                    <a:pt x="4352" y="2176"/>
                    <a:pt x="4313" y="2159"/>
                    <a:pt x="4295" y="2159"/>
                  </a:cubicBezTo>
                  <a:close/>
                  <a:moveTo>
                    <a:pt x="26996" y="2268"/>
                  </a:moveTo>
                  <a:cubicBezTo>
                    <a:pt x="26961" y="2285"/>
                    <a:pt x="26940" y="2320"/>
                    <a:pt x="26961" y="2359"/>
                  </a:cubicBezTo>
                  <a:cubicBezTo>
                    <a:pt x="26979" y="2394"/>
                    <a:pt x="26996" y="2411"/>
                    <a:pt x="27014" y="2411"/>
                  </a:cubicBezTo>
                  <a:cubicBezTo>
                    <a:pt x="27031" y="2411"/>
                    <a:pt x="27048" y="2394"/>
                    <a:pt x="27048" y="2394"/>
                  </a:cubicBezTo>
                  <a:cubicBezTo>
                    <a:pt x="27088" y="2376"/>
                    <a:pt x="27105" y="2337"/>
                    <a:pt x="27088" y="2303"/>
                  </a:cubicBezTo>
                  <a:cubicBezTo>
                    <a:pt x="27070" y="2268"/>
                    <a:pt x="27048" y="2268"/>
                    <a:pt x="27031" y="2268"/>
                  </a:cubicBezTo>
                  <a:close/>
                  <a:moveTo>
                    <a:pt x="3986" y="2337"/>
                  </a:moveTo>
                  <a:cubicBezTo>
                    <a:pt x="3969" y="2337"/>
                    <a:pt x="3969" y="2337"/>
                    <a:pt x="3952" y="2359"/>
                  </a:cubicBezTo>
                  <a:cubicBezTo>
                    <a:pt x="3917" y="2376"/>
                    <a:pt x="3899" y="2411"/>
                    <a:pt x="3934" y="2446"/>
                  </a:cubicBezTo>
                  <a:cubicBezTo>
                    <a:pt x="3934" y="2485"/>
                    <a:pt x="3969" y="2485"/>
                    <a:pt x="3986" y="2485"/>
                  </a:cubicBezTo>
                  <a:lnTo>
                    <a:pt x="4026" y="2485"/>
                  </a:lnTo>
                  <a:cubicBezTo>
                    <a:pt x="4060" y="2468"/>
                    <a:pt x="4078" y="2411"/>
                    <a:pt x="4043" y="2376"/>
                  </a:cubicBezTo>
                  <a:cubicBezTo>
                    <a:pt x="4043" y="2359"/>
                    <a:pt x="4008" y="2337"/>
                    <a:pt x="3986" y="2337"/>
                  </a:cubicBezTo>
                  <a:close/>
                  <a:moveTo>
                    <a:pt x="20360" y="2337"/>
                  </a:moveTo>
                  <a:cubicBezTo>
                    <a:pt x="20360" y="2337"/>
                    <a:pt x="20343" y="2337"/>
                    <a:pt x="20326" y="2359"/>
                  </a:cubicBezTo>
                  <a:cubicBezTo>
                    <a:pt x="20286" y="2376"/>
                    <a:pt x="20286" y="2429"/>
                    <a:pt x="20304" y="2468"/>
                  </a:cubicBezTo>
                  <a:cubicBezTo>
                    <a:pt x="20326" y="2485"/>
                    <a:pt x="20343" y="2485"/>
                    <a:pt x="20360" y="2485"/>
                  </a:cubicBezTo>
                  <a:cubicBezTo>
                    <a:pt x="20378" y="2485"/>
                    <a:pt x="20395" y="2485"/>
                    <a:pt x="20413" y="2468"/>
                  </a:cubicBezTo>
                  <a:cubicBezTo>
                    <a:pt x="20452" y="2446"/>
                    <a:pt x="20452" y="2411"/>
                    <a:pt x="20434" y="2376"/>
                  </a:cubicBezTo>
                  <a:cubicBezTo>
                    <a:pt x="20413" y="2359"/>
                    <a:pt x="20395" y="2337"/>
                    <a:pt x="20360" y="2337"/>
                  </a:cubicBezTo>
                  <a:close/>
                  <a:moveTo>
                    <a:pt x="15792" y="2376"/>
                  </a:moveTo>
                  <a:cubicBezTo>
                    <a:pt x="15792" y="2376"/>
                    <a:pt x="15774" y="2376"/>
                    <a:pt x="15757" y="2394"/>
                  </a:cubicBezTo>
                  <a:cubicBezTo>
                    <a:pt x="15718" y="2411"/>
                    <a:pt x="15718" y="2446"/>
                    <a:pt x="15735" y="2485"/>
                  </a:cubicBezTo>
                  <a:cubicBezTo>
                    <a:pt x="15757" y="2503"/>
                    <a:pt x="15774" y="2520"/>
                    <a:pt x="15809" y="2520"/>
                  </a:cubicBezTo>
                  <a:cubicBezTo>
                    <a:pt x="15809" y="2520"/>
                    <a:pt x="15826" y="2520"/>
                    <a:pt x="15844" y="2503"/>
                  </a:cubicBezTo>
                  <a:cubicBezTo>
                    <a:pt x="15883" y="2485"/>
                    <a:pt x="15883" y="2446"/>
                    <a:pt x="15866" y="2411"/>
                  </a:cubicBezTo>
                  <a:cubicBezTo>
                    <a:pt x="15844" y="2394"/>
                    <a:pt x="15826" y="2376"/>
                    <a:pt x="15792" y="2376"/>
                  </a:cubicBezTo>
                  <a:close/>
                  <a:moveTo>
                    <a:pt x="3643" y="2537"/>
                  </a:moveTo>
                  <a:cubicBezTo>
                    <a:pt x="3608" y="2577"/>
                    <a:pt x="3591" y="2611"/>
                    <a:pt x="3625" y="2646"/>
                  </a:cubicBezTo>
                  <a:cubicBezTo>
                    <a:pt x="3625" y="2664"/>
                    <a:pt x="3660" y="2685"/>
                    <a:pt x="3682" y="2685"/>
                  </a:cubicBezTo>
                  <a:cubicBezTo>
                    <a:pt x="3699" y="2685"/>
                    <a:pt x="3699" y="2685"/>
                    <a:pt x="3717" y="2664"/>
                  </a:cubicBezTo>
                  <a:cubicBezTo>
                    <a:pt x="3752" y="2646"/>
                    <a:pt x="3769" y="2611"/>
                    <a:pt x="3734" y="2577"/>
                  </a:cubicBezTo>
                  <a:cubicBezTo>
                    <a:pt x="3734" y="2537"/>
                    <a:pt x="3699" y="2537"/>
                    <a:pt x="3682" y="2537"/>
                  </a:cubicBezTo>
                  <a:close/>
                  <a:moveTo>
                    <a:pt x="20069" y="2555"/>
                  </a:moveTo>
                  <a:cubicBezTo>
                    <a:pt x="20051" y="2555"/>
                    <a:pt x="20051" y="2555"/>
                    <a:pt x="20034" y="2577"/>
                  </a:cubicBezTo>
                  <a:cubicBezTo>
                    <a:pt x="19999" y="2594"/>
                    <a:pt x="19999" y="2646"/>
                    <a:pt x="20017" y="2664"/>
                  </a:cubicBezTo>
                  <a:cubicBezTo>
                    <a:pt x="20034" y="2685"/>
                    <a:pt x="20051" y="2703"/>
                    <a:pt x="20069" y="2703"/>
                  </a:cubicBezTo>
                  <a:cubicBezTo>
                    <a:pt x="20086" y="2703"/>
                    <a:pt x="20108" y="2703"/>
                    <a:pt x="20125" y="2685"/>
                  </a:cubicBezTo>
                  <a:cubicBezTo>
                    <a:pt x="20143" y="2664"/>
                    <a:pt x="20160" y="2611"/>
                    <a:pt x="20143" y="2594"/>
                  </a:cubicBezTo>
                  <a:cubicBezTo>
                    <a:pt x="20125" y="2577"/>
                    <a:pt x="20086" y="2555"/>
                    <a:pt x="20069" y="2555"/>
                  </a:cubicBezTo>
                  <a:close/>
                  <a:moveTo>
                    <a:pt x="27140" y="2594"/>
                  </a:moveTo>
                  <a:cubicBezTo>
                    <a:pt x="27105" y="2611"/>
                    <a:pt x="27088" y="2646"/>
                    <a:pt x="27105" y="2685"/>
                  </a:cubicBezTo>
                  <a:cubicBezTo>
                    <a:pt x="27122" y="2720"/>
                    <a:pt x="27157" y="2738"/>
                    <a:pt x="27179" y="2738"/>
                  </a:cubicBezTo>
                  <a:cubicBezTo>
                    <a:pt x="27196" y="2738"/>
                    <a:pt x="27196" y="2738"/>
                    <a:pt x="27214" y="2720"/>
                  </a:cubicBezTo>
                  <a:cubicBezTo>
                    <a:pt x="27249" y="2703"/>
                    <a:pt x="27266" y="2664"/>
                    <a:pt x="27249" y="2629"/>
                  </a:cubicBezTo>
                  <a:cubicBezTo>
                    <a:pt x="27231" y="2611"/>
                    <a:pt x="27214" y="2594"/>
                    <a:pt x="27179" y="2594"/>
                  </a:cubicBezTo>
                  <a:close/>
                  <a:moveTo>
                    <a:pt x="15953" y="2685"/>
                  </a:moveTo>
                  <a:cubicBezTo>
                    <a:pt x="15935" y="2720"/>
                    <a:pt x="15918" y="2755"/>
                    <a:pt x="15935" y="2794"/>
                  </a:cubicBezTo>
                  <a:cubicBezTo>
                    <a:pt x="15953" y="2812"/>
                    <a:pt x="15974" y="2829"/>
                    <a:pt x="16009" y="2829"/>
                  </a:cubicBezTo>
                  <a:cubicBezTo>
                    <a:pt x="16009" y="2829"/>
                    <a:pt x="16027" y="2812"/>
                    <a:pt x="16044" y="2812"/>
                  </a:cubicBezTo>
                  <a:cubicBezTo>
                    <a:pt x="16083" y="2794"/>
                    <a:pt x="16083" y="2738"/>
                    <a:pt x="16061" y="2703"/>
                  </a:cubicBezTo>
                  <a:cubicBezTo>
                    <a:pt x="16044" y="2685"/>
                    <a:pt x="16027" y="2685"/>
                    <a:pt x="16009" y="2685"/>
                  </a:cubicBezTo>
                  <a:close/>
                  <a:moveTo>
                    <a:pt x="3334" y="2738"/>
                  </a:moveTo>
                  <a:cubicBezTo>
                    <a:pt x="3299" y="2772"/>
                    <a:pt x="3299" y="2812"/>
                    <a:pt x="3316" y="2846"/>
                  </a:cubicBezTo>
                  <a:cubicBezTo>
                    <a:pt x="3334" y="2864"/>
                    <a:pt x="3356" y="2881"/>
                    <a:pt x="3373" y="2881"/>
                  </a:cubicBezTo>
                  <a:cubicBezTo>
                    <a:pt x="3390" y="2881"/>
                    <a:pt x="3408" y="2864"/>
                    <a:pt x="3408" y="2864"/>
                  </a:cubicBezTo>
                  <a:cubicBezTo>
                    <a:pt x="3443" y="2846"/>
                    <a:pt x="3464" y="2794"/>
                    <a:pt x="3443" y="2755"/>
                  </a:cubicBezTo>
                  <a:cubicBezTo>
                    <a:pt x="3425" y="2738"/>
                    <a:pt x="3390" y="2738"/>
                    <a:pt x="3373" y="2738"/>
                  </a:cubicBezTo>
                  <a:close/>
                  <a:moveTo>
                    <a:pt x="19743" y="2772"/>
                  </a:moveTo>
                  <a:cubicBezTo>
                    <a:pt x="19708" y="2812"/>
                    <a:pt x="19708" y="2846"/>
                    <a:pt x="19725" y="2881"/>
                  </a:cubicBezTo>
                  <a:cubicBezTo>
                    <a:pt x="19743" y="2903"/>
                    <a:pt x="19760" y="2920"/>
                    <a:pt x="19782" y="2920"/>
                  </a:cubicBezTo>
                  <a:cubicBezTo>
                    <a:pt x="19799" y="2920"/>
                    <a:pt x="19817" y="2903"/>
                    <a:pt x="19817" y="2903"/>
                  </a:cubicBezTo>
                  <a:cubicBezTo>
                    <a:pt x="19851" y="2881"/>
                    <a:pt x="19869" y="2829"/>
                    <a:pt x="19834" y="2794"/>
                  </a:cubicBezTo>
                  <a:cubicBezTo>
                    <a:pt x="19834" y="2772"/>
                    <a:pt x="19799" y="2772"/>
                    <a:pt x="19782" y="2772"/>
                  </a:cubicBezTo>
                  <a:close/>
                  <a:moveTo>
                    <a:pt x="27288" y="2920"/>
                  </a:moveTo>
                  <a:cubicBezTo>
                    <a:pt x="27249" y="2938"/>
                    <a:pt x="27231" y="2990"/>
                    <a:pt x="27249" y="3029"/>
                  </a:cubicBezTo>
                  <a:cubicBezTo>
                    <a:pt x="27266" y="3047"/>
                    <a:pt x="27288" y="3064"/>
                    <a:pt x="27323" y="3064"/>
                  </a:cubicBezTo>
                  <a:lnTo>
                    <a:pt x="27340" y="3064"/>
                  </a:lnTo>
                  <a:cubicBezTo>
                    <a:pt x="27396" y="3047"/>
                    <a:pt x="27396" y="3012"/>
                    <a:pt x="27396" y="2973"/>
                  </a:cubicBezTo>
                  <a:cubicBezTo>
                    <a:pt x="27375" y="2938"/>
                    <a:pt x="27357" y="2920"/>
                    <a:pt x="27323" y="2920"/>
                  </a:cubicBezTo>
                  <a:close/>
                  <a:moveTo>
                    <a:pt x="3029" y="2938"/>
                  </a:moveTo>
                  <a:cubicBezTo>
                    <a:pt x="2990" y="2973"/>
                    <a:pt x="2990" y="3012"/>
                    <a:pt x="3007" y="3047"/>
                  </a:cubicBezTo>
                  <a:cubicBezTo>
                    <a:pt x="3029" y="3064"/>
                    <a:pt x="3047" y="3081"/>
                    <a:pt x="3081" y="3081"/>
                  </a:cubicBezTo>
                  <a:cubicBezTo>
                    <a:pt x="3081" y="3081"/>
                    <a:pt x="3099" y="3081"/>
                    <a:pt x="3116" y="3064"/>
                  </a:cubicBezTo>
                  <a:cubicBezTo>
                    <a:pt x="3155" y="3047"/>
                    <a:pt x="3155" y="2990"/>
                    <a:pt x="3138" y="2973"/>
                  </a:cubicBezTo>
                  <a:cubicBezTo>
                    <a:pt x="3116" y="2938"/>
                    <a:pt x="3099" y="2938"/>
                    <a:pt x="3081" y="2938"/>
                  </a:cubicBezTo>
                  <a:close/>
                  <a:moveTo>
                    <a:pt x="16209" y="2973"/>
                  </a:moveTo>
                  <a:cubicBezTo>
                    <a:pt x="16192" y="2973"/>
                    <a:pt x="16170" y="2990"/>
                    <a:pt x="16153" y="2990"/>
                  </a:cubicBezTo>
                  <a:cubicBezTo>
                    <a:pt x="16135" y="3012"/>
                    <a:pt x="16118" y="3064"/>
                    <a:pt x="16135" y="3099"/>
                  </a:cubicBezTo>
                  <a:cubicBezTo>
                    <a:pt x="16153" y="3121"/>
                    <a:pt x="16170" y="3121"/>
                    <a:pt x="16209" y="3121"/>
                  </a:cubicBezTo>
                  <a:lnTo>
                    <a:pt x="16244" y="3121"/>
                  </a:lnTo>
                  <a:cubicBezTo>
                    <a:pt x="16279" y="3081"/>
                    <a:pt x="16279" y="3047"/>
                    <a:pt x="16262" y="3012"/>
                  </a:cubicBezTo>
                  <a:cubicBezTo>
                    <a:pt x="16244" y="2990"/>
                    <a:pt x="16227" y="2973"/>
                    <a:pt x="16209" y="2973"/>
                  </a:cubicBezTo>
                  <a:close/>
                  <a:moveTo>
                    <a:pt x="19490" y="2973"/>
                  </a:moveTo>
                  <a:cubicBezTo>
                    <a:pt x="19473" y="2973"/>
                    <a:pt x="19455" y="2990"/>
                    <a:pt x="19434" y="2990"/>
                  </a:cubicBezTo>
                  <a:cubicBezTo>
                    <a:pt x="19416" y="3012"/>
                    <a:pt x="19399" y="3064"/>
                    <a:pt x="19416" y="3099"/>
                  </a:cubicBezTo>
                  <a:cubicBezTo>
                    <a:pt x="19434" y="3121"/>
                    <a:pt x="19455" y="3121"/>
                    <a:pt x="19490" y="3121"/>
                  </a:cubicBezTo>
                  <a:lnTo>
                    <a:pt x="19525" y="3121"/>
                  </a:lnTo>
                  <a:cubicBezTo>
                    <a:pt x="19564" y="3081"/>
                    <a:pt x="19564" y="3047"/>
                    <a:pt x="19542" y="3012"/>
                  </a:cubicBezTo>
                  <a:cubicBezTo>
                    <a:pt x="19525" y="2990"/>
                    <a:pt x="19508" y="2973"/>
                    <a:pt x="19490" y="2973"/>
                  </a:cubicBezTo>
                  <a:close/>
                  <a:moveTo>
                    <a:pt x="2772" y="3138"/>
                  </a:moveTo>
                  <a:cubicBezTo>
                    <a:pt x="2755" y="3138"/>
                    <a:pt x="2738" y="3138"/>
                    <a:pt x="2738" y="3155"/>
                  </a:cubicBezTo>
                  <a:cubicBezTo>
                    <a:pt x="2703" y="3173"/>
                    <a:pt x="2681" y="3208"/>
                    <a:pt x="2720" y="3247"/>
                  </a:cubicBezTo>
                  <a:cubicBezTo>
                    <a:pt x="2720" y="3264"/>
                    <a:pt x="2755" y="3282"/>
                    <a:pt x="2772" y="3282"/>
                  </a:cubicBezTo>
                  <a:cubicBezTo>
                    <a:pt x="2790" y="3282"/>
                    <a:pt x="2812" y="3282"/>
                    <a:pt x="2812" y="3264"/>
                  </a:cubicBezTo>
                  <a:cubicBezTo>
                    <a:pt x="2846" y="3247"/>
                    <a:pt x="2864" y="3208"/>
                    <a:pt x="2829" y="3173"/>
                  </a:cubicBezTo>
                  <a:cubicBezTo>
                    <a:pt x="2829" y="3155"/>
                    <a:pt x="2790" y="3138"/>
                    <a:pt x="2772" y="3138"/>
                  </a:cubicBezTo>
                  <a:close/>
                  <a:moveTo>
                    <a:pt x="19146" y="3190"/>
                  </a:moveTo>
                  <a:cubicBezTo>
                    <a:pt x="19107" y="3208"/>
                    <a:pt x="19107" y="3264"/>
                    <a:pt x="19129" y="3299"/>
                  </a:cubicBezTo>
                  <a:cubicBezTo>
                    <a:pt x="19146" y="3316"/>
                    <a:pt x="19164" y="3338"/>
                    <a:pt x="19181" y="3338"/>
                  </a:cubicBezTo>
                  <a:cubicBezTo>
                    <a:pt x="19199" y="3338"/>
                    <a:pt x="19216" y="3316"/>
                    <a:pt x="19216" y="3316"/>
                  </a:cubicBezTo>
                  <a:cubicBezTo>
                    <a:pt x="19255" y="3299"/>
                    <a:pt x="19273" y="3247"/>
                    <a:pt x="19255" y="3208"/>
                  </a:cubicBezTo>
                  <a:cubicBezTo>
                    <a:pt x="19238" y="3190"/>
                    <a:pt x="19216" y="3190"/>
                    <a:pt x="19181" y="3190"/>
                  </a:cubicBezTo>
                  <a:close/>
                  <a:moveTo>
                    <a:pt x="27431" y="3264"/>
                  </a:moveTo>
                  <a:cubicBezTo>
                    <a:pt x="27396" y="3282"/>
                    <a:pt x="27375" y="3316"/>
                    <a:pt x="27396" y="3356"/>
                  </a:cubicBezTo>
                  <a:cubicBezTo>
                    <a:pt x="27396" y="3390"/>
                    <a:pt x="27431" y="3408"/>
                    <a:pt x="27449" y="3408"/>
                  </a:cubicBezTo>
                  <a:cubicBezTo>
                    <a:pt x="27466" y="3408"/>
                    <a:pt x="27466" y="3408"/>
                    <a:pt x="27484" y="3390"/>
                  </a:cubicBezTo>
                  <a:cubicBezTo>
                    <a:pt x="27523" y="3390"/>
                    <a:pt x="27540" y="3338"/>
                    <a:pt x="27523" y="3299"/>
                  </a:cubicBezTo>
                  <a:cubicBezTo>
                    <a:pt x="27523" y="3282"/>
                    <a:pt x="27484" y="3264"/>
                    <a:pt x="27449" y="3264"/>
                  </a:cubicBezTo>
                  <a:close/>
                  <a:moveTo>
                    <a:pt x="16409" y="3282"/>
                  </a:moveTo>
                  <a:cubicBezTo>
                    <a:pt x="16388" y="3282"/>
                    <a:pt x="16370" y="3282"/>
                    <a:pt x="16370" y="3299"/>
                  </a:cubicBezTo>
                  <a:cubicBezTo>
                    <a:pt x="16335" y="3316"/>
                    <a:pt x="16335" y="3356"/>
                    <a:pt x="16353" y="3390"/>
                  </a:cubicBezTo>
                  <a:cubicBezTo>
                    <a:pt x="16370" y="3408"/>
                    <a:pt x="16388" y="3425"/>
                    <a:pt x="16409" y="3425"/>
                  </a:cubicBezTo>
                  <a:cubicBezTo>
                    <a:pt x="16427" y="3425"/>
                    <a:pt x="16444" y="3408"/>
                    <a:pt x="16462" y="3408"/>
                  </a:cubicBezTo>
                  <a:cubicBezTo>
                    <a:pt x="16479" y="3390"/>
                    <a:pt x="16496" y="3338"/>
                    <a:pt x="16462" y="3299"/>
                  </a:cubicBezTo>
                  <a:cubicBezTo>
                    <a:pt x="16462" y="3282"/>
                    <a:pt x="16427" y="3282"/>
                    <a:pt x="16409" y="3282"/>
                  </a:cubicBezTo>
                  <a:close/>
                  <a:moveTo>
                    <a:pt x="2429" y="3356"/>
                  </a:moveTo>
                  <a:cubicBezTo>
                    <a:pt x="2411" y="3390"/>
                    <a:pt x="2394" y="3425"/>
                    <a:pt x="2429" y="3464"/>
                  </a:cubicBezTo>
                  <a:cubicBezTo>
                    <a:pt x="2429" y="3482"/>
                    <a:pt x="2446" y="3499"/>
                    <a:pt x="2485" y="3499"/>
                  </a:cubicBezTo>
                  <a:cubicBezTo>
                    <a:pt x="2503" y="3499"/>
                    <a:pt x="2503" y="3482"/>
                    <a:pt x="2520" y="3482"/>
                  </a:cubicBezTo>
                  <a:cubicBezTo>
                    <a:pt x="2555" y="3447"/>
                    <a:pt x="2555" y="3408"/>
                    <a:pt x="2537" y="3373"/>
                  </a:cubicBezTo>
                  <a:cubicBezTo>
                    <a:pt x="2520" y="3356"/>
                    <a:pt x="2503" y="3356"/>
                    <a:pt x="2485" y="3356"/>
                  </a:cubicBezTo>
                  <a:close/>
                  <a:moveTo>
                    <a:pt x="18872" y="3373"/>
                  </a:moveTo>
                  <a:cubicBezTo>
                    <a:pt x="18872" y="3373"/>
                    <a:pt x="18855" y="3390"/>
                    <a:pt x="18837" y="3390"/>
                  </a:cubicBezTo>
                  <a:cubicBezTo>
                    <a:pt x="18803" y="3408"/>
                    <a:pt x="18803" y="3464"/>
                    <a:pt x="18820" y="3499"/>
                  </a:cubicBezTo>
                  <a:cubicBezTo>
                    <a:pt x="18837" y="3517"/>
                    <a:pt x="18855" y="3517"/>
                    <a:pt x="18872" y="3517"/>
                  </a:cubicBezTo>
                  <a:lnTo>
                    <a:pt x="18929" y="3517"/>
                  </a:lnTo>
                  <a:cubicBezTo>
                    <a:pt x="18946" y="3499"/>
                    <a:pt x="18964" y="3447"/>
                    <a:pt x="18946" y="3408"/>
                  </a:cubicBezTo>
                  <a:cubicBezTo>
                    <a:pt x="18929" y="3390"/>
                    <a:pt x="18911" y="3373"/>
                    <a:pt x="18872" y="3373"/>
                  </a:cubicBezTo>
                  <a:close/>
                  <a:moveTo>
                    <a:pt x="16644" y="3556"/>
                  </a:moveTo>
                  <a:cubicBezTo>
                    <a:pt x="16627" y="3556"/>
                    <a:pt x="16605" y="3573"/>
                    <a:pt x="16588" y="3573"/>
                  </a:cubicBezTo>
                  <a:cubicBezTo>
                    <a:pt x="16553" y="3608"/>
                    <a:pt x="16553" y="3643"/>
                    <a:pt x="16588" y="3682"/>
                  </a:cubicBezTo>
                  <a:cubicBezTo>
                    <a:pt x="16605" y="3699"/>
                    <a:pt x="16627" y="3699"/>
                    <a:pt x="16644" y="3699"/>
                  </a:cubicBezTo>
                  <a:cubicBezTo>
                    <a:pt x="16662" y="3699"/>
                    <a:pt x="16679" y="3699"/>
                    <a:pt x="16679" y="3682"/>
                  </a:cubicBezTo>
                  <a:cubicBezTo>
                    <a:pt x="16714" y="3664"/>
                    <a:pt x="16714" y="3608"/>
                    <a:pt x="16697" y="3590"/>
                  </a:cubicBezTo>
                  <a:cubicBezTo>
                    <a:pt x="16679" y="3573"/>
                    <a:pt x="16662" y="3556"/>
                    <a:pt x="16644" y="3556"/>
                  </a:cubicBezTo>
                  <a:close/>
                  <a:moveTo>
                    <a:pt x="18529" y="3573"/>
                  </a:moveTo>
                  <a:cubicBezTo>
                    <a:pt x="18494" y="3590"/>
                    <a:pt x="18494" y="3643"/>
                    <a:pt x="18511" y="3682"/>
                  </a:cubicBezTo>
                  <a:cubicBezTo>
                    <a:pt x="18529" y="3699"/>
                    <a:pt x="18546" y="3717"/>
                    <a:pt x="18563" y="3717"/>
                  </a:cubicBezTo>
                  <a:cubicBezTo>
                    <a:pt x="18585" y="3717"/>
                    <a:pt x="18603" y="3717"/>
                    <a:pt x="18603" y="3699"/>
                  </a:cubicBezTo>
                  <a:cubicBezTo>
                    <a:pt x="18637" y="3682"/>
                    <a:pt x="18655" y="3643"/>
                    <a:pt x="18637" y="3608"/>
                  </a:cubicBezTo>
                  <a:cubicBezTo>
                    <a:pt x="18620" y="3590"/>
                    <a:pt x="18603" y="3573"/>
                    <a:pt x="18563" y="3573"/>
                  </a:cubicBezTo>
                  <a:close/>
                  <a:moveTo>
                    <a:pt x="2211" y="3590"/>
                  </a:moveTo>
                  <a:cubicBezTo>
                    <a:pt x="2194" y="3590"/>
                    <a:pt x="2176" y="3590"/>
                    <a:pt x="2159" y="3608"/>
                  </a:cubicBezTo>
                  <a:cubicBezTo>
                    <a:pt x="2120" y="3625"/>
                    <a:pt x="2120" y="3682"/>
                    <a:pt x="2159" y="3717"/>
                  </a:cubicBezTo>
                  <a:cubicBezTo>
                    <a:pt x="2176" y="3717"/>
                    <a:pt x="2194" y="3734"/>
                    <a:pt x="2211" y="3734"/>
                  </a:cubicBezTo>
                  <a:cubicBezTo>
                    <a:pt x="2229" y="3734"/>
                    <a:pt x="2246" y="3717"/>
                    <a:pt x="2268" y="3717"/>
                  </a:cubicBezTo>
                  <a:cubicBezTo>
                    <a:pt x="2285" y="3682"/>
                    <a:pt x="2285" y="3643"/>
                    <a:pt x="2268" y="3608"/>
                  </a:cubicBezTo>
                  <a:cubicBezTo>
                    <a:pt x="2246" y="3590"/>
                    <a:pt x="2229" y="3590"/>
                    <a:pt x="2211" y="3590"/>
                  </a:cubicBezTo>
                  <a:close/>
                  <a:moveTo>
                    <a:pt x="27592" y="3590"/>
                  </a:moveTo>
                  <a:cubicBezTo>
                    <a:pt x="27575" y="3590"/>
                    <a:pt x="27575" y="3590"/>
                    <a:pt x="27557" y="3608"/>
                  </a:cubicBezTo>
                  <a:cubicBezTo>
                    <a:pt x="27523" y="3608"/>
                    <a:pt x="27505" y="3664"/>
                    <a:pt x="27523" y="3699"/>
                  </a:cubicBezTo>
                  <a:cubicBezTo>
                    <a:pt x="27540" y="3717"/>
                    <a:pt x="27557" y="3734"/>
                    <a:pt x="27592" y="3734"/>
                  </a:cubicBezTo>
                  <a:lnTo>
                    <a:pt x="27614" y="3734"/>
                  </a:lnTo>
                  <a:cubicBezTo>
                    <a:pt x="27649" y="3717"/>
                    <a:pt x="27666" y="3682"/>
                    <a:pt x="27649" y="3643"/>
                  </a:cubicBezTo>
                  <a:cubicBezTo>
                    <a:pt x="27649" y="3608"/>
                    <a:pt x="27614" y="3590"/>
                    <a:pt x="27592" y="3590"/>
                  </a:cubicBezTo>
                  <a:close/>
                  <a:moveTo>
                    <a:pt x="18259" y="3734"/>
                  </a:moveTo>
                  <a:cubicBezTo>
                    <a:pt x="18237" y="3734"/>
                    <a:pt x="18237" y="3751"/>
                    <a:pt x="18220" y="3751"/>
                  </a:cubicBezTo>
                  <a:cubicBezTo>
                    <a:pt x="18185" y="3773"/>
                    <a:pt x="18167" y="3808"/>
                    <a:pt x="18185" y="3843"/>
                  </a:cubicBezTo>
                  <a:cubicBezTo>
                    <a:pt x="18202" y="3882"/>
                    <a:pt x="18220" y="3882"/>
                    <a:pt x="18259" y="3882"/>
                  </a:cubicBezTo>
                  <a:lnTo>
                    <a:pt x="18294" y="3882"/>
                  </a:lnTo>
                  <a:cubicBezTo>
                    <a:pt x="18328" y="3860"/>
                    <a:pt x="18328" y="3825"/>
                    <a:pt x="18311" y="3791"/>
                  </a:cubicBezTo>
                  <a:cubicBezTo>
                    <a:pt x="18311" y="3751"/>
                    <a:pt x="18276" y="3734"/>
                    <a:pt x="18259" y="3734"/>
                  </a:cubicBezTo>
                  <a:close/>
                  <a:moveTo>
                    <a:pt x="16897" y="3808"/>
                  </a:moveTo>
                  <a:cubicBezTo>
                    <a:pt x="16879" y="3808"/>
                    <a:pt x="16862" y="3808"/>
                    <a:pt x="16845" y="3825"/>
                  </a:cubicBezTo>
                  <a:cubicBezTo>
                    <a:pt x="16823" y="3860"/>
                    <a:pt x="16823" y="3917"/>
                    <a:pt x="16862" y="3934"/>
                  </a:cubicBezTo>
                  <a:cubicBezTo>
                    <a:pt x="16879" y="3952"/>
                    <a:pt x="16897" y="3952"/>
                    <a:pt x="16897" y="3952"/>
                  </a:cubicBezTo>
                  <a:cubicBezTo>
                    <a:pt x="16932" y="3952"/>
                    <a:pt x="16953" y="3934"/>
                    <a:pt x="16971" y="3917"/>
                  </a:cubicBezTo>
                  <a:cubicBezTo>
                    <a:pt x="16988" y="3882"/>
                    <a:pt x="16988" y="3843"/>
                    <a:pt x="16953" y="3825"/>
                  </a:cubicBezTo>
                  <a:cubicBezTo>
                    <a:pt x="16932" y="3808"/>
                    <a:pt x="16914" y="3808"/>
                    <a:pt x="16897" y="3808"/>
                  </a:cubicBezTo>
                  <a:close/>
                  <a:moveTo>
                    <a:pt x="1959" y="3843"/>
                  </a:moveTo>
                  <a:cubicBezTo>
                    <a:pt x="1941" y="3843"/>
                    <a:pt x="1920" y="3843"/>
                    <a:pt x="1902" y="3860"/>
                  </a:cubicBezTo>
                  <a:cubicBezTo>
                    <a:pt x="1867" y="3899"/>
                    <a:pt x="1867" y="3934"/>
                    <a:pt x="1902" y="3969"/>
                  </a:cubicBezTo>
                  <a:cubicBezTo>
                    <a:pt x="1920" y="3991"/>
                    <a:pt x="1941" y="3991"/>
                    <a:pt x="1959" y="3991"/>
                  </a:cubicBezTo>
                  <a:cubicBezTo>
                    <a:pt x="1976" y="3991"/>
                    <a:pt x="1994" y="3991"/>
                    <a:pt x="2011" y="3969"/>
                  </a:cubicBezTo>
                  <a:cubicBezTo>
                    <a:pt x="2028" y="3934"/>
                    <a:pt x="2028" y="3899"/>
                    <a:pt x="1994" y="3860"/>
                  </a:cubicBezTo>
                  <a:cubicBezTo>
                    <a:pt x="1994" y="3843"/>
                    <a:pt x="1976" y="3843"/>
                    <a:pt x="1959" y="3843"/>
                  </a:cubicBezTo>
                  <a:close/>
                  <a:moveTo>
                    <a:pt x="17893" y="3899"/>
                  </a:moveTo>
                  <a:cubicBezTo>
                    <a:pt x="17858" y="3917"/>
                    <a:pt x="17841" y="3969"/>
                    <a:pt x="17858" y="4008"/>
                  </a:cubicBezTo>
                  <a:cubicBezTo>
                    <a:pt x="17876" y="4026"/>
                    <a:pt x="17893" y="4043"/>
                    <a:pt x="17932" y="4043"/>
                  </a:cubicBezTo>
                  <a:lnTo>
                    <a:pt x="17950" y="4043"/>
                  </a:lnTo>
                  <a:cubicBezTo>
                    <a:pt x="17985" y="4026"/>
                    <a:pt x="18002" y="3991"/>
                    <a:pt x="17985" y="3952"/>
                  </a:cubicBezTo>
                  <a:cubicBezTo>
                    <a:pt x="17985" y="3917"/>
                    <a:pt x="17950" y="3899"/>
                    <a:pt x="17932" y="3899"/>
                  </a:cubicBezTo>
                  <a:close/>
                  <a:moveTo>
                    <a:pt x="27684" y="3934"/>
                  </a:moveTo>
                  <a:cubicBezTo>
                    <a:pt x="27649" y="3952"/>
                    <a:pt x="27631" y="3991"/>
                    <a:pt x="27649" y="4026"/>
                  </a:cubicBezTo>
                  <a:cubicBezTo>
                    <a:pt x="27666" y="4060"/>
                    <a:pt x="27684" y="4078"/>
                    <a:pt x="27723" y="4078"/>
                  </a:cubicBezTo>
                  <a:lnTo>
                    <a:pt x="27740" y="4078"/>
                  </a:lnTo>
                  <a:cubicBezTo>
                    <a:pt x="27775" y="4060"/>
                    <a:pt x="27792" y="4026"/>
                    <a:pt x="27792" y="3969"/>
                  </a:cubicBezTo>
                  <a:cubicBezTo>
                    <a:pt x="27775" y="3952"/>
                    <a:pt x="27740" y="3934"/>
                    <a:pt x="27723" y="3934"/>
                  </a:cubicBezTo>
                  <a:close/>
                  <a:moveTo>
                    <a:pt x="17223" y="3969"/>
                  </a:moveTo>
                  <a:cubicBezTo>
                    <a:pt x="17188" y="3969"/>
                    <a:pt x="17171" y="3991"/>
                    <a:pt x="17149" y="4026"/>
                  </a:cubicBezTo>
                  <a:cubicBezTo>
                    <a:pt x="17149" y="4060"/>
                    <a:pt x="17171" y="4100"/>
                    <a:pt x="17206" y="4117"/>
                  </a:cubicBezTo>
                  <a:lnTo>
                    <a:pt x="17223" y="4117"/>
                  </a:lnTo>
                  <a:cubicBezTo>
                    <a:pt x="17258" y="4117"/>
                    <a:pt x="17280" y="4100"/>
                    <a:pt x="17297" y="4060"/>
                  </a:cubicBezTo>
                  <a:cubicBezTo>
                    <a:pt x="17315" y="4026"/>
                    <a:pt x="17280" y="3991"/>
                    <a:pt x="17241" y="3969"/>
                  </a:cubicBezTo>
                  <a:close/>
                  <a:moveTo>
                    <a:pt x="17567" y="4008"/>
                  </a:moveTo>
                  <a:cubicBezTo>
                    <a:pt x="17532" y="4008"/>
                    <a:pt x="17515" y="4043"/>
                    <a:pt x="17515" y="4078"/>
                  </a:cubicBezTo>
                  <a:cubicBezTo>
                    <a:pt x="17515" y="4117"/>
                    <a:pt x="17549" y="4152"/>
                    <a:pt x="17584" y="4152"/>
                  </a:cubicBezTo>
                  <a:cubicBezTo>
                    <a:pt x="17623" y="4152"/>
                    <a:pt x="17658" y="4117"/>
                    <a:pt x="17658" y="4060"/>
                  </a:cubicBezTo>
                  <a:cubicBezTo>
                    <a:pt x="17658" y="4026"/>
                    <a:pt x="17623" y="4008"/>
                    <a:pt x="17584" y="4008"/>
                  </a:cubicBezTo>
                  <a:close/>
                  <a:moveTo>
                    <a:pt x="1702" y="4117"/>
                  </a:moveTo>
                  <a:cubicBezTo>
                    <a:pt x="1685" y="4117"/>
                    <a:pt x="1667" y="4117"/>
                    <a:pt x="1650" y="4134"/>
                  </a:cubicBezTo>
                  <a:cubicBezTo>
                    <a:pt x="1632" y="4169"/>
                    <a:pt x="1632" y="4226"/>
                    <a:pt x="1667" y="4243"/>
                  </a:cubicBezTo>
                  <a:cubicBezTo>
                    <a:pt x="1667" y="4261"/>
                    <a:pt x="1685" y="4261"/>
                    <a:pt x="1702" y="4261"/>
                  </a:cubicBezTo>
                  <a:cubicBezTo>
                    <a:pt x="1724" y="4261"/>
                    <a:pt x="1759" y="4243"/>
                    <a:pt x="1759" y="4243"/>
                  </a:cubicBezTo>
                  <a:cubicBezTo>
                    <a:pt x="1793" y="4208"/>
                    <a:pt x="1793" y="4152"/>
                    <a:pt x="1759" y="4134"/>
                  </a:cubicBezTo>
                  <a:cubicBezTo>
                    <a:pt x="1741" y="4117"/>
                    <a:pt x="1724" y="4117"/>
                    <a:pt x="1702" y="4117"/>
                  </a:cubicBezTo>
                  <a:close/>
                  <a:moveTo>
                    <a:pt x="27849" y="4261"/>
                  </a:moveTo>
                  <a:lnTo>
                    <a:pt x="27832" y="4278"/>
                  </a:lnTo>
                  <a:cubicBezTo>
                    <a:pt x="27792" y="4295"/>
                    <a:pt x="27775" y="4335"/>
                    <a:pt x="27792" y="4369"/>
                  </a:cubicBezTo>
                  <a:cubicBezTo>
                    <a:pt x="27792" y="4404"/>
                    <a:pt x="27832" y="4404"/>
                    <a:pt x="27849" y="4404"/>
                  </a:cubicBezTo>
                  <a:lnTo>
                    <a:pt x="27884" y="4404"/>
                  </a:lnTo>
                  <a:cubicBezTo>
                    <a:pt x="27919" y="4387"/>
                    <a:pt x="27940" y="4352"/>
                    <a:pt x="27919" y="4317"/>
                  </a:cubicBezTo>
                  <a:cubicBezTo>
                    <a:pt x="27901" y="4278"/>
                    <a:pt x="27884" y="4261"/>
                    <a:pt x="27849" y="4261"/>
                  </a:cubicBezTo>
                  <a:close/>
                  <a:moveTo>
                    <a:pt x="1484" y="4387"/>
                  </a:moveTo>
                  <a:cubicBezTo>
                    <a:pt x="1450" y="4387"/>
                    <a:pt x="1432" y="4404"/>
                    <a:pt x="1432" y="4426"/>
                  </a:cubicBezTo>
                  <a:cubicBezTo>
                    <a:pt x="1397" y="4461"/>
                    <a:pt x="1397" y="4496"/>
                    <a:pt x="1432" y="4535"/>
                  </a:cubicBezTo>
                  <a:lnTo>
                    <a:pt x="1484" y="4535"/>
                  </a:lnTo>
                  <a:cubicBezTo>
                    <a:pt x="1506" y="4535"/>
                    <a:pt x="1524" y="4535"/>
                    <a:pt x="1541" y="4513"/>
                  </a:cubicBezTo>
                  <a:cubicBezTo>
                    <a:pt x="1558" y="4478"/>
                    <a:pt x="1558" y="4443"/>
                    <a:pt x="1524" y="4404"/>
                  </a:cubicBezTo>
                  <a:cubicBezTo>
                    <a:pt x="1506" y="4404"/>
                    <a:pt x="1506" y="4387"/>
                    <a:pt x="1484" y="4387"/>
                  </a:cubicBezTo>
                  <a:close/>
                  <a:moveTo>
                    <a:pt x="27975" y="4604"/>
                  </a:moveTo>
                  <a:cubicBezTo>
                    <a:pt x="27940" y="4622"/>
                    <a:pt x="27919" y="4661"/>
                    <a:pt x="27940" y="4696"/>
                  </a:cubicBezTo>
                  <a:cubicBezTo>
                    <a:pt x="27940" y="4731"/>
                    <a:pt x="27975" y="4752"/>
                    <a:pt x="27993" y="4752"/>
                  </a:cubicBezTo>
                  <a:cubicBezTo>
                    <a:pt x="28010" y="4752"/>
                    <a:pt x="28027" y="4752"/>
                    <a:pt x="28027" y="4731"/>
                  </a:cubicBezTo>
                  <a:cubicBezTo>
                    <a:pt x="28067" y="4713"/>
                    <a:pt x="28084" y="4678"/>
                    <a:pt x="28067" y="4644"/>
                  </a:cubicBezTo>
                  <a:cubicBezTo>
                    <a:pt x="28049" y="4622"/>
                    <a:pt x="28027" y="4604"/>
                    <a:pt x="27993" y="4604"/>
                  </a:cubicBezTo>
                  <a:close/>
                  <a:moveTo>
                    <a:pt x="1267" y="4678"/>
                  </a:moveTo>
                  <a:cubicBezTo>
                    <a:pt x="1232" y="4678"/>
                    <a:pt x="1215" y="4696"/>
                    <a:pt x="1197" y="4713"/>
                  </a:cubicBezTo>
                  <a:cubicBezTo>
                    <a:pt x="1180" y="4752"/>
                    <a:pt x="1197" y="4787"/>
                    <a:pt x="1215" y="4822"/>
                  </a:cubicBezTo>
                  <a:lnTo>
                    <a:pt x="1267" y="4822"/>
                  </a:lnTo>
                  <a:cubicBezTo>
                    <a:pt x="1289" y="4822"/>
                    <a:pt x="1306" y="4822"/>
                    <a:pt x="1323" y="4805"/>
                  </a:cubicBezTo>
                  <a:cubicBezTo>
                    <a:pt x="1341" y="4770"/>
                    <a:pt x="1341" y="4713"/>
                    <a:pt x="1306" y="4696"/>
                  </a:cubicBezTo>
                  <a:cubicBezTo>
                    <a:pt x="1289" y="4696"/>
                    <a:pt x="1289" y="4678"/>
                    <a:pt x="1267" y="4678"/>
                  </a:cubicBezTo>
                  <a:close/>
                  <a:moveTo>
                    <a:pt x="28119" y="4931"/>
                  </a:moveTo>
                  <a:cubicBezTo>
                    <a:pt x="28084" y="4948"/>
                    <a:pt x="28084" y="5005"/>
                    <a:pt x="28101" y="5039"/>
                  </a:cubicBezTo>
                  <a:cubicBezTo>
                    <a:pt x="28101" y="5057"/>
                    <a:pt x="28136" y="5079"/>
                    <a:pt x="28158" y="5079"/>
                  </a:cubicBezTo>
                  <a:cubicBezTo>
                    <a:pt x="28175" y="5079"/>
                    <a:pt x="28193" y="5079"/>
                    <a:pt x="28193" y="5057"/>
                  </a:cubicBezTo>
                  <a:cubicBezTo>
                    <a:pt x="28228" y="5039"/>
                    <a:pt x="28245" y="5005"/>
                    <a:pt x="28228" y="4970"/>
                  </a:cubicBezTo>
                  <a:cubicBezTo>
                    <a:pt x="28210" y="4948"/>
                    <a:pt x="28193" y="4931"/>
                    <a:pt x="28158" y="4931"/>
                  </a:cubicBezTo>
                  <a:close/>
                  <a:moveTo>
                    <a:pt x="1049" y="4987"/>
                  </a:moveTo>
                  <a:cubicBezTo>
                    <a:pt x="1032" y="4987"/>
                    <a:pt x="1015" y="5005"/>
                    <a:pt x="997" y="5022"/>
                  </a:cubicBezTo>
                  <a:cubicBezTo>
                    <a:pt x="980" y="5057"/>
                    <a:pt x="980" y="5096"/>
                    <a:pt x="1015" y="5113"/>
                  </a:cubicBezTo>
                  <a:cubicBezTo>
                    <a:pt x="1032" y="5131"/>
                    <a:pt x="1049" y="5131"/>
                    <a:pt x="1049" y="5131"/>
                  </a:cubicBezTo>
                  <a:cubicBezTo>
                    <a:pt x="1089" y="5131"/>
                    <a:pt x="1106" y="5113"/>
                    <a:pt x="1123" y="5096"/>
                  </a:cubicBezTo>
                  <a:cubicBezTo>
                    <a:pt x="1141" y="5057"/>
                    <a:pt x="1123" y="5022"/>
                    <a:pt x="1106" y="5005"/>
                  </a:cubicBezTo>
                  <a:cubicBezTo>
                    <a:pt x="1089" y="4987"/>
                    <a:pt x="1071" y="4987"/>
                    <a:pt x="1049" y="4987"/>
                  </a:cubicBezTo>
                  <a:close/>
                  <a:moveTo>
                    <a:pt x="28336" y="5240"/>
                  </a:moveTo>
                  <a:cubicBezTo>
                    <a:pt x="28319" y="5240"/>
                    <a:pt x="28302" y="5257"/>
                    <a:pt x="28302" y="5257"/>
                  </a:cubicBezTo>
                  <a:cubicBezTo>
                    <a:pt x="28267" y="5274"/>
                    <a:pt x="28245" y="5314"/>
                    <a:pt x="28267" y="5348"/>
                  </a:cubicBezTo>
                  <a:cubicBezTo>
                    <a:pt x="28284" y="5383"/>
                    <a:pt x="28302" y="5383"/>
                    <a:pt x="28336" y="5383"/>
                  </a:cubicBezTo>
                  <a:lnTo>
                    <a:pt x="28376" y="5383"/>
                  </a:lnTo>
                  <a:cubicBezTo>
                    <a:pt x="28393" y="5366"/>
                    <a:pt x="28410" y="5314"/>
                    <a:pt x="28393" y="5296"/>
                  </a:cubicBezTo>
                  <a:cubicBezTo>
                    <a:pt x="28376" y="5257"/>
                    <a:pt x="28354" y="5240"/>
                    <a:pt x="28336" y="5240"/>
                  </a:cubicBezTo>
                  <a:close/>
                  <a:moveTo>
                    <a:pt x="871" y="5296"/>
                  </a:moveTo>
                  <a:cubicBezTo>
                    <a:pt x="832" y="5296"/>
                    <a:pt x="814" y="5314"/>
                    <a:pt x="797" y="5331"/>
                  </a:cubicBezTo>
                  <a:cubicBezTo>
                    <a:pt x="780" y="5366"/>
                    <a:pt x="797" y="5405"/>
                    <a:pt x="832" y="5422"/>
                  </a:cubicBezTo>
                  <a:cubicBezTo>
                    <a:pt x="832" y="5440"/>
                    <a:pt x="854" y="5440"/>
                    <a:pt x="871" y="5440"/>
                  </a:cubicBezTo>
                  <a:cubicBezTo>
                    <a:pt x="888" y="5440"/>
                    <a:pt x="906" y="5422"/>
                    <a:pt x="923" y="5405"/>
                  </a:cubicBezTo>
                  <a:cubicBezTo>
                    <a:pt x="941" y="5366"/>
                    <a:pt x="941" y="5331"/>
                    <a:pt x="906" y="5296"/>
                  </a:cubicBezTo>
                  <a:close/>
                  <a:moveTo>
                    <a:pt x="28463" y="5566"/>
                  </a:moveTo>
                  <a:cubicBezTo>
                    <a:pt x="28428" y="5601"/>
                    <a:pt x="28428" y="5640"/>
                    <a:pt x="28445" y="5675"/>
                  </a:cubicBezTo>
                  <a:cubicBezTo>
                    <a:pt x="28445" y="5692"/>
                    <a:pt x="28484" y="5710"/>
                    <a:pt x="28502" y="5710"/>
                  </a:cubicBezTo>
                  <a:lnTo>
                    <a:pt x="28537" y="5710"/>
                  </a:lnTo>
                  <a:cubicBezTo>
                    <a:pt x="28571" y="5675"/>
                    <a:pt x="28593" y="5640"/>
                    <a:pt x="28571" y="5601"/>
                  </a:cubicBezTo>
                  <a:cubicBezTo>
                    <a:pt x="28554" y="5583"/>
                    <a:pt x="28537" y="5566"/>
                    <a:pt x="28502" y="5566"/>
                  </a:cubicBezTo>
                  <a:close/>
                  <a:moveTo>
                    <a:pt x="688" y="5601"/>
                  </a:moveTo>
                  <a:cubicBezTo>
                    <a:pt x="653" y="5601"/>
                    <a:pt x="636" y="5623"/>
                    <a:pt x="614" y="5640"/>
                  </a:cubicBezTo>
                  <a:cubicBezTo>
                    <a:pt x="597" y="5675"/>
                    <a:pt x="614" y="5731"/>
                    <a:pt x="653" y="5749"/>
                  </a:cubicBezTo>
                  <a:lnTo>
                    <a:pt x="688" y="5749"/>
                  </a:lnTo>
                  <a:cubicBezTo>
                    <a:pt x="706" y="5749"/>
                    <a:pt x="723" y="5731"/>
                    <a:pt x="745" y="5710"/>
                  </a:cubicBezTo>
                  <a:cubicBezTo>
                    <a:pt x="762" y="5675"/>
                    <a:pt x="762" y="5640"/>
                    <a:pt x="723" y="5623"/>
                  </a:cubicBezTo>
                  <a:cubicBezTo>
                    <a:pt x="706" y="5601"/>
                    <a:pt x="688" y="5601"/>
                    <a:pt x="688" y="5601"/>
                  </a:cubicBezTo>
                  <a:close/>
                  <a:moveTo>
                    <a:pt x="28645" y="5892"/>
                  </a:moveTo>
                  <a:cubicBezTo>
                    <a:pt x="28610" y="5910"/>
                    <a:pt x="28593" y="5966"/>
                    <a:pt x="28610" y="5984"/>
                  </a:cubicBezTo>
                  <a:cubicBezTo>
                    <a:pt x="28628" y="6019"/>
                    <a:pt x="28645" y="6036"/>
                    <a:pt x="28680" y="6036"/>
                  </a:cubicBezTo>
                  <a:cubicBezTo>
                    <a:pt x="28680" y="6036"/>
                    <a:pt x="28702" y="6019"/>
                    <a:pt x="28719" y="6019"/>
                  </a:cubicBezTo>
                  <a:cubicBezTo>
                    <a:pt x="28754" y="6001"/>
                    <a:pt x="28754" y="5966"/>
                    <a:pt x="28737" y="5927"/>
                  </a:cubicBezTo>
                  <a:cubicBezTo>
                    <a:pt x="28737" y="5892"/>
                    <a:pt x="28702" y="5892"/>
                    <a:pt x="28680" y="5892"/>
                  </a:cubicBezTo>
                  <a:close/>
                  <a:moveTo>
                    <a:pt x="505" y="5927"/>
                  </a:moveTo>
                  <a:cubicBezTo>
                    <a:pt x="488" y="5927"/>
                    <a:pt x="453" y="5949"/>
                    <a:pt x="453" y="5966"/>
                  </a:cubicBezTo>
                  <a:cubicBezTo>
                    <a:pt x="436" y="6001"/>
                    <a:pt x="453" y="6036"/>
                    <a:pt x="471" y="6058"/>
                  </a:cubicBezTo>
                  <a:cubicBezTo>
                    <a:pt x="488" y="6075"/>
                    <a:pt x="505" y="6075"/>
                    <a:pt x="505" y="6075"/>
                  </a:cubicBezTo>
                  <a:cubicBezTo>
                    <a:pt x="545" y="6075"/>
                    <a:pt x="562" y="6058"/>
                    <a:pt x="579" y="6036"/>
                  </a:cubicBezTo>
                  <a:cubicBezTo>
                    <a:pt x="597" y="6001"/>
                    <a:pt x="579" y="5949"/>
                    <a:pt x="545" y="5927"/>
                  </a:cubicBezTo>
                  <a:close/>
                  <a:moveTo>
                    <a:pt x="28863" y="6201"/>
                  </a:moveTo>
                  <a:cubicBezTo>
                    <a:pt x="28845" y="6201"/>
                    <a:pt x="28828" y="6201"/>
                    <a:pt x="28828" y="6219"/>
                  </a:cubicBezTo>
                  <a:cubicBezTo>
                    <a:pt x="28789" y="6236"/>
                    <a:pt x="28771" y="6275"/>
                    <a:pt x="28789" y="6310"/>
                  </a:cubicBezTo>
                  <a:cubicBezTo>
                    <a:pt x="28811" y="6327"/>
                    <a:pt x="28828" y="6345"/>
                    <a:pt x="28863" y="6345"/>
                  </a:cubicBezTo>
                  <a:lnTo>
                    <a:pt x="28880" y="6345"/>
                  </a:lnTo>
                  <a:cubicBezTo>
                    <a:pt x="28919" y="6310"/>
                    <a:pt x="28937" y="6275"/>
                    <a:pt x="28919" y="6236"/>
                  </a:cubicBezTo>
                  <a:cubicBezTo>
                    <a:pt x="28898" y="6219"/>
                    <a:pt x="28880" y="6201"/>
                    <a:pt x="28863" y="6201"/>
                  </a:cubicBezTo>
                  <a:close/>
                  <a:moveTo>
                    <a:pt x="362" y="6253"/>
                  </a:moveTo>
                  <a:cubicBezTo>
                    <a:pt x="327" y="6253"/>
                    <a:pt x="310" y="6275"/>
                    <a:pt x="288" y="6293"/>
                  </a:cubicBezTo>
                  <a:cubicBezTo>
                    <a:pt x="270" y="6327"/>
                    <a:pt x="288" y="6362"/>
                    <a:pt x="327" y="6384"/>
                  </a:cubicBezTo>
                  <a:cubicBezTo>
                    <a:pt x="327" y="6401"/>
                    <a:pt x="344" y="6401"/>
                    <a:pt x="344" y="6401"/>
                  </a:cubicBezTo>
                  <a:cubicBezTo>
                    <a:pt x="379" y="6401"/>
                    <a:pt x="397" y="6384"/>
                    <a:pt x="418" y="6345"/>
                  </a:cubicBezTo>
                  <a:cubicBezTo>
                    <a:pt x="436" y="6310"/>
                    <a:pt x="418" y="6275"/>
                    <a:pt x="379" y="6253"/>
                  </a:cubicBezTo>
                  <a:close/>
                  <a:moveTo>
                    <a:pt x="29028" y="6510"/>
                  </a:moveTo>
                  <a:cubicBezTo>
                    <a:pt x="29028" y="6510"/>
                    <a:pt x="29006" y="6528"/>
                    <a:pt x="28989" y="6528"/>
                  </a:cubicBezTo>
                  <a:cubicBezTo>
                    <a:pt x="28954" y="6545"/>
                    <a:pt x="28954" y="6580"/>
                    <a:pt x="28972" y="6619"/>
                  </a:cubicBezTo>
                  <a:cubicBezTo>
                    <a:pt x="28989" y="6654"/>
                    <a:pt x="29006" y="6654"/>
                    <a:pt x="29028" y="6654"/>
                  </a:cubicBezTo>
                  <a:lnTo>
                    <a:pt x="29063" y="6654"/>
                  </a:lnTo>
                  <a:cubicBezTo>
                    <a:pt x="29098" y="6636"/>
                    <a:pt x="29115" y="6580"/>
                    <a:pt x="29098" y="6562"/>
                  </a:cubicBezTo>
                  <a:cubicBezTo>
                    <a:pt x="29080" y="6528"/>
                    <a:pt x="29063" y="6510"/>
                    <a:pt x="29028" y="6510"/>
                  </a:cubicBezTo>
                  <a:close/>
                  <a:moveTo>
                    <a:pt x="201" y="6580"/>
                  </a:moveTo>
                  <a:cubicBezTo>
                    <a:pt x="179" y="6580"/>
                    <a:pt x="144" y="6602"/>
                    <a:pt x="144" y="6619"/>
                  </a:cubicBezTo>
                  <a:cubicBezTo>
                    <a:pt x="127" y="6654"/>
                    <a:pt x="144" y="6710"/>
                    <a:pt x="179" y="6728"/>
                  </a:cubicBezTo>
                  <a:lnTo>
                    <a:pt x="201" y="6728"/>
                  </a:lnTo>
                  <a:cubicBezTo>
                    <a:pt x="236" y="6728"/>
                    <a:pt x="253" y="6710"/>
                    <a:pt x="270" y="6689"/>
                  </a:cubicBezTo>
                  <a:cubicBezTo>
                    <a:pt x="288" y="6654"/>
                    <a:pt x="270" y="6602"/>
                    <a:pt x="236" y="6580"/>
                  </a:cubicBezTo>
                  <a:close/>
                  <a:moveTo>
                    <a:pt x="29172" y="6837"/>
                  </a:moveTo>
                  <a:cubicBezTo>
                    <a:pt x="29137" y="6871"/>
                    <a:pt x="29115" y="6906"/>
                    <a:pt x="29154" y="6945"/>
                  </a:cubicBezTo>
                  <a:cubicBezTo>
                    <a:pt x="29154" y="6963"/>
                    <a:pt x="29189" y="6980"/>
                    <a:pt x="29207" y="6980"/>
                  </a:cubicBezTo>
                  <a:cubicBezTo>
                    <a:pt x="29224" y="6980"/>
                    <a:pt x="29224" y="6980"/>
                    <a:pt x="29246" y="6963"/>
                  </a:cubicBezTo>
                  <a:cubicBezTo>
                    <a:pt x="29281" y="6945"/>
                    <a:pt x="29298" y="6906"/>
                    <a:pt x="29281" y="6871"/>
                  </a:cubicBezTo>
                  <a:cubicBezTo>
                    <a:pt x="29263" y="6854"/>
                    <a:pt x="29224" y="6837"/>
                    <a:pt x="29207" y="6837"/>
                  </a:cubicBezTo>
                  <a:close/>
                  <a:moveTo>
                    <a:pt x="70" y="6906"/>
                  </a:moveTo>
                  <a:cubicBezTo>
                    <a:pt x="35" y="6906"/>
                    <a:pt x="1" y="6928"/>
                    <a:pt x="1" y="6963"/>
                  </a:cubicBezTo>
                  <a:cubicBezTo>
                    <a:pt x="1" y="6980"/>
                    <a:pt x="18" y="7015"/>
                    <a:pt x="1" y="7037"/>
                  </a:cubicBezTo>
                  <a:cubicBezTo>
                    <a:pt x="18" y="7037"/>
                    <a:pt x="18" y="7054"/>
                    <a:pt x="35" y="7054"/>
                  </a:cubicBezTo>
                  <a:lnTo>
                    <a:pt x="70" y="7054"/>
                  </a:lnTo>
                  <a:cubicBezTo>
                    <a:pt x="92" y="7054"/>
                    <a:pt x="127" y="7037"/>
                    <a:pt x="127" y="7015"/>
                  </a:cubicBezTo>
                  <a:cubicBezTo>
                    <a:pt x="144" y="6980"/>
                    <a:pt x="127" y="6945"/>
                    <a:pt x="92" y="6928"/>
                  </a:cubicBezTo>
                  <a:lnTo>
                    <a:pt x="70" y="6906"/>
                  </a:ln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59"/>
            <p:cNvSpPr/>
            <p:nvPr/>
          </p:nvSpPr>
          <p:spPr>
            <a:xfrm rot="-5400000">
              <a:off x="5912569" y="1826769"/>
              <a:ext cx="5541947" cy="1535125"/>
            </a:xfrm>
            <a:custGeom>
              <a:avLst/>
              <a:gdLst/>
              <a:ahLst/>
              <a:cxnLst/>
              <a:rect l="l" t="t" r="r" b="b"/>
              <a:pathLst>
                <a:path w="30987" h="9409" extrusionOk="0">
                  <a:moveTo>
                    <a:pt x="11588" y="1"/>
                  </a:moveTo>
                  <a:cubicBezTo>
                    <a:pt x="11549" y="1"/>
                    <a:pt x="11514" y="36"/>
                    <a:pt x="11514" y="70"/>
                  </a:cubicBezTo>
                  <a:cubicBezTo>
                    <a:pt x="11514" y="127"/>
                    <a:pt x="11549" y="144"/>
                    <a:pt x="11588" y="144"/>
                  </a:cubicBezTo>
                  <a:cubicBezTo>
                    <a:pt x="11640" y="144"/>
                    <a:pt x="11658" y="127"/>
                    <a:pt x="11658" y="70"/>
                  </a:cubicBezTo>
                  <a:cubicBezTo>
                    <a:pt x="11658" y="36"/>
                    <a:pt x="11640" y="1"/>
                    <a:pt x="11588" y="1"/>
                  </a:cubicBezTo>
                  <a:close/>
                  <a:moveTo>
                    <a:pt x="11223" y="18"/>
                  </a:moveTo>
                  <a:cubicBezTo>
                    <a:pt x="11188" y="18"/>
                    <a:pt x="11153" y="53"/>
                    <a:pt x="11153" y="88"/>
                  </a:cubicBezTo>
                  <a:cubicBezTo>
                    <a:pt x="11170" y="127"/>
                    <a:pt x="11188" y="162"/>
                    <a:pt x="11223" y="162"/>
                  </a:cubicBezTo>
                  <a:lnTo>
                    <a:pt x="11244" y="162"/>
                  </a:lnTo>
                  <a:cubicBezTo>
                    <a:pt x="11279" y="162"/>
                    <a:pt x="11314" y="127"/>
                    <a:pt x="11297" y="88"/>
                  </a:cubicBezTo>
                  <a:cubicBezTo>
                    <a:pt x="11297" y="53"/>
                    <a:pt x="11279" y="18"/>
                    <a:pt x="11223" y="18"/>
                  </a:cubicBezTo>
                  <a:close/>
                  <a:moveTo>
                    <a:pt x="11949" y="18"/>
                  </a:moveTo>
                  <a:cubicBezTo>
                    <a:pt x="11914" y="18"/>
                    <a:pt x="11897" y="53"/>
                    <a:pt x="11875" y="88"/>
                  </a:cubicBezTo>
                  <a:cubicBezTo>
                    <a:pt x="11875" y="127"/>
                    <a:pt x="11914" y="162"/>
                    <a:pt x="11949" y="162"/>
                  </a:cubicBezTo>
                  <a:cubicBezTo>
                    <a:pt x="12006" y="162"/>
                    <a:pt x="12023" y="127"/>
                    <a:pt x="12023" y="88"/>
                  </a:cubicBezTo>
                  <a:cubicBezTo>
                    <a:pt x="12041" y="53"/>
                    <a:pt x="12006" y="18"/>
                    <a:pt x="11967" y="18"/>
                  </a:cubicBezTo>
                  <a:close/>
                  <a:moveTo>
                    <a:pt x="10861" y="36"/>
                  </a:moveTo>
                  <a:cubicBezTo>
                    <a:pt x="10827" y="53"/>
                    <a:pt x="10787" y="70"/>
                    <a:pt x="10787" y="127"/>
                  </a:cubicBezTo>
                  <a:cubicBezTo>
                    <a:pt x="10809" y="162"/>
                    <a:pt x="10827" y="179"/>
                    <a:pt x="10861" y="179"/>
                  </a:cubicBezTo>
                  <a:lnTo>
                    <a:pt x="10879" y="179"/>
                  </a:lnTo>
                  <a:cubicBezTo>
                    <a:pt x="10918" y="179"/>
                    <a:pt x="10953" y="144"/>
                    <a:pt x="10935" y="110"/>
                  </a:cubicBezTo>
                  <a:cubicBezTo>
                    <a:pt x="10935" y="70"/>
                    <a:pt x="10918" y="36"/>
                    <a:pt x="10861" y="36"/>
                  </a:cubicBezTo>
                  <a:close/>
                  <a:moveTo>
                    <a:pt x="12310" y="53"/>
                  </a:moveTo>
                  <a:cubicBezTo>
                    <a:pt x="12276" y="53"/>
                    <a:pt x="12258" y="70"/>
                    <a:pt x="12241" y="110"/>
                  </a:cubicBezTo>
                  <a:cubicBezTo>
                    <a:pt x="12241" y="144"/>
                    <a:pt x="12276" y="179"/>
                    <a:pt x="12310" y="179"/>
                  </a:cubicBezTo>
                  <a:lnTo>
                    <a:pt x="12310" y="197"/>
                  </a:lnTo>
                  <a:cubicBezTo>
                    <a:pt x="12350" y="197"/>
                    <a:pt x="12384" y="162"/>
                    <a:pt x="12384" y="127"/>
                  </a:cubicBezTo>
                  <a:cubicBezTo>
                    <a:pt x="12402" y="88"/>
                    <a:pt x="12367" y="53"/>
                    <a:pt x="12332" y="53"/>
                  </a:cubicBezTo>
                  <a:close/>
                  <a:moveTo>
                    <a:pt x="10500" y="88"/>
                  </a:moveTo>
                  <a:cubicBezTo>
                    <a:pt x="10461" y="88"/>
                    <a:pt x="10426" y="127"/>
                    <a:pt x="10444" y="162"/>
                  </a:cubicBezTo>
                  <a:cubicBezTo>
                    <a:pt x="10444" y="197"/>
                    <a:pt x="10483" y="236"/>
                    <a:pt x="10518" y="236"/>
                  </a:cubicBezTo>
                  <a:cubicBezTo>
                    <a:pt x="10552" y="218"/>
                    <a:pt x="10592" y="179"/>
                    <a:pt x="10592" y="144"/>
                  </a:cubicBezTo>
                  <a:cubicBezTo>
                    <a:pt x="10570" y="110"/>
                    <a:pt x="10552" y="88"/>
                    <a:pt x="10518" y="88"/>
                  </a:cubicBezTo>
                  <a:close/>
                  <a:moveTo>
                    <a:pt x="12676" y="88"/>
                  </a:moveTo>
                  <a:cubicBezTo>
                    <a:pt x="12637" y="88"/>
                    <a:pt x="12619" y="127"/>
                    <a:pt x="12602" y="162"/>
                  </a:cubicBezTo>
                  <a:cubicBezTo>
                    <a:pt x="12602" y="197"/>
                    <a:pt x="12619" y="236"/>
                    <a:pt x="12658" y="236"/>
                  </a:cubicBezTo>
                  <a:lnTo>
                    <a:pt x="12676" y="236"/>
                  </a:lnTo>
                  <a:cubicBezTo>
                    <a:pt x="12711" y="236"/>
                    <a:pt x="12746" y="218"/>
                    <a:pt x="12746" y="179"/>
                  </a:cubicBezTo>
                  <a:cubicBezTo>
                    <a:pt x="12746" y="144"/>
                    <a:pt x="12728" y="110"/>
                    <a:pt x="12693" y="88"/>
                  </a:cubicBezTo>
                  <a:close/>
                  <a:moveTo>
                    <a:pt x="10135" y="144"/>
                  </a:moveTo>
                  <a:cubicBezTo>
                    <a:pt x="10100" y="144"/>
                    <a:pt x="10083" y="179"/>
                    <a:pt x="10083" y="218"/>
                  </a:cubicBezTo>
                  <a:cubicBezTo>
                    <a:pt x="10083" y="253"/>
                    <a:pt x="10117" y="288"/>
                    <a:pt x="10156" y="288"/>
                  </a:cubicBezTo>
                  <a:lnTo>
                    <a:pt x="10156" y="271"/>
                  </a:lnTo>
                  <a:cubicBezTo>
                    <a:pt x="10209" y="271"/>
                    <a:pt x="10226" y="236"/>
                    <a:pt x="10226" y="197"/>
                  </a:cubicBezTo>
                  <a:cubicBezTo>
                    <a:pt x="10209" y="162"/>
                    <a:pt x="10191" y="144"/>
                    <a:pt x="10156" y="144"/>
                  </a:cubicBezTo>
                  <a:close/>
                  <a:moveTo>
                    <a:pt x="13037" y="162"/>
                  </a:moveTo>
                  <a:cubicBezTo>
                    <a:pt x="13002" y="162"/>
                    <a:pt x="12963" y="197"/>
                    <a:pt x="12963" y="218"/>
                  </a:cubicBezTo>
                  <a:cubicBezTo>
                    <a:pt x="12946" y="271"/>
                    <a:pt x="12985" y="305"/>
                    <a:pt x="13020" y="305"/>
                  </a:cubicBezTo>
                  <a:lnTo>
                    <a:pt x="13037" y="305"/>
                  </a:lnTo>
                  <a:cubicBezTo>
                    <a:pt x="13072" y="305"/>
                    <a:pt x="13094" y="288"/>
                    <a:pt x="13111" y="253"/>
                  </a:cubicBezTo>
                  <a:cubicBezTo>
                    <a:pt x="13111" y="218"/>
                    <a:pt x="13094" y="179"/>
                    <a:pt x="13054" y="162"/>
                  </a:cubicBezTo>
                  <a:close/>
                  <a:moveTo>
                    <a:pt x="9774" y="197"/>
                  </a:moveTo>
                  <a:cubicBezTo>
                    <a:pt x="9739" y="218"/>
                    <a:pt x="9721" y="253"/>
                    <a:pt x="9721" y="288"/>
                  </a:cubicBezTo>
                  <a:cubicBezTo>
                    <a:pt x="9739" y="327"/>
                    <a:pt x="9756" y="345"/>
                    <a:pt x="9791" y="345"/>
                  </a:cubicBezTo>
                  <a:lnTo>
                    <a:pt x="9808" y="345"/>
                  </a:lnTo>
                  <a:cubicBezTo>
                    <a:pt x="9848" y="345"/>
                    <a:pt x="9865" y="288"/>
                    <a:pt x="9865" y="253"/>
                  </a:cubicBezTo>
                  <a:cubicBezTo>
                    <a:pt x="9865" y="218"/>
                    <a:pt x="9830" y="197"/>
                    <a:pt x="9791" y="197"/>
                  </a:cubicBezTo>
                  <a:close/>
                  <a:moveTo>
                    <a:pt x="9430" y="271"/>
                  </a:moveTo>
                  <a:cubicBezTo>
                    <a:pt x="9395" y="288"/>
                    <a:pt x="9356" y="327"/>
                    <a:pt x="9373" y="362"/>
                  </a:cubicBezTo>
                  <a:cubicBezTo>
                    <a:pt x="9373" y="397"/>
                    <a:pt x="9412" y="414"/>
                    <a:pt x="9447" y="414"/>
                  </a:cubicBezTo>
                  <a:cubicBezTo>
                    <a:pt x="9504" y="414"/>
                    <a:pt x="9521" y="362"/>
                    <a:pt x="9504" y="327"/>
                  </a:cubicBezTo>
                  <a:cubicBezTo>
                    <a:pt x="9504" y="288"/>
                    <a:pt x="9465" y="271"/>
                    <a:pt x="9430" y="271"/>
                  </a:cubicBezTo>
                  <a:close/>
                  <a:moveTo>
                    <a:pt x="13381" y="271"/>
                  </a:moveTo>
                  <a:cubicBezTo>
                    <a:pt x="13346" y="271"/>
                    <a:pt x="13329" y="288"/>
                    <a:pt x="13311" y="305"/>
                  </a:cubicBezTo>
                  <a:cubicBezTo>
                    <a:pt x="13311" y="362"/>
                    <a:pt x="13329" y="397"/>
                    <a:pt x="13363" y="397"/>
                  </a:cubicBezTo>
                  <a:cubicBezTo>
                    <a:pt x="13363" y="414"/>
                    <a:pt x="13381" y="414"/>
                    <a:pt x="13381" y="414"/>
                  </a:cubicBezTo>
                  <a:cubicBezTo>
                    <a:pt x="13420" y="414"/>
                    <a:pt x="13437" y="379"/>
                    <a:pt x="13455" y="362"/>
                  </a:cubicBezTo>
                  <a:cubicBezTo>
                    <a:pt x="13455" y="327"/>
                    <a:pt x="13437" y="271"/>
                    <a:pt x="13398" y="271"/>
                  </a:cubicBezTo>
                  <a:close/>
                  <a:moveTo>
                    <a:pt x="24424" y="327"/>
                  </a:moveTo>
                  <a:cubicBezTo>
                    <a:pt x="24385" y="327"/>
                    <a:pt x="24350" y="362"/>
                    <a:pt x="24350" y="414"/>
                  </a:cubicBezTo>
                  <a:cubicBezTo>
                    <a:pt x="24368" y="453"/>
                    <a:pt x="24385" y="471"/>
                    <a:pt x="24424" y="471"/>
                  </a:cubicBezTo>
                  <a:lnTo>
                    <a:pt x="24442" y="471"/>
                  </a:lnTo>
                  <a:cubicBezTo>
                    <a:pt x="24477" y="471"/>
                    <a:pt x="24516" y="436"/>
                    <a:pt x="24494" y="397"/>
                  </a:cubicBezTo>
                  <a:cubicBezTo>
                    <a:pt x="24494" y="362"/>
                    <a:pt x="24459" y="327"/>
                    <a:pt x="24424" y="327"/>
                  </a:cubicBezTo>
                  <a:close/>
                  <a:moveTo>
                    <a:pt x="24786" y="327"/>
                  </a:moveTo>
                  <a:cubicBezTo>
                    <a:pt x="24751" y="327"/>
                    <a:pt x="24712" y="345"/>
                    <a:pt x="24712" y="397"/>
                  </a:cubicBezTo>
                  <a:cubicBezTo>
                    <a:pt x="24712" y="436"/>
                    <a:pt x="24751" y="471"/>
                    <a:pt x="24786" y="471"/>
                  </a:cubicBezTo>
                  <a:cubicBezTo>
                    <a:pt x="24820" y="471"/>
                    <a:pt x="24860" y="436"/>
                    <a:pt x="24860" y="397"/>
                  </a:cubicBezTo>
                  <a:cubicBezTo>
                    <a:pt x="24860" y="362"/>
                    <a:pt x="24842" y="327"/>
                    <a:pt x="24786" y="327"/>
                  </a:cubicBezTo>
                  <a:close/>
                  <a:moveTo>
                    <a:pt x="9069" y="362"/>
                  </a:moveTo>
                  <a:cubicBezTo>
                    <a:pt x="9030" y="362"/>
                    <a:pt x="9012" y="397"/>
                    <a:pt x="9012" y="453"/>
                  </a:cubicBezTo>
                  <a:cubicBezTo>
                    <a:pt x="9030" y="471"/>
                    <a:pt x="9047" y="506"/>
                    <a:pt x="9086" y="506"/>
                  </a:cubicBezTo>
                  <a:lnTo>
                    <a:pt x="9103" y="488"/>
                  </a:lnTo>
                  <a:cubicBezTo>
                    <a:pt x="9138" y="488"/>
                    <a:pt x="9156" y="453"/>
                    <a:pt x="9156" y="414"/>
                  </a:cubicBezTo>
                  <a:cubicBezTo>
                    <a:pt x="9138" y="379"/>
                    <a:pt x="9121" y="362"/>
                    <a:pt x="9086" y="362"/>
                  </a:cubicBezTo>
                  <a:close/>
                  <a:moveTo>
                    <a:pt x="25147" y="362"/>
                  </a:moveTo>
                  <a:cubicBezTo>
                    <a:pt x="25112" y="362"/>
                    <a:pt x="25095" y="379"/>
                    <a:pt x="25077" y="414"/>
                  </a:cubicBezTo>
                  <a:cubicBezTo>
                    <a:pt x="25077" y="453"/>
                    <a:pt x="25095" y="488"/>
                    <a:pt x="25147" y="506"/>
                  </a:cubicBezTo>
                  <a:cubicBezTo>
                    <a:pt x="25186" y="506"/>
                    <a:pt x="25221" y="471"/>
                    <a:pt x="25221" y="436"/>
                  </a:cubicBezTo>
                  <a:cubicBezTo>
                    <a:pt x="25238" y="397"/>
                    <a:pt x="25203" y="362"/>
                    <a:pt x="25168" y="362"/>
                  </a:cubicBezTo>
                  <a:close/>
                  <a:moveTo>
                    <a:pt x="13725" y="379"/>
                  </a:moveTo>
                  <a:cubicBezTo>
                    <a:pt x="13690" y="379"/>
                    <a:pt x="13672" y="397"/>
                    <a:pt x="13655" y="436"/>
                  </a:cubicBezTo>
                  <a:cubicBezTo>
                    <a:pt x="13638" y="471"/>
                    <a:pt x="13655" y="506"/>
                    <a:pt x="13690" y="523"/>
                  </a:cubicBezTo>
                  <a:lnTo>
                    <a:pt x="13725" y="523"/>
                  </a:lnTo>
                  <a:cubicBezTo>
                    <a:pt x="13764" y="523"/>
                    <a:pt x="13781" y="506"/>
                    <a:pt x="13799" y="488"/>
                  </a:cubicBezTo>
                  <a:cubicBezTo>
                    <a:pt x="13799" y="436"/>
                    <a:pt x="13781" y="397"/>
                    <a:pt x="13746" y="379"/>
                  </a:cubicBezTo>
                  <a:close/>
                  <a:moveTo>
                    <a:pt x="24059" y="379"/>
                  </a:moveTo>
                  <a:cubicBezTo>
                    <a:pt x="24024" y="379"/>
                    <a:pt x="23989" y="436"/>
                    <a:pt x="24007" y="471"/>
                  </a:cubicBezTo>
                  <a:cubicBezTo>
                    <a:pt x="24007" y="506"/>
                    <a:pt x="24041" y="523"/>
                    <a:pt x="24081" y="523"/>
                  </a:cubicBezTo>
                  <a:cubicBezTo>
                    <a:pt x="24115" y="506"/>
                    <a:pt x="24150" y="471"/>
                    <a:pt x="24133" y="436"/>
                  </a:cubicBezTo>
                  <a:cubicBezTo>
                    <a:pt x="24133" y="397"/>
                    <a:pt x="24098" y="379"/>
                    <a:pt x="24081" y="379"/>
                  </a:cubicBezTo>
                  <a:close/>
                  <a:moveTo>
                    <a:pt x="25512" y="436"/>
                  </a:moveTo>
                  <a:cubicBezTo>
                    <a:pt x="25473" y="436"/>
                    <a:pt x="25438" y="453"/>
                    <a:pt x="25438" y="488"/>
                  </a:cubicBezTo>
                  <a:cubicBezTo>
                    <a:pt x="25421" y="523"/>
                    <a:pt x="25438" y="562"/>
                    <a:pt x="25473" y="580"/>
                  </a:cubicBezTo>
                  <a:lnTo>
                    <a:pt x="25512" y="580"/>
                  </a:lnTo>
                  <a:cubicBezTo>
                    <a:pt x="25530" y="580"/>
                    <a:pt x="25564" y="562"/>
                    <a:pt x="25564" y="545"/>
                  </a:cubicBezTo>
                  <a:cubicBezTo>
                    <a:pt x="25582" y="488"/>
                    <a:pt x="25564" y="453"/>
                    <a:pt x="25530" y="453"/>
                  </a:cubicBezTo>
                  <a:cubicBezTo>
                    <a:pt x="25530" y="436"/>
                    <a:pt x="25512" y="436"/>
                    <a:pt x="25512" y="436"/>
                  </a:cubicBezTo>
                  <a:close/>
                  <a:moveTo>
                    <a:pt x="8721" y="453"/>
                  </a:moveTo>
                  <a:cubicBezTo>
                    <a:pt x="8668" y="453"/>
                    <a:pt x="8651" y="488"/>
                    <a:pt x="8668" y="545"/>
                  </a:cubicBezTo>
                  <a:cubicBezTo>
                    <a:pt x="8668" y="562"/>
                    <a:pt x="8703" y="597"/>
                    <a:pt x="8742" y="597"/>
                  </a:cubicBezTo>
                  <a:lnTo>
                    <a:pt x="8760" y="580"/>
                  </a:lnTo>
                  <a:cubicBezTo>
                    <a:pt x="8795" y="580"/>
                    <a:pt x="8812" y="545"/>
                    <a:pt x="8812" y="506"/>
                  </a:cubicBezTo>
                  <a:cubicBezTo>
                    <a:pt x="8795" y="471"/>
                    <a:pt x="8760" y="453"/>
                    <a:pt x="8742" y="453"/>
                  </a:cubicBezTo>
                  <a:close/>
                  <a:moveTo>
                    <a:pt x="23698" y="471"/>
                  </a:moveTo>
                  <a:cubicBezTo>
                    <a:pt x="23663" y="471"/>
                    <a:pt x="23646" y="523"/>
                    <a:pt x="23646" y="562"/>
                  </a:cubicBezTo>
                  <a:cubicBezTo>
                    <a:pt x="23663" y="597"/>
                    <a:pt x="23680" y="614"/>
                    <a:pt x="23715" y="614"/>
                  </a:cubicBezTo>
                  <a:cubicBezTo>
                    <a:pt x="23715" y="614"/>
                    <a:pt x="23733" y="614"/>
                    <a:pt x="23733" y="597"/>
                  </a:cubicBezTo>
                  <a:cubicBezTo>
                    <a:pt x="23772" y="597"/>
                    <a:pt x="23807" y="562"/>
                    <a:pt x="23789" y="523"/>
                  </a:cubicBezTo>
                  <a:cubicBezTo>
                    <a:pt x="23772" y="488"/>
                    <a:pt x="23754" y="471"/>
                    <a:pt x="23715" y="471"/>
                  </a:cubicBezTo>
                  <a:close/>
                  <a:moveTo>
                    <a:pt x="14051" y="523"/>
                  </a:moveTo>
                  <a:cubicBezTo>
                    <a:pt x="14034" y="523"/>
                    <a:pt x="13999" y="545"/>
                    <a:pt x="13999" y="562"/>
                  </a:cubicBezTo>
                  <a:cubicBezTo>
                    <a:pt x="13981" y="597"/>
                    <a:pt x="13999" y="653"/>
                    <a:pt x="14034" y="671"/>
                  </a:cubicBezTo>
                  <a:lnTo>
                    <a:pt x="14051" y="671"/>
                  </a:lnTo>
                  <a:cubicBezTo>
                    <a:pt x="14090" y="671"/>
                    <a:pt x="14107" y="653"/>
                    <a:pt x="14125" y="632"/>
                  </a:cubicBezTo>
                  <a:cubicBezTo>
                    <a:pt x="14142" y="597"/>
                    <a:pt x="14125" y="545"/>
                    <a:pt x="14090" y="523"/>
                  </a:cubicBezTo>
                  <a:close/>
                  <a:moveTo>
                    <a:pt x="8359" y="545"/>
                  </a:moveTo>
                  <a:cubicBezTo>
                    <a:pt x="8325" y="562"/>
                    <a:pt x="8307" y="597"/>
                    <a:pt x="8325" y="632"/>
                  </a:cubicBezTo>
                  <a:cubicBezTo>
                    <a:pt x="8325" y="671"/>
                    <a:pt x="8359" y="688"/>
                    <a:pt x="8377" y="688"/>
                  </a:cubicBezTo>
                  <a:lnTo>
                    <a:pt x="8416" y="688"/>
                  </a:lnTo>
                  <a:cubicBezTo>
                    <a:pt x="8451" y="671"/>
                    <a:pt x="8468" y="632"/>
                    <a:pt x="8451" y="597"/>
                  </a:cubicBezTo>
                  <a:cubicBezTo>
                    <a:pt x="8451" y="562"/>
                    <a:pt x="8416" y="545"/>
                    <a:pt x="8377" y="545"/>
                  </a:cubicBezTo>
                  <a:close/>
                  <a:moveTo>
                    <a:pt x="23354" y="580"/>
                  </a:moveTo>
                  <a:cubicBezTo>
                    <a:pt x="23319" y="597"/>
                    <a:pt x="23297" y="632"/>
                    <a:pt x="23297" y="671"/>
                  </a:cubicBezTo>
                  <a:cubicBezTo>
                    <a:pt x="23319" y="706"/>
                    <a:pt x="23354" y="723"/>
                    <a:pt x="23371" y="723"/>
                  </a:cubicBezTo>
                  <a:lnTo>
                    <a:pt x="23406" y="723"/>
                  </a:lnTo>
                  <a:cubicBezTo>
                    <a:pt x="23445" y="706"/>
                    <a:pt x="23463" y="671"/>
                    <a:pt x="23445" y="632"/>
                  </a:cubicBezTo>
                  <a:cubicBezTo>
                    <a:pt x="23428" y="597"/>
                    <a:pt x="23406" y="580"/>
                    <a:pt x="23371" y="580"/>
                  </a:cubicBezTo>
                  <a:close/>
                  <a:moveTo>
                    <a:pt x="25839" y="580"/>
                  </a:moveTo>
                  <a:cubicBezTo>
                    <a:pt x="25821" y="580"/>
                    <a:pt x="25782" y="597"/>
                    <a:pt x="25765" y="614"/>
                  </a:cubicBezTo>
                  <a:cubicBezTo>
                    <a:pt x="25747" y="653"/>
                    <a:pt x="25765" y="706"/>
                    <a:pt x="25799" y="723"/>
                  </a:cubicBezTo>
                  <a:lnTo>
                    <a:pt x="25839" y="723"/>
                  </a:lnTo>
                  <a:cubicBezTo>
                    <a:pt x="25856" y="723"/>
                    <a:pt x="25891" y="706"/>
                    <a:pt x="25908" y="688"/>
                  </a:cubicBezTo>
                  <a:cubicBezTo>
                    <a:pt x="25930" y="653"/>
                    <a:pt x="25908" y="614"/>
                    <a:pt x="25873" y="597"/>
                  </a:cubicBezTo>
                  <a:cubicBezTo>
                    <a:pt x="25856" y="580"/>
                    <a:pt x="25856" y="580"/>
                    <a:pt x="25839" y="580"/>
                  </a:cubicBezTo>
                  <a:close/>
                  <a:moveTo>
                    <a:pt x="8016" y="653"/>
                  </a:moveTo>
                  <a:cubicBezTo>
                    <a:pt x="7981" y="671"/>
                    <a:pt x="7959" y="706"/>
                    <a:pt x="7959" y="740"/>
                  </a:cubicBezTo>
                  <a:cubicBezTo>
                    <a:pt x="7981" y="780"/>
                    <a:pt x="8016" y="797"/>
                    <a:pt x="8033" y="797"/>
                  </a:cubicBezTo>
                  <a:lnTo>
                    <a:pt x="8050" y="797"/>
                  </a:lnTo>
                  <a:cubicBezTo>
                    <a:pt x="8107" y="780"/>
                    <a:pt x="8124" y="740"/>
                    <a:pt x="8107" y="706"/>
                  </a:cubicBezTo>
                  <a:cubicBezTo>
                    <a:pt x="8107" y="671"/>
                    <a:pt x="8068" y="653"/>
                    <a:pt x="8033" y="653"/>
                  </a:cubicBezTo>
                  <a:close/>
                  <a:moveTo>
                    <a:pt x="14377" y="688"/>
                  </a:moveTo>
                  <a:cubicBezTo>
                    <a:pt x="14360" y="688"/>
                    <a:pt x="14325" y="706"/>
                    <a:pt x="14325" y="723"/>
                  </a:cubicBezTo>
                  <a:cubicBezTo>
                    <a:pt x="14308" y="762"/>
                    <a:pt x="14308" y="797"/>
                    <a:pt x="14342" y="814"/>
                  </a:cubicBezTo>
                  <a:cubicBezTo>
                    <a:pt x="14360" y="832"/>
                    <a:pt x="14360" y="832"/>
                    <a:pt x="14377" y="832"/>
                  </a:cubicBezTo>
                  <a:cubicBezTo>
                    <a:pt x="14416" y="832"/>
                    <a:pt x="14434" y="814"/>
                    <a:pt x="14451" y="797"/>
                  </a:cubicBezTo>
                  <a:cubicBezTo>
                    <a:pt x="14469" y="762"/>
                    <a:pt x="14451" y="723"/>
                    <a:pt x="14416" y="688"/>
                  </a:cubicBezTo>
                  <a:close/>
                  <a:moveTo>
                    <a:pt x="23010" y="723"/>
                  </a:moveTo>
                  <a:cubicBezTo>
                    <a:pt x="22971" y="740"/>
                    <a:pt x="22954" y="780"/>
                    <a:pt x="22971" y="814"/>
                  </a:cubicBezTo>
                  <a:cubicBezTo>
                    <a:pt x="22993" y="849"/>
                    <a:pt x="23010" y="871"/>
                    <a:pt x="23045" y="871"/>
                  </a:cubicBezTo>
                  <a:lnTo>
                    <a:pt x="23062" y="849"/>
                  </a:lnTo>
                  <a:cubicBezTo>
                    <a:pt x="23102" y="832"/>
                    <a:pt x="23119" y="797"/>
                    <a:pt x="23102" y="762"/>
                  </a:cubicBezTo>
                  <a:cubicBezTo>
                    <a:pt x="23102" y="723"/>
                    <a:pt x="23062" y="723"/>
                    <a:pt x="23045" y="723"/>
                  </a:cubicBezTo>
                  <a:close/>
                  <a:moveTo>
                    <a:pt x="7672" y="762"/>
                  </a:moveTo>
                  <a:cubicBezTo>
                    <a:pt x="7633" y="780"/>
                    <a:pt x="7615" y="814"/>
                    <a:pt x="7615" y="849"/>
                  </a:cubicBezTo>
                  <a:cubicBezTo>
                    <a:pt x="7633" y="888"/>
                    <a:pt x="7672" y="906"/>
                    <a:pt x="7689" y="906"/>
                  </a:cubicBezTo>
                  <a:lnTo>
                    <a:pt x="7724" y="906"/>
                  </a:lnTo>
                  <a:cubicBezTo>
                    <a:pt x="7763" y="888"/>
                    <a:pt x="7781" y="849"/>
                    <a:pt x="7763" y="814"/>
                  </a:cubicBezTo>
                  <a:cubicBezTo>
                    <a:pt x="7742" y="780"/>
                    <a:pt x="7724" y="762"/>
                    <a:pt x="7689" y="762"/>
                  </a:cubicBezTo>
                  <a:close/>
                  <a:moveTo>
                    <a:pt x="26148" y="780"/>
                  </a:moveTo>
                  <a:cubicBezTo>
                    <a:pt x="26126" y="780"/>
                    <a:pt x="26108" y="780"/>
                    <a:pt x="26091" y="797"/>
                  </a:cubicBezTo>
                  <a:cubicBezTo>
                    <a:pt x="26056" y="832"/>
                    <a:pt x="26074" y="888"/>
                    <a:pt x="26108" y="906"/>
                  </a:cubicBezTo>
                  <a:cubicBezTo>
                    <a:pt x="26108" y="906"/>
                    <a:pt x="26126" y="923"/>
                    <a:pt x="26148" y="923"/>
                  </a:cubicBezTo>
                  <a:cubicBezTo>
                    <a:pt x="26165" y="923"/>
                    <a:pt x="26182" y="906"/>
                    <a:pt x="26200" y="888"/>
                  </a:cubicBezTo>
                  <a:cubicBezTo>
                    <a:pt x="26235" y="849"/>
                    <a:pt x="26217" y="814"/>
                    <a:pt x="26182" y="780"/>
                  </a:cubicBezTo>
                  <a:close/>
                  <a:moveTo>
                    <a:pt x="22719" y="871"/>
                  </a:moveTo>
                  <a:cubicBezTo>
                    <a:pt x="22701" y="871"/>
                    <a:pt x="22684" y="871"/>
                    <a:pt x="22684" y="888"/>
                  </a:cubicBezTo>
                  <a:cubicBezTo>
                    <a:pt x="22645" y="906"/>
                    <a:pt x="22627" y="941"/>
                    <a:pt x="22645" y="980"/>
                  </a:cubicBezTo>
                  <a:cubicBezTo>
                    <a:pt x="22666" y="997"/>
                    <a:pt x="22684" y="1015"/>
                    <a:pt x="22719" y="1015"/>
                  </a:cubicBezTo>
                  <a:lnTo>
                    <a:pt x="22736" y="1015"/>
                  </a:lnTo>
                  <a:cubicBezTo>
                    <a:pt x="22775" y="997"/>
                    <a:pt x="22793" y="941"/>
                    <a:pt x="22775" y="906"/>
                  </a:cubicBezTo>
                  <a:cubicBezTo>
                    <a:pt x="22754" y="888"/>
                    <a:pt x="22736" y="871"/>
                    <a:pt x="22719" y="871"/>
                  </a:cubicBezTo>
                  <a:close/>
                  <a:moveTo>
                    <a:pt x="7328" y="888"/>
                  </a:moveTo>
                  <a:cubicBezTo>
                    <a:pt x="7289" y="906"/>
                    <a:pt x="7272" y="941"/>
                    <a:pt x="7289" y="980"/>
                  </a:cubicBezTo>
                  <a:cubicBezTo>
                    <a:pt x="7289" y="1015"/>
                    <a:pt x="7328" y="1032"/>
                    <a:pt x="7346" y="1032"/>
                  </a:cubicBezTo>
                  <a:cubicBezTo>
                    <a:pt x="7363" y="1032"/>
                    <a:pt x="7363" y="1032"/>
                    <a:pt x="7380" y="1015"/>
                  </a:cubicBezTo>
                  <a:cubicBezTo>
                    <a:pt x="7415" y="1015"/>
                    <a:pt x="7437" y="958"/>
                    <a:pt x="7415" y="923"/>
                  </a:cubicBezTo>
                  <a:cubicBezTo>
                    <a:pt x="7415" y="906"/>
                    <a:pt x="7380" y="888"/>
                    <a:pt x="7346" y="888"/>
                  </a:cubicBezTo>
                  <a:close/>
                  <a:moveTo>
                    <a:pt x="14686" y="888"/>
                  </a:moveTo>
                  <a:cubicBezTo>
                    <a:pt x="14669" y="888"/>
                    <a:pt x="14651" y="888"/>
                    <a:pt x="14634" y="906"/>
                  </a:cubicBezTo>
                  <a:cubicBezTo>
                    <a:pt x="14617" y="941"/>
                    <a:pt x="14617" y="997"/>
                    <a:pt x="14651" y="1015"/>
                  </a:cubicBezTo>
                  <a:cubicBezTo>
                    <a:pt x="14651" y="1015"/>
                    <a:pt x="14669" y="1032"/>
                    <a:pt x="14686" y="1032"/>
                  </a:cubicBezTo>
                  <a:cubicBezTo>
                    <a:pt x="14704" y="1032"/>
                    <a:pt x="14743" y="1015"/>
                    <a:pt x="14743" y="997"/>
                  </a:cubicBezTo>
                  <a:cubicBezTo>
                    <a:pt x="14778" y="958"/>
                    <a:pt x="14760" y="923"/>
                    <a:pt x="14725" y="888"/>
                  </a:cubicBezTo>
                  <a:close/>
                  <a:moveTo>
                    <a:pt x="6980" y="1015"/>
                  </a:moveTo>
                  <a:cubicBezTo>
                    <a:pt x="6945" y="1032"/>
                    <a:pt x="6928" y="1067"/>
                    <a:pt x="6945" y="1106"/>
                  </a:cubicBezTo>
                  <a:cubicBezTo>
                    <a:pt x="6963" y="1141"/>
                    <a:pt x="6980" y="1158"/>
                    <a:pt x="7019" y="1158"/>
                  </a:cubicBezTo>
                  <a:cubicBezTo>
                    <a:pt x="7019" y="1158"/>
                    <a:pt x="7037" y="1158"/>
                    <a:pt x="7037" y="1141"/>
                  </a:cubicBezTo>
                  <a:cubicBezTo>
                    <a:pt x="7071" y="1141"/>
                    <a:pt x="7089" y="1089"/>
                    <a:pt x="7071" y="1049"/>
                  </a:cubicBezTo>
                  <a:cubicBezTo>
                    <a:pt x="7071" y="1032"/>
                    <a:pt x="7037" y="1015"/>
                    <a:pt x="7019" y="1015"/>
                  </a:cubicBezTo>
                  <a:close/>
                  <a:moveTo>
                    <a:pt x="26417" y="1015"/>
                  </a:moveTo>
                  <a:cubicBezTo>
                    <a:pt x="26400" y="1015"/>
                    <a:pt x="26382" y="1015"/>
                    <a:pt x="26365" y="1032"/>
                  </a:cubicBezTo>
                  <a:cubicBezTo>
                    <a:pt x="26343" y="1049"/>
                    <a:pt x="26343" y="1106"/>
                    <a:pt x="26382" y="1123"/>
                  </a:cubicBezTo>
                  <a:cubicBezTo>
                    <a:pt x="26382" y="1141"/>
                    <a:pt x="26400" y="1158"/>
                    <a:pt x="26417" y="1158"/>
                  </a:cubicBezTo>
                  <a:cubicBezTo>
                    <a:pt x="26435" y="1158"/>
                    <a:pt x="26452" y="1141"/>
                    <a:pt x="26474" y="1123"/>
                  </a:cubicBezTo>
                  <a:cubicBezTo>
                    <a:pt x="26509" y="1106"/>
                    <a:pt x="26509" y="1049"/>
                    <a:pt x="26474" y="1032"/>
                  </a:cubicBezTo>
                  <a:cubicBezTo>
                    <a:pt x="26452" y="1015"/>
                    <a:pt x="26435" y="1015"/>
                    <a:pt x="26417" y="1015"/>
                  </a:cubicBezTo>
                  <a:close/>
                  <a:moveTo>
                    <a:pt x="22358" y="1049"/>
                  </a:moveTo>
                  <a:cubicBezTo>
                    <a:pt x="22318" y="1067"/>
                    <a:pt x="22301" y="1123"/>
                    <a:pt x="22340" y="1158"/>
                  </a:cubicBezTo>
                  <a:cubicBezTo>
                    <a:pt x="22340" y="1176"/>
                    <a:pt x="22375" y="1197"/>
                    <a:pt x="22392" y="1197"/>
                  </a:cubicBezTo>
                  <a:cubicBezTo>
                    <a:pt x="22410" y="1197"/>
                    <a:pt x="22410" y="1197"/>
                    <a:pt x="22427" y="1176"/>
                  </a:cubicBezTo>
                  <a:cubicBezTo>
                    <a:pt x="22466" y="1158"/>
                    <a:pt x="22484" y="1123"/>
                    <a:pt x="22449" y="1089"/>
                  </a:cubicBezTo>
                  <a:cubicBezTo>
                    <a:pt x="22449" y="1049"/>
                    <a:pt x="22410" y="1049"/>
                    <a:pt x="22392" y="1049"/>
                  </a:cubicBezTo>
                  <a:close/>
                  <a:moveTo>
                    <a:pt x="14978" y="1089"/>
                  </a:moveTo>
                  <a:cubicBezTo>
                    <a:pt x="14960" y="1089"/>
                    <a:pt x="14943" y="1106"/>
                    <a:pt x="14921" y="1123"/>
                  </a:cubicBezTo>
                  <a:cubicBezTo>
                    <a:pt x="14904" y="1158"/>
                    <a:pt x="14904" y="1197"/>
                    <a:pt x="14943" y="1215"/>
                  </a:cubicBezTo>
                  <a:cubicBezTo>
                    <a:pt x="14960" y="1232"/>
                    <a:pt x="14978" y="1232"/>
                    <a:pt x="14978" y="1232"/>
                  </a:cubicBezTo>
                  <a:cubicBezTo>
                    <a:pt x="15013" y="1232"/>
                    <a:pt x="15030" y="1232"/>
                    <a:pt x="15052" y="1215"/>
                  </a:cubicBezTo>
                  <a:cubicBezTo>
                    <a:pt x="15069" y="1176"/>
                    <a:pt x="15052" y="1123"/>
                    <a:pt x="15030" y="1106"/>
                  </a:cubicBezTo>
                  <a:cubicBezTo>
                    <a:pt x="15013" y="1089"/>
                    <a:pt x="14995" y="1089"/>
                    <a:pt x="14978" y="1089"/>
                  </a:cubicBezTo>
                  <a:close/>
                  <a:moveTo>
                    <a:pt x="6654" y="1141"/>
                  </a:moveTo>
                  <a:cubicBezTo>
                    <a:pt x="6619" y="1158"/>
                    <a:pt x="6601" y="1215"/>
                    <a:pt x="6601" y="1250"/>
                  </a:cubicBezTo>
                  <a:cubicBezTo>
                    <a:pt x="6619" y="1267"/>
                    <a:pt x="6654" y="1284"/>
                    <a:pt x="6675" y="1284"/>
                  </a:cubicBezTo>
                  <a:lnTo>
                    <a:pt x="6710" y="1284"/>
                  </a:lnTo>
                  <a:cubicBezTo>
                    <a:pt x="6745" y="1267"/>
                    <a:pt x="6762" y="1232"/>
                    <a:pt x="6745" y="1197"/>
                  </a:cubicBezTo>
                  <a:cubicBezTo>
                    <a:pt x="6728" y="1158"/>
                    <a:pt x="6710" y="1141"/>
                    <a:pt x="6675" y="1141"/>
                  </a:cubicBezTo>
                  <a:close/>
                  <a:moveTo>
                    <a:pt x="22083" y="1232"/>
                  </a:moveTo>
                  <a:cubicBezTo>
                    <a:pt x="22066" y="1232"/>
                    <a:pt x="22049" y="1232"/>
                    <a:pt x="22049" y="1250"/>
                  </a:cubicBezTo>
                  <a:cubicBezTo>
                    <a:pt x="22014" y="1267"/>
                    <a:pt x="21992" y="1306"/>
                    <a:pt x="22014" y="1341"/>
                  </a:cubicBezTo>
                  <a:cubicBezTo>
                    <a:pt x="22031" y="1358"/>
                    <a:pt x="22049" y="1376"/>
                    <a:pt x="22083" y="1376"/>
                  </a:cubicBezTo>
                  <a:cubicBezTo>
                    <a:pt x="22101" y="1376"/>
                    <a:pt x="22101" y="1376"/>
                    <a:pt x="22123" y="1358"/>
                  </a:cubicBezTo>
                  <a:cubicBezTo>
                    <a:pt x="22157" y="1341"/>
                    <a:pt x="22157" y="1306"/>
                    <a:pt x="22140" y="1267"/>
                  </a:cubicBezTo>
                  <a:cubicBezTo>
                    <a:pt x="22123" y="1250"/>
                    <a:pt x="22101" y="1232"/>
                    <a:pt x="22083" y="1232"/>
                  </a:cubicBezTo>
                  <a:close/>
                  <a:moveTo>
                    <a:pt x="26670" y="1267"/>
                  </a:moveTo>
                  <a:cubicBezTo>
                    <a:pt x="26652" y="1267"/>
                    <a:pt x="26635" y="1267"/>
                    <a:pt x="26617" y="1284"/>
                  </a:cubicBezTo>
                  <a:cubicBezTo>
                    <a:pt x="26600" y="1306"/>
                    <a:pt x="26600" y="1358"/>
                    <a:pt x="26617" y="1393"/>
                  </a:cubicBezTo>
                  <a:cubicBezTo>
                    <a:pt x="26635" y="1415"/>
                    <a:pt x="26652" y="1415"/>
                    <a:pt x="26670" y="1415"/>
                  </a:cubicBezTo>
                  <a:cubicBezTo>
                    <a:pt x="26691" y="1415"/>
                    <a:pt x="26709" y="1415"/>
                    <a:pt x="26726" y="1393"/>
                  </a:cubicBezTo>
                  <a:cubicBezTo>
                    <a:pt x="26744" y="1376"/>
                    <a:pt x="26744" y="1324"/>
                    <a:pt x="26726" y="1306"/>
                  </a:cubicBezTo>
                  <a:cubicBezTo>
                    <a:pt x="26709" y="1284"/>
                    <a:pt x="26691" y="1267"/>
                    <a:pt x="26670" y="1267"/>
                  </a:cubicBezTo>
                  <a:close/>
                  <a:moveTo>
                    <a:pt x="6310" y="1284"/>
                  </a:moveTo>
                  <a:cubicBezTo>
                    <a:pt x="6275" y="1306"/>
                    <a:pt x="6258" y="1341"/>
                    <a:pt x="6275" y="1376"/>
                  </a:cubicBezTo>
                  <a:cubicBezTo>
                    <a:pt x="6293" y="1415"/>
                    <a:pt x="6310" y="1432"/>
                    <a:pt x="6349" y="1432"/>
                  </a:cubicBezTo>
                  <a:lnTo>
                    <a:pt x="6367" y="1432"/>
                  </a:lnTo>
                  <a:cubicBezTo>
                    <a:pt x="6401" y="1415"/>
                    <a:pt x="6419" y="1358"/>
                    <a:pt x="6401" y="1324"/>
                  </a:cubicBezTo>
                  <a:cubicBezTo>
                    <a:pt x="6401" y="1306"/>
                    <a:pt x="6367" y="1284"/>
                    <a:pt x="6349" y="1284"/>
                  </a:cubicBezTo>
                  <a:close/>
                  <a:moveTo>
                    <a:pt x="15287" y="1306"/>
                  </a:moveTo>
                  <a:cubicBezTo>
                    <a:pt x="15248" y="1306"/>
                    <a:pt x="15230" y="1306"/>
                    <a:pt x="15213" y="1324"/>
                  </a:cubicBezTo>
                  <a:cubicBezTo>
                    <a:pt x="15195" y="1358"/>
                    <a:pt x="15195" y="1415"/>
                    <a:pt x="15230" y="1432"/>
                  </a:cubicBezTo>
                  <a:cubicBezTo>
                    <a:pt x="15248" y="1450"/>
                    <a:pt x="15269" y="1450"/>
                    <a:pt x="15287" y="1450"/>
                  </a:cubicBezTo>
                  <a:cubicBezTo>
                    <a:pt x="15304" y="1450"/>
                    <a:pt x="15321" y="1432"/>
                    <a:pt x="15339" y="1415"/>
                  </a:cubicBezTo>
                  <a:cubicBezTo>
                    <a:pt x="15356" y="1393"/>
                    <a:pt x="15356" y="1341"/>
                    <a:pt x="15321" y="1324"/>
                  </a:cubicBezTo>
                  <a:cubicBezTo>
                    <a:pt x="15304" y="1306"/>
                    <a:pt x="15287" y="1306"/>
                    <a:pt x="15287" y="1306"/>
                  </a:cubicBezTo>
                  <a:close/>
                  <a:moveTo>
                    <a:pt x="5984" y="1432"/>
                  </a:moveTo>
                  <a:cubicBezTo>
                    <a:pt x="5949" y="1450"/>
                    <a:pt x="5931" y="1502"/>
                    <a:pt x="5949" y="1541"/>
                  </a:cubicBezTo>
                  <a:cubicBezTo>
                    <a:pt x="5949" y="1559"/>
                    <a:pt x="5984" y="1576"/>
                    <a:pt x="6001" y="1576"/>
                  </a:cubicBezTo>
                  <a:lnTo>
                    <a:pt x="6040" y="1576"/>
                  </a:lnTo>
                  <a:cubicBezTo>
                    <a:pt x="6075" y="1559"/>
                    <a:pt x="6092" y="1502"/>
                    <a:pt x="6075" y="1467"/>
                  </a:cubicBezTo>
                  <a:cubicBezTo>
                    <a:pt x="6058" y="1450"/>
                    <a:pt x="6040" y="1432"/>
                    <a:pt x="6001" y="1432"/>
                  </a:cubicBezTo>
                  <a:close/>
                  <a:moveTo>
                    <a:pt x="21740" y="1432"/>
                  </a:moveTo>
                  <a:cubicBezTo>
                    <a:pt x="21705" y="1467"/>
                    <a:pt x="21687" y="1502"/>
                    <a:pt x="21722" y="1541"/>
                  </a:cubicBezTo>
                  <a:cubicBezTo>
                    <a:pt x="21722" y="1559"/>
                    <a:pt x="21757" y="1576"/>
                    <a:pt x="21774" y="1576"/>
                  </a:cubicBezTo>
                  <a:cubicBezTo>
                    <a:pt x="21796" y="1576"/>
                    <a:pt x="21796" y="1559"/>
                    <a:pt x="21814" y="1559"/>
                  </a:cubicBezTo>
                  <a:cubicBezTo>
                    <a:pt x="21848" y="1541"/>
                    <a:pt x="21848" y="1485"/>
                    <a:pt x="21831" y="1450"/>
                  </a:cubicBezTo>
                  <a:cubicBezTo>
                    <a:pt x="21814" y="1432"/>
                    <a:pt x="21796" y="1432"/>
                    <a:pt x="21774" y="1432"/>
                  </a:cubicBezTo>
                  <a:close/>
                  <a:moveTo>
                    <a:pt x="15539" y="1541"/>
                  </a:moveTo>
                  <a:cubicBezTo>
                    <a:pt x="15522" y="1541"/>
                    <a:pt x="15504" y="1559"/>
                    <a:pt x="15504" y="1559"/>
                  </a:cubicBezTo>
                  <a:cubicBezTo>
                    <a:pt x="15465" y="1593"/>
                    <a:pt x="15465" y="1633"/>
                    <a:pt x="15504" y="1667"/>
                  </a:cubicBezTo>
                  <a:cubicBezTo>
                    <a:pt x="15504" y="1685"/>
                    <a:pt x="15522" y="1685"/>
                    <a:pt x="15556" y="1685"/>
                  </a:cubicBezTo>
                  <a:cubicBezTo>
                    <a:pt x="15574" y="1685"/>
                    <a:pt x="15596" y="1685"/>
                    <a:pt x="15596" y="1667"/>
                  </a:cubicBezTo>
                  <a:cubicBezTo>
                    <a:pt x="15630" y="1633"/>
                    <a:pt x="15630" y="1593"/>
                    <a:pt x="15596" y="1559"/>
                  </a:cubicBezTo>
                  <a:cubicBezTo>
                    <a:pt x="15596" y="1559"/>
                    <a:pt x="15574" y="1541"/>
                    <a:pt x="15539" y="1541"/>
                  </a:cubicBezTo>
                  <a:close/>
                  <a:moveTo>
                    <a:pt x="26887" y="1559"/>
                  </a:moveTo>
                  <a:cubicBezTo>
                    <a:pt x="26870" y="1559"/>
                    <a:pt x="26870" y="1559"/>
                    <a:pt x="26852" y="1576"/>
                  </a:cubicBezTo>
                  <a:cubicBezTo>
                    <a:pt x="26818" y="1593"/>
                    <a:pt x="26818" y="1633"/>
                    <a:pt x="26835" y="1667"/>
                  </a:cubicBezTo>
                  <a:cubicBezTo>
                    <a:pt x="26852" y="1685"/>
                    <a:pt x="26870" y="1702"/>
                    <a:pt x="26887" y="1702"/>
                  </a:cubicBezTo>
                  <a:cubicBezTo>
                    <a:pt x="26909" y="1702"/>
                    <a:pt x="26926" y="1702"/>
                    <a:pt x="26926" y="1685"/>
                  </a:cubicBezTo>
                  <a:cubicBezTo>
                    <a:pt x="26961" y="1667"/>
                    <a:pt x="26979" y="1633"/>
                    <a:pt x="26944" y="1593"/>
                  </a:cubicBezTo>
                  <a:cubicBezTo>
                    <a:pt x="26944" y="1576"/>
                    <a:pt x="26909" y="1559"/>
                    <a:pt x="26887" y="1559"/>
                  </a:cubicBezTo>
                  <a:close/>
                  <a:moveTo>
                    <a:pt x="5657" y="1593"/>
                  </a:moveTo>
                  <a:cubicBezTo>
                    <a:pt x="5622" y="1611"/>
                    <a:pt x="5605" y="1650"/>
                    <a:pt x="5622" y="1685"/>
                  </a:cubicBezTo>
                  <a:cubicBezTo>
                    <a:pt x="5622" y="1720"/>
                    <a:pt x="5657" y="1741"/>
                    <a:pt x="5675" y="1741"/>
                  </a:cubicBezTo>
                  <a:cubicBezTo>
                    <a:pt x="5696" y="1741"/>
                    <a:pt x="5696" y="1720"/>
                    <a:pt x="5714" y="1720"/>
                  </a:cubicBezTo>
                  <a:cubicBezTo>
                    <a:pt x="5749" y="1702"/>
                    <a:pt x="5766" y="1667"/>
                    <a:pt x="5749" y="1633"/>
                  </a:cubicBezTo>
                  <a:cubicBezTo>
                    <a:pt x="5731" y="1593"/>
                    <a:pt x="5714" y="1593"/>
                    <a:pt x="5675" y="1593"/>
                  </a:cubicBezTo>
                  <a:close/>
                  <a:moveTo>
                    <a:pt x="21431" y="1633"/>
                  </a:moveTo>
                  <a:cubicBezTo>
                    <a:pt x="21396" y="1667"/>
                    <a:pt x="21396" y="1702"/>
                    <a:pt x="21413" y="1741"/>
                  </a:cubicBezTo>
                  <a:cubicBezTo>
                    <a:pt x="21431" y="1759"/>
                    <a:pt x="21448" y="1776"/>
                    <a:pt x="21470" y="1776"/>
                  </a:cubicBezTo>
                  <a:cubicBezTo>
                    <a:pt x="21487" y="1776"/>
                    <a:pt x="21505" y="1776"/>
                    <a:pt x="21522" y="1759"/>
                  </a:cubicBezTo>
                  <a:cubicBezTo>
                    <a:pt x="21540" y="1741"/>
                    <a:pt x="21557" y="1685"/>
                    <a:pt x="21540" y="1667"/>
                  </a:cubicBezTo>
                  <a:cubicBezTo>
                    <a:pt x="21522" y="1633"/>
                    <a:pt x="21505" y="1633"/>
                    <a:pt x="21470" y="1633"/>
                  </a:cubicBezTo>
                  <a:close/>
                  <a:moveTo>
                    <a:pt x="5348" y="1741"/>
                  </a:moveTo>
                  <a:lnTo>
                    <a:pt x="5331" y="1759"/>
                  </a:lnTo>
                  <a:cubicBezTo>
                    <a:pt x="5296" y="1776"/>
                    <a:pt x="5279" y="1811"/>
                    <a:pt x="5296" y="1850"/>
                  </a:cubicBezTo>
                  <a:cubicBezTo>
                    <a:pt x="5296" y="1885"/>
                    <a:pt x="5331" y="1885"/>
                    <a:pt x="5348" y="1885"/>
                  </a:cubicBezTo>
                  <a:lnTo>
                    <a:pt x="5387" y="1885"/>
                  </a:lnTo>
                  <a:cubicBezTo>
                    <a:pt x="5422" y="1867"/>
                    <a:pt x="5440" y="1828"/>
                    <a:pt x="5422" y="1794"/>
                  </a:cubicBezTo>
                  <a:cubicBezTo>
                    <a:pt x="5405" y="1759"/>
                    <a:pt x="5387" y="1741"/>
                    <a:pt x="5348" y="1741"/>
                  </a:cubicBezTo>
                  <a:close/>
                  <a:moveTo>
                    <a:pt x="15791" y="1811"/>
                  </a:moveTo>
                  <a:cubicBezTo>
                    <a:pt x="15774" y="1811"/>
                    <a:pt x="15757" y="1811"/>
                    <a:pt x="15739" y="1828"/>
                  </a:cubicBezTo>
                  <a:cubicBezTo>
                    <a:pt x="15722" y="1850"/>
                    <a:pt x="15704" y="1902"/>
                    <a:pt x="15739" y="1937"/>
                  </a:cubicBezTo>
                  <a:cubicBezTo>
                    <a:pt x="15757" y="1959"/>
                    <a:pt x="15774" y="1959"/>
                    <a:pt x="15791" y="1959"/>
                  </a:cubicBezTo>
                  <a:cubicBezTo>
                    <a:pt x="15813" y="1959"/>
                    <a:pt x="15831" y="1959"/>
                    <a:pt x="15831" y="1937"/>
                  </a:cubicBezTo>
                  <a:cubicBezTo>
                    <a:pt x="15865" y="1920"/>
                    <a:pt x="15865" y="1867"/>
                    <a:pt x="15848" y="1828"/>
                  </a:cubicBezTo>
                  <a:cubicBezTo>
                    <a:pt x="15831" y="1811"/>
                    <a:pt x="15813" y="1811"/>
                    <a:pt x="15791" y="1811"/>
                  </a:cubicBezTo>
                  <a:close/>
                  <a:moveTo>
                    <a:pt x="21178" y="1828"/>
                  </a:moveTo>
                  <a:cubicBezTo>
                    <a:pt x="21161" y="1828"/>
                    <a:pt x="21144" y="1828"/>
                    <a:pt x="21144" y="1850"/>
                  </a:cubicBezTo>
                  <a:cubicBezTo>
                    <a:pt x="21104" y="1867"/>
                    <a:pt x="21087" y="1920"/>
                    <a:pt x="21122" y="1937"/>
                  </a:cubicBezTo>
                  <a:cubicBezTo>
                    <a:pt x="21122" y="1976"/>
                    <a:pt x="21161" y="1976"/>
                    <a:pt x="21178" y="1976"/>
                  </a:cubicBezTo>
                  <a:cubicBezTo>
                    <a:pt x="21196" y="1976"/>
                    <a:pt x="21196" y="1976"/>
                    <a:pt x="21213" y="1959"/>
                  </a:cubicBezTo>
                  <a:cubicBezTo>
                    <a:pt x="21252" y="1937"/>
                    <a:pt x="21252" y="1902"/>
                    <a:pt x="21231" y="1867"/>
                  </a:cubicBezTo>
                  <a:cubicBezTo>
                    <a:pt x="21213" y="1850"/>
                    <a:pt x="21196" y="1828"/>
                    <a:pt x="21178" y="1828"/>
                  </a:cubicBezTo>
                  <a:close/>
                  <a:moveTo>
                    <a:pt x="27053" y="1867"/>
                  </a:moveTo>
                  <a:cubicBezTo>
                    <a:pt x="27018" y="1902"/>
                    <a:pt x="26996" y="1937"/>
                    <a:pt x="27018" y="1976"/>
                  </a:cubicBezTo>
                  <a:cubicBezTo>
                    <a:pt x="27035" y="1994"/>
                    <a:pt x="27053" y="2011"/>
                    <a:pt x="27087" y="2011"/>
                  </a:cubicBezTo>
                  <a:cubicBezTo>
                    <a:pt x="27105" y="2011"/>
                    <a:pt x="27105" y="2011"/>
                    <a:pt x="27127" y="1994"/>
                  </a:cubicBezTo>
                  <a:cubicBezTo>
                    <a:pt x="27161" y="1976"/>
                    <a:pt x="27161" y="1937"/>
                    <a:pt x="27144" y="1902"/>
                  </a:cubicBezTo>
                  <a:cubicBezTo>
                    <a:pt x="27144" y="1885"/>
                    <a:pt x="27105" y="1867"/>
                    <a:pt x="27087" y="1867"/>
                  </a:cubicBezTo>
                  <a:close/>
                  <a:moveTo>
                    <a:pt x="5005" y="1920"/>
                  </a:moveTo>
                  <a:cubicBezTo>
                    <a:pt x="4970" y="1937"/>
                    <a:pt x="4952" y="1976"/>
                    <a:pt x="4970" y="2011"/>
                  </a:cubicBezTo>
                  <a:cubicBezTo>
                    <a:pt x="4987" y="2046"/>
                    <a:pt x="5005" y="2068"/>
                    <a:pt x="5044" y="2068"/>
                  </a:cubicBezTo>
                  <a:lnTo>
                    <a:pt x="5061" y="2046"/>
                  </a:lnTo>
                  <a:cubicBezTo>
                    <a:pt x="5096" y="2028"/>
                    <a:pt x="5113" y="1994"/>
                    <a:pt x="5096" y="1959"/>
                  </a:cubicBezTo>
                  <a:cubicBezTo>
                    <a:pt x="5079" y="1920"/>
                    <a:pt x="5061" y="1920"/>
                    <a:pt x="5044" y="1920"/>
                  </a:cubicBezTo>
                  <a:close/>
                  <a:moveTo>
                    <a:pt x="20835" y="2046"/>
                  </a:moveTo>
                  <a:cubicBezTo>
                    <a:pt x="20795" y="2085"/>
                    <a:pt x="20795" y="2120"/>
                    <a:pt x="20817" y="2155"/>
                  </a:cubicBezTo>
                  <a:cubicBezTo>
                    <a:pt x="20835" y="2176"/>
                    <a:pt x="20852" y="2194"/>
                    <a:pt x="20869" y="2194"/>
                  </a:cubicBezTo>
                  <a:cubicBezTo>
                    <a:pt x="20887" y="2194"/>
                    <a:pt x="20904" y="2176"/>
                    <a:pt x="20926" y="2176"/>
                  </a:cubicBezTo>
                  <a:cubicBezTo>
                    <a:pt x="20961" y="2155"/>
                    <a:pt x="20961" y="2102"/>
                    <a:pt x="20943" y="2068"/>
                  </a:cubicBezTo>
                  <a:cubicBezTo>
                    <a:pt x="20926" y="2046"/>
                    <a:pt x="20904" y="2046"/>
                    <a:pt x="20869" y="2046"/>
                  </a:cubicBezTo>
                  <a:close/>
                  <a:moveTo>
                    <a:pt x="4717" y="2085"/>
                  </a:moveTo>
                  <a:cubicBezTo>
                    <a:pt x="4696" y="2085"/>
                    <a:pt x="4696" y="2085"/>
                    <a:pt x="4678" y="2102"/>
                  </a:cubicBezTo>
                  <a:cubicBezTo>
                    <a:pt x="4643" y="2120"/>
                    <a:pt x="4626" y="2155"/>
                    <a:pt x="4661" y="2194"/>
                  </a:cubicBezTo>
                  <a:cubicBezTo>
                    <a:pt x="4661" y="2211"/>
                    <a:pt x="4696" y="2229"/>
                    <a:pt x="4717" y="2229"/>
                  </a:cubicBezTo>
                  <a:lnTo>
                    <a:pt x="4752" y="2229"/>
                  </a:lnTo>
                  <a:cubicBezTo>
                    <a:pt x="4787" y="2211"/>
                    <a:pt x="4804" y="2155"/>
                    <a:pt x="4787" y="2120"/>
                  </a:cubicBezTo>
                  <a:cubicBezTo>
                    <a:pt x="4770" y="2102"/>
                    <a:pt x="4735" y="2085"/>
                    <a:pt x="4717" y="2085"/>
                  </a:cubicBezTo>
                  <a:close/>
                  <a:moveTo>
                    <a:pt x="16009" y="2102"/>
                  </a:moveTo>
                  <a:cubicBezTo>
                    <a:pt x="15992" y="2102"/>
                    <a:pt x="15992" y="2102"/>
                    <a:pt x="15974" y="2120"/>
                  </a:cubicBezTo>
                  <a:cubicBezTo>
                    <a:pt x="15939" y="2137"/>
                    <a:pt x="15939" y="2176"/>
                    <a:pt x="15957" y="2211"/>
                  </a:cubicBezTo>
                  <a:cubicBezTo>
                    <a:pt x="15974" y="2229"/>
                    <a:pt x="15992" y="2246"/>
                    <a:pt x="16009" y="2246"/>
                  </a:cubicBezTo>
                  <a:cubicBezTo>
                    <a:pt x="16031" y="2246"/>
                    <a:pt x="16048" y="2229"/>
                    <a:pt x="16066" y="2229"/>
                  </a:cubicBezTo>
                  <a:cubicBezTo>
                    <a:pt x="16083" y="2211"/>
                    <a:pt x="16100" y="2155"/>
                    <a:pt x="16066" y="2120"/>
                  </a:cubicBezTo>
                  <a:cubicBezTo>
                    <a:pt x="16066" y="2102"/>
                    <a:pt x="16031" y="2102"/>
                    <a:pt x="16009" y="2102"/>
                  </a:cubicBezTo>
                  <a:close/>
                  <a:moveTo>
                    <a:pt x="27253" y="2176"/>
                  </a:moveTo>
                  <a:lnTo>
                    <a:pt x="27235" y="2194"/>
                  </a:lnTo>
                  <a:cubicBezTo>
                    <a:pt x="27196" y="2211"/>
                    <a:pt x="27179" y="2246"/>
                    <a:pt x="27196" y="2285"/>
                  </a:cubicBezTo>
                  <a:cubicBezTo>
                    <a:pt x="27214" y="2320"/>
                    <a:pt x="27235" y="2320"/>
                    <a:pt x="27253" y="2320"/>
                  </a:cubicBezTo>
                  <a:lnTo>
                    <a:pt x="27288" y="2320"/>
                  </a:lnTo>
                  <a:cubicBezTo>
                    <a:pt x="27322" y="2303"/>
                    <a:pt x="27344" y="2263"/>
                    <a:pt x="27322" y="2229"/>
                  </a:cubicBezTo>
                  <a:cubicBezTo>
                    <a:pt x="27305" y="2194"/>
                    <a:pt x="27288" y="2176"/>
                    <a:pt x="27253" y="2176"/>
                  </a:cubicBezTo>
                  <a:close/>
                  <a:moveTo>
                    <a:pt x="20578" y="2246"/>
                  </a:moveTo>
                  <a:cubicBezTo>
                    <a:pt x="20560" y="2246"/>
                    <a:pt x="20560" y="2263"/>
                    <a:pt x="20543" y="2263"/>
                  </a:cubicBezTo>
                  <a:cubicBezTo>
                    <a:pt x="20508" y="2285"/>
                    <a:pt x="20508" y="2337"/>
                    <a:pt x="20526" y="2372"/>
                  </a:cubicBezTo>
                  <a:cubicBezTo>
                    <a:pt x="20543" y="2394"/>
                    <a:pt x="20560" y="2394"/>
                    <a:pt x="20578" y="2394"/>
                  </a:cubicBezTo>
                  <a:lnTo>
                    <a:pt x="20634" y="2394"/>
                  </a:lnTo>
                  <a:cubicBezTo>
                    <a:pt x="20652" y="2355"/>
                    <a:pt x="20669" y="2320"/>
                    <a:pt x="20634" y="2285"/>
                  </a:cubicBezTo>
                  <a:cubicBezTo>
                    <a:pt x="20634" y="2263"/>
                    <a:pt x="20600" y="2246"/>
                    <a:pt x="20578" y="2246"/>
                  </a:cubicBezTo>
                  <a:close/>
                  <a:moveTo>
                    <a:pt x="4408" y="2263"/>
                  </a:moveTo>
                  <a:cubicBezTo>
                    <a:pt x="4391" y="2263"/>
                    <a:pt x="4369" y="2263"/>
                    <a:pt x="4369" y="2285"/>
                  </a:cubicBezTo>
                  <a:cubicBezTo>
                    <a:pt x="4334" y="2303"/>
                    <a:pt x="4317" y="2337"/>
                    <a:pt x="4334" y="2372"/>
                  </a:cubicBezTo>
                  <a:cubicBezTo>
                    <a:pt x="4352" y="2394"/>
                    <a:pt x="4369" y="2411"/>
                    <a:pt x="4408" y="2411"/>
                  </a:cubicBezTo>
                  <a:cubicBezTo>
                    <a:pt x="4408" y="2411"/>
                    <a:pt x="4426" y="2411"/>
                    <a:pt x="4443" y="2394"/>
                  </a:cubicBezTo>
                  <a:cubicBezTo>
                    <a:pt x="4478" y="2372"/>
                    <a:pt x="4478" y="2337"/>
                    <a:pt x="4461" y="2303"/>
                  </a:cubicBezTo>
                  <a:cubicBezTo>
                    <a:pt x="4443" y="2285"/>
                    <a:pt x="4426" y="2263"/>
                    <a:pt x="4408" y="2263"/>
                  </a:cubicBezTo>
                  <a:close/>
                  <a:moveTo>
                    <a:pt x="16227" y="2394"/>
                  </a:moveTo>
                  <a:cubicBezTo>
                    <a:pt x="16209" y="2394"/>
                    <a:pt x="16192" y="2394"/>
                    <a:pt x="16192" y="2411"/>
                  </a:cubicBezTo>
                  <a:cubicBezTo>
                    <a:pt x="16157" y="2429"/>
                    <a:pt x="16140" y="2464"/>
                    <a:pt x="16174" y="2503"/>
                  </a:cubicBezTo>
                  <a:cubicBezTo>
                    <a:pt x="16174" y="2520"/>
                    <a:pt x="16209" y="2538"/>
                    <a:pt x="16227" y="2538"/>
                  </a:cubicBezTo>
                  <a:cubicBezTo>
                    <a:pt x="16248" y="2538"/>
                    <a:pt x="16248" y="2538"/>
                    <a:pt x="16266" y="2520"/>
                  </a:cubicBezTo>
                  <a:cubicBezTo>
                    <a:pt x="16301" y="2503"/>
                    <a:pt x="16301" y="2464"/>
                    <a:pt x="16283" y="2429"/>
                  </a:cubicBezTo>
                  <a:cubicBezTo>
                    <a:pt x="16266" y="2411"/>
                    <a:pt x="16248" y="2394"/>
                    <a:pt x="16227" y="2394"/>
                  </a:cubicBezTo>
                  <a:close/>
                  <a:moveTo>
                    <a:pt x="4082" y="2446"/>
                  </a:moveTo>
                  <a:cubicBezTo>
                    <a:pt x="4082" y="2446"/>
                    <a:pt x="4065" y="2446"/>
                    <a:pt x="4043" y="2464"/>
                  </a:cubicBezTo>
                  <a:cubicBezTo>
                    <a:pt x="4008" y="2481"/>
                    <a:pt x="4008" y="2520"/>
                    <a:pt x="4026" y="2555"/>
                  </a:cubicBezTo>
                  <a:cubicBezTo>
                    <a:pt x="4043" y="2572"/>
                    <a:pt x="4065" y="2590"/>
                    <a:pt x="4082" y="2590"/>
                  </a:cubicBezTo>
                  <a:lnTo>
                    <a:pt x="4134" y="2590"/>
                  </a:lnTo>
                  <a:cubicBezTo>
                    <a:pt x="4152" y="2555"/>
                    <a:pt x="4173" y="2520"/>
                    <a:pt x="4152" y="2481"/>
                  </a:cubicBezTo>
                  <a:cubicBezTo>
                    <a:pt x="4134" y="2464"/>
                    <a:pt x="4117" y="2446"/>
                    <a:pt x="4082" y="2446"/>
                  </a:cubicBezTo>
                  <a:close/>
                  <a:moveTo>
                    <a:pt x="20291" y="2464"/>
                  </a:moveTo>
                  <a:cubicBezTo>
                    <a:pt x="20273" y="2464"/>
                    <a:pt x="20252" y="2464"/>
                    <a:pt x="20252" y="2481"/>
                  </a:cubicBezTo>
                  <a:cubicBezTo>
                    <a:pt x="20217" y="2503"/>
                    <a:pt x="20199" y="2538"/>
                    <a:pt x="20234" y="2572"/>
                  </a:cubicBezTo>
                  <a:cubicBezTo>
                    <a:pt x="20234" y="2590"/>
                    <a:pt x="20273" y="2612"/>
                    <a:pt x="20291" y="2612"/>
                  </a:cubicBezTo>
                  <a:cubicBezTo>
                    <a:pt x="20308" y="2612"/>
                    <a:pt x="20325" y="2612"/>
                    <a:pt x="20325" y="2590"/>
                  </a:cubicBezTo>
                  <a:cubicBezTo>
                    <a:pt x="20360" y="2572"/>
                    <a:pt x="20360" y="2520"/>
                    <a:pt x="20343" y="2503"/>
                  </a:cubicBezTo>
                  <a:cubicBezTo>
                    <a:pt x="20325" y="2481"/>
                    <a:pt x="20308" y="2464"/>
                    <a:pt x="20291" y="2464"/>
                  </a:cubicBezTo>
                  <a:close/>
                  <a:moveTo>
                    <a:pt x="27414" y="2503"/>
                  </a:moveTo>
                  <a:cubicBezTo>
                    <a:pt x="27414" y="2503"/>
                    <a:pt x="27396" y="2503"/>
                    <a:pt x="27379" y="2520"/>
                  </a:cubicBezTo>
                  <a:cubicBezTo>
                    <a:pt x="27344" y="2538"/>
                    <a:pt x="27344" y="2572"/>
                    <a:pt x="27362" y="2612"/>
                  </a:cubicBezTo>
                  <a:cubicBezTo>
                    <a:pt x="27362" y="2646"/>
                    <a:pt x="27396" y="2646"/>
                    <a:pt x="27414" y="2646"/>
                  </a:cubicBezTo>
                  <a:lnTo>
                    <a:pt x="27453" y="2646"/>
                  </a:lnTo>
                  <a:cubicBezTo>
                    <a:pt x="27488" y="2629"/>
                    <a:pt x="27505" y="2590"/>
                    <a:pt x="27488" y="2555"/>
                  </a:cubicBezTo>
                  <a:cubicBezTo>
                    <a:pt x="27470" y="2520"/>
                    <a:pt x="27453" y="2503"/>
                    <a:pt x="27414" y="2503"/>
                  </a:cubicBezTo>
                  <a:close/>
                  <a:moveTo>
                    <a:pt x="3738" y="2646"/>
                  </a:moveTo>
                  <a:cubicBezTo>
                    <a:pt x="3699" y="2681"/>
                    <a:pt x="3699" y="2720"/>
                    <a:pt x="3717" y="2755"/>
                  </a:cubicBezTo>
                  <a:cubicBezTo>
                    <a:pt x="3738" y="2773"/>
                    <a:pt x="3756" y="2790"/>
                    <a:pt x="3773" y="2790"/>
                  </a:cubicBezTo>
                  <a:cubicBezTo>
                    <a:pt x="3791" y="2790"/>
                    <a:pt x="3808" y="2790"/>
                    <a:pt x="3825" y="2773"/>
                  </a:cubicBezTo>
                  <a:cubicBezTo>
                    <a:pt x="3847" y="2755"/>
                    <a:pt x="3865" y="2699"/>
                    <a:pt x="3847" y="2681"/>
                  </a:cubicBezTo>
                  <a:cubicBezTo>
                    <a:pt x="3825" y="2646"/>
                    <a:pt x="3808" y="2646"/>
                    <a:pt x="3773" y="2646"/>
                  </a:cubicBezTo>
                  <a:close/>
                  <a:moveTo>
                    <a:pt x="19999" y="2664"/>
                  </a:moveTo>
                  <a:cubicBezTo>
                    <a:pt x="19982" y="2664"/>
                    <a:pt x="19964" y="2681"/>
                    <a:pt x="19947" y="2681"/>
                  </a:cubicBezTo>
                  <a:cubicBezTo>
                    <a:pt x="19908" y="2699"/>
                    <a:pt x="19908" y="2755"/>
                    <a:pt x="19925" y="2790"/>
                  </a:cubicBezTo>
                  <a:cubicBezTo>
                    <a:pt x="19947" y="2807"/>
                    <a:pt x="19964" y="2807"/>
                    <a:pt x="19999" y="2807"/>
                  </a:cubicBezTo>
                  <a:lnTo>
                    <a:pt x="20034" y="2807"/>
                  </a:lnTo>
                  <a:cubicBezTo>
                    <a:pt x="20073" y="2773"/>
                    <a:pt x="20073" y="2738"/>
                    <a:pt x="20056" y="2699"/>
                  </a:cubicBezTo>
                  <a:cubicBezTo>
                    <a:pt x="20034" y="2681"/>
                    <a:pt x="20017" y="2664"/>
                    <a:pt x="19999" y="2664"/>
                  </a:cubicBezTo>
                  <a:close/>
                  <a:moveTo>
                    <a:pt x="16392" y="2699"/>
                  </a:moveTo>
                  <a:cubicBezTo>
                    <a:pt x="16357" y="2738"/>
                    <a:pt x="16335" y="2773"/>
                    <a:pt x="16375" y="2807"/>
                  </a:cubicBezTo>
                  <a:cubicBezTo>
                    <a:pt x="16375" y="2829"/>
                    <a:pt x="16409" y="2847"/>
                    <a:pt x="16427" y="2847"/>
                  </a:cubicBezTo>
                  <a:cubicBezTo>
                    <a:pt x="16444" y="2847"/>
                    <a:pt x="16466" y="2829"/>
                    <a:pt x="16466" y="2829"/>
                  </a:cubicBezTo>
                  <a:cubicBezTo>
                    <a:pt x="16501" y="2807"/>
                    <a:pt x="16518" y="2755"/>
                    <a:pt x="16483" y="2720"/>
                  </a:cubicBezTo>
                  <a:cubicBezTo>
                    <a:pt x="16483" y="2699"/>
                    <a:pt x="16444" y="2699"/>
                    <a:pt x="16427" y="2699"/>
                  </a:cubicBezTo>
                  <a:close/>
                  <a:moveTo>
                    <a:pt x="3429" y="2847"/>
                  </a:moveTo>
                  <a:cubicBezTo>
                    <a:pt x="3412" y="2864"/>
                    <a:pt x="3390" y="2916"/>
                    <a:pt x="3412" y="2955"/>
                  </a:cubicBezTo>
                  <a:cubicBezTo>
                    <a:pt x="3429" y="2973"/>
                    <a:pt x="3447" y="2990"/>
                    <a:pt x="3482" y="2990"/>
                  </a:cubicBezTo>
                  <a:cubicBezTo>
                    <a:pt x="3482" y="2990"/>
                    <a:pt x="3499" y="2973"/>
                    <a:pt x="3521" y="2973"/>
                  </a:cubicBezTo>
                  <a:cubicBezTo>
                    <a:pt x="3556" y="2955"/>
                    <a:pt x="3556" y="2899"/>
                    <a:pt x="3538" y="2864"/>
                  </a:cubicBezTo>
                  <a:cubicBezTo>
                    <a:pt x="3521" y="2847"/>
                    <a:pt x="3499" y="2847"/>
                    <a:pt x="3482" y="2847"/>
                  </a:cubicBezTo>
                  <a:close/>
                  <a:moveTo>
                    <a:pt x="27540" y="2847"/>
                  </a:moveTo>
                  <a:cubicBezTo>
                    <a:pt x="27505" y="2864"/>
                    <a:pt x="27488" y="2899"/>
                    <a:pt x="27505" y="2938"/>
                  </a:cubicBezTo>
                  <a:cubicBezTo>
                    <a:pt x="27505" y="2973"/>
                    <a:pt x="27540" y="2990"/>
                    <a:pt x="27562" y="2990"/>
                  </a:cubicBezTo>
                  <a:cubicBezTo>
                    <a:pt x="27579" y="2990"/>
                    <a:pt x="27579" y="2990"/>
                    <a:pt x="27597" y="2973"/>
                  </a:cubicBezTo>
                  <a:cubicBezTo>
                    <a:pt x="27631" y="2955"/>
                    <a:pt x="27649" y="2916"/>
                    <a:pt x="27631" y="2881"/>
                  </a:cubicBezTo>
                  <a:cubicBezTo>
                    <a:pt x="27614" y="2864"/>
                    <a:pt x="27597" y="2847"/>
                    <a:pt x="27562" y="2847"/>
                  </a:cubicBezTo>
                  <a:close/>
                  <a:moveTo>
                    <a:pt x="19655" y="2881"/>
                  </a:moveTo>
                  <a:cubicBezTo>
                    <a:pt x="19621" y="2916"/>
                    <a:pt x="19621" y="2955"/>
                    <a:pt x="19638" y="2990"/>
                  </a:cubicBezTo>
                  <a:cubicBezTo>
                    <a:pt x="19655" y="3008"/>
                    <a:pt x="19673" y="3025"/>
                    <a:pt x="19690" y="3025"/>
                  </a:cubicBezTo>
                  <a:cubicBezTo>
                    <a:pt x="19708" y="3025"/>
                    <a:pt x="19729" y="3025"/>
                    <a:pt x="19729" y="3008"/>
                  </a:cubicBezTo>
                  <a:cubicBezTo>
                    <a:pt x="19764" y="2990"/>
                    <a:pt x="19782" y="2938"/>
                    <a:pt x="19747" y="2916"/>
                  </a:cubicBezTo>
                  <a:cubicBezTo>
                    <a:pt x="19747" y="2881"/>
                    <a:pt x="19708" y="2881"/>
                    <a:pt x="19690" y="2881"/>
                  </a:cubicBezTo>
                  <a:close/>
                  <a:moveTo>
                    <a:pt x="16627" y="2990"/>
                  </a:moveTo>
                  <a:cubicBezTo>
                    <a:pt x="16627" y="2990"/>
                    <a:pt x="16609" y="2990"/>
                    <a:pt x="16592" y="3008"/>
                  </a:cubicBezTo>
                  <a:cubicBezTo>
                    <a:pt x="16553" y="3025"/>
                    <a:pt x="16553" y="3081"/>
                    <a:pt x="16575" y="3099"/>
                  </a:cubicBezTo>
                  <a:cubicBezTo>
                    <a:pt x="16592" y="3134"/>
                    <a:pt x="16609" y="3134"/>
                    <a:pt x="16627" y="3134"/>
                  </a:cubicBezTo>
                  <a:cubicBezTo>
                    <a:pt x="16644" y="3134"/>
                    <a:pt x="16662" y="3134"/>
                    <a:pt x="16683" y="3116"/>
                  </a:cubicBezTo>
                  <a:cubicBezTo>
                    <a:pt x="16718" y="3099"/>
                    <a:pt x="16718" y="3064"/>
                    <a:pt x="16701" y="3025"/>
                  </a:cubicBezTo>
                  <a:cubicBezTo>
                    <a:pt x="16683" y="3008"/>
                    <a:pt x="16662" y="2990"/>
                    <a:pt x="16627" y="2990"/>
                  </a:cubicBezTo>
                  <a:close/>
                  <a:moveTo>
                    <a:pt x="3173" y="3025"/>
                  </a:moveTo>
                  <a:cubicBezTo>
                    <a:pt x="3155" y="3025"/>
                    <a:pt x="3138" y="3047"/>
                    <a:pt x="3138" y="3047"/>
                  </a:cubicBezTo>
                  <a:cubicBezTo>
                    <a:pt x="3103" y="3064"/>
                    <a:pt x="3086" y="3116"/>
                    <a:pt x="3120" y="3155"/>
                  </a:cubicBezTo>
                  <a:cubicBezTo>
                    <a:pt x="3120" y="3173"/>
                    <a:pt x="3155" y="3173"/>
                    <a:pt x="3173" y="3173"/>
                  </a:cubicBezTo>
                  <a:lnTo>
                    <a:pt x="3212" y="3173"/>
                  </a:lnTo>
                  <a:cubicBezTo>
                    <a:pt x="3247" y="3155"/>
                    <a:pt x="3247" y="3099"/>
                    <a:pt x="3229" y="3064"/>
                  </a:cubicBezTo>
                  <a:cubicBezTo>
                    <a:pt x="3212" y="3047"/>
                    <a:pt x="3194" y="3025"/>
                    <a:pt x="3173" y="3025"/>
                  </a:cubicBezTo>
                  <a:close/>
                  <a:moveTo>
                    <a:pt x="19346" y="3081"/>
                  </a:moveTo>
                  <a:cubicBezTo>
                    <a:pt x="19312" y="3116"/>
                    <a:pt x="19312" y="3155"/>
                    <a:pt x="19329" y="3190"/>
                  </a:cubicBezTo>
                  <a:cubicBezTo>
                    <a:pt x="19346" y="3208"/>
                    <a:pt x="19364" y="3225"/>
                    <a:pt x="19381" y="3225"/>
                  </a:cubicBezTo>
                  <a:cubicBezTo>
                    <a:pt x="19403" y="3225"/>
                    <a:pt x="19420" y="3225"/>
                    <a:pt x="19438" y="3208"/>
                  </a:cubicBezTo>
                  <a:cubicBezTo>
                    <a:pt x="19455" y="3190"/>
                    <a:pt x="19473" y="3134"/>
                    <a:pt x="19455" y="3116"/>
                  </a:cubicBezTo>
                  <a:cubicBezTo>
                    <a:pt x="19438" y="3081"/>
                    <a:pt x="19420" y="3081"/>
                    <a:pt x="19381" y="3081"/>
                  </a:cubicBezTo>
                  <a:close/>
                  <a:moveTo>
                    <a:pt x="27670" y="3173"/>
                  </a:moveTo>
                  <a:cubicBezTo>
                    <a:pt x="27631" y="3190"/>
                    <a:pt x="27614" y="3242"/>
                    <a:pt x="27631" y="3282"/>
                  </a:cubicBezTo>
                  <a:cubicBezTo>
                    <a:pt x="27649" y="3299"/>
                    <a:pt x="27670" y="3316"/>
                    <a:pt x="27705" y="3316"/>
                  </a:cubicBezTo>
                  <a:lnTo>
                    <a:pt x="27723" y="3316"/>
                  </a:lnTo>
                  <a:cubicBezTo>
                    <a:pt x="27758" y="3299"/>
                    <a:pt x="27779" y="3264"/>
                    <a:pt x="27779" y="3225"/>
                  </a:cubicBezTo>
                  <a:cubicBezTo>
                    <a:pt x="27758" y="3190"/>
                    <a:pt x="27723" y="3173"/>
                    <a:pt x="27705" y="3173"/>
                  </a:cubicBezTo>
                  <a:close/>
                  <a:moveTo>
                    <a:pt x="2829" y="3242"/>
                  </a:moveTo>
                  <a:cubicBezTo>
                    <a:pt x="2794" y="3282"/>
                    <a:pt x="2794" y="3316"/>
                    <a:pt x="2811" y="3351"/>
                  </a:cubicBezTo>
                  <a:cubicBezTo>
                    <a:pt x="2829" y="3373"/>
                    <a:pt x="2846" y="3390"/>
                    <a:pt x="2868" y="3390"/>
                  </a:cubicBezTo>
                  <a:cubicBezTo>
                    <a:pt x="2885" y="3390"/>
                    <a:pt x="2903" y="3373"/>
                    <a:pt x="2920" y="3373"/>
                  </a:cubicBezTo>
                  <a:cubicBezTo>
                    <a:pt x="2938" y="3351"/>
                    <a:pt x="2955" y="3299"/>
                    <a:pt x="2938" y="3264"/>
                  </a:cubicBezTo>
                  <a:cubicBezTo>
                    <a:pt x="2920" y="3242"/>
                    <a:pt x="2903" y="3242"/>
                    <a:pt x="2868" y="3242"/>
                  </a:cubicBezTo>
                  <a:close/>
                  <a:moveTo>
                    <a:pt x="19077" y="3264"/>
                  </a:moveTo>
                  <a:cubicBezTo>
                    <a:pt x="19077" y="3264"/>
                    <a:pt x="19055" y="3264"/>
                    <a:pt x="19038" y="3282"/>
                  </a:cubicBezTo>
                  <a:cubicBezTo>
                    <a:pt x="19003" y="3299"/>
                    <a:pt x="19003" y="3334"/>
                    <a:pt x="19020" y="3373"/>
                  </a:cubicBezTo>
                  <a:cubicBezTo>
                    <a:pt x="19038" y="3408"/>
                    <a:pt x="19055" y="3408"/>
                    <a:pt x="19077" y="3408"/>
                  </a:cubicBezTo>
                  <a:lnTo>
                    <a:pt x="19111" y="3408"/>
                  </a:lnTo>
                  <a:cubicBezTo>
                    <a:pt x="19146" y="3390"/>
                    <a:pt x="19164" y="3334"/>
                    <a:pt x="19146" y="3299"/>
                  </a:cubicBezTo>
                  <a:cubicBezTo>
                    <a:pt x="19129" y="3282"/>
                    <a:pt x="19111" y="3264"/>
                    <a:pt x="19077" y="3264"/>
                  </a:cubicBezTo>
                  <a:close/>
                  <a:moveTo>
                    <a:pt x="16862" y="3282"/>
                  </a:moveTo>
                  <a:cubicBezTo>
                    <a:pt x="16844" y="3282"/>
                    <a:pt x="16827" y="3282"/>
                    <a:pt x="16810" y="3299"/>
                  </a:cubicBezTo>
                  <a:cubicBezTo>
                    <a:pt x="16770" y="3316"/>
                    <a:pt x="16770" y="3373"/>
                    <a:pt x="16810" y="3390"/>
                  </a:cubicBezTo>
                  <a:cubicBezTo>
                    <a:pt x="16810" y="3408"/>
                    <a:pt x="16844" y="3425"/>
                    <a:pt x="16862" y="3425"/>
                  </a:cubicBezTo>
                  <a:cubicBezTo>
                    <a:pt x="16879" y="3425"/>
                    <a:pt x="16901" y="3425"/>
                    <a:pt x="16901" y="3408"/>
                  </a:cubicBezTo>
                  <a:cubicBezTo>
                    <a:pt x="16936" y="3373"/>
                    <a:pt x="16936" y="3334"/>
                    <a:pt x="16918" y="3299"/>
                  </a:cubicBezTo>
                  <a:cubicBezTo>
                    <a:pt x="16901" y="3282"/>
                    <a:pt x="16879" y="3282"/>
                    <a:pt x="16862" y="3282"/>
                  </a:cubicBezTo>
                  <a:close/>
                  <a:moveTo>
                    <a:pt x="18768" y="3443"/>
                  </a:moveTo>
                  <a:cubicBezTo>
                    <a:pt x="18750" y="3443"/>
                    <a:pt x="18750" y="3443"/>
                    <a:pt x="18729" y="3460"/>
                  </a:cubicBezTo>
                  <a:cubicBezTo>
                    <a:pt x="18694" y="3482"/>
                    <a:pt x="18676" y="3517"/>
                    <a:pt x="18711" y="3551"/>
                  </a:cubicBezTo>
                  <a:cubicBezTo>
                    <a:pt x="18711" y="3591"/>
                    <a:pt x="18750" y="3591"/>
                    <a:pt x="18768" y="3591"/>
                  </a:cubicBezTo>
                  <a:lnTo>
                    <a:pt x="18803" y="3591"/>
                  </a:lnTo>
                  <a:cubicBezTo>
                    <a:pt x="18837" y="3569"/>
                    <a:pt x="18859" y="3517"/>
                    <a:pt x="18837" y="3482"/>
                  </a:cubicBezTo>
                  <a:cubicBezTo>
                    <a:pt x="18820" y="3460"/>
                    <a:pt x="18803" y="3443"/>
                    <a:pt x="18768" y="3443"/>
                  </a:cubicBezTo>
                  <a:close/>
                  <a:moveTo>
                    <a:pt x="2594" y="3460"/>
                  </a:moveTo>
                  <a:cubicBezTo>
                    <a:pt x="2577" y="3460"/>
                    <a:pt x="2559" y="3482"/>
                    <a:pt x="2542" y="3482"/>
                  </a:cubicBezTo>
                  <a:cubicBezTo>
                    <a:pt x="2503" y="3517"/>
                    <a:pt x="2503" y="3551"/>
                    <a:pt x="2542" y="3591"/>
                  </a:cubicBezTo>
                  <a:cubicBezTo>
                    <a:pt x="2559" y="3608"/>
                    <a:pt x="2577" y="3608"/>
                    <a:pt x="2594" y="3608"/>
                  </a:cubicBezTo>
                  <a:cubicBezTo>
                    <a:pt x="2611" y="3608"/>
                    <a:pt x="2629" y="3608"/>
                    <a:pt x="2650" y="3591"/>
                  </a:cubicBezTo>
                  <a:lnTo>
                    <a:pt x="2629" y="3591"/>
                  </a:lnTo>
                  <a:cubicBezTo>
                    <a:pt x="2668" y="3569"/>
                    <a:pt x="2668" y="3517"/>
                    <a:pt x="2650" y="3499"/>
                  </a:cubicBezTo>
                  <a:cubicBezTo>
                    <a:pt x="2629" y="3482"/>
                    <a:pt x="2611" y="3460"/>
                    <a:pt x="2594" y="3460"/>
                  </a:cubicBezTo>
                  <a:close/>
                  <a:moveTo>
                    <a:pt x="27814" y="3517"/>
                  </a:moveTo>
                  <a:cubicBezTo>
                    <a:pt x="27779" y="3534"/>
                    <a:pt x="27758" y="3569"/>
                    <a:pt x="27779" y="3608"/>
                  </a:cubicBezTo>
                  <a:cubicBezTo>
                    <a:pt x="27779" y="3643"/>
                    <a:pt x="27814" y="3660"/>
                    <a:pt x="27831" y="3660"/>
                  </a:cubicBezTo>
                  <a:cubicBezTo>
                    <a:pt x="27849" y="3660"/>
                    <a:pt x="27849" y="3660"/>
                    <a:pt x="27866" y="3643"/>
                  </a:cubicBezTo>
                  <a:cubicBezTo>
                    <a:pt x="27905" y="3643"/>
                    <a:pt x="27923" y="3591"/>
                    <a:pt x="27905" y="3551"/>
                  </a:cubicBezTo>
                  <a:cubicBezTo>
                    <a:pt x="27888" y="3534"/>
                    <a:pt x="27866" y="3517"/>
                    <a:pt x="27831" y="3517"/>
                  </a:cubicBezTo>
                  <a:close/>
                  <a:moveTo>
                    <a:pt x="17119" y="3534"/>
                  </a:moveTo>
                  <a:cubicBezTo>
                    <a:pt x="17097" y="3534"/>
                    <a:pt x="17062" y="3551"/>
                    <a:pt x="17062" y="3569"/>
                  </a:cubicBezTo>
                  <a:cubicBezTo>
                    <a:pt x="17027" y="3591"/>
                    <a:pt x="17027" y="3643"/>
                    <a:pt x="17062" y="3660"/>
                  </a:cubicBezTo>
                  <a:cubicBezTo>
                    <a:pt x="17079" y="3678"/>
                    <a:pt x="17097" y="3678"/>
                    <a:pt x="17119" y="3678"/>
                  </a:cubicBezTo>
                  <a:cubicBezTo>
                    <a:pt x="17136" y="3678"/>
                    <a:pt x="17153" y="3678"/>
                    <a:pt x="17171" y="3660"/>
                  </a:cubicBezTo>
                  <a:cubicBezTo>
                    <a:pt x="17188" y="3625"/>
                    <a:pt x="17188" y="3591"/>
                    <a:pt x="17153" y="3551"/>
                  </a:cubicBezTo>
                  <a:cubicBezTo>
                    <a:pt x="17153" y="3551"/>
                    <a:pt x="17136" y="3534"/>
                    <a:pt x="17119" y="3534"/>
                  </a:cubicBezTo>
                  <a:close/>
                  <a:moveTo>
                    <a:pt x="18424" y="3625"/>
                  </a:moveTo>
                  <a:cubicBezTo>
                    <a:pt x="18385" y="3643"/>
                    <a:pt x="18367" y="3678"/>
                    <a:pt x="18385" y="3717"/>
                  </a:cubicBezTo>
                  <a:cubicBezTo>
                    <a:pt x="18385" y="3752"/>
                    <a:pt x="18424" y="3769"/>
                    <a:pt x="18441" y="3769"/>
                  </a:cubicBezTo>
                  <a:cubicBezTo>
                    <a:pt x="18459" y="3769"/>
                    <a:pt x="18476" y="3752"/>
                    <a:pt x="18476" y="3752"/>
                  </a:cubicBezTo>
                  <a:cubicBezTo>
                    <a:pt x="18511" y="3734"/>
                    <a:pt x="18533" y="3699"/>
                    <a:pt x="18511" y="3660"/>
                  </a:cubicBezTo>
                  <a:cubicBezTo>
                    <a:pt x="18494" y="3625"/>
                    <a:pt x="18476" y="3625"/>
                    <a:pt x="18441" y="3625"/>
                  </a:cubicBezTo>
                  <a:close/>
                  <a:moveTo>
                    <a:pt x="2324" y="3717"/>
                  </a:moveTo>
                  <a:cubicBezTo>
                    <a:pt x="2302" y="3717"/>
                    <a:pt x="2285" y="3717"/>
                    <a:pt x="2285" y="3734"/>
                  </a:cubicBezTo>
                  <a:cubicBezTo>
                    <a:pt x="2250" y="3769"/>
                    <a:pt x="2250" y="3808"/>
                    <a:pt x="2285" y="3843"/>
                  </a:cubicBezTo>
                  <a:cubicBezTo>
                    <a:pt x="2285" y="3860"/>
                    <a:pt x="2302" y="3860"/>
                    <a:pt x="2324" y="3860"/>
                  </a:cubicBezTo>
                  <a:cubicBezTo>
                    <a:pt x="2342" y="3860"/>
                    <a:pt x="2359" y="3860"/>
                    <a:pt x="2376" y="3843"/>
                  </a:cubicBezTo>
                  <a:cubicBezTo>
                    <a:pt x="2411" y="3808"/>
                    <a:pt x="2411" y="3769"/>
                    <a:pt x="2376" y="3734"/>
                  </a:cubicBezTo>
                  <a:cubicBezTo>
                    <a:pt x="2359" y="3717"/>
                    <a:pt x="2342" y="3717"/>
                    <a:pt x="2324" y="3717"/>
                  </a:cubicBezTo>
                  <a:close/>
                  <a:moveTo>
                    <a:pt x="17406" y="3734"/>
                  </a:moveTo>
                  <a:cubicBezTo>
                    <a:pt x="17388" y="3734"/>
                    <a:pt x="17354" y="3752"/>
                    <a:pt x="17354" y="3786"/>
                  </a:cubicBezTo>
                  <a:cubicBezTo>
                    <a:pt x="17336" y="3826"/>
                    <a:pt x="17336" y="3860"/>
                    <a:pt x="17371" y="3878"/>
                  </a:cubicBezTo>
                  <a:lnTo>
                    <a:pt x="17406" y="3878"/>
                  </a:lnTo>
                  <a:cubicBezTo>
                    <a:pt x="17445" y="3878"/>
                    <a:pt x="17462" y="3860"/>
                    <a:pt x="17480" y="3843"/>
                  </a:cubicBezTo>
                  <a:cubicBezTo>
                    <a:pt x="17497" y="3808"/>
                    <a:pt x="17480" y="3769"/>
                    <a:pt x="17445" y="3752"/>
                  </a:cubicBezTo>
                  <a:cubicBezTo>
                    <a:pt x="17423" y="3734"/>
                    <a:pt x="17423" y="3734"/>
                    <a:pt x="17406" y="3734"/>
                  </a:cubicBezTo>
                  <a:close/>
                  <a:moveTo>
                    <a:pt x="18098" y="3769"/>
                  </a:moveTo>
                  <a:cubicBezTo>
                    <a:pt x="18058" y="3786"/>
                    <a:pt x="18041" y="3826"/>
                    <a:pt x="18041" y="3860"/>
                  </a:cubicBezTo>
                  <a:cubicBezTo>
                    <a:pt x="18058" y="3895"/>
                    <a:pt x="18076" y="3917"/>
                    <a:pt x="18115" y="3917"/>
                  </a:cubicBezTo>
                  <a:cubicBezTo>
                    <a:pt x="18115" y="3917"/>
                    <a:pt x="18132" y="3917"/>
                    <a:pt x="18132" y="3895"/>
                  </a:cubicBezTo>
                  <a:cubicBezTo>
                    <a:pt x="18167" y="3895"/>
                    <a:pt x="18206" y="3843"/>
                    <a:pt x="18185" y="3808"/>
                  </a:cubicBezTo>
                  <a:cubicBezTo>
                    <a:pt x="18167" y="3786"/>
                    <a:pt x="18150" y="3769"/>
                    <a:pt x="18115" y="3769"/>
                  </a:cubicBezTo>
                  <a:close/>
                  <a:moveTo>
                    <a:pt x="17750" y="3826"/>
                  </a:moveTo>
                  <a:cubicBezTo>
                    <a:pt x="17715" y="3826"/>
                    <a:pt x="17697" y="3860"/>
                    <a:pt x="17680" y="3895"/>
                  </a:cubicBezTo>
                  <a:cubicBezTo>
                    <a:pt x="17680" y="3934"/>
                    <a:pt x="17715" y="3969"/>
                    <a:pt x="17750" y="3969"/>
                  </a:cubicBezTo>
                  <a:cubicBezTo>
                    <a:pt x="17806" y="3969"/>
                    <a:pt x="17823" y="3934"/>
                    <a:pt x="17823" y="3895"/>
                  </a:cubicBezTo>
                  <a:cubicBezTo>
                    <a:pt x="17841" y="3860"/>
                    <a:pt x="17806" y="3826"/>
                    <a:pt x="17771" y="3826"/>
                  </a:cubicBezTo>
                  <a:close/>
                  <a:moveTo>
                    <a:pt x="27975" y="3843"/>
                  </a:moveTo>
                  <a:cubicBezTo>
                    <a:pt x="27958" y="3843"/>
                    <a:pt x="27958" y="3843"/>
                    <a:pt x="27940" y="3860"/>
                  </a:cubicBezTo>
                  <a:cubicBezTo>
                    <a:pt x="27905" y="3860"/>
                    <a:pt x="27888" y="3917"/>
                    <a:pt x="27905" y="3952"/>
                  </a:cubicBezTo>
                  <a:cubicBezTo>
                    <a:pt x="27923" y="3969"/>
                    <a:pt x="27940" y="3987"/>
                    <a:pt x="27975" y="3987"/>
                  </a:cubicBezTo>
                  <a:lnTo>
                    <a:pt x="27997" y="3987"/>
                  </a:lnTo>
                  <a:cubicBezTo>
                    <a:pt x="28032" y="3969"/>
                    <a:pt x="28049" y="3934"/>
                    <a:pt x="28049" y="3895"/>
                  </a:cubicBezTo>
                  <a:cubicBezTo>
                    <a:pt x="28032" y="3860"/>
                    <a:pt x="27997" y="3843"/>
                    <a:pt x="27975" y="3843"/>
                  </a:cubicBezTo>
                  <a:close/>
                  <a:moveTo>
                    <a:pt x="2085" y="3987"/>
                  </a:moveTo>
                  <a:cubicBezTo>
                    <a:pt x="2067" y="3987"/>
                    <a:pt x="2033" y="3987"/>
                    <a:pt x="2033" y="4004"/>
                  </a:cubicBezTo>
                  <a:cubicBezTo>
                    <a:pt x="1998" y="4043"/>
                    <a:pt x="1998" y="4078"/>
                    <a:pt x="2033" y="4113"/>
                  </a:cubicBezTo>
                  <a:cubicBezTo>
                    <a:pt x="2050" y="4113"/>
                    <a:pt x="2067" y="4135"/>
                    <a:pt x="2085" y="4135"/>
                  </a:cubicBezTo>
                  <a:cubicBezTo>
                    <a:pt x="2107" y="4135"/>
                    <a:pt x="2124" y="4113"/>
                    <a:pt x="2141" y="4095"/>
                  </a:cubicBezTo>
                  <a:cubicBezTo>
                    <a:pt x="2159" y="4078"/>
                    <a:pt x="2159" y="4026"/>
                    <a:pt x="2124" y="4004"/>
                  </a:cubicBezTo>
                  <a:cubicBezTo>
                    <a:pt x="2124" y="3987"/>
                    <a:pt x="2107" y="3987"/>
                    <a:pt x="2085" y="3987"/>
                  </a:cubicBezTo>
                  <a:close/>
                  <a:moveTo>
                    <a:pt x="28084" y="4187"/>
                  </a:moveTo>
                  <a:cubicBezTo>
                    <a:pt x="28049" y="4204"/>
                    <a:pt x="28032" y="4243"/>
                    <a:pt x="28049" y="4278"/>
                  </a:cubicBezTo>
                  <a:cubicBezTo>
                    <a:pt x="28066" y="4313"/>
                    <a:pt x="28084" y="4330"/>
                    <a:pt x="28123" y="4330"/>
                  </a:cubicBezTo>
                  <a:cubicBezTo>
                    <a:pt x="28123" y="4330"/>
                    <a:pt x="28140" y="4330"/>
                    <a:pt x="28140" y="4313"/>
                  </a:cubicBezTo>
                  <a:cubicBezTo>
                    <a:pt x="28175" y="4296"/>
                    <a:pt x="28193" y="4261"/>
                    <a:pt x="28175" y="4222"/>
                  </a:cubicBezTo>
                  <a:cubicBezTo>
                    <a:pt x="28175" y="4204"/>
                    <a:pt x="28140" y="4187"/>
                    <a:pt x="28123" y="4187"/>
                  </a:cubicBezTo>
                  <a:close/>
                  <a:moveTo>
                    <a:pt x="1832" y="4261"/>
                  </a:moveTo>
                  <a:cubicBezTo>
                    <a:pt x="1815" y="4261"/>
                    <a:pt x="1798" y="4261"/>
                    <a:pt x="1780" y="4278"/>
                  </a:cubicBezTo>
                  <a:cubicBezTo>
                    <a:pt x="1758" y="4313"/>
                    <a:pt x="1758" y="4352"/>
                    <a:pt x="1798" y="4387"/>
                  </a:cubicBezTo>
                  <a:cubicBezTo>
                    <a:pt x="1815" y="4387"/>
                    <a:pt x="1832" y="4404"/>
                    <a:pt x="1832" y="4404"/>
                  </a:cubicBezTo>
                  <a:cubicBezTo>
                    <a:pt x="1867" y="4404"/>
                    <a:pt x="1889" y="4387"/>
                    <a:pt x="1906" y="4369"/>
                  </a:cubicBezTo>
                  <a:cubicBezTo>
                    <a:pt x="1924" y="4352"/>
                    <a:pt x="1924" y="4296"/>
                    <a:pt x="1889" y="4278"/>
                  </a:cubicBezTo>
                  <a:cubicBezTo>
                    <a:pt x="1867" y="4261"/>
                    <a:pt x="1850" y="4261"/>
                    <a:pt x="1832" y="4261"/>
                  </a:cubicBezTo>
                  <a:close/>
                  <a:moveTo>
                    <a:pt x="28232" y="4513"/>
                  </a:moveTo>
                  <a:cubicBezTo>
                    <a:pt x="28193" y="4530"/>
                    <a:pt x="28175" y="4587"/>
                    <a:pt x="28193" y="4622"/>
                  </a:cubicBezTo>
                  <a:cubicBezTo>
                    <a:pt x="28214" y="4639"/>
                    <a:pt x="28249" y="4657"/>
                    <a:pt x="28267" y="4657"/>
                  </a:cubicBezTo>
                  <a:cubicBezTo>
                    <a:pt x="28284" y="4657"/>
                    <a:pt x="28284" y="4657"/>
                    <a:pt x="28301" y="4639"/>
                  </a:cubicBezTo>
                  <a:cubicBezTo>
                    <a:pt x="28341" y="4639"/>
                    <a:pt x="28358" y="4587"/>
                    <a:pt x="28341" y="4548"/>
                  </a:cubicBezTo>
                  <a:cubicBezTo>
                    <a:pt x="28323" y="4530"/>
                    <a:pt x="28284" y="4513"/>
                    <a:pt x="28267" y="4513"/>
                  </a:cubicBezTo>
                  <a:close/>
                  <a:moveTo>
                    <a:pt x="1615" y="4530"/>
                  </a:moveTo>
                  <a:cubicBezTo>
                    <a:pt x="1597" y="4530"/>
                    <a:pt x="1580" y="4548"/>
                    <a:pt x="1563" y="4570"/>
                  </a:cubicBezTo>
                  <a:cubicBezTo>
                    <a:pt x="1524" y="4604"/>
                    <a:pt x="1541" y="4639"/>
                    <a:pt x="1563" y="4657"/>
                  </a:cubicBezTo>
                  <a:cubicBezTo>
                    <a:pt x="1580" y="4678"/>
                    <a:pt x="1597" y="4678"/>
                    <a:pt x="1615" y="4678"/>
                  </a:cubicBezTo>
                  <a:cubicBezTo>
                    <a:pt x="1632" y="4678"/>
                    <a:pt x="1650" y="4678"/>
                    <a:pt x="1671" y="4657"/>
                  </a:cubicBezTo>
                  <a:cubicBezTo>
                    <a:pt x="1689" y="4622"/>
                    <a:pt x="1689" y="4570"/>
                    <a:pt x="1650" y="4548"/>
                  </a:cubicBezTo>
                  <a:cubicBezTo>
                    <a:pt x="1650" y="4548"/>
                    <a:pt x="1632" y="4530"/>
                    <a:pt x="1615" y="4530"/>
                  </a:cubicBezTo>
                  <a:close/>
                  <a:moveTo>
                    <a:pt x="1397" y="4822"/>
                  </a:moveTo>
                  <a:cubicBezTo>
                    <a:pt x="1380" y="4822"/>
                    <a:pt x="1363" y="4839"/>
                    <a:pt x="1345" y="4857"/>
                  </a:cubicBezTo>
                  <a:cubicBezTo>
                    <a:pt x="1323" y="4896"/>
                    <a:pt x="1323" y="4931"/>
                    <a:pt x="1363" y="4966"/>
                  </a:cubicBezTo>
                  <a:lnTo>
                    <a:pt x="1397" y="4966"/>
                  </a:lnTo>
                  <a:cubicBezTo>
                    <a:pt x="1415" y="4966"/>
                    <a:pt x="1454" y="4966"/>
                    <a:pt x="1454" y="4948"/>
                  </a:cubicBezTo>
                  <a:cubicBezTo>
                    <a:pt x="1489" y="4913"/>
                    <a:pt x="1471" y="4857"/>
                    <a:pt x="1432" y="4839"/>
                  </a:cubicBezTo>
                  <a:cubicBezTo>
                    <a:pt x="1432" y="4839"/>
                    <a:pt x="1415" y="4822"/>
                    <a:pt x="1397" y="4822"/>
                  </a:cubicBezTo>
                  <a:close/>
                  <a:moveTo>
                    <a:pt x="28393" y="4839"/>
                  </a:moveTo>
                  <a:cubicBezTo>
                    <a:pt x="28358" y="4857"/>
                    <a:pt x="28358" y="4913"/>
                    <a:pt x="28375" y="4948"/>
                  </a:cubicBezTo>
                  <a:cubicBezTo>
                    <a:pt x="28375" y="4966"/>
                    <a:pt x="28410" y="4983"/>
                    <a:pt x="28432" y="4983"/>
                  </a:cubicBezTo>
                  <a:cubicBezTo>
                    <a:pt x="28449" y="4983"/>
                    <a:pt x="28449" y="4983"/>
                    <a:pt x="28467" y="4966"/>
                  </a:cubicBezTo>
                  <a:cubicBezTo>
                    <a:pt x="28502" y="4948"/>
                    <a:pt x="28519" y="4913"/>
                    <a:pt x="28502" y="4874"/>
                  </a:cubicBezTo>
                  <a:cubicBezTo>
                    <a:pt x="28484" y="4839"/>
                    <a:pt x="28467" y="4839"/>
                    <a:pt x="28432" y="4839"/>
                  </a:cubicBezTo>
                  <a:close/>
                  <a:moveTo>
                    <a:pt x="1197" y="5131"/>
                  </a:moveTo>
                  <a:cubicBezTo>
                    <a:pt x="1180" y="5131"/>
                    <a:pt x="1145" y="5148"/>
                    <a:pt x="1145" y="5166"/>
                  </a:cubicBezTo>
                  <a:cubicBezTo>
                    <a:pt x="1106" y="5201"/>
                    <a:pt x="1128" y="5240"/>
                    <a:pt x="1162" y="5257"/>
                  </a:cubicBezTo>
                  <a:cubicBezTo>
                    <a:pt x="1162" y="5275"/>
                    <a:pt x="1180" y="5275"/>
                    <a:pt x="1197" y="5275"/>
                  </a:cubicBezTo>
                  <a:cubicBezTo>
                    <a:pt x="1215" y="5275"/>
                    <a:pt x="1254" y="5257"/>
                    <a:pt x="1254" y="5240"/>
                  </a:cubicBezTo>
                  <a:cubicBezTo>
                    <a:pt x="1271" y="5201"/>
                    <a:pt x="1271" y="5166"/>
                    <a:pt x="1236" y="5148"/>
                  </a:cubicBezTo>
                  <a:cubicBezTo>
                    <a:pt x="1215" y="5131"/>
                    <a:pt x="1215" y="5131"/>
                    <a:pt x="1197" y="5131"/>
                  </a:cubicBezTo>
                  <a:close/>
                  <a:moveTo>
                    <a:pt x="28610" y="5148"/>
                  </a:moveTo>
                  <a:cubicBezTo>
                    <a:pt x="28593" y="5148"/>
                    <a:pt x="28576" y="5148"/>
                    <a:pt x="28576" y="5166"/>
                  </a:cubicBezTo>
                  <a:cubicBezTo>
                    <a:pt x="28541" y="5183"/>
                    <a:pt x="28519" y="5222"/>
                    <a:pt x="28541" y="5257"/>
                  </a:cubicBezTo>
                  <a:cubicBezTo>
                    <a:pt x="28558" y="5275"/>
                    <a:pt x="28576" y="5292"/>
                    <a:pt x="28610" y="5292"/>
                  </a:cubicBezTo>
                  <a:lnTo>
                    <a:pt x="28650" y="5292"/>
                  </a:lnTo>
                  <a:cubicBezTo>
                    <a:pt x="28684" y="5275"/>
                    <a:pt x="28684" y="5222"/>
                    <a:pt x="28667" y="5183"/>
                  </a:cubicBezTo>
                  <a:cubicBezTo>
                    <a:pt x="28667" y="5166"/>
                    <a:pt x="28628" y="5148"/>
                    <a:pt x="28610" y="5148"/>
                  </a:cubicBezTo>
                  <a:close/>
                  <a:moveTo>
                    <a:pt x="997" y="5440"/>
                  </a:moveTo>
                  <a:cubicBezTo>
                    <a:pt x="980" y="5440"/>
                    <a:pt x="962" y="5457"/>
                    <a:pt x="945" y="5475"/>
                  </a:cubicBezTo>
                  <a:cubicBezTo>
                    <a:pt x="927" y="5510"/>
                    <a:pt x="927" y="5549"/>
                    <a:pt x="962" y="5566"/>
                  </a:cubicBezTo>
                  <a:cubicBezTo>
                    <a:pt x="980" y="5583"/>
                    <a:pt x="997" y="5583"/>
                    <a:pt x="997" y="5583"/>
                  </a:cubicBezTo>
                  <a:cubicBezTo>
                    <a:pt x="1036" y="5583"/>
                    <a:pt x="1054" y="5566"/>
                    <a:pt x="1071" y="5549"/>
                  </a:cubicBezTo>
                  <a:cubicBezTo>
                    <a:pt x="1088" y="5510"/>
                    <a:pt x="1071" y="5475"/>
                    <a:pt x="1036" y="5440"/>
                  </a:cubicBezTo>
                  <a:close/>
                  <a:moveTo>
                    <a:pt x="28758" y="5475"/>
                  </a:moveTo>
                  <a:cubicBezTo>
                    <a:pt x="28719" y="5492"/>
                    <a:pt x="28702" y="5549"/>
                    <a:pt x="28719" y="5583"/>
                  </a:cubicBezTo>
                  <a:cubicBezTo>
                    <a:pt x="28737" y="5601"/>
                    <a:pt x="28758" y="5618"/>
                    <a:pt x="28793" y="5618"/>
                  </a:cubicBezTo>
                  <a:cubicBezTo>
                    <a:pt x="28793" y="5618"/>
                    <a:pt x="28811" y="5618"/>
                    <a:pt x="28811" y="5601"/>
                  </a:cubicBezTo>
                  <a:cubicBezTo>
                    <a:pt x="28845" y="5583"/>
                    <a:pt x="28867" y="5549"/>
                    <a:pt x="28845" y="5510"/>
                  </a:cubicBezTo>
                  <a:cubicBezTo>
                    <a:pt x="28828" y="5475"/>
                    <a:pt x="28811" y="5475"/>
                    <a:pt x="28793" y="5475"/>
                  </a:cubicBezTo>
                  <a:close/>
                  <a:moveTo>
                    <a:pt x="819" y="5744"/>
                  </a:moveTo>
                  <a:cubicBezTo>
                    <a:pt x="801" y="5744"/>
                    <a:pt x="779" y="5766"/>
                    <a:pt x="762" y="5784"/>
                  </a:cubicBezTo>
                  <a:cubicBezTo>
                    <a:pt x="745" y="5818"/>
                    <a:pt x="745" y="5875"/>
                    <a:pt x="779" y="5892"/>
                  </a:cubicBezTo>
                  <a:lnTo>
                    <a:pt x="819" y="5892"/>
                  </a:lnTo>
                  <a:cubicBezTo>
                    <a:pt x="853" y="5892"/>
                    <a:pt x="871" y="5892"/>
                    <a:pt x="888" y="5853"/>
                  </a:cubicBezTo>
                  <a:cubicBezTo>
                    <a:pt x="910" y="5818"/>
                    <a:pt x="888" y="5784"/>
                    <a:pt x="853" y="5766"/>
                  </a:cubicBezTo>
                  <a:cubicBezTo>
                    <a:pt x="853" y="5744"/>
                    <a:pt x="836" y="5744"/>
                    <a:pt x="819" y="5744"/>
                  </a:cubicBezTo>
                  <a:close/>
                  <a:moveTo>
                    <a:pt x="28954" y="5784"/>
                  </a:moveTo>
                  <a:cubicBezTo>
                    <a:pt x="28954" y="5784"/>
                    <a:pt x="28937" y="5784"/>
                    <a:pt x="28919" y="5801"/>
                  </a:cubicBezTo>
                  <a:cubicBezTo>
                    <a:pt x="28902" y="5818"/>
                    <a:pt x="28884" y="5853"/>
                    <a:pt x="28902" y="5892"/>
                  </a:cubicBezTo>
                  <a:cubicBezTo>
                    <a:pt x="28919" y="5910"/>
                    <a:pt x="28937" y="5927"/>
                    <a:pt x="28954" y="5927"/>
                  </a:cubicBezTo>
                  <a:lnTo>
                    <a:pt x="28993" y="5927"/>
                  </a:lnTo>
                  <a:cubicBezTo>
                    <a:pt x="29028" y="5892"/>
                    <a:pt x="29045" y="5853"/>
                    <a:pt x="29028" y="5818"/>
                  </a:cubicBezTo>
                  <a:cubicBezTo>
                    <a:pt x="29011" y="5801"/>
                    <a:pt x="28993" y="5784"/>
                    <a:pt x="28954" y="5784"/>
                  </a:cubicBezTo>
                  <a:close/>
                  <a:moveTo>
                    <a:pt x="653" y="6071"/>
                  </a:moveTo>
                  <a:cubicBezTo>
                    <a:pt x="636" y="6071"/>
                    <a:pt x="601" y="6093"/>
                    <a:pt x="584" y="6110"/>
                  </a:cubicBezTo>
                  <a:cubicBezTo>
                    <a:pt x="562" y="6145"/>
                    <a:pt x="584" y="6180"/>
                    <a:pt x="618" y="6219"/>
                  </a:cubicBezTo>
                  <a:lnTo>
                    <a:pt x="653" y="6219"/>
                  </a:lnTo>
                  <a:cubicBezTo>
                    <a:pt x="671" y="6219"/>
                    <a:pt x="710" y="6201"/>
                    <a:pt x="727" y="6180"/>
                  </a:cubicBezTo>
                  <a:cubicBezTo>
                    <a:pt x="745" y="6145"/>
                    <a:pt x="727" y="6093"/>
                    <a:pt x="692" y="6071"/>
                  </a:cubicBezTo>
                  <a:close/>
                  <a:moveTo>
                    <a:pt x="29137" y="6093"/>
                  </a:moveTo>
                  <a:cubicBezTo>
                    <a:pt x="29137" y="6093"/>
                    <a:pt x="29119" y="6110"/>
                    <a:pt x="29102" y="6110"/>
                  </a:cubicBezTo>
                  <a:cubicBezTo>
                    <a:pt x="29085" y="6127"/>
                    <a:pt x="29063" y="6162"/>
                    <a:pt x="29085" y="6201"/>
                  </a:cubicBezTo>
                  <a:cubicBezTo>
                    <a:pt x="29102" y="6236"/>
                    <a:pt x="29119" y="6236"/>
                    <a:pt x="29137" y="6236"/>
                  </a:cubicBezTo>
                  <a:lnTo>
                    <a:pt x="29172" y="6236"/>
                  </a:lnTo>
                  <a:cubicBezTo>
                    <a:pt x="29211" y="6219"/>
                    <a:pt x="29228" y="6162"/>
                    <a:pt x="29211" y="6127"/>
                  </a:cubicBezTo>
                  <a:cubicBezTo>
                    <a:pt x="29193" y="6110"/>
                    <a:pt x="29172" y="6093"/>
                    <a:pt x="29137" y="6093"/>
                  </a:cubicBezTo>
                  <a:close/>
                  <a:moveTo>
                    <a:pt x="492" y="6397"/>
                  </a:moveTo>
                  <a:cubicBezTo>
                    <a:pt x="475" y="6397"/>
                    <a:pt x="436" y="6419"/>
                    <a:pt x="436" y="6436"/>
                  </a:cubicBezTo>
                  <a:cubicBezTo>
                    <a:pt x="418" y="6471"/>
                    <a:pt x="436" y="6528"/>
                    <a:pt x="475" y="6545"/>
                  </a:cubicBezTo>
                  <a:lnTo>
                    <a:pt x="492" y="6545"/>
                  </a:lnTo>
                  <a:cubicBezTo>
                    <a:pt x="527" y="6545"/>
                    <a:pt x="544" y="6528"/>
                    <a:pt x="562" y="6506"/>
                  </a:cubicBezTo>
                  <a:cubicBezTo>
                    <a:pt x="584" y="6471"/>
                    <a:pt x="562" y="6419"/>
                    <a:pt x="527" y="6397"/>
                  </a:cubicBezTo>
                  <a:close/>
                  <a:moveTo>
                    <a:pt x="29302" y="6419"/>
                  </a:moveTo>
                  <a:cubicBezTo>
                    <a:pt x="29263" y="6436"/>
                    <a:pt x="29246" y="6489"/>
                    <a:pt x="29263" y="6528"/>
                  </a:cubicBezTo>
                  <a:cubicBezTo>
                    <a:pt x="29280" y="6545"/>
                    <a:pt x="29302" y="6563"/>
                    <a:pt x="29337" y="6563"/>
                  </a:cubicBezTo>
                  <a:cubicBezTo>
                    <a:pt x="29337" y="6563"/>
                    <a:pt x="29354" y="6545"/>
                    <a:pt x="29372" y="6545"/>
                  </a:cubicBezTo>
                  <a:cubicBezTo>
                    <a:pt x="29389" y="6528"/>
                    <a:pt x="29411" y="6489"/>
                    <a:pt x="29389" y="6454"/>
                  </a:cubicBezTo>
                  <a:cubicBezTo>
                    <a:pt x="29372" y="6419"/>
                    <a:pt x="29354" y="6419"/>
                    <a:pt x="29337" y="6419"/>
                  </a:cubicBezTo>
                  <a:close/>
                  <a:moveTo>
                    <a:pt x="344" y="6724"/>
                  </a:moveTo>
                  <a:cubicBezTo>
                    <a:pt x="327" y="6724"/>
                    <a:pt x="292" y="6745"/>
                    <a:pt x="275" y="6780"/>
                  </a:cubicBezTo>
                  <a:lnTo>
                    <a:pt x="275" y="6797"/>
                  </a:lnTo>
                  <a:cubicBezTo>
                    <a:pt x="292" y="6797"/>
                    <a:pt x="292" y="6815"/>
                    <a:pt x="275" y="6832"/>
                  </a:cubicBezTo>
                  <a:cubicBezTo>
                    <a:pt x="292" y="6854"/>
                    <a:pt x="309" y="6854"/>
                    <a:pt x="327" y="6871"/>
                  </a:cubicBezTo>
                  <a:lnTo>
                    <a:pt x="344" y="6871"/>
                  </a:lnTo>
                  <a:cubicBezTo>
                    <a:pt x="383" y="6871"/>
                    <a:pt x="401" y="6854"/>
                    <a:pt x="418" y="6832"/>
                  </a:cubicBezTo>
                  <a:cubicBezTo>
                    <a:pt x="436" y="6797"/>
                    <a:pt x="418" y="6745"/>
                    <a:pt x="383" y="6724"/>
                  </a:cubicBezTo>
                  <a:close/>
                  <a:moveTo>
                    <a:pt x="29481" y="6724"/>
                  </a:moveTo>
                  <a:cubicBezTo>
                    <a:pt x="29446" y="6763"/>
                    <a:pt x="29428" y="6797"/>
                    <a:pt x="29446" y="6832"/>
                  </a:cubicBezTo>
                  <a:cubicBezTo>
                    <a:pt x="29463" y="6854"/>
                    <a:pt x="29481" y="6871"/>
                    <a:pt x="29520" y="6871"/>
                  </a:cubicBezTo>
                  <a:cubicBezTo>
                    <a:pt x="29520" y="6871"/>
                    <a:pt x="29537" y="6871"/>
                    <a:pt x="29555" y="6854"/>
                  </a:cubicBezTo>
                  <a:cubicBezTo>
                    <a:pt x="29589" y="6832"/>
                    <a:pt x="29589" y="6797"/>
                    <a:pt x="29572" y="6763"/>
                  </a:cubicBezTo>
                  <a:cubicBezTo>
                    <a:pt x="29555" y="6745"/>
                    <a:pt x="29537" y="6724"/>
                    <a:pt x="29520" y="6724"/>
                  </a:cubicBezTo>
                  <a:close/>
                  <a:moveTo>
                    <a:pt x="29698" y="7032"/>
                  </a:moveTo>
                  <a:cubicBezTo>
                    <a:pt x="29681" y="7032"/>
                    <a:pt x="29663" y="7032"/>
                    <a:pt x="29663" y="7050"/>
                  </a:cubicBezTo>
                  <a:cubicBezTo>
                    <a:pt x="29629" y="7072"/>
                    <a:pt x="29607" y="7106"/>
                    <a:pt x="29629" y="7141"/>
                  </a:cubicBezTo>
                  <a:cubicBezTo>
                    <a:pt x="29646" y="7180"/>
                    <a:pt x="29663" y="7180"/>
                    <a:pt x="29698" y="7180"/>
                  </a:cubicBezTo>
                  <a:lnTo>
                    <a:pt x="29737" y="7180"/>
                  </a:lnTo>
                  <a:cubicBezTo>
                    <a:pt x="29772" y="7159"/>
                    <a:pt x="29772" y="7106"/>
                    <a:pt x="29755" y="7072"/>
                  </a:cubicBezTo>
                  <a:cubicBezTo>
                    <a:pt x="29737" y="7050"/>
                    <a:pt x="29716" y="7032"/>
                    <a:pt x="29698" y="7032"/>
                  </a:cubicBezTo>
                  <a:close/>
                  <a:moveTo>
                    <a:pt x="218" y="7072"/>
                  </a:moveTo>
                  <a:cubicBezTo>
                    <a:pt x="183" y="7072"/>
                    <a:pt x="166" y="7089"/>
                    <a:pt x="148" y="7106"/>
                  </a:cubicBezTo>
                  <a:cubicBezTo>
                    <a:pt x="166" y="7124"/>
                    <a:pt x="183" y="7159"/>
                    <a:pt x="166" y="7180"/>
                  </a:cubicBezTo>
                  <a:lnTo>
                    <a:pt x="166" y="7198"/>
                  </a:lnTo>
                  <a:lnTo>
                    <a:pt x="183" y="7198"/>
                  </a:lnTo>
                  <a:cubicBezTo>
                    <a:pt x="201" y="7215"/>
                    <a:pt x="201" y="7215"/>
                    <a:pt x="218" y="7215"/>
                  </a:cubicBezTo>
                  <a:cubicBezTo>
                    <a:pt x="236" y="7215"/>
                    <a:pt x="275" y="7198"/>
                    <a:pt x="275" y="7159"/>
                  </a:cubicBezTo>
                  <a:cubicBezTo>
                    <a:pt x="292" y="7124"/>
                    <a:pt x="275" y="7089"/>
                    <a:pt x="236" y="7072"/>
                  </a:cubicBezTo>
                  <a:close/>
                  <a:moveTo>
                    <a:pt x="29846" y="7359"/>
                  </a:moveTo>
                  <a:cubicBezTo>
                    <a:pt x="29807" y="7376"/>
                    <a:pt x="29790" y="7433"/>
                    <a:pt x="29807" y="7468"/>
                  </a:cubicBezTo>
                  <a:cubicBezTo>
                    <a:pt x="29824" y="7485"/>
                    <a:pt x="29846" y="7507"/>
                    <a:pt x="29881" y="7507"/>
                  </a:cubicBezTo>
                  <a:cubicBezTo>
                    <a:pt x="29881" y="7507"/>
                    <a:pt x="29898" y="7485"/>
                    <a:pt x="29916" y="7485"/>
                  </a:cubicBezTo>
                  <a:cubicBezTo>
                    <a:pt x="29933" y="7468"/>
                    <a:pt x="29955" y="7433"/>
                    <a:pt x="29933" y="7398"/>
                  </a:cubicBezTo>
                  <a:cubicBezTo>
                    <a:pt x="29916" y="7359"/>
                    <a:pt x="29898" y="7359"/>
                    <a:pt x="29881" y="7359"/>
                  </a:cubicBezTo>
                  <a:close/>
                  <a:moveTo>
                    <a:pt x="92" y="7415"/>
                  </a:moveTo>
                  <a:cubicBezTo>
                    <a:pt x="57" y="7415"/>
                    <a:pt x="40" y="7433"/>
                    <a:pt x="18" y="7450"/>
                  </a:cubicBezTo>
                  <a:cubicBezTo>
                    <a:pt x="1" y="7507"/>
                    <a:pt x="40" y="7542"/>
                    <a:pt x="75" y="7542"/>
                  </a:cubicBezTo>
                  <a:cubicBezTo>
                    <a:pt x="75" y="7559"/>
                    <a:pt x="92" y="7559"/>
                    <a:pt x="92" y="7559"/>
                  </a:cubicBezTo>
                  <a:cubicBezTo>
                    <a:pt x="127" y="7559"/>
                    <a:pt x="148" y="7542"/>
                    <a:pt x="166" y="7507"/>
                  </a:cubicBezTo>
                  <a:cubicBezTo>
                    <a:pt x="148" y="7485"/>
                    <a:pt x="127" y="7450"/>
                    <a:pt x="148" y="7433"/>
                  </a:cubicBezTo>
                  <a:cubicBezTo>
                    <a:pt x="127" y="7415"/>
                    <a:pt x="127" y="7415"/>
                    <a:pt x="109" y="7415"/>
                  </a:cubicBezTo>
                  <a:close/>
                  <a:moveTo>
                    <a:pt x="30042" y="7668"/>
                  </a:moveTo>
                  <a:cubicBezTo>
                    <a:pt x="30042" y="7668"/>
                    <a:pt x="30025" y="7668"/>
                    <a:pt x="30007" y="7685"/>
                  </a:cubicBezTo>
                  <a:cubicBezTo>
                    <a:pt x="29972" y="7703"/>
                    <a:pt x="29972" y="7742"/>
                    <a:pt x="29990" y="7777"/>
                  </a:cubicBezTo>
                  <a:cubicBezTo>
                    <a:pt x="30007" y="7794"/>
                    <a:pt x="30025" y="7811"/>
                    <a:pt x="30042" y="7811"/>
                  </a:cubicBezTo>
                  <a:lnTo>
                    <a:pt x="30081" y="7811"/>
                  </a:lnTo>
                  <a:cubicBezTo>
                    <a:pt x="30116" y="7794"/>
                    <a:pt x="30133" y="7759"/>
                    <a:pt x="30116" y="7724"/>
                  </a:cubicBezTo>
                  <a:lnTo>
                    <a:pt x="30099" y="7703"/>
                  </a:lnTo>
                  <a:lnTo>
                    <a:pt x="30099" y="7685"/>
                  </a:lnTo>
                  <a:cubicBezTo>
                    <a:pt x="30081" y="7668"/>
                    <a:pt x="30064" y="7668"/>
                    <a:pt x="30042" y="7668"/>
                  </a:cubicBezTo>
                  <a:close/>
                  <a:moveTo>
                    <a:pt x="30190" y="7994"/>
                  </a:moveTo>
                  <a:cubicBezTo>
                    <a:pt x="30151" y="8012"/>
                    <a:pt x="30151" y="8051"/>
                    <a:pt x="30151" y="8085"/>
                  </a:cubicBezTo>
                  <a:cubicBezTo>
                    <a:pt x="30151" y="8085"/>
                    <a:pt x="30151" y="8103"/>
                    <a:pt x="30172" y="8103"/>
                  </a:cubicBezTo>
                  <a:cubicBezTo>
                    <a:pt x="30172" y="8120"/>
                    <a:pt x="30207" y="8138"/>
                    <a:pt x="30225" y="8138"/>
                  </a:cubicBezTo>
                  <a:cubicBezTo>
                    <a:pt x="30242" y="8138"/>
                    <a:pt x="30242" y="8120"/>
                    <a:pt x="30260" y="8120"/>
                  </a:cubicBezTo>
                  <a:cubicBezTo>
                    <a:pt x="30299" y="8103"/>
                    <a:pt x="30299" y="8068"/>
                    <a:pt x="30299" y="8029"/>
                  </a:cubicBezTo>
                  <a:lnTo>
                    <a:pt x="30281" y="8029"/>
                  </a:lnTo>
                  <a:lnTo>
                    <a:pt x="30281" y="8012"/>
                  </a:lnTo>
                  <a:cubicBezTo>
                    <a:pt x="30260" y="7994"/>
                    <a:pt x="30242" y="7994"/>
                    <a:pt x="30225" y="7994"/>
                  </a:cubicBezTo>
                  <a:close/>
                  <a:moveTo>
                    <a:pt x="30368" y="8303"/>
                  </a:moveTo>
                  <a:cubicBezTo>
                    <a:pt x="30333" y="8338"/>
                    <a:pt x="30333" y="8377"/>
                    <a:pt x="30351" y="8412"/>
                  </a:cubicBezTo>
                  <a:cubicBezTo>
                    <a:pt x="30368" y="8429"/>
                    <a:pt x="30390" y="8447"/>
                    <a:pt x="30407" y="8447"/>
                  </a:cubicBezTo>
                  <a:cubicBezTo>
                    <a:pt x="30425" y="8447"/>
                    <a:pt x="30442" y="8447"/>
                    <a:pt x="30442" y="8429"/>
                  </a:cubicBezTo>
                  <a:cubicBezTo>
                    <a:pt x="30477" y="8412"/>
                    <a:pt x="30499" y="8377"/>
                    <a:pt x="30477" y="8338"/>
                  </a:cubicBezTo>
                  <a:cubicBezTo>
                    <a:pt x="30477" y="8338"/>
                    <a:pt x="30477" y="8320"/>
                    <a:pt x="30460" y="8320"/>
                  </a:cubicBezTo>
                  <a:cubicBezTo>
                    <a:pt x="30460" y="8303"/>
                    <a:pt x="30442" y="8303"/>
                    <a:pt x="30407" y="8303"/>
                  </a:cubicBezTo>
                  <a:close/>
                  <a:moveTo>
                    <a:pt x="30568" y="8612"/>
                  </a:moveTo>
                  <a:cubicBezTo>
                    <a:pt x="30534" y="8629"/>
                    <a:pt x="30516" y="8682"/>
                    <a:pt x="30551" y="8721"/>
                  </a:cubicBezTo>
                  <a:cubicBezTo>
                    <a:pt x="30551" y="8738"/>
                    <a:pt x="30586" y="8756"/>
                    <a:pt x="30608" y="8756"/>
                  </a:cubicBezTo>
                  <a:cubicBezTo>
                    <a:pt x="30625" y="8756"/>
                    <a:pt x="30625" y="8738"/>
                    <a:pt x="30642" y="8738"/>
                  </a:cubicBezTo>
                  <a:cubicBezTo>
                    <a:pt x="30660" y="8721"/>
                    <a:pt x="30677" y="8703"/>
                    <a:pt x="30677" y="8682"/>
                  </a:cubicBezTo>
                  <a:cubicBezTo>
                    <a:pt x="30660" y="8664"/>
                    <a:pt x="30660" y="8664"/>
                    <a:pt x="30660" y="8647"/>
                  </a:cubicBezTo>
                  <a:cubicBezTo>
                    <a:pt x="30642" y="8629"/>
                    <a:pt x="30642" y="8629"/>
                    <a:pt x="30642" y="8612"/>
                  </a:cubicBezTo>
                  <a:close/>
                  <a:moveTo>
                    <a:pt x="30751" y="8921"/>
                  </a:moveTo>
                  <a:cubicBezTo>
                    <a:pt x="30734" y="8938"/>
                    <a:pt x="30716" y="8956"/>
                    <a:pt x="30716" y="8973"/>
                  </a:cubicBezTo>
                  <a:cubicBezTo>
                    <a:pt x="30716" y="8991"/>
                    <a:pt x="30734" y="8991"/>
                    <a:pt x="30734" y="9008"/>
                  </a:cubicBezTo>
                  <a:cubicBezTo>
                    <a:pt x="30751" y="9008"/>
                    <a:pt x="30751" y="9030"/>
                    <a:pt x="30751" y="9047"/>
                  </a:cubicBezTo>
                  <a:cubicBezTo>
                    <a:pt x="30751" y="9065"/>
                    <a:pt x="30769" y="9065"/>
                    <a:pt x="30786" y="9065"/>
                  </a:cubicBezTo>
                  <a:lnTo>
                    <a:pt x="30825" y="9065"/>
                  </a:lnTo>
                  <a:cubicBezTo>
                    <a:pt x="30843" y="9047"/>
                    <a:pt x="30843" y="9030"/>
                    <a:pt x="30860" y="9030"/>
                  </a:cubicBezTo>
                  <a:cubicBezTo>
                    <a:pt x="30825" y="9008"/>
                    <a:pt x="30803" y="8991"/>
                    <a:pt x="30786" y="8973"/>
                  </a:cubicBezTo>
                  <a:lnTo>
                    <a:pt x="30786" y="8921"/>
                  </a:lnTo>
                  <a:close/>
                  <a:moveTo>
                    <a:pt x="30986" y="9356"/>
                  </a:moveTo>
                  <a:cubicBezTo>
                    <a:pt x="30969" y="9373"/>
                    <a:pt x="30969" y="9373"/>
                    <a:pt x="30951" y="9373"/>
                  </a:cubicBezTo>
                  <a:lnTo>
                    <a:pt x="30912" y="9373"/>
                  </a:lnTo>
                  <a:lnTo>
                    <a:pt x="30912" y="9408"/>
                  </a:lnTo>
                  <a:cubicBezTo>
                    <a:pt x="30934" y="9408"/>
                    <a:pt x="30934" y="9408"/>
                    <a:pt x="30934" y="9391"/>
                  </a:cubicBezTo>
                  <a:cubicBezTo>
                    <a:pt x="30969" y="9391"/>
                    <a:pt x="30986" y="9373"/>
                    <a:pt x="30986" y="9356"/>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59"/>
            <p:cNvSpPr/>
            <p:nvPr/>
          </p:nvSpPr>
          <p:spPr>
            <a:xfrm rot="-5400000">
              <a:off x="5936131" y="2131247"/>
              <a:ext cx="5272603" cy="1142574"/>
            </a:xfrm>
            <a:custGeom>
              <a:avLst/>
              <a:gdLst/>
              <a:ahLst/>
              <a:cxnLst/>
              <a:rect l="l" t="t" r="r" b="b"/>
              <a:pathLst>
                <a:path w="29481" h="7003" extrusionOk="0">
                  <a:moveTo>
                    <a:pt x="11618" y="1"/>
                  </a:moveTo>
                  <a:cubicBezTo>
                    <a:pt x="11584" y="1"/>
                    <a:pt x="11549" y="23"/>
                    <a:pt x="11549" y="75"/>
                  </a:cubicBezTo>
                  <a:cubicBezTo>
                    <a:pt x="11549" y="110"/>
                    <a:pt x="11584" y="131"/>
                    <a:pt x="11618" y="131"/>
                  </a:cubicBezTo>
                  <a:cubicBezTo>
                    <a:pt x="11658" y="131"/>
                    <a:pt x="11692" y="110"/>
                    <a:pt x="11692" y="58"/>
                  </a:cubicBezTo>
                  <a:cubicBezTo>
                    <a:pt x="11692" y="23"/>
                    <a:pt x="11658" y="1"/>
                    <a:pt x="11618" y="1"/>
                  </a:cubicBezTo>
                  <a:close/>
                  <a:moveTo>
                    <a:pt x="11257" y="1"/>
                  </a:moveTo>
                  <a:cubicBezTo>
                    <a:pt x="11223" y="1"/>
                    <a:pt x="11183" y="40"/>
                    <a:pt x="11183" y="75"/>
                  </a:cubicBezTo>
                  <a:cubicBezTo>
                    <a:pt x="11183" y="131"/>
                    <a:pt x="11223" y="149"/>
                    <a:pt x="11257" y="149"/>
                  </a:cubicBezTo>
                  <a:cubicBezTo>
                    <a:pt x="11292" y="149"/>
                    <a:pt x="11331" y="110"/>
                    <a:pt x="11331" y="75"/>
                  </a:cubicBezTo>
                  <a:cubicBezTo>
                    <a:pt x="11331" y="40"/>
                    <a:pt x="11292" y="1"/>
                    <a:pt x="11257" y="1"/>
                  </a:cubicBezTo>
                  <a:close/>
                  <a:moveTo>
                    <a:pt x="11984" y="1"/>
                  </a:moveTo>
                  <a:cubicBezTo>
                    <a:pt x="11945" y="1"/>
                    <a:pt x="11910" y="23"/>
                    <a:pt x="11910" y="75"/>
                  </a:cubicBezTo>
                  <a:cubicBezTo>
                    <a:pt x="11910" y="110"/>
                    <a:pt x="11945" y="149"/>
                    <a:pt x="11984" y="149"/>
                  </a:cubicBezTo>
                  <a:cubicBezTo>
                    <a:pt x="12019" y="149"/>
                    <a:pt x="12054" y="110"/>
                    <a:pt x="12054" y="75"/>
                  </a:cubicBezTo>
                  <a:cubicBezTo>
                    <a:pt x="12054" y="40"/>
                    <a:pt x="12019" y="1"/>
                    <a:pt x="11984" y="1"/>
                  </a:cubicBezTo>
                  <a:close/>
                  <a:moveTo>
                    <a:pt x="12345" y="23"/>
                  </a:moveTo>
                  <a:cubicBezTo>
                    <a:pt x="12310" y="23"/>
                    <a:pt x="12271" y="58"/>
                    <a:pt x="12271" y="92"/>
                  </a:cubicBezTo>
                  <a:cubicBezTo>
                    <a:pt x="12271" y="131"/>
                    <a:pt x="12293" y="166"/>
                    <a:pt x="12345" y="166"/>
                  </a:cubicBezTo>
                  <a:cubicBezTo>
                    <a:pt x="12380" y="166"/>
                    <a:pt x="12419" y="149"/>
                    <a:pt x="12419" y="110"/>
                  </a:cubicBezTo>
                  <a:cubicBezTo>
                    <a:pt x="12419" y="58"/>
                    <a:pt x="12402" y="23"/>
                    <a:pt x="12345" y="23"/>
                  </a:cubicBezTo>
                  <a:close/>
                  <a:moveTo>
                    <a:pt x="10896" y="40"/>
                  </a:moveTo>
                  <a:cubicBezTo>
                    <a:pt x="10840" y="40"/>
                    <a:pt x="10822" y="75"/>
                    <a:pt x="10822" y="110"/>
                  </a:cubicBezTo>
                  <a:cubicBezTo>
                    <a:pt x="10822" y="149"/>
                    <a:pt x="10857" y="184"/>
                    <a:pt x="10896" y="184"/>
                  </a:cubicBezTo>
                  <a:cubicBezTo>
                    <a:pt x="10948" y="184"/>
                    <a:pt x="10966" y="149"/>
                    <a:pt x="10966" y="92"/>
                  </a:cubicBezTo>
                  <a:cubicBezTo>
                    <a:pt x="10966" y="58"/>
                    <a:pt x="10931" y="40"/>
                    <a:pt x="10896" y="40"/>
                  </a:cubicBezTo>
                  <a:close/>
                  <a:moveTo>
                    <a:pt x="10531" y="75"/>
                  </a:moveTo>
                  <a:cubicBezTo>
                    <a:pt x="10478" y="92"/>
                    <a:pt x="10461" y="131"/>
                    <a:pt x="10461" y="166"/>
                  </a:cubicBezTo>
                  <a:cubicBezTo>
                    <a:pt x="10478" y="201"/>
                    <a:pt x="10496" y="218"/>
                    <a:pt x="10531" y="218"/>
                  </a:cubicBezTo>
                  <a:lnTo>
                    <a:pt x="10552" y="218"/>
                  </a:lnTo>
                  <a:cubicBezTo>
                    <a:pt x="10587" y="218"/>
                    <a:pt x="10605" y="184"/>
                    <a:pt x="10605" y="149"/>
                  </a:cubicBezTo>
                  <a:cubicBezTo>
                    <a:pt x="10605" y="110"/>
                    <a:pt x="10570" y="75"/>
                    <a:pt x="10531" y="75"/>
                  </a:cubicBezTo>
                  <a:close/>
                  <a:moveTo>
                    <a:pt x="12706" y="75"/>
                  </a:moveTo>
                  <a:cubicBezTo>
                    <a:pt x="12671" y="75"/>
                    <a:pt x="12637" y="92"/>
                    <a:pt x="12637" y="131"/>
                  </a:cubicBezTo>
                  <a:cubicBezTo>
                    <a:pt x="12619" y="166"/>
                    <a:pt x="12654" y="201"/>
                    <a:pt x="12689" y="218"/>
                  </a:cubicBezTo>
                  <a:lnTo>
                    <a:pt x="12706" y="218"/>
                  </a:lnTo>
                  <a:cubicBezTo>
                    <a:pt x="12745" y="218"/>
                    <a:pt x="12763" y="184"/>
                    <a:pt x="12780" y="149"/>
                  </a:cubicBezTo>
                  <a:cubicBezTo>
                    <a:pt x="12780" y="110"/>
                    <a:pt x="12763" y="75"/>
                    <a:pt x="12706" y="75"/>
                  </a:cubicBezTo>
                  <a:close/>
                  <a:moveTo>
                    <a:pt x="10169" y="131"/>
                  </a:moveTo>
                  <a:cubicBezTo>
                    <a:pt x="10135" y="149"/>
                    <a:pt x="10096" y="184"/>
                    <a:pt x="10117" y="218"/>
                  </a:cubicBezTo>
                  <a:cubicBezTo>
                    <a:pt x="10117" y="258"/>
                    <a:pt x="10152" y="275"/>
                    <a:pt x="10169" y="275"/>
                  </a:cubicBezTo>
                  <a:lnTo>
                    <a:pt x="10187" y="275"/>
                  </a:lnTo>
                  <a:cubicBezTo>
                    <a:pt x="10226" y="275"/>
                    <a:pt x="10261" y="240"/>
                    <a:pt x="10243" y="201"/>
                  </a:cubicBezTo>
                  <a:cubicBezTo>
                    <a:pt x="10243" y="166"/>
                    <a:pt x="10204" y="131"/>
                    <a:pt x="10169" y="131"/>
                  </a:cubicBezTo>
                  <a:close/>
                  <a:moveTo>
                    <a:pt x="13054" y="149"/>
                  </a:moveTo>
                  <a:cubicBezTo>
                    <a:pt x="13033" y="149"/>
                    <a:pt x="12998" y="166"/>
                    <a:pt x="12980" y="201"/>
                  </a:cubicBezTo>
                  <a:cubicBezTo>
                    <a:pt x="12980" y="240"/>
                    <a:pt x="12998" y="275"/>
                    <a:pt x="13033" y="275"/>
                  </a:cubicBezTo>
                  <a:lnTo>
                    <a:pt x="13054" y="292"/>
                  </a:lnTo>
                  <a:cubicBezTo>
                    <a:pt x="13089" y="292"/>
                    <a:pt x="13124" y="258"/>
                    <a:pt x="13124" y="218"/>
                  </a:cubicBezTo>
                  <a:cubicBezTo>
                    <a:pt x="13141" y="184"/>
                    <a:pt x="13107" y="149"/>
                    <a:pt x="13072" y="149"/>
                  </a:cubicBezTo>
                  <a:close/>
                  <a:moveTo>
                    <a:pt x="9808" y="201"/>
                  </a:moveTo>
                  <a:cubicBezTo>
                    <a:pt x="9769" y="201"/>
                    <a:pt x="9734" y="258"/>
                    <a:pt x="9752" y="292"/>
                  </a:cubicBezTo>
                  <a:cubicBezTo>
                    <a:pt x="9752" y="327"/>
                    <a:pt x="9791" y="349"/>
                    <a:pt x="9826" y="349"/>
                  </a:cubicBezTo>
                  <a:lnTo>
                    <a:pt x="9843" y="349"/>
                  </a:lnTo>
                  <a:cubicBezTo>
                    <a:pt x="9878" y="327"/>
                    <a:pt x="9900" y="292"/>
                    <a:pt x="9900" y="258"/>
                  </a:cubicBezTo>
                  <a:cubicBezTo>
                    <a:pt x="9878" y="218"/>
                    <a:pt x="9861" y="201"/>
                    <a:pt x="9826" y="201"/>
                  </a:cubicBezTo>
                  <a:close/>
                  <a:moveTo>
                    <a:pt x="13416" y="240"/>
                  </a:moveTo>
                  <a:cubicBezTo>
                    <a:pt x="13381" y="240"/>
                    <a:pt x="13342" y="258"/>
                    <a:pt x="13342" y="292"/>
                  </a:cubicBezTo>
                  <a:cubicBezTo>
                    <a:pt x="13324" y="327"/>
                    <a:pt x="13342" y="366"/>
                    <a:pt x="13398" y="384"/>
                  </a:cubicBezTo>
                  <a:lnTo>
                    <a:pt x="13416" y="384"/>
                  </a:lnTo>
                  <a:cubicBezTo>
                    <a:pt x="13433" y="384"/>
                    <a:pt x="13468" y="366"/>
                    <a:pt x="13490" y="327"/>
                  </a:cubicBezTo>
                  <a:cubicBezTo>
                    <a:pt x="13490" y="292"/>
                    <a:pt x="13468" y="240"/>
                    <a:pt x="13433" y="240"/>
                  </a:cubicBezTo>
                  <a:close/>
                  <a:moveTo>
                    <a:pt x="24585" y="240"/>
                  </a:moveTo>
                  <a:cubicBezTo>
                    <a:pt x="24546" y="240"/>
                    <a:pt x="24511" y="275"/>
                    <a:pt x="24511" y="310"/>
                  </a:cubicBezTo>
                  <a:cubicBezTo>
                    <a:pt x="24511" y="349"/>
                    <a:pt x="24546" y="384"/>
                    <a:pt x="24585" y="384"/>
                  </a:cubicBezTo>
                  <a:cubicBezTo>
                    <a:pt x="24620" y="384"/>
                    <a:pt x="24655" y="349"/>
                    <a:pt x="24655" y="310"/>
                  </a:cubicBezTo>
                  <a:cubicBezTo>
                    <a:pt x="24655" y="275"/>
                    <a:pt x="24638" y="240"/>
                    <a:pt x="24585" y="240"/>
                  </a:cubicBezTo>
                  <a:close/>
                  <a:moveTo>
                    <a:pt x="24220" y="258"/>
                  </a:moveTo>
                  <a:cubicBezTo>
                    <a:pt x="24185" y="258"/>
                    <a:pt x="24150" y="292"/>
                    <a:pt x="24150" y="327"/>
                  </a:cubicBezTo>
                  <a:cubicBezTo>
                    <a:pt x="24150" y="366"/>
                    <a:pt x="24185" y="401"/>
                    <a:pt x="24220" y="401"/>
                  </a:cubicBezTo>
                  <a:lnTo>
                    <a:pt x="24237" y="384"/>
                  </a:lnTo>
                  <a:cubicBezTo>
                    <a:pt x="24276" y="384"/>
                    <a:pt x="24294" y="349"/>
                    <a:pt x="24294" y="310"/>
                  </a:cubicBezTo>
                  <a:cubicBezTo>
                    <a:pt x="24294" y="275"/>
                    <a:pt x="24259" y="258"/>
                    <a:pt x="24220" y="258"/>
                  </a:cubicBezTo>
                  <a:close/>
                  <a:moveTo>
                    <a:pt x="9443" y="275"/>
                  </a:moveTo>
                  <a:cubicBezTo>
                    <a:pt x="9408" y="292"/>
                    <a:pt x="9391" y="327"/>
                    <a:pt x="9391" y="366"/>
                  </a:cubicBezTo>
                  <a:cubicBezTo>
                    <a:pt x="9408" y="401"/>
                    <a:pt x="9425" y="419"/>
                    <a:pt x="9465" y="419"/>
                  </a:cubicBezTo>
                  <a:lnTo>
                    <a:pt x="9482" y="419"/>
                  </a:lnTo>
                  <a:cubicBezTo>
                    <a:pt x="9517" y="401"/>
                    <a:pt x="9552" y="366"/>
                    <a:pt x="9534" y="327"/>
                  </a:cubicBezTo>
                  <a:cubicBezTo>
                    <a:pt x="9534" y="292"/>
                    <a:pt x="9499" y="275"/>
                    <a:pt x="9465" y="275"/>
                  </a:cubicBezTo>
                  <a:close/>
                  <a:moveTo>
                    <a:pt x="24947" y="275"/>
                  </a:moveTo>
                  <a:cubicBezTo>
                    <a:pt x="24912" y="275"/>
                    <a:pt x="24890" y="292"/>
                    <a:pt x="24873" y="327"/>
                  </a:cubicBezTo>
                  <a:cubicBezTo>
                    <a:pt x="24873" y="366"/>
                    <a:pt x="24890" y="401"/>
                    <a:pt x="24947" y="419"/>
                  </a:cubicBezTo>
                  <a:cubicBezTo>
                    <a:pt x="24981" y="419"/>
                    <a:pt x="25020" y="384"/>
                    <a:pt x="25020" y="349"/>
                  </a:cubicBezTo>
                  <a:cubicBezTo>
                    <a:pt x="25020" y="310"/>
                    <a:pt x="24999" y="275"/>
                    <a:pt x="24964" y="275"/>
                  </a:cubicBezTo>
                  <a:close/>
                  <a:moveTo>
                    <a:pt x="23859" y="292"/>
                  </a:moveTo>
                  <a:cubicBezTo>
                    <a:pt x="23824" y="310"/>
                    <a:pt x="23785" y="349"/>
                    <a:pt x="23802" y="384"/>
                  </a:cubicBezTo>
                  <a:cubicBezTo>
                    <a:pt x="23802" y="419"/>
                    <a:pt x="23841" y="436"/>
                    <a:pt x="23859" y="436"/>
                  </a:cubicBezTo>
                  <a:lnTo>
                    <a:pt x="23876" y="436"/>
                  </a:lnTo>
                  <a:cubicBezTo>
                    <a:pt x="23911" y="436"/>
                    <a:pt x="23950" y="401"/>
                    <a:pt x="23933" y="349"/>
                  </a:cubicBezTo>
                  <a:cubicBezTo>
                    <a:pt x="23933" y="327"/>
                    <a:pt x="23893" y="292"/>
                    <a:pt x="23859" y="292"/>
                  </a:cubicBezTo>
                  <a:close/>
                  <a:moveTo>
                    <a:pt x="9116" y="349"/>
                  </a:moveTo>
                  <a:cubicBezTo>
                    <a:pt x="9099" y="349"/>
                    <a:pt x="9099" y="349"/>
                    <a:pt x="9099" y="366"/>
                  </a:cubicBezTo>
                  <a:cubicBezTo>
                    <a:pt x="9064" y="366"/>
                    <a:pt x="9029" y="401"/>
                    <a:pt x="9047" y="436"/>
                  </a:cubicBezTo>
                  <a:cubicBezTo>
                    <a:pt x="9047" y="475"/>
                    <a:pt x="9082" y="493"/>
                    <a:pt x="9116" y="493"/>
                  </a:cubicBezTo>
                  <a:lnTo>
                    <a:pt x="9138" y="493"/>
                  </a:lnTo>
                  <a:cubicBezTo>
                    <a:pt x="9173" y="493"/>
                    <a:pt x="9190" y="458"/>
                    <a:pt x="9190" y="401"/>
                  </a:cubicBezTo>
                  <a:cubicBezTo>
                    <a:pt x="9173" y="384"/>
                    <a:pt x="9138" y="349"/>
                    <a:pt x="9116" y="349"/>
                  </a:cubicBezTo>
                  <a:close/>
                  <a:moveTo>
                    <a:pt x="13759" y="349"/>
                  </a:moveTo>
                  <a:cubicBezTo>
                    <a:pt x="13725" y="349"/>
                    <a:pt x="13707" y="366"/>
                    <a:pt x="13685" y="401"/>
                  </a:cubicBezTo>
                  <a:cubicBezTo>
                    <a:pt x="13668" y="436"/>
                    <a:pt x="13685" y="475"/>
                    <a:pt x="13725" y="493"/>
                  </a:cubicBezTo>
                  <a:lnTo>
                    <a:pt x="13759" y="493"/>
                  </a:lnTo>
                  <a:cubicBezTo>
                    <a:pt x="13777" y="493"/>
                    <a:pt x="13816" y="475"/>
                    <a:pt x="13816" y="458"/>
                  </a:cubicBezTo>
                  <a:cubicBezTo>
                    <a:pt x="13833" y="419"/>
                    <a:pt x="13816" y="366"/>
                    <a:pt x="13777" y="349"/>
                  </a:cubicBezTo>
                  <a:close/>
                  <a:moveTo>
                    <a:pt x="25308" y="349"/>
                  </a:moveTo>
                  <a:cubicBezTo>
                    <a:pt x="25273" y="349"/>
                    <a:pt x="25238" y="366"/>
                    <a:pt x="25238" y="401"/>
                  </a:cubicBezTo>
                  <a:cubicBezTo>
                    <a:pt x="25216" y="436"/>
                    <a:pt x="25238" y="493"/>
                    <a:pt x="25273" y="493"/>
                  </a:cubicBezTo>
                  <a:lnTo>
                    <a:pt x="25308" y="493"/>
                  </a:lnTo>
                  <a:cubicBezTo>
                    <a:pt x="25325" y="493"/>
                    <a:pt x="25364" y="475"/>
                    <a:pt x="25364" y="458"/>
                  </a:cubicBezTo>
                  <a:cubicBezTo>
                    <a:pt x="25382" y="419"/>
                    <a:pt x="25364" y="366"/>
                    <a:pt x="25325" y="366"/>
                  </a:cubicBezTo>
                  <a:lnTo>
                    <a:pt x="25308" y="349"/>
                  </a:lnTo>
                  <a:close/>
                  <a:moveTo>
                    <a:pt x="23498" y="384"/>
                  </a:moveTo>
                  <a:cubicBezTo>
                    <a:pt x="23458" y="401"/>
                    <a:pt x="23441" y="436"/>
                    <a:pt x="23441" y="475"/>
                  </a:cubicBezTo>
                  <a:cubicBezTo>
                    <a:pt x="23458" y="510"/>
                    <a:pt x="23476" y="527"/>
                    <a:pt x="23515" y="527"/>
                  </a:cubicBezTo>
                  <a:lnTo>
                    <a:pt x="23532" y="527"/>
                  </a:lnTo>
                  <a:cubicBezTo>
                    <a:pt x="23567" y="510"/>
                    <a:pt x="23606" y="475"/>
                    <a:pt x="23585" y="436"/>
                  </a:cubicBezTo>
                  <a:cubicBezTo>
                    <a:pt x="23567" y="401"/>
                    <a:pt x="23550" y="384"/>
                    <a:pt x="23515" y="384"/>
                  </a:cubicBezTo>
                  <a:close/>
                  <a:moveTo>
                    <a:pt x="8738" y="436"/>
                  </a:moveTo>
                  <a:cubicBezTo>
                    <a:pt x="8703" y="458"/>
                    <a:pt x="8681" y="493"/>
                    <a:pt x="8681" y="527"/>
                  </a:cubicBezTo>
                  <a:cubicBezTo>
                    <a:pt x="8703" y="567"/>
                    <a:pt x="8721" y="584"/>
                    <a:pt x="8755" y="584"/>
                  </a:cubicBezTo>
                  <a:lnTo>
                    <a:pt x="8773" y="584"/>
                  </a:lnTo>
                  <a:cubicBezTo>
                    <a:pt x="8812" y="584"/>
                    <a:pt x="8847" y="527"/>
                    <a:pt x="8829" y="493"/>
                  </a:cubicBezTo>
                  <a:cubicBezTo>
                    <a:pt x="8829" y="458"/>
                    <a:pt x="8790" y="436"/>
                    <a:pt x="8755" y="436"/>
                  </a:cubicBezTo>
                  <a:close/>
                  <a:moveTo>
                    <a:pt x="14086" y="493"/>
                  </a:moveTo>
                  <a:cubicBezTo>
                    <a:pt x="14068" y="493"/>
                    <a:pt x="14033" y="510"/>
                    <a:pt x="14012" y="527"/>
                  </a:cubicBezTo>
                  <a:cubicBezTo>
                    <a:pt x="13994" y="567"/>
                    <a:pt x="14012" y="619"/>
                    <a:pt x="14051" y="636"/>
                  </a:cubicBezTo>
                  <a:lnTo>
                    <a:pt x="14086" y="636"/>
                  </a:lnTo>
                  <a:cubicBezTo>
                    <a:pt x="14120" y="636"/>
                    <a:pt x="14142" y="619"/>
                    <a:pt x="14160" y="601"/>
                  </a:cubicBezTo>
                  <a:cubicBezTo>
                    <a:pt x="14177" y="567"/>
                    <a:pt x="14160" y="510"/>
                    <a:pt x="14120" y="493"/>
                  </a:cubicBezTo>
                  <a:close/>
                  <a:moveTo>
                    <a:pt x="23149" y="493"/>
                  </a:moveTo>
                  <a:cubicBezTo>
                    <a:pt x="23115" y="510"/>
                    <a:pt x="23097" y="545"/>
                    <a:pt x="23097" y="601"/>
                  </a:cubicBezTo>
                  <a:cubicBezTo>
                    <a:pt x="23115" y="619"/>
                    <a:pt x="23132" y="636"/>
                    <a:pt x="23171" y="636"/>
                  </a:cubicBezTo>
                  <a:lnTo>
                    <a:pt x="23189" y="636"/>
                  </a:lnTo>
                  <a:cubicBezTo>
                    <a:pt x="23241" y="619"/>
                    <a:pt x="23258" y="584"/>
                    <a:pt x="23241" y="545"/>
                  </a:cubicBezTo>
                  <a:cubicBezTo>
                    <a:pt x="23223" y="510"/>
                    <a:pt x="23206" y="493"/>
                    <a:pt x="23171" y="493"/>
                  </a:cubicBezTo>
                  <a:close/>
                  <a:moveTo>
                    <a:pt x="25634" y="493"/>
                  </a:moveTo>
                  <a:cubicBezTo>
                    <a:pt x="25617" y="493"/>
                    <a:pt x="25582" y="510"/>
                    <a:pt x="25582" y="527"/>
                  </a:cubicBezTo>
                  <a:cubicBezTo>
                    <a:pt x="25543" y="567"/>
                    <a:pt x="25564" y="619"/>
                    <a:pt x="25599" y="636"/>
                  </a:cubicBezTo>
                  <a:lnTo>
                    <a:pt x="25634" y="636"/>
                  </a:lnTo>
                  <a:cubicBezTo>
                    <a:pt x="25673" y="636"/>
                    <a:pt x="25691" y="619"/>
                    <a:pt x="25708" y="601"/>
                  </a:cubicBezTo>
                  <a:cubicBezTo>
                    <a:pt x="25725" y="567"/>
                    <a:pt x="25708" y="527"/>
                    <a:pt x="25673" y="510"/>
                  </a:cubicBezTo>
                  <a:cubicBezTo>
                    <a:pt x="25651" y="493"/>
                    <a:pt x="25651" y="493"/>
                    <a:pt x="25634" y="493"/>
                  </a:cubicBezTo>
                  <a:close/>
                  <a:moveTo>
                    <a:pt x="8412" y="527"/>
                  </a:moveTo>
                  <a:cubicBezTo>
                    <a:pt x="8412" y="527"/>
                    <a:pt x="8394" y="527"/>
                    <a:pt x="8394" y="545"/>
                  </a:cubicBezTo>
                  <a:cubicBezTo>
                    <a:pt x="8355" y="545"/>
                    <a:pt x="8320" y="584"/>
                    <a:pt x="8338" y="619"/>
                  </a:cubicBezTo>
                  <a:cubicBezTo>
                    <a:pt x="8355" y="654"/>
                    <a:pt x="8377" y="675"/>
                    <a:pt x="8412" y="675"/>
                  </a:cubicBezTo>
                  <a:lnTo>
                    <a:pt x="8429" y="675"/>
                  </a:lnTo>
                  <a:cubicBezTo>
                    <a:pt x="8464" y="675"/>
                    <a:pt x="8486" y="619"/>
                    <a:pt x="8486" y="584"/>
                  </a:cubicBezTo>
                  <a:cubicBezTo>
                    <a:pt x="8464" y="567"/>
                    <a:pt x="8446" y="527"/>
                    <a:pt x="8412" y="527"/>
                  </a:cubicBezTo>
                  <a:close/>
                  <a:moveTo>
                    <a:pt x="8050" y="636"/>
                  </a:moveTo>
                  <a:cubicBezTo>
                    <a:pt x="7994" y="654"/>
                    <a:pt x="7976" y="693"/>
                    <a:pt x="7994" y="728"/>
                  </a:cubicBezTo>
                  <a:cubicBezTo>
                    <a:pt x="7994" y="762"/>
                    <a:pt x="8029" y="784"/>
                    <a:pt x="8068" y="784"/>
                  </a:cubicBezTo>
                  <a:lnTo>
                    <a:pt x="8085" y="784"/>
                  </a:lnTo>
                  <a:cubicBezTo>
                    <a:pt x="8120" y="762"/>
                    <a:pt x="8137" y="728"/>
                    <a:pt x="8137" y="693"/>
                  </a:cubicBezTo>
                  <a:cubicBezTo>
                    <a:pt x="8120" y="654"/>
                    <a:pt x="8085" y="636"/>
                    <a:pt x="8068" y="636"/>
                  </a:cubicBezTo>
                  <a:close/>
                  <a:moveTo>
                    <a:pt x="22806" y="636"/>
                  </a:moveTo>
                  <a:cubicBezTo>
                    <a:pt x="22771" y="654"/>
                    <a:pt x="22753" y="693"/>
                    <a:pt x="22771" y="728"/>
                  </a:cubicBezTo>
                  <a:cubicBezTo>
                    <a:pt x="22788" y="762"/>
                    <a:pt x="22806" y="784"/>
                    <a:pt x="22845" y="784"/>
                  </a:cubicBezTo>
                  <a:cubicBezTo>
                    <a:pt x="22845" y="784"/>
                    <a:pt x="22862" y="784"/>
                    <a:pt x="22862" y="762"/>
                  </a:cubicBezTo>
                  <a:cubicBezTo>
                    <a:pt x="22897" y="745"/>
                    <a:pt x="22914" y="710"/>
                    <a:pt x="22897" y="675"/>
                  </a:cubicBezTo>
                  <a:cubicBezTo>
                    <a:pt x="22897" y="654"/>
                    <a:pt x="22862" y="636"/>
                    <a:pt x="22845" y="636"/>
                  </a:cubicBezTo>
                  <a:close/>
                  <a:moveTo>
                    <a:pt x="14412" y="654"/>
                  </a:moveTo>
                  <a:cubicBezTo>
                    <a:pt x="14377" y="654"/>
                    <a:pt x="14360" y="675"/>
                    <a:pt x="14338" y="693"/>
                  </a:cubicBezTo>
                  <a:cubicBezTo>
                    <a:pt x="14321" y="728"/>
                    <a:pt x="14338" y="762"/>
                    <a:pt x="14377" y="802"/>
                  </a:cubicBezTo>
                  <a:lnTo>
                    <a:pt x="14412" y="802"/>
                  </a:lnTo>
                  <a:cubicBezTo>
                    <a:pt x="14429" y="802"/>
                    <a:pt x="14447" y="784"/>
                    <a:pt x="14469" y="762"/>
                  </a:cubicBezTo>
                  <a:cubicBezTo>
                    <a:pt x="14486" y="728"/>
                    <a:pt x="14486" y="693"/>
                    <a:pt x="14447" y="675"/>
                  </a:cubicBezTo>
                  <a:cubicBezTo>
                    <a:pt x="14429" y="654"/>
                    <a:pt x="14412" y="654"/>
                    <a:pt x="14412" y="654"/>
                  </a:cubicBezTo>
                  <a:close/>
                  <a:moveTo>
                    <a:pt x="25943" y="693"/>
                  </a:moveTo>
                  <a:cubicBezTo>
                    <a:pt x="25926" y="693"/>
                    <a:pt x="25908" y="693"/>
                    <a:pt x="25891" y="710"/>
                  </a:cubicBezTo>
                  <a:cubicBezTo>
                    <a:pt x="25869" y="745"/>
                    <a:pt x="25869" y="802"/>
                    <a:pt x="25908" y="819"/>
                  </a:cubicBezTo>
                  <a:cubicBezTo>
                    <a:pt x="25908" y="819"/>
                    <a:pt x="25926" y="836"/>
                    <a:pt x="25943" y="836"/>
                  </a:cubicBezTo>
                  <a:cubicBezTo>
                    <a:pt x="25960" y="836"/>
                    <a:pt x="26000" y="819"/>
                    <a:pt x="26000" y="802"/>
                  </a:cubicBezTo>
                  <a:cubicBezTo>
                    <a:pt x="26034" y="762"/>
                    <a:pt x="26017" y="728"/>
                    <a:pt x="25978" y="693"/>
                  </a:cubicBezTo>
                  <a:close/>
                  <a:moveTo>
                    <a:pt x="7685" y="745"/>
                  </a:moveTo>
                  <a:cubicBezTo>
                    <a:pt x="7650" y="762"/>
                    <a:pt x="7633" y="802"/>
                    <a:pt x="7650" y="836"/>
                  </a:cubicBezTo>
                  <a:cubicBezTo>
                    <a:pt x="7650" y="871"/>
                    <a:pt x="7685" y="893"/>
                    <a:pt x="7724" y="893"/>
                  </a:cubicBezTo>
                  <a:lnTo>
                    <a:pt x="7741" y="893"/>
                  </a:lnTo>
                  <a:cubicBezTo>
                    <a:pt x="7776" y="871"/>
                    <a:pt x="7794" y="836"/>
                    <a:pt x="7776" y="802"/>
                  </a:cubicBezTo>
                  <a:cubicBezTo>
                    <a:pt x="7776" y="762"/>
                    <a:pt x="7741" y="745"/>
                    <a:pt x="7724" y="745"/>
                  </a:cubicBezTo>
                  <a:close/>
                  <a:moveTo>
                    <a:pt x="22497" y="784"/>
                  </a:moveTo>
                  <a:cubicBezTo>
                    <a:pt x="22497" y="784"/>
                    <a:pt x="22479" y="784"/>
                    <a:pt x="22479" y="802"/>
                  </a:cubicBezTo>
                  <a:cubicBezTo>
                    <a:pt x="22445" y="819"/>
                    <a:pt x="22427" y="854"/>
                    <a:pt x="22445" y="893"/>
                  </a:cubicBezTo>
                  <a:cubicBezTo>
                    <a:pt x="22462" y="928"/>
                    <a:pt x="22479" y="928"/>
                    <a:pt x="22518" y="928"/>
                  </a:cubicBezTo>
                  <a:lnTo>
                    <a:pt x="22536" y="928"/>
                  </a:lnTo>
                  <a:cubicBezTo>
                    <a:pt x="22571" y="910"/>
                    <a:pt x="22588" y="871"/>
                    <a:pt x="22571" y="836"/>
                  </a:cubicBezTo>
                  <a:cubicBezTo>
                    <a:pt x="22553" y="802"/>
                    <a:pt x="22536" y="784"/>
                    <a:pt x="22497" y="784"/>
                  </a:cubicBezTo>
                  <a:close/>
                  <a:moveTo>
                    <a:pt x="7341" y="854"/>
                  </a:moveTo>
                  <a:cubicBezTo>
                    <a:pt x="7306" y="871"/>
                    <a:pt x="7289" y="910"/>
                    <a:pt x="7306" y="945"/>
                  </a:cubicBezTo>
                  <a:cubicBezTo>
                    <a:pt x="7306" y="980"/>
                    <a:pt x="7341" y="1002"/>
                    <a:pt x="7376" y="1002"/>
                  </a:cubicBezTo>
                  <a:lnTo>
                    <a:pt x="7398" y="1002"/>
                  </a:lnTo>
                  <a:cubicBezTo>
                    <a:pt x="7433" y="980"/>
                    <a:pt x="7450" y="945"/>
                    <a:pt x="7433" y="910"/>
                  </a:cubicBezTo>
                  <a:cubicBezTo>
                    <a:pt x="7433" y="871"/>
                    <a:pt x="7398" y="854"/>
                    <a:pt x="7376" y="854"/>
                  </a:cubicBezTo>
                  <a:close/>
                  <a:moveTo>
                    <a:pt x="14721" y="854"/>
                  </a:moveTo>
                  <a:cubicBezTo>
                    <a:pt x="14686" y="854"/>
                    <a:pt x="14664" y="871"/>
                    <a:pt x="14647" y="893"/>
                  </a:cubicBezTo>
                  <a:cubicBezTo>
                    <a:pt x="14630" y="928"/>
                    <a:pt x="14630" y="963"/>
                    <a:pt x="14664" y="980"/>
                  </a:cubicBezTo>
                  <a:cubicBezTo>
                    <a:pt x="14686" y="1002"/>
                    <a:pt x="14704" y="1002"/>
                    <a:pt x="14704" y="1002"/>
                  </a:cubicBezTo>
                  <a:cubicBezTo>
                    <a:pt x="14738" y="1002"/>
                    <a:pt x="14756" y="980"/>
                    <a:pt x="14773" y="963"/>
                  </a:cubicBezTo>
                  <a:cubicBezTo>
                    <a:pt x="14795" y="945"/>
                    <a:pt x="14795" y="893"/>
                    <a:pt x="14756" y="871"/>
                  </a:cubicBezTo>
                  <a:cubicBezTo>
                    <a:pt x="14738" y="854"/>
                    <a:pt x="14721" y="854"/>
                    <a:pt x="14721" y="854"/>
                  </a:cubicBezTo>
                  <a:close/>
                  <a:moveTo>
                    <a:pt x="26217" y="910"/>
                  </a:moveTo>
                  <a:cubicBezTo>
                    <a:pt x="26195" y="910"/>
                    <a:pt x="26178" y="928"/>
                    <a:pt x="26178" y="945"/>
                  </a:cubicBezTo>
                  <a:cubicBezTo>
                    <a:pt x="26143" y="963"/>
                    <a:pt x="26143" y="1019"/>
                    <a:pt x="26178" y="1037"/>
                  </a:cubicBezTo>
                  <a:cubicBezTo>
                    <a:pt x="26195" y="1054"/>
                    <a:pt x="26195" y="1054"/>
                    <a:pt x="26217" y="1054"/>
                  </a:cubicBezTo>
                  <a:cubicBezTo>
                    <a:pt x="26252" y="1054"/>
                    <a:pt x="26269" y="1054"/>
                    <a:pt x="26269" y="1037"/>
                  </a:cubicBezTo>
                  <a:cubicBezTo>
                    <a:pt x="26304" y="1002"/>
                    <a:pt x="26304" y="963"/>
                    <a:pt x="26269" y="928"/>
                  </a:cubicBezTo>
                  <a:cubicBezTo>
                    <a:pt x="26252" y="928"/>
                    <a:pt x="26234" y="910"/>
                    <a:pt x="26217" y="910"/>
                  </a:cubicBezTo>
                  <a:close/>
                  <a:moveTo>
                    <a:pt x="22153" y="963"/>
                  </a:moveTo>
                  <a:cubicBezTo>
                    <a:pt x="22118" y="980"/>
                    <a:pt x="22101" y="1037"/>
                    <a:pt x="22118" y="1071"/>
                  </a:cubicBezTo>
                  <a:cubicBezTo>
                    <a:pt x="22136" y="1089"/>
                    <a:pt x="22153" y="1111"/>
                    <a:pt x="22192" y="1111"/>
                  </a:cubicBezTo>
                  <a:cubicBezTo>
                    <a:pt x="22210" y="1111"/>
                    <a:pt x="22210" y="1111"/>
                    <a:pt x="22227" y="1089"/>
                  </a:cubicBezTo>
                  <a:cubicBezTo>
                    <a:pt x="22262" y="1071"/>
                    <a:pt x="22262" y="1037"/>
                    <a:pt x="22244" y="1002"/>
                  </a:cubicBezTo>
                  <a:cubicBezTo>
                    <a:pt x="22244" y="980"/>
                    <a:pt x="22210" y="963"/>
                    <a:pt x="22192" y="963"/>
                  </a:cubicBezTo>
                  <a:close/>
                  <a:moveTo>
                    <a:pt x="6997" y="980"/>
                  </a:moveTo>
                  <a:cubicBezTo>
                    <a:pt x="6963" y="1002"/>
                    <a:pt x="6941" y="1037"/>
                    <a:pt x="6963" y="1071"/>
                  </a:cubicBezTo>
                  <a:cubicBezTo>
                    <a:pt x="6980" y="1111"/>
                    <a:pt x="6997" y="1128"/>
                    <a:pt x="7032" y="1128"/>
                  </a:cubicBezTo>
                  <a:lnTo>
                    <a:pt x="7050" y="1128"/>
                  </a:lnTo>
                  <a:cubicBezTo>
                    <a:pt x="7089" y="1111"/>
                    <a:pt x="7106" y="1071"/>
                    <a:pt x="7106" y="1019"/>
                  </a:cubicBezTo>
                  <a:cubicBezTo>
                    <a:pt x="7089" y="1002"/>
                    <a:pt x="7050" y="980"/>
                    <a:pt x="7032" y="980"/>
                  </a:cubicBezTo>
                  <a:close/>
                  <a:moveTo>
                    <a:pt x="15012" y="1071"/>
                  </a:moveTo>
                  <a:cubicBezTo>
                    <a:pt x="14991" y="1071"/>
                    <a:pt x="14956" y="1071"/>
                    <a:pt x="14956" y="1089"/>
                  </a:cubicBezTo>
                  <a:cubicBezTo>
                    <a:pt x="14921" y="1128"/>
                    <a:pt x="14939" y="1180"/>
                    <a:pt x="14973" y="1198"/>
                  </a:cubicBezTo>
                  <a:cubicBezTo>
                    <a:pt x="14973" y="1198"/>
                    <a:pt x="14991" y="1219"/>
                    <a:pt x="15012" y="1219"/>
                  </a:cubicBezTo>
                  <a:cubicBezTo>
                    <a:pt x="15030" y="1219"/>
                    <a:pt x="15047" y="1198"/>
                    <a:pt x="15065" y="1180"/>
                  </a:cubicBezTo>
                  <a:cubicBezTo>
                    <a:pt x="15082" y="1145"/>
                    <a:pt x="15082" y="1111"/>
                    <a:pt x="15047" y="1071"/>
                  </a:cubicBezTo>
                  <a:close/>
                  <a:moveTo>
                    <a:pt x="6671" y="1111"/>
                  </a:moveTo>
                  <a:cubicBezTo>
                    <a:pt x="6636" y="1128"/>
                    <a:pt x="6614" y="1163"/>
                    <a:pt x="6614" y="1198"/>
                  </a:cubicBezTo>
                  <a:cubicBezTo>
                    <a:pt x="6636" y="1237"/>
                    <a:pt x="6654" y="1254"/>
                    <a:pt x="6688" y="1254"/>
                  </a:cubicBezTo>
                  <a:lnTo>
                    <a:pt x="6706" y="1254"/>
                  </a:lnTo>
                  <a:cubicBezTo>
                    <a:pt x="6762" y="1237"/>
                    <a:pt x="6780" y="1198"/>
                    <a:pt x="6762" y="1145"/>
                  </a:cubicBezTo>
                  <a:cubicBezTo>
                    <a:pt x="6745" y="1128"/>
                    <a:pt x="6723" y="1111"/>
                    <a:pt x="6688" y="1111"/>
                  </a:cubicBezTo>
                  <a:close/>
                  <a:moveTo>
                    <a:pt x="21844" y="1145"/>
                  </a:moveTo>
                  <a:cubicBezTo>
                    <a:pt x="21809" y="1180"/>
                    <a:pt x="21792" y="1219"/>
                    <a:pt x="21809" y="1254"/>
                  </a:cubicBezTo>
                  <a:cubicBezTo>
                    <a:pt x="21827" y="1272"/>
                    <a:pt x="21844" y="1289"/>
                    <a:pt x="21883" y="1289"/>
                  </a:cubicBezTo>
                  <a:cubicBezTo>
                    <a:pt x="21883" y="1289"/>
                    <a:pt x="21901" y="1289"/>
                    <a:pt x="21918" y="1272"/>
                  </a:cubicBezTo>
                  <a:cubicBezTo>
                    <a:pt x="21953" y="1254"/>
                    <a:pt x="21953" y="1219"/>
                    <a:pt x="21935" y="1180"/>
                  </a:cubicBezTo>
                  <a:cubicBezTo>
                    <a:pt x="21918" y="1163"/>
                    <a:pt x="21901" y="1145"/>
                    <a:pt x="21883" y="1145"/>
                  </a:cubicBezTo>
                  <a:close/>
                  <a:moveTo>
                    <a:pt x="26469" y="1180"/>
                  </a:moveTo>
                  <a:cubicBezTo>
                    <a:pt x="26452" y="1180"/>
                    <a:pt x="26435" y="1180"/>
                    <a:pt x="26435" y="1198"/>
                  </a:cubicBezTo>
                  <a:cubicBezTo>
                    <a:pt x="26395" y="1219"/>
                    <a:pt x="26395" y="1272"/>
                    <a:pt x="26413" y="1289"/>
                  </a:cubicBezTo>
                  <a:cubicBezTo>
                    <a:pt x="26435" y="1306"/>
                    <a:pt x="26452" y="1328"/>
                    <a:pt x="26469" y="1328"/>
                  </a:cubicBezTo>
                  <a:cubicBezTo>
                    <a:pt x="26487" y="1328"/>
                    <a:pt x="26504" y="1306"/>
                    <a:pt x="26522" y="1306"/>
                  </a:cubicBezTo>
                  <a:cubicBezTo>
                    <a:pt x="26561" y="1272"/>
                    <a:pt x="26561" y="1237"/>
                    <a:pt x="26522" y="1198"/>
                  </a:cubicBezTo>
                  <a:cubicBezTo>
                    <a:pt x="26522" y="1180"/>
                    <a:pt x="26487" y="1180"/>
                    <a:pt x="26469" y="1180"/>
                  </a:cubicBezTo>
                  <a:close/>
                  <a:moveTo>
                    <a:pt x="6345" y="1237"/>
                  </a:moveTo>
                  <a:cubicBezTo>
                    <a:pt x="6345" y="1237"/>
                    <a:pt x="6327" y="1237"/>
                    <a:pt x="6327" y="1254"/>
                  </a:cubicBezTo>
                  <a:cubicBezTo>
                    <a:pt x="6288" y="1254"/>
                    <a:pt x="6271" y="1306"/>
                    <a:pt x="6288" y="1345"/>
                  </a:cubicBezTo>
                  <a:cubicBezTo>
                    <a:pt x="6288" y="1363"/>
                    <a:pt x="6327" y="1380"/>
                    <a:pt x="6345" y="1380"/>
                  </a:cubicBezTo>
                  <a:lnTo>
                    <a:pt x="6380" y="1380"/>
                  </a:lnTo>
                  <a:cubicBezTo>
                    <a:pt x="6419" y="1363"/>
                    <a:pt x="6436" y="1328"/>
                    <a:pt x="6419" y="1289"/>
                  </a:cubicBezTo>
                  <a:cubicBezTo>
                    <a:pt x="6419" y="1254"/>
                    <a:pt x="6380" y="1237"/>
                    <a:pt x="6345" y="1237"/>
                  </a:cubicBezTo>
                  <a:close/>
                  <a:moveTo>
                    <a:pt x="15300" y="1272"/>
                  </a:moveTo>
                  <a:cubicBezTo>
                    <a:pt x="15282" y="1272"/>
                    <a:pt x="15265" y="1289"/>
                    <a:pt x="15247" y="1306"/>
                  </a:cubicBezTo>
                  <a:cubicBezTo>
                    <a:pt x="15208" y="1345"/>
                    <a:pt x="15230" y="1380"/>
                    <a:pt x="15247" y="1415"/>
                  </a:cubicBezTo>
                  <a:lnTo>
                    <a:pt x="15300" y="1415"/>
                  </a:lnTo>
                  <a:cubicBezTo>
                    <a:pt x="15317" y="1415"/>
                    <a:pt x="15339" y="1415"/>
                    <a:pt x="15356" y="1398"/>
                  </a:cubicBezTo>
                  <a:cubicBezTo>
                    <a:pt x="15374" y="1363"/>
                    <a:pt x="15374" y="1328"/>
                    <a:pt x="15356" y="1289"/>
                  </a:cubicBezTo>
                  <a:cubicBezTo>
                    <a:pt x="15339" y="1289"/>
                    <a:pt x="15317" y="1272"/>
                    <a:pt x="15300" y="1272"/>
                  </a:cubicBezTo>
                  <a:close/>
                  <a:moveTo>
                    <a:pt x="21574" y="1328"/>
                  </a:moveTo>
                  <a:cubicBezTo>
                    <a:pt x="21557" y="1328"/>
                    <a:pt x="21539" y="1345"/>
                    <a:pt x="21518" y="1345"/>
                  </a:cubicBezTo>
                  <a:cubicBezTo>
                    <a:pt x="21500" y="1363"/>
                    <a:pt x="21483" y="1415"/>
                    <a:pt x="21500" y="1454"/>
                  </a:cubicBezTo>
                  <a:cubicBezTo>
                    <a:pt x="21518" y="1472"/>
                    <a:pt x="21539" y="1489"/>
                    <a:pt x="21574" y="1489"/>
                  </a:cubicBezTo>
                  <a:cubicBezTo>
                    <a:pt x="21574" y="1489"/>
                    <a:pt x="21592" y="1472"/>
                    <a:pt x="21609" y="1472"/>
                  </a:cubicBezTo>
                  <a:cubicBezTo>
                    <a:pt x="21648" y="1454"/>
                    <a:pt x="21648" y="1398"/>
                    <a:pt x="21626" y="1363"/>
                  </a:cubicBezTo>
                  <a:cubicBezTo>
                    <a:pt x="21609" y="1345"/>
                    <a:pt x="21592" y="1328"/>
                    <a:pt x="21574" y="1328"/>
                  </a:cubicBezTo>
                  <a:close/>
                  <a:moveTo>
                    <a:pt x="5984" y="1380"/>
                  </a:moveTo>
                  <a:cubicBezTo>
                    <a:pt x="5944" y="1398"/>
                    <a:pt x="5927" y="1454"/>
                    <a:pt x="5944" y="1489"/>
                  </a:cubicBezTo>
                  <a:cubicBezTo>
                    <a:pt x="5962" y="1506"/>
                    <a:pt x="5984" y="1524"/>
                    <a:pt x="6018" y="1524"/>
                  </a:cubicBezTo>
                  <a:lnTo>
                    <a:pt x="6053" y="1524"/>
                  </a:lnTo>
                  <a:cubicBezTo>
                    <a:pt x="6092" y="1506"/>
                    <a:pt x="6110" y="1454"/>
                    <a:pt x="6092" y="1415"/>
                  </a:cubicBezTo>
                  <a:cubicBezTo>
                    <a:pt x="6071" y="1398"/>
                    <a:pt x="6053" y="1380"/>
                    <a:pt x="6018" y="1380"/>
                  </a:cubicBezTo>
                  <a:close/>
                  <a:moveTo>
                    <a:pt x="26652" y="1472"/>
                  </a:moveTo>
                  <a:cubicBezTo>
                    <a:pt x="26613" y="1506"/>
                    <a:pt x="26613" y="1546"/>
                    <a:pt x="26630" y="1580"/>
                  </a:cubicBezTo>
                  <a:cubicBezTo>
                    <a:pt x="26652" y="1598"/>
                    <a:pt x="26670" y="1615"/>
                    <a:pt x="26704" y="1615"/>
                  </a:cubicBezTo>
                  <a:cubicBezTo>
                    <a:pt x="26704" y="1615"/>
                    <a:pt x="26722" y="1598"/>
                    <a:pt x="26739" y="1598"/>
                  </a:cubicBezTo>
                  <a:cubicBezTo>
                    <a:pt x="26778" y="1580"/>
                    <a:pt x="26778" y="1524"/>
                    <a:pt x="26761" y="1489"/>
                  </a:cubicBezTo>
                  <a:cubicBezTo>
                    <a:pt x="26739" y="1472"/>
                    <a:pt x="26722" y="1472"/>
                    <a:pt x="26704" y="1472"/>
                  </a:cubicBezTo>
                  <a:close/>
                  <a:moveTo>
                    <a:pt x="5657" y="1524"/>
                  </a:moveTo>
                  <a:cubicBezTo>
                    <a:pt x="5618" y="1546"/>
                    <a:pt x="5601" y="1598"/>
                    <a:pt x="5618" y="1633"/>
                  </a:cubicBezTo>
                  <a:cubicBezTo>
                    <a:pt x="5635" y="1654"/>
                    <a:pt x="5657" y="1672"/>
                    <a:pt x="5692" y="1672"/>
                  </a:cubicBezTo>
                  <a:lnTo>
                    <a:pt x="5709" y="1672"/>
                  </a:lnTo>
                  <a:cubicBezTo>
                    <a:pt x="5744" y="1654"/>
                    <a:pt x="5766" y="1598"/>
                    <a:pt x="5744" y="1563"/>
                  </a:cubicBezTo>
                  <a:cubicBezTo>
                    <a:pt x="5744" y="1546"/>
                    <a:pt x="5709" y="1524"/>
                    <a:pt x="5692" y="1524"/>
                  </a:cubicBezTo>
                  <a:close/>
                  <a:moveTo>
                    <a:pt x="15556" y="1524"/>
                  </a:moveTo>
                  <a:cubicBezTo>
                    <a:pt x="15535" y="1524"/>
                    <a:pt x="15517" y="1546"/>
                    <a:pt x="15517" y="1546"/>
                  </a:cubicBezTo>
                  <a:cubicBezTo>
                    <a:pt x="15482" y="1580"/>
                    <a:pt x="15482" y="1615"/>
                    <a:pt x="15500" y="1654"/>
                  </a:cubicBezTo>
                  <a:cubicBezTo>
                    <a:pt x="15517" y="1672"/>
                    <a:pt x="15535" y="1672"/>
                    <a:pt x="15556" y="1672"/>
                  </a:cubicBezTo>
                  <a:cubicBezTo>
                    <a:pt x="15574" y="1672"/>
                    <a:pt x="15591" y="1672"/>
                    <a:pt x="15609" y="1654"/>
                  </a:cubicBezTo>
                  <a:cubicBezTo>
                    <a:pt x="15643" y="1633"/>
                    <a:pt x="15643" y="1580"/>
                    <a:pt x="15609" y="1563"/>
                  </a:cubicBezTo>
                  <a:cubicBezTo>
                    <a:pt x="15591" y="1546"/>
                    <a:pt x="15574" y="1524"/>
                    <a:pt x="15556" y="1524"/>
                  </a:cubicBezTo>
                  <a:close/>
                  <a:moveTo>
                    <a:pt x="21265" y="1524"/>
                  </a:moveTo>
                  <a:cubicBezTo>
                    <a:pt x="21248" y="1524"/>
                    <a:pt x="21231" y="1546"/>
                    <a:pt x="21231" y="1546"/>
                  </a:cubicBezTo>
                  <a:cubicBezTo>
                    <a:pt x="21191" y="1563"/>
                    <a:pt x="21174" y="1615"/>
                    <a:pt x="21213" y="1654"/>
                  </a:cubicBezTo>
                  <a:cubicBezTo>
                    <a:pt x="21213" y="1672"/>
                    <a:pt x="21248" y="1672"/>
                    <a:pt x="21265" y="1672"/>
                  </a:cubicBezTo>
                  <a:lnTo>
                    <a:pt x="21300" y="1672"/>
                  </a:lnTo>
                  <a:cubicBezTo>
                    <a:pt x="21339" y="1654"/>
                    <a:pt x="21339" y="1598"/>
                    <a:pt x="21322" y="1563"/>
                  </a:cubicBezTo>
                  <a:cubicBezTo>
                    <a:pt x="21300" y="1546"/>
                    <a:pt x="21283" y="1524"/>
                    <a:pt x="21265" y="1524"/>
                  </a:cubicBezTo>
                  <a:close/>
                  <a:moveTo>
                    <a:pt x="5366" y="1672"/>
                  </a:moveTo>
                  <a:cubicBezTo>
                    <a:pt x="5348" y="1672"/>
                    <a:pt x="5331" y="1689"/>
                    <a:pt x="5331" y="1689"/>
                  </a:cubicBezTo>
                  <a:cubicBezTo>
                    <a:pt x="5292" y="1707"/>
                    <a:pt x="5274" y="1741"/>
                    <a:pt x="5292" y="1781"/>
                  </a:cubicBezTo>
                  <a:cubicBezTo>
                    <a:pt x="5309" y="1815"/>
                    <a:pt x="5331" y="1815"/>
                    <a:pt x="5366" y="1815"/>
                  </a:cubicBezTo>
                  <a:lnTo>
                    <a:pt x="5383" y="1815"/>
                  </a:lnTo>
                  <a:cubicBezTo>
                    <a:pt x="5418" y="1798"/>
                    <a:pt x="5440" y="1763"/>
                    <a:pt x="5418" y="1724"/>
                  </a:cubicBezTo>
                  <a:cubicBezTo>
                    <a:pt x="5400" y="1689"/>
                    <a:pt x="5383" y="1672"/>
                    <a:pt x="5366" y="1672"/>
                  </a:cubicBezTo>
                  <a:close/>
                  <a:moveTo>
                    <a:pt x="20922" y="1741"/>
                  </a:moveTo>
                  <a:cubicBezTo>
                    <a:pt x="20887" y="1781"/>
                    <a:pt x="20887" y="1815"/>
                    <a:pt x="20904" y="1850"/>
                  </a:cubicBezTo>
                  <a:cubicBezTo>
                    <a:pt x="20922" y="1872"/>
                    <a:pt x="20939" y="1889"/>
                    <a:pt x="20956" y="1889"/>
                  </a:cubicBezTo>
                  <a:cubicBezTo>
                    <a:pt x="20974" y="1889"/>
                    <a:pt x="20996" y="1889"/>
                    <a:pt x="21013" y="1872"/>
                  </a:cubicBezTo>
                  <a:cubicBezTo>
                    <a:pt x="21030" y="1850"/>
                    <a:pt x="21048" y="1798"/>
                    <a:pt x="21030" y="1763"/>
                  </a:cubicBezTo>
                  <a:cubicBezTo>
                    <a:pt x="21013" y="1741"/>
                    <a:pt x="20996" y="1741"/>
                    <a:pt x="20956" y="1741"/>
                  </a:cubicBezTo>
                  <a:close/>
                  <a:moveTo>
                    <a:pt x="26887" y="1763"/>
                  </a:moveTo>
                  <a:cubicBezTo>
                    <a:pt x="26887" y="1763"/>
                    <a:pt x="26870" y="1763"/>
                    <a:pt x="26848" y="1781"/>
                  </a:cubicBezTo>
                  <a:cubicBezTo>
                    <a:pt x="26813" y="1798"/>
                    <a:pt x="26813" y="1833"/>
                    <a:pt x="26831" y="1872"/>
                  </a:cubicBezTo>
                  <a:cubicBezTo>
                    <a:pt x="26848" y="1907"/>
                    <a:pt x="26870" y="1907"/>
                    <a:pt x="26887" y="1907"/>
                  </a:cubicBezTo>
                  <a:lnTo>
                    <a:pt x="26922" y="1907"/>
                  </a:lnTo>
                  <a:cubicBezTo>
                    <a:pt x="26957" y="1889"/>
                    <a:pt x="26979" y="1833"/>
                    <a:pt x="26957" y="1798"/>
                  </a:cubicBezTo>
                  <a:cubicBezTo>
                    <a:pt x="26939" y="1781"/>
                    <a:pt x="26922" y="1763"/>
                    <a:pt x="26887" y="1763"/>
                  </a:cubicBezTo>
                  <a:close/>
                  <a:moveTo>
                    <a:pt x="15791" y="1798"/>
                  </a:moveTo>
                  <a:cubicBezTo>
                    <a:pt x="15791" y="1798"/>
                    <a:pt x="15774" y="1815"/>
                    <a:pt x="15752" y="1815"/>
                  </a:cubicBezTo>
                  <a:cubicBezTo>
                    <a:pt x="15717" y="1850"/>
                    <a:pt x="15717" y="1889"/>
                    <a:pt x="15735" y="1924"/>
                  </a:cubicBezTo>
                  <a:cubicBezTo>
                    <a:pt x="15752" y="1942"/>
                    <a:pt x="15774" y="1942"/>
                    <a:pt x="15791" y="1942"/>
                  </a:cubicBezTo>
                  <a:lnTo>
                    <a:pt x="15844" y="1942"/>
                  </a:lnTo>
                  <a:cubicBezTo>
                    <a:pt x="15883" y="1907"/>
                    <a:pt x="15883" y="1872"/>
                    <a:pt x="15844" y="1833"/>
                  </a:cubicBezTo>
                  <a:cubicBezTo>
                    <a:pt x="15844" y="1815"/>
                    <a:pt x="15826" y="1798"/>
                    <a:pt x="15791" y="1798"/>
                  </a:cubicBezTo>
                  <a:close/>
                  <a:moveTo>
                    <a:pt x="5039" y="1833"/>
                  </a:moveTo>
                  <a:cubicBezTo>
                    <a:pt x="5022" y="1833"/>
                    <a:pt x="5004" y="1833"/>
                    <a:pt x="5004" y="1850"/>
                  </a:cubicBezTo>
                  <a:cubicBezTo>
                    <a:pt x="4965" y="1872"/>
                    <a:pt x="4948" y="1907"/>
                    <a:pt x="4965" y="1942"/>
                  </a:cubicBezTo>
                  <a:cubicBezTo>
                    <a:pt x="4983" y="1959"/>
                    <a:pt x="5004" y="1981"/>
                    <a:pt x="5039" y="1981"/>
                  </a:cubicBezTo>
                  <a:lnTo>
                    <a:pt x="5057" y="1981"/>
                  </a:lnTo>
                  <a:cubicBezTo>
                    <a:pt x="5092" y="1959"/>
                    <a:pt x="5113" y="1907"/>
                    <a:pt x="5092" y="1872"/>
                  </a:cubicBezTo>
                  <a:cubicBezTo>
                    <a:pt x="5074" y="1850"/>
                    <a:pt x="5057" y="1833"/>
                    <a:pt x="5039" y="1833"/>
                  </a:cubicBezTo>
                  <a:close/>
                  <a:moveTo>
                    <a:pt x="20669" y="1942"/>
                  </a:moveTo>
                  <a:cubicBezTo>
                    <a:pt x="20647" y="1942"/>
                    <a:pt x="20630" y="1942"/>
                    <a:pt x="20630" y="1959"/>
                  </a:cubicBezTo>
                  <a:cubicBezTo>
                    <a:pt x="20595" y="1981"/>
                    <a:pt x="20578" y="2033"/>
                    <a:pt x="20613" y="2050"/>
                  </a:cubicBezTo>
                  <a:cubicBezTo>
                    <a:pt x="20613" y="2090"/>
                    <a:pt x="20647" y="2090"/>
                    <a:pt x="20669" y="2090"/>
                  </a:cubicBezTo>
                  <a:cubicBezTo>
                    <a:pt x="20687" y="2090"/>
                    <a:pt x="20704" y="2090"/>
                    <a:pt x="20704" y="2068"/>
                  </a:cubicBezTo>
                  <a:cubicBezTo>
                    <a:pt x="20739" y="2050"/>
                    <a:pt x="20756" y="2016"/>
                    <a:pt x="20721" y="1981"/>
                  </a:cubicBezTo>
                  <a:cubicBezTo>
                    <a:pt x="20704" y="1959"/>
                    <a:pt x="20687" y="1942"/>
                    <a:pt x="20669" y="1942"/>
                  </a:cubicBezTo>
                  <a:close/>
                  <a:moveTo>
                    <a:pt x="4713" y="1998"/>
                  </a:moveTo>
                  <a:cubicBezTo>
                    <a:pt x="4696" y="1998"/>
                    <a:pt x="4696" y="2016"/>
                    <a:pt x="4678" y="2016"/>
                  </a:cubicBezTo>
                  <a:cubicBezTo>
                    <a:pt x="4639" y="2033"/>
                    <a:pt x="4622" y="2068"/>
                    <a:pt x="4639" y="2107"/>
                  </a:cubicBezTo>
                  <a:cubicBezTo>
                    <a:pt x="4656" y="2142"/>
                    <a:pt x="4678" y="2142"/>
                    <a:pt x="4713" y="2142"/>
                  </a:cubicBezTo>
                  <a:lnTo>
                    <a:pt x="4748" y="2142"/>
                  </a:lnTo>
                  <a:cubicBezTo>
                    <a:pt x="4787" y="2124"/>
                    <a:pt x="4787" y="2068"/>
                    <a:pt x="4765" y="2050"/>
                  </a:cubicBezTo>
                  <a:cubicBezTo>
                    <a:pt x="4765" y="2016"/>
                    <a:pt x="4730" y="1998"/>
                    <a:pt x="4713" y="1998"/>
                  </a:cubicBezTo>
                  <a:close/>
                  <a:moveTo>
                    <a:pt x="16026" y="2090"/>
                  </a:moveTo>
                  <a:cubicBezTo>
                    <a:pt x="16009" y="2090"/>
                    <a:pt x="15992" y="2107"/>
                    <a:pt x="15970" y="2107"/>
                  </a:cubicBezTo>
                  <a:cubicBezTo>
                    <a:pt x="15935" y="2124"/>
                    <a:pt x="15935" y="2177"/>
                    <a:pt x="15952" y="2216"/>
                  </a:cubicBezTo>
                  <a:cubicBezTo>
                    <a:pt x="15970" y="2233"/>
                    <a:pt x="15992" y="2233"/>
                    <a:pt x="16026" y="2233"/>
                  </a:cubicBezTo>
                  <a:lnTo>
                    <a:pt x="16061" y="2233"/>
                  </a:lnTo>
                  <a:cubicBezTo>
                    <a:pt x="16100" y="2198"/>
                    <a:pt x="16100" y="2159"/>
                    <a:pt x="16079" y="2124"/>
                  </a:cubicBezTo>
                  <a:cubicBezTo>
                    <a:pt x="16061" y="2107"/>
                    <a:pt x="16044" y="2090"/>
                    <a:pt x="16026" y="2090"/>
                  </a:cubicBezTo>
                  <a:close/>
                  <a:moveTo>
                    <a:pt x="27031" y="2090"/>
                  </a:moveTo>
                  <a:cubicBezTo>
                    <a:pt x="26996" y="2107"/>
                    <a:pt x="26996" y="2159"/>
                    <a:pt x="27013" y="2198"/>
                  </a:cubicBezTo>
                  <a:cubicBezTo>
                    <a:pt x="27013" y="2216"/>
                    <a:pt x="27048" y="2233"/>
                    <a:pt x="27066" y="2233"/>
                  </a:cubicBezTo>
                  <a:cubicBezTo>
                    <a:pt x="27087" y="2233"/>
                    <a:pt x="27087" y="2233"/>
                    <a:pt x="27105" y="2216"/>
                  </a:cubicBezTo>
                  <a:cubicBezTo>
                    <a:pt x="27140" y="2198"/>
                    <a:pt x="27157" y="2159"/>
                    <a:pt x="27140" y="2124"/>
                  </a:cubicBezTo>
                  <a:cubicBezTo>
                    <a:pt x="27122" y="2107"/>
                    <a:pt x="27105" y="2090"/>
                    <a:pt x="27066" y="2090"/>
                  </a:cubicBezTo>
                  <a:close/>
                  <a:moveTo>
                    <a:pt x="20321" y="2159"/>
                  </a:moveTo>
                  <a:cubicBezTo>
                    <a:pt x="20286" y="2198"/>
                    <a:pt x="20286" y="2233"/>
                    <a:pt x="20304" y="2268"/>
                  </a:cubicBezTo>
                  <a:cubicBezTo>
                    <a:pt x="20321" y="2285"/>
                    <a:pt x="20343" y="2307"/>
                    <a:pt x="20378" y="2307"/>
                  </a:cubicBezTo>
                  <a:cubicBezTo>
                    <a:pt x="20378" y="2307"/>
                    <a:pt x="20395" y="2285"/>
                    <a:pt x="20412" y="2285"/>
                  </a:cubicBezTo>
                  <a:cubicBezTo>
                    <a:pt x="20452" y="2268"/>
                    <a:pt x="20452" y="2216"/>
                    <a:pt x="20430" y="2177"/>
                  </a:cubicBezTo>
                  <a:cubicBezTo>
                    <a:pt x="20412" y="2159"/>
                    <a:pt x="20395" y="2159"/>
                    <a:pt x="20378" y="2159"/>
                  </a:cubicBezTo>
                  <a:close/>
                  <a:moveTo>
                    <a:pt x="4352" y="2177"/>
                  </a:moveTo>
                  <a:cubicBezTo>
                    <a:pt x="4313" y="2198"/>
                    <a:pt x="4313" y="2251"/>
                    <a:pt x="4330" y="2285"/>
                  </a:cubicBezTo>
                  <a:cubicBezTo>
                    <a:pt x="4330" y="2307"/>
                    <a:pt x="4369" y="2325"/>
                    <a:pt x="4387" y="2325"/>
                  </a:cubicBezTo>
                  <a:cubicBezTo>
                    <a:pt x="4404" y="2325"/>
                    <a:pt x="4421" y="2325"/>
                    <a:pt x="4421" y="2307"/>
                  </a:cubicBezTo>
                  <a:cubicBezTo>
                    <a:pt x="4461" y="2285"/>
                    <a:pt x="4478" y="2251"/>
                    <a:pt x="4461" y="2216"/>
                  </a:cubicBezTo>
                  <a:cubicBezTo>
                    <a:pt x="4439" y="2198"/>
                    <a:pt x="4421" y="2177"/>
                    <a:pt x="4387" y="2177"/>
                  </a:cubicBezTo>
                  <a:close/>
                  <a:moveTo>
                    <a:pt x="4043" y="2359"/>
                  </a:moveTo>
                  <a:cubicBezTo>
                    <a:pt x="4004" y="2377"/>
                    <a:pt x="3986" y="2433"/>
                    <a:pt x="4004" y="2468"/>
                  </a:cubicBezTo>
                  <a:cubicBezTo>
                    <a:pt x="4025" y="2486"/>
                    <a:pt x="4043" y="2503"/>
                    <a:pt x="4078" y="2503"/>
                  </a:cubicBezTo>
                  <a:cubicBezTo>
                    <a:pt x="4095" y="2503"/>
                    <a:pt x="4095" y="2503"/>
                    <a:pt x="4112" y="2486"/>
                  </a:cubicBezTo>
                  <a:cubicBezTo>
                    <a:pt x="4152" y="2468"/>
                    <a:pt x="4152" y="2433"/>
                    <a:pt x="4134" y="2394"/>
                  </a:cubicBezTo>
                  <a:cubicBezTo>
                    <a:pt x="4134" y="2359"/>
                    <a:pt x="4095" y="2359"/>
                    <a:pt x="4078" y="2359"/>
                  </a:cubicBezTo>
                  <a:close/>
                  <a:moveTo>
                    <a:pt x="20069" y="2359"/>
                  </a:moveTo>
                  <a:cubicBezTo>
                    <a:pt x="20051" y="2359"/>
                    <a:pt x="20051" y="2359"/>
                    <a:pt x="20034" y="2377"/>
                  </a:cubicBezTo>
                  <a:cubicBezTo>
                    <a:pt x="19995" y="2394"/>
                    <a:pt x="19995" y="2433"/>
                    <a:pt x="20016" y="2468"/>
                  </a:cubicBezTo>
                  <a:cubicBezTo>
                    <a:pt x="20034" y="2486"/>
                    <a:pt x="20051" y="2503"/>
                    <a:pt x="20069" y="2503"/>
                  </a:cubicBezTo>
                  <a:cubicBezTo>
                    <a:pt x="20086" y="2503"/>
                    <a:pt x="20104" y="2503"/>
                    <a:pt x="20104" y="2486"/>
                  </a:cubicBezTo>
                  <a:cubicBezTo>
                    <a:pt x="20143" y="2468"/>
                    <a:pt x="20160" y="2433"/>
                    <a:pt x="20125" y="2394"/>
                  </a:cubicBezTo>
                  <a:cubicBezTo>
                    <a:pt x="20125" y="2377"/>
                    <a:pt x="20086" y="2359"/>
                    <a:pt x="20069" y="2359"/>
                  </a:cubicBezTo>
                  <a:close/>
                  <a:moveTo>
                    <a:pt x="16187" y="2394"/>
                  </a:moveTo>
                  <a:cubicBezTo>
                    <a:pt x="16153" y="2433"/>
                    <a:pt x="16135" y="2468"/>
                    <a:pt x="16170" y="2503"/>
                  </a:cubicBezTo>
                  <a:cubicBezTo>
                    <a:pt x="16170" y="2525"/>
                    <a:pt x="16209" y="2542"/>
                    <a:pt x="16227" y="2542"/>
                  </a:cubicBezTo>
                  <a:cubicBezTo>
                    <a:pt x="16244" y="2542"/>
                    <a:pt x="16261" y="2542"/>
                    <a:pt x="16261" y="2525"/>
                  </a:cubicBezTo>
                  <a:cubicBezTo>
                    <a:pt x="16296" y="2503"/>
                    <a:pt x="16318" y="2451"/>
                    <a:pt x="16279" y="2416"/>
                  </a:cubicBezTo>
                  <a:cubicBezTo>
                    <a:pt x="16279" y="2394"/>
                    <a:pt x="16244" y="2394"/>
                    <a:pt x="16227" y="2394"/>
                  </a:cubicBezTo>
                  <a:close/>
                  <a:moveTo>
                    <a:pt x="27196" y="2416"/>
                  </a:moveTo>
                  <a:cubicBezTo>
                    <a:pt x="27157" y="2433"/>
                    <a:pt x="27157" y="2468"/>
                    <a:pt x="27157" y="2503"/>
                  </a:cubicBezTo>
                  <a:cubicBezTo>
                    <a:pt x="27174" y="2542"/>
                    <a:pt x="27214" y="2559"/>
                    <a:pt x="27231" y="2559"/>
                  </a:cubicBezTo>
                  <a:cubicBezTo>
                    <a:pt x="27248" y="2559"/>
                    <a:pt x="27248" y="2559"/>
                    <a:pt x="27266" y="2542"/>
                  </a:cubicBezTo>
                  <a:cubicBezTo>
                    <a:pt x="27305" y="2525"/>
                    <a:pt x="27322" y="2486"/>
                    <a:pt x="27305" y="2451"/>
                  </a:cubicBezTo>
                  <a:cubicBezTo>
                    <a:pt x="27283" y="2433"/>
                    <a:pt x="27266" y="2416"/>
                    <a:pt x="27231" y="2416"/>
                  </a:cubicBezTo>
                  <a:close/>
                  <a:moveTo>
                    <a:pt x="3769" y="2542"/>
                  </a:moveTo>
                  <a:cubicBezTo>
                    <a:pt x="3751" y="2542"/>
                    <a:pt x="3734" y="2542"/>
                    <a:pt x="3734" y="2559"/>
                  </a:cubicBezTo>
                  <a:cubicBezTo>
                    <a:pt x="3699" y="2577"/>
                    <a:pt x="3677" y="2612"/>
                    <a:pt x="3699" y="2651"/>
                  </a:cubicBezTo>
                  <a:cubicBezTo>
                    <a:pt x="3717" y="2668"/>
                    <a:pt x="3734" y="2686"/>
                    <a:pt x="3769" y="2686"/>
                  </a:cubicBezTo>
                  <a:cubicBezTo>
                    <a:pt x="3769" y="2686"/>
                    <a:pt x="3786" y="2686"/>
                    <a:pt x="3808" y="2668"/>
                  </a:cubicBezTo>
                  <a:cubicBezTo>
                    <a:pt x="3843" y="2651"/>
                    <a:pt x="3843" y="2612"/>
                    <a:pt x="3825" y="2577"/>
                  </a:cubicBezTo>
                  <a:cubicBezTo>
                    <a:pt x="3808" y="2559"/>
                    <a:pt x="3786" y="2542"/>
                    <a:pt x="3769" y="2542"/>
                  </a:cubicBezTo>
                  <a:close/>
                  <a:moveTo>
                    <a:pt x="19777" y="2559"/>
                  </a:moveTo>
                  <a:cubicBezTo>
                    <a:pt x="19760" y="2559"/>
                    <a:pt x="19742" y="2577"/>
                    <a:pt x="19725" y="2577"/>
                  </a:cubicBezTo>
                  <a:cubicBezTo>
                    <a:pt x="19708" y="2594"/>
                    <a:pt x="19690" y="2651"/>
                    <a:pt x="19708" y="2686"/>
                  </a:cubicBezTo>
                  <a:cubicBezTo>
                    <a:pt x="19725" y="2703"/>
                    <a:pt x="19742" y="2703"/>
                    <a:pt x="19777" y="2703"/>
                  </a:cubicBezTo>
                  <a:lnTo>
                    <a:pt x="19816" y="2703"/>
                  </a:lnTo>
                  <a:cubicBezTo>
                    <a:pt x="19851" y="2668"/>
                    <a:pt x="19851" y="2633"/>
                    <a:pt x="19834" y="2594"/>
                  </a:cubicBezTo>
                  <a:cubicBezTo>
                    <a:pt x="19816" y="2577"/>
                    <a:pt x="19799" y="2559"/>
                    <a:pt x="19777" y="2559"/>
                  </a:cubicBezTo>
                  <a:close/>
                  <a:moveTo>
                    <a:pt x="16427" y="2686"/>
                  </a:moveTo>
                  <a:cubicBezTo>
                    <a:pt x="16427" y="2686"/>
                    <a:pt x="16405" y="2686"/>
                    <a:pt x="16388" y="2703"/>
                  </a:cubicBezTo>
                  <a:cubicBezTo>
                    <a:pt x="16353" y="2720"/>
                    <a:pt x="16353" y="2777"/>
                    <a:pt x="16370" y="2794"/>
                  </a:cubicBezTo>
                  <a:cubicBezTo>
                    <a:pt x="16388" y="2829"/>
                    <a:pt x="16405" y="2829"/>
                    <a:pt x="16427" y="2829"/>
                  </a:cubicBezTo>
                  <a:cubicBezTo>
                    <a:pt x="16444" y="2829"/>
                    <a:pt x="16461" y="2829"/>
                    <a:pt x="16479" y="2812"/>
                  </a:cubicBezTo>
                  <a:cubicBezTo>
                    <a:pt x="16514" y="2794"/>
                    <a:pt x="16514" y="2760"/>
                    <a:pt x="16496" y="2720"/>
                  </a:cubicBezTo>
                  <a:cubicBezTo>
                    <a:pt x="16479" y="2703"/>
                    <a:pt x="16461" y="2686"/>
                    <a:pt x="16427" y="2686"/>
                  </a:cubicBezTo>
                  <a:close/>
                  <a:moveTo>
                    <a:pt x="3460" y="2720"/>
                  </a:moveTo>
                  <a:cubicBezTo>
                    <a:pt x="3442" y="2720"/>
                    <a:pt x="3425" y="2742"/>
                    <a:pt x="3425" y="2742"/>
                  </a:cubicBezTo>
                  <a:lnTo>
                    <a:pt x="3408" y="2742"/>
                  </a:lnTo>
                  <a:cubicBezTo>
                    <a:pt x="3390" y="2760"/>
                    <a:pt x="3373" y="2812"/>
                    <a:pt x="3390" y="2851"/>
                  </a:cubicBezTo>
                  <a:cubicBezTo>
                    <a:pt x="3408" y="2868"/>
                    <a:pt x="3425" y="2886"/>
                    <a:pt x="3460" y="2886"/>
                  </a:cubicBezTo>
                  <a:cubicBezTo>
                    <a:pt x="3460" y="2886"/>
                    <a:pt x="3482" y="2868"/>
                    <a:pt x="3499" y="2868"/>
                  </a:cubicBezTo>
                  <a:cubicBezTo>
                    <a:pt x="3534" y="2851"/>
                    <a:pt x="3534" y="2794"/>
                    <a:pt x="3516" y="2760"/>
                  </a:cubicBezTo>
                  <a:cubicBezTo>
                    <a:pt x="3499" y="2742"/>
                    <a:pt x="3482" y="2720"/>
                    <a:pt x="3460" y="2720"/>
                  </a:cubicBezTo>
                  <a:close/>
                  <a:moveTo>
                    <a:pt x="27357" y="2742"/>
                  </a:moveTo>
                  <a:cubicBezTo>
                    <a:pt x="27322" y="2760"/>
                    <a:pt x="27305" y="2794"/>
                    <a:pt x="27322" y="2829"/>
                  </a:cubicBezTo>
                  <a:cubicBezTo>
                    <a:pt x="27322" y="2868"/>
                    <a:pt x="27357" y="2886"/>
                    <a:pt x="27375" y="2886"/>
                  </a:cubicBezTo>
                  <a:lnTo>
                    <a:pt x="27414" y="2886"/>
                  </a:lnTo>
                  <a:cubicBezTo>
                    <a:pt x="27449" y="2868"/>
                    <a:pt x="27466" y="2812"/>
                    <a:pt x="27449" y="2777"/>
                  </a:cubicBezTo>
                  <a:cubicBezTo>
                    <a:pt x="27431" y="2760"/>
                    <a:pt x="27414" y="2742"/>
                    <a:pt x="27375" y="2742"/>
                  </a:cubicBezTo>
                  <a:close/>
                  <a:moveTo>
                    <a:pt x="19473" y="2760"/>
                  </a:moveTo>
                  <a:cubicBezTo>
                    <a:pt x="19451" y="2760"/>
                    <a:pt x="19433" y="2777"/>
                    <a:pt x="19433" y="2777"/>
                  </a:cubicBezTo>
                  <a:cubicBezTo>
                    <a:pt x="19399" y="2794"/>
                    <a:pt x="19381" y="2851"/>
                    <a:pt x="19416" y="2886"/>
                  </a:cubicBezTo>
                  <a:cubicBezTo>
                    <a:pt x="19416" y="2903"/>
                    <a:pt x="19451" y="2903"/>
                    <a:pt x="19473" y="2903"/>
                  </a:cubicBezTo>
                  <a:lnTo>
                    <a:pt x="19507" y="2903"/>
                  </a:lnTo>
                  <a:cubicBezTo>
                    <a:pt x="19542" y="2886"/>
                    <a:pt x="19560" y="2829"/>
                    <a:pt x="19525" y="2794"/>
                  </a:cubicBezTo>
                  <a:cubicBezTo>
                    <a:pt x="19525" y="2777"/>
                    <a:pt x="19490" y="2760"/>
                    <a:pt x="19473" y="2760"/>
                  </a:cubicBezTo>
                  <a:close/>
                  <a:moveTo>
                    <a:pt x="3155" y="2921"/>
                  </a:moveTo>
                  <a:cubicBezTo>
                    <a:pt x="3133" y="2921"/>
                    <a:pt x="3116" y="2921"/>
                    <a:pt x="3116" y="2938"/>
                  </a:cubicBezTo>
                  <a:cubicBezTo>
                    <a:pt x="3081" y="2960"/>
                    <a:pt x="3064" y="3012"/>
                    <a:pt x="3081" y="3029"/>
                  </a:cubicBezTo>
                  <a:cubicBezTo>
                    <a:pt x="3099" y="3069"/>
                    <a:pt x="3116" y="3069"/>
                    <a:pt x="3155" y="3069"/>
                  </a:cubicBezTo>
                  <a:lnTo>
                    <a:pt x="3190" y="3069"/>
                  </a:lnTo>
                  <a:cubicBezTo>
                    <a:pt x="3225" y="3029"/>
                    <a:pt x="3225" y="2995"/>
                    <a:pt x="3207" y="2960"/>
                  </a:cubicBezTo>
                  <a:cubicBezTo>
                    <a:pt x="3190" y="2938"/>
                    <a:pt x="3173" y="2921"/>
                    <a:pt x="3155" y="2921"/>
                  </a:cubicBezTo>
                  <a:close/>
                  <a:moveTo>
                    <a:pt x="19164" y="2960"/>
                  </a:moveTo>
                  <a:cubicBezTo>
                    <a:pt x="19146" y="2960"/>
                    <a:pt x="19146" y="2960"/>
                    <a:pt x="19124" y="2977"/>
                  </a:cubicBezTo>
                  <a:cubicBezTo>
                    <a:pt x="19090" y="2995"/>
                    <a:pt x="19072" y="3029"/>
                    <a:pt x="19107" y="3069"/>
                  </a:cubicBezTo>
                  <a:cubicBezTo>
                    <a:pt x="19107" y="3086"/>
                    <a:pt x="19146" y="3103"/>
                    <a:pt x="19164" y="3103"/>
                  </a:cubicBezTo>
                  <a:cubicBezTo>
                    <a:pt x="19181" y="3103"/>
                    <a:pt x="19198" y="3103"/>
                    <a:pt x="19198" y="3086"/>
                  </a:cubicBezTo>
                  <a:cubicBezTo>
                    <a:pt x="19233" y="3069"/>
                    <a:pt x="19255" y="3029"/>
                    <a:pt x="19216" y="2995"/>
                  </a:cubicBezTo>
                  <a:cubicBezTo>
                    <a:pt x="19216" y="2977"/>
                    <a:pt x="19181" y="2960"/>
                    <a:pt x="19164" y="2960"/>
                  </a:cubicBezTo>
                  <a:close/>
                  <a:moveTo>
                    <a:pt x="16644" y="2977"/>
                  </a:moveTo>
                  <a:cubicBezTo>
                    <a:pt x="16644" y="2977"/>
                    <a:pt x="16622" y="2977"/>
                    <a:pt x="16605" y="2995"/>
                  </a:cubicBezTo>
                  <a:cubicBezTo>
                    <a:pt x="16570" y="3012"/>
                    <a:pt x="16570" y="3069"/>
                    <a:pt x="16588" y="3103"/>
                  </a:cubicBezTo>
                  <a:cubicBezTo>
                    <a:pt x="16605" y="3121"/>
                    <a:pt x="16622" y="3121"/>
                    <a:pt x="16644" y="3121"/>
                  </a:cubicBezTo>
                  <a:cubicBezTo>
                    <a:pt x="16662" y="3121"/>
                    <a:pt x="16679" y="3121"/>
                    <a:pt x="16696" y="3103"/>
                  </a:cubicBezTo>
                  <a:cubicBezTo>
                    <a:pt x="16731" y="3086"/>
                    <a:pt x="16731" y="3029"/>
                    <a:pt x="16714" y="3012"/>
                  </a:cubicBezTo>
                  <a:cubicBezTo>
                    <a:pt x="16696" y="2995"/>
                    <a:pt x="16679" y="2977"/>
                    <a:pt x="16644" y="2977"/>
                  </a:cubicBezTo>
                  <a:close/>
                  <a:moveTo>
                    <a:pt x="27522" y="3069"/>
                  </a:moveTo>
                  <a:cubicBezTo>
                    <a:pt x="27522" y="3069"/>
                    <a:pt x="27501" y="3069"/>
                    <a:pt x="27501" y="3086"/>
                  </a:cubicBezTo>
                  <a:cubicBezTo>
                    <a:pt x="27466" y="3086"/>
                    <a:pt x="27449" y="3138"/>
                    <a:pt x="27466" y="3177"/>
                  </a:cubicBezTo>
                  <a:cubicBezTo>
                    <a:pt x="27466" y="3195"/>
                    <a:pt x="27501" y="3212"/>
                    <a:pt x="27522" y="3212"/>
                  </a:cubicBezTo>
                  <a:lnTo>
                    <a:pt x="27557" y="3212"/>
                  </a:lnTo>
                  <a:cubicBezTo>
                    <a:pt x="27592" y="3195"/>
                    <a:pt x="27610" y="3156"/>
                    <a:pt x="27592" y="3121"/>
                  </a:cubicBezTo>
                  <a:cubicBezTo>
                    <a:pt x="27575" y="3086"/>
                    <a:pt x="27557" y="3069"/>
                    <a:pt x="27522" y="3069"/>
                  </a:cubicBezTo>
                  <a:close/>
                  <a:moveTo>
                    <a:pt x="2846" y="3121"/>
                  </a:moveTo>
                  <a:cubicBezTo>
                    <a:pt x="2829" y="3121"/>
                    <a:pt x="2807" y="3121"/>
                    <a:pt x="2807" y="3138"/>
                  </a:cubicBezTo>
                  <a:cubicBezTo>
                    <a:pt x="2772" y="3156"/>
                    <a:pt x="2755" y="3195"/>
                    <a:pt x="2790" y="3230"/>
                  </a:cubicBezTo>
                  <a:cubicBezTo>
                    <a:pt x="2790" y="3247"/>
                    <a:pt x="2829" y="3264"/>
                    <a:pt x="2846" y="3264"/>
                  </a:cubicBezTo>
                  <a:cubicBezTo>
                    <a:pt x="2864" y="3264"/>
                    <a:pt x="2864" y="3264"/>
                    <a:pt x="2881" y="3247"/>
                  </a:cubicBezTo>
                  <a:cubicBezTo>
                    <a:pt x="2916" y="3230"/>
                    <a:pt x="2916" y="3195"/>
                    <a:pt x="2898" y="3156"/>
                  </a:cubicBezTo>
                  <a:cubicBezTo>
                    <a:pt x="2898" y="3138"/>
                    <a:pt x="2864" y="3121"/>
                    <a:pt x="2846" y="3121"/>
                  </a:cubicBezTo>
                  <a:close/>
                  <a:moveTo>
                    <a:pt x="18855" y="3138"/>
                  </a:moveTo>
                  <a:cubicBezTo>
                    <a:pt x="18837" y="3138"/>
                    <a:pt x="18837" y="3138"/>
                    <a:pt x="18820" y="3156"/>
                  </a:cubicBezTo>
                  <a:cubicBezTo>
                    <a:pt x="18781" y="3177"/>
                    <a:pt x="18763" y="3212"/>
                    <a:pt x="18781" y="3247"/>
                  </a:cubicBezTo>
                  <a:cubicBezTo>
                    <a:pt x="18798" y="3286"/>
                    <a:pt x="18820" y="3286"/>
                    <a:pt x="18855" y="3286"/>
                  </a:cubicBezTo>
                  <a:lnTo>
                    <a:pt x="18890" y="3286"/>
                  </a:lnTo>
                  <a:cubicBezTo>
                    <a:pt x="18929" y="3264"/>
                    <a:pt x="18929" y="3212"/>
                    <a:pt x="18907" y="3177"/>
                  </a:cubicBezTo>
                  <a:cubicBezTo>
                    <a:pt x="18907" y="3156"/>
                    <a:pt x="18872" y="3138"/>
                    <a:pt x="18855" y="3138"/>
                  </a:cubicBezTo>
                  <a:close/>
                  <a:moveTo>
                    <a:pt x="16897" y="3247"/>
                  </a:moveTo>
                  <a:cubicBezTo>
                    <a:pt x="16879" y="3247"/>
                    <a:pt x="16862" y="3247"/>
                    <a:pt x="16840" y="3264"/>
                  </a:cubicBezTo>
                  <a:cubicBezTo>
                    <a:pt x="16805" y="3304"/>
                    <a:pt x="16805" y="3338"/>
                    <a:pt x="16840" y="3373"/>
                  </a:cubicBezTo>
                  <a:cubicBezTo>
                    <a:pt x="16862" y="3395"/>
                    <a:pt x="16879" y="3395"/>
                    <a:pt x="16897" y="3395"/>
                  </a:cubicBezTo>
                  <a:cubicBezTo>
                    <a:pt x="16914" y="3395"/>
                    <a:pt x="16931" y="3395"/>
                    <a:pt x="16949" y="3373"/>
                  </a:cubicBezTo>
                  <a:cubicBezTo>
                    <a:pt x="16971" y="3338"/>
                    <a:pt x="16971" y="3304"/>
                    <a:pt x="16949" y="3264"/>
                  </a:cubicBezTo>
                  <a:cubicBezTo>
                    <a:pt x="16931" y="3247"/>
                    <a:pt x="16914" y="3247"/>
                    <a:pt x="16897" y="3247"/>
                  </a:cubicBezTo>
                  <a:close/>
                  <a:moveTo>
                    <a:pt x="18494" y="3321"/>
                  </a:moveTo>
                  <a:cubicBezTo>
                    <a:pt x="18472" y="3338"/>
                    <a:pt x="18454" y="3395"/>
                    <a:pt x="18472" y="3430"/>
                  </a:cubicBezTo>
                  <a:cubicBezTo>
                    <a:pt x="18472" y="3447"/>
                    <a:pt x="18511" y="3465"/>
                    <a:pt x="18528" y="3465"/>
                  </a:cubicBezTo>
                  <a:cubicBezTo>
                    <a:pt x="18546" y="3465"/>
                    <a:pt x="18563" y="3465"/>
                    <a:pt x="18563" y="3447"/>
                  </a:cubicBezTo>
                  <a:cubicBezTo>
                    <a:pt x="18602" y="3430"/>
                    <a:pt x="18620" y="3395"/>
                    <a:pt x="18602" y="3356"/>
                  </a:cubicBezTo>
                  <a:cubicBezTo>
                    <a:pt x="18581" y="3338"/>
                    <a:pt x="18563" y="3321"/>
                    <a:pt x="18528" y="3321"/>
                  </a:cubicBezTo>
                  <a:close/>
                  <a:moveTo>
                    <a:pt x="2555" y="3338"/>
                  </a:moveTo>
                  <a:cubicBezTo>
                    <a:pt x="2537" y="3338"/>
                    <a:pt x="2520" y="3338"/>
                    <a:pt x="2502" y="3356"/>
                  </a:cubicBezTo>
                  <a:cubicBezTo>
                    <a:pt x="2481" y="3373"/>
                    <a:pt x="2463" y="3430"/>
                    <a:pt x="2502" y="3465"/>
                  </a:cubicBezTo>
                  <a:cubicBezTo>
                    <a:pt x="2520" y="3465"/>
                    <a:pt x="2537" y="3482"/>
                    <a:pt x="2555" y="3482"/>
                  </a:cubicBezTo>
                  <a:cubicBezTo>
                    <a:pt x="2572" y="3482"/>
                    <a:pt x="2590" y="3482"/>
                    <a:pt x="2590" y="3465"/>
                  </a:cubicBezTo>
                  <a:cubicBezTo>
                    <a:pt x="2629" y="3447"/>
                    <a:pt x="2629" y="3395"/>
                    <a:pt x="2611" y="3356"/>
                  </a:cubicBezTo>
                  <a:cubicBezTo>
                    <a:pt x="2590" y="3338"/>
                    <a:pt x="2572" y="3338"/>
                    <a:pt x="2555" y="3338"/>
                  </a:cubicBezTo>
                  <a:close/>
                  <a:moveTo>
                    <a:pt x="27631" y="3412"/>
                  </a:moveTo>
                  <a:cubicBezTo>
                    <a:pt x="27592" y="3430"/>
                    <a:pt x="27575" y="3465"/>
                    <a:pt x="27592" y="3504"/>
                  </a:cubicBezTo>
                  <a:cubicBezTo>
                    <a:pt x="27610" y="3539"/>
                    <a:pt x="27631" y="3556"/>
                    <a:pt x="27666" y="3556"/>
                  </a:cubicBezTo>
                  <a:cubicBezTo>
                    <a:pt x="27666" y="3556"/>
                    <a:pt x="27683" y="3556"/>
                    <a:pt x="27683" y="3539"/>
                  </a:cubicBezTo>
                  <a:cubicBezTo>
                    <a:pt x="27740" y="3539"/>
                    <a:pt x="27757" y="3482"/>
                    <a:pt x="27740" y="3447"/>
                  </a:cubicBezTo>
                  <a:cubicBezTo>
                    <a:pt x="27718" y="3430"/>
                    <a:pt x="27701" y="3412"/>
                    <a:pt x="27666" y="3412"/>
                  </a:cubicBezTo>
                  <a:close/>
                  <a:moveTo>
                    <a:pt x="17166" y="3482"/>
                  </a:moveTo>
                  <a:cubicBezTo>
                    <a:pt x="17149" y="3482"/>
                    <a:pt x="17132" y="3482"/>
                    <a:pt x="17114" y="3504"/>
                  </a:cubicBezTo>
                  <a:cubicBezTo>
                    <a:pt x="17097" y="3539"/>
                    <a:pt x="17097" y="3591"/>
                    <a:pt x="17132" y="3613"/>
                  </a:cubicBezTo>
                  <a:cubicBezTo>
                    <a:pt x="17149" y="3613"/>
                    <a:pt x="17166" y="3630"/>
                    <a:pt x="17166" y="3630"/>
                  </a:cubicBezTo>
                  <a:cubicBezTo>
                    <a:pt x="17206" y="3630"/>
                    <a:pt x="17223" y="3613"/>
                    <a:pt x="17240" y="3591"/>
                  </a:cubicBezTo>
                  <a:cubicBezTo>
                    <a:pt x="17258" y="3556"/>
                    <a:pt x="17240" y="3504"/>
                    <a:pt x="17206" y="3482"/>
                  </a:cubicBezTo>
                  <a:close/>
                  <a:moveTo>
                    <a:pt x="18185" y="3482"/>
                  </a:moveTo>
                  <a:cubicBezTo>
                    <a:pt x="18145" y="3504"/>
                    <a:pt x="18128" y="3539"/>
                    <a:pt x="18145" y="3573"/>
                  </a:cubicBezTo>
                  <a:cubicBezTo>
                    <a:pt x="18145" y="3613"/>
                    <a:pt x="18185" y="3630"/>
                    <a:pt x="18202" y="3630"/>
                  </a:cubicBezTo>
                  <a:cubicBezTo>
                    <a:pt x="18219" y="3630"/>
                    <a:pt x="18219" y="3613"/>
                    <a:pt x="18237" y="3613"/>
                  </a:cubicBezTo>
                  <a:cubicBezTo>
                    <a:pt x="18276" y="3591"/>
                    <a:pt x="18293" y="3556"/>
                    <a:pt x="18276" y="3521"/>
                  </a:cubicBezTo>
                  <a:cubicBezTo>
                    <a:pt x="18254" y="3482"/>
                    <a:pt x="18237" y="3482"/>
                    <a:pt x="18202" y="3482"/>
                  </a:cubicBezTo>
                  <a:close/>
                  <a:moveTo>
                    <a:pt x="2285" y="3573"/>
                  </a:moveTo>
                  <a:cubicBezTo>
                    <a:pt x="2263" y="3573"/>
                    <a:pt x="2246" y="3591"/>
                    <a:pt x="2228" y="3613"/>
                  </a:cubicBezTo>
                  <a:cubicBezTo>
                    <a:pt x="2211" y="3630"/>
                    <a:pt x="2211" y="3682"/>
                    <a:pt x="2228" y="3700"/>
                  </a:cubicBezTo>
                  <a:cubicBezTo>
                    <a:pt x="2246" y="3721"/>
                    <a:pt x="2263" y="3721"/>
                    <a:pt x="2285" y="3721"/>
                  </a:cubicBezTo>
                  <a:cubicBezTo>
                    <a:pt x="2302" y="3721"/>
                    <a:pt x="2320" y="3721"/>
                    <a:pt x="2337" y="3700"/>
                  </a:cubicBezTo>
                  <a:cubicBezTo>
                    <a:pt x="2355" y="3682"/>
                    <a:pt x="2372" y="3630"/>
                    <a:pt x="2337" y="3613"/>
                  </a:cubicBezTo>
                  <a:cubicBezTo>
                    <a:pt x="2320" y="3591"/>
                    <a:pt x="2302" y="3573"/>
                    <a:pt x="2285" y="3573"/>
                  </a:cubicBezTo>
                  <a:close/>
                  <a:moveTo>
                    <a:pt x="17514" y="3613"/>
                  </a:moveTo>
                  <a:cubicBezTo>
                    <a:pt x="17475" y="3613"/>
                    <a:pt x="17441" y="3630"/>
                    <a:pt x="17441" y="3665"/>
                  </a:cubicBezTo>
                  <a:cubicBezTo>
                    <a:pt x="17423" y="3700"/>
                    <a:pt x="17458" y="3756"/>
                    <a:pt x="17493" y="3756"/>
                  </a:cubicBezTo>
                  <a:lnTo>
                    <a:pt x="17514" y="3756"/>
                  </a:lnTo>
                  <a:cubicBezTo>
                    <a:pt x="17549" y="3756"/>
                    <a:pt x="17567" y="3739"/>
                    <a:pt x="17584" y="3700"/>
                  </a:cubicBezTo>
                  <a:cubicBezTo>
                    <a:pt x="17584" y="3665"/>
                    <a:pt x="17567" y="3613"/>
                    <a:pt x="17532" y="3613"/>
                  </a:cubicBezTo>
                  <a:close/>
                  <a:moveTo>
                    <a:pt x="17858" y="3613"/>
                  </a:moveTo>
                  <a:cubicBezTo>
                    <a:pt x="17819" y="3613"/>
                    <a:pt x="17784" y="3647"/>
                    <a:pt x="17802" y="3682"/>
                  </a:cubicBezTo>
                  <a:cubicBezTo>
                    <a:pt x="17802" y="3721"/>
                    <a:pt x="17841" y="3756"/>
                    <a:pt x="17876" y="3756"/>
                  </a:cubicBezTo>
                  <a:lnTo>
                    <a:pt x="17876" y="3739"/>
                  </a:lnTo>
                  <a:cubicBezTo>
                    <a:pt x="17928" y="3739"/>
                    <a:pt x="17950" y="3700"/>
                    <a:pt x="17950" y="3665"/>
                  </a:cubicBezTo>
                  <a:cubicBezTo>
                    <a:pt x="17928" y="3630"/>
                    <a:pt x="17893" y="3613"/>
                    <a:pt x="17876" y="3613"/>
                  </a:cubicBezTo>
                  <a:close/>
                  <a:moveTo>
                    <a:pt x="27810" y="3739"/>
                  </a:moveTo>
                  <a:cubicBezTo>
                    <a:pt x="27792" y="3739"/>
                    <a:pt x="27792" y="3739"/>
                    <a:pt x="27775" y="3756"/>
                  </a:cubicBezTo>
                  <a:cubicBezTo>
                    <a:pt x="27740" y="3756"/>
                    <a:pt x="27718" y="3808"/>
                    <a:pt x="27740" y="3847"/>
                  </a:cubicBezTo>
                  <a:cubicBezTo>
                    <a:pt x="27757" y="3865"/>
                    <a:pt x="27775" y="3882"/>
                    <a:pt x="27810" y="3882"/>
                  </a:cubicBezTo>
                  <a:lnTo>
                    <a:pt x="27827" y="3882"/>
                  </a:lnTo>
                  <a:cubicBezTo>
                    <a:pt x="27866" y="3865"/>
                    <a:pt x="27884" y="3830"/>
                    <a:pt x="27866" y="3791"/>
                  </a:cubicBezTo>
                  <a:cubicBezTo>
                    <a:pt x="27866" y="3756"/>
                    <a:pt x="27827" y="3739"/>
                    <a:pt x="27810" y="3739"/>
                  </a:cubicBezTo>
                  <a:close/>
                  <a:moveTo>
                    <a:pt x="2028" y="3847"/>
                  </a:moveTo>
                  <a:cubicBezTo>
                    <a:pt x="2011" y="3847"/>
                    <a:pt x="1993" y="3847"/>
                    <a:pt x="1976" y="3865"/>
                  </a:cubicBezTo>
                  <a:cubicBezTo>
                    <a:pt x="1959" y="3882"/>
                    <a:pt x="1959" y="3939"/>
                    <a:pt x="1976" y="3956"/>
                  </a:cubicBezTo>
                  <a:cubicBezTo>
                    <a:pt x="1993" y="3974"/>
                    <a:pt x="2011" y="3991"/>
                    <a:pt x="2028" y="3991"/>
                  </a:cubicBezTo>
                  <a:cubicBezTo>
                    <a:pt x="2046" y="3991"/>
                    <a:pt x="2067" y="3974"/>
                    <a:pt x="2085" y="3956"/>
                  </a:cubicBezTo>
                  <a:cubicBezTo>
                    <a:pt x="2102" y="3939"/>
                    <a:pt x="2102" y="3882"/>
                    <a:pt x="2085" y="3865"/>
                  </a:cubicBezTo>
                  <a:cubicBezTo>
                    <a:pt x="2067" y="3847"/>
                    <a:pt x="2046" y="3847"/>
                    <a:pt x="2028" y="3847"/>
                  </a:cubicBezTo>
                  <a:close/>
                  <a:moveTo>
                    <a:pt x="27958" y="4065"/>
                  </a:moveTo>
                  <a:cubicBezTo>
                    <a:pt x="27936" y="4065"/>
                    <a:pt x="27936" y="4082"/>
                    <a:pt x="27918" y="4082"/>
                  </a:cubicBezTo>
                  <a:cubicBezTo>
                    <a:pt x="27884" y="4100"/>
                    <a:pt x="27866" y="4135"/>
                    <a:pt x="27884" y="4174"/>
                  </a:cubicBezTo>
                  <a:cubicBezTo>
                    <a:pt x="27901" y="4209"/>
                    <a:pt x="27918" y="4209"/>
                    <a:pt x="27958" y="4209"/>
                  </a:cubicBezTo>
                  <a:lnTo>
                    <a:pt x="27975" y="4209"/>
                  </a:lnTo>
                  <a:cubicBezTo>
                    <a:pt x="28010" y="4191"/>
                    <a:pt x="28027" y="4156"/>
                    <a:pt x="28010" y="4117"/>
                  </a:cubicBezTo>
                  <a:cubicBezTo>
                    <a:pt x="28010" y="4082"/>
                    <a:pt x="27975" y="4065"/>
                    <a:pt x="27958" y="4065"/>
                  </a:cubicBezTo>
                  <a:close/>
                  <a:moveTo>
                    <a:pt x="1776" y="4100"/>
                  </a:moveTo>
                  <a:cubicBezTo>
                    <a:pt x="1758" y="4100"/>
                    <a:pt x="1741" y="4117"/>
                    <a:pt x="1719" y="4117"/>
                  </a:cubicBezTo>
                  <a:cubicBezTo>
                    <a:pt x="1702" y="4156"/>
                    <a:pt x="1702" y="4209"/>
                    <a:pt x="1741" y="4226"/>
                  </a:cubicBezTo>
                  <a:cubicBezTo>
                    <a:pt x="1741" y="4243"/>
                    <a:pt x="1758" y="4243"/>
                    <a:pt x="1776" y="4243"/>
                  </a:cubicBezTo>
                  <a:cubicBezTo>
                    <a:pt x="1793" y="4243"/>
                    <a:pt x="1811" y="4243"/>
                    <a:pt x="1828" y="4226"/>
                  </a:cubicBezTo>
                  <a:cubicBezTo>
                    <a:pt x="1867" y="4191"/>
                    <a:pt x="1867" y="4156"/>
                    <a:pt x="1828" y="4117"/>
                  </a:cubicBezTo>
                  <a:cubicBezTo>
                    <a:pt x="1811" y="4100"/>
                    <a:pt x="1793" y="4100"/>
                    <a:pt x="1776" y="4100"/>
                  </a:cubicBezTo>
                  <a:close/>
                  <a:moveTo>
                    <a:pt x="1541" y="4374"/>
                  </a:moveTo>
                  <a:cubicBezTo>
                    <a:pt x="1523" y="4374"/>
                    <a:pt x="1502" y="4391"/>
                    <a:pt x="1484" y="4409"/>
                  </a:cubicBezTo>
                  <a:cubicBezTo>
                    <a:pt x="1467" y="4426"/>
                    <a:pt x="1467" y="4483"/>
                    <a:pt x="1502" y="4500"/>
                  </a:cubicBezTo>
                  <a:cubicBezTo>
                    <a:pt x="1502" y="4518"/>
                    <a:pt x="1523" y="4518"/>
                    <a:pt x="1541" y="4518"/>
                  </a:cubicBezTo>
                  <a:cubicBezTo>
                    <a:pt x="1558" y="4518"/>
                    <a:pt x="1593" y="4518"/>
                    <a:pt x="1593" y="4500"/>
                  </a:cubicBezTo>
                  <a:cubicBezTo>
                    <a:pt x="1632" y="4461"/>
                    <a:pt x="1632" y="4426"/>
                    <a:pt x="1593" y="4391"/>
                  </a:cubicBezTo>
                  <a:cubicBezTo>
                    <a:pt x="1576" y="4391"/>
                    <a:pt x="1558" y="4374"/>
                    <a:pt x="1541" y="4374"/>
                  </a:cubicBezTo>
                  <a:close/>
                  <a:moveTo>
                    <a:pt x="28084" y="4409"/>
                  </a:moveTo>
                  <a:cubicBezTo>
                    <a:pt x="28045" y="4426"/>
                    <a:pt x="28027" y="4461"/>
                    <a:pt x="28045" y="4500"/>
                  </a:cubicBezTo>
                  <a:cubicBezTo>
                    <a:pt x="28045" y="4535"/>
                    <a:pt x="28084" y="4552"/>
                    <a:pt x="28101" y="4552"/>
                  </a:cubicBezTo>
                  <a:cubicBezTo>
                    <a:pt x="28119" y="4552"/>
                    <a:pt x="28136" y="4535"/>
                    <a:pt x="28136" y="4535"/>
                  </a:cubicBezTo>
                  <a:cubicBezTo>
                    <a:pt x="28175" y="4518"/>
                    <a:pt x="28193" y="4483"/>
                    <a:pt x="28175" y="4444"/>
                  </a:cubicBezTo>
                  <a:cubicBezTo>
                    <a:pt x="28153" y="4409"/>
                    <a:pt x="28136" y="4409"/>
                    <a:pt x="28101" y="4409"/>
                  </a:cubicBezTo>
                  <a:close/>
                  <a:moveTo>
                    <a:pt x="1323" y="4661"/>
                  </a:moveTo>
                  <a:cubicBezTo>
                    <a:pt x="1306" y="4661"/>
                    <a:pt x="1267" y="4679"/>
                    <a:pt x="1267" y="4700"/>
                  </a:cubicBezTo>
                  <a:cubicBezTo>
                    <a:pt x="1232" y="4718"/>
                    <a:pt x="1249" y="4770"/>
                    <a:pt x="1267" y="4787"/>
                  </a:cubicBezTo>
                  <a:cubicBezTo>
                    <a:pt x="1284" y="4809"/>
                    <a:pt x="1306" y="4809"/>
                    <a:pt x="1323" y="4809"/>
                  </a:cubicBezTo>
                  <a:cubicBezTo>
                    <a:pt x="1341" y="4809"/>
                    <a:pt x="1358" y="4787"/>
                    <a:pt x="1376" y="4770"/>
                  </a:cubicBezTo>
                  <a:cubicBezTo>
                    <a:pt x="1393" y="4753"/>
                    <a:pt x="1393" y="4700"/>
                    <a:pt x="1358" y="4679"/>
                  </a:cubicBezTo>
                  <a:cubicBezTo>
                    <a:pt x="1358" y="4661"/>
                    <a:pt x="1341" y="4661"/>
                    <a:pt x="1323" y="4661"/>
                  </a:cubicBezTo>
                  <a:close/>
                  <a:moveTo>
                    <a:pt x="28284" y="4718"/>
                  </a:moveTo>
                  <a:cubicBezTo>
                    <a:pt x="28262" y="4718"/>
                    <a:pt x="28245" y="4718"/>
                    <a:pt x="28245" y="4735"/>
                  </a:cubicBezTo>
                  <a:cubicBezTo>
                    <a:pt x="28210" y="4753"/>
                    <a:pt x="28193" y="4787"/>
                    <a:pt x="28210" y="4827"/>
                  </a:cubicBezTo>
                  <a:cubicBezTo>
                    <a:pt x="28227" y="4844"/>
                    <a:pt x="28245" y="4861"/>
                    <a:pt x="28284" y="4861"/>
                  </a:cubicBezTo>
                  <a:lnTo>
                    <a:pt x="28319" y="4861"/>
                  </a:lnTo>
                  <a:cubicBezTo>
                    <a:pt x="28354" y="4844"/>
                    <a:pt x="28354" y="4787"/>
                    <a:pt x="28336" y="4753"/>
                  </a:cubicBezTo>
                  <a:cubicBezTo>
                    <a:pt x="28319" y="4735"/>
                    <a:pt x="28301" y="4718"/>
                    <a:pt x="28284" y="4718"/>
                  </a:cubicBezTo>
                  <a:close/>
                  <a:moveTo>
                    <a:pt x="1106" y="4953"/>
                  </a:moveTo>
                  <a:cubicBezTo>
                    <a:pt x="1088" y="4953"/>
                    <a:pt x="1067" y="4970"/>
                    <a:pt x="1049" y="4988"/>
                  </a:cubicBezTo>
                  <a:cubicBezTo>
                    <a:pt x="1032" y="5027"/>
                    <a:pt x="1032" y="5061"/>
                    <a:pt x="1067" y="5079"/>
                  </a:cubicBezTo>
                  <a:cubicBezTo>
                    <a:pt x="1088" y="5096"/>
                    <a:pt x="1088" y="5096"/>
                    <a:pt x="1106" y="5096"/>
                  </a:cubicBezTo>
                  <a:cubicBezTo>
                    <a:pt x="1123" y="5096"/>
                    <a:pt x="1158" y="5096"/>
                    <a:pt x="1158" y="5061"/>
                  </a:cubicBezTo>
                  <a:cubicBezTo>
                    <a:pt x="1197" y="5044"/>
                    <a:pt x="1175" y="4988"/>
                    <a:pt x="1141" y="4970"/>
                  </a:cubicBezTo>
                  <a:cubicBezTo>
                    <a:pt x="1141" y="4953"/>
                    <a:pt x="1123" y="4953"/>
                    <a:pt x="1106" y="4953"/>
                  </a:cubicBezTo>
                  <a:close/>
                  <a:moveTo>
                    <a:pt x="28428" y="5044"/>
                  </a:moveTo>
                  <a:cubicBezTo>
                    <a:pt x="28393" y="5061"/>
                    <a:pt x="28371" y="5114"/>
                    <a:pt x="28393" y="5153"/>
                  </a:cubicBezTo>
                  <a:cubicBezTo>
                    <a:pt x="28410" y="5170"/>
                    <a:pt x="28428" y="5188"/>
                    <a:pt x="28462" y="5188"/>
                  </a:cubicBezTo>
                  <a:cubicBezTo>
                    <a:pt x="28462" y="5188"/>
                    <a:pt x="28480" y="5170"/>
                    <a:pt x="28502" y="5170"/>
                  </a:cubicBezTo>
                  <a:cubicBezTo>
                    <a:pt x="28536" y="5153"/>
                    <a:pt x="28536" y="5114"/>
                    <a:pt x="28519" y="5079"/>
                  </a:cubicBezTo>
                  <a:cubicBezTo>
                    <a:pt x="28502" y="5044"/>
                    <a:pt x="28480" y="5044"/>
                    <a:pt x="28462" y="5044"/>
                  </a:cubicBezTo>
                  <a:close/>
                  <a:moveTo>
                    <a:pt x="906" y="5262"/>
                  </a:moveTo>
                  <a:cubicBezTo>
                    <a:pt x="888" y="5262"/>
                    <a:pt x="849" y="5262"/>
                    <a:pt x="849" y="5296"/>
                  </a:cubicBezTo>
                  <a:cubicBezTo>
                    <a:pt x="814" y="5331"/>
                    <a:pt x="832" y="5370"/>
                    <a:pt x="871" y="5388"/>
                  </a:cubicBezTo>
                  <a:cubicBezTo>
                    <a:pt x="888" y="5405"/>
                    <a:pt x="888" y="5405"/>
                    <a:pt x="906" y="5405"/>
                  </a:cubicBezTo>
                  <a:cubicBezTo>
                    <a:pt x="923" y="5405"/>
                    <a:pt x="958" y="5388"/>
                    <a:pt x="958" y="5370"/>
                  </a:cubicBezTo>
                  <a:cubicBezTo>
                    <a:pt x="997" y="5331"/>
                    <a:pt x="980" y="5296"/>
                    <a:pt x="940" y="5262"/>
                  </a:cubicBezTo>
                  <a:close/>
                  <a:moveTo>
                    <a:pt x="28610" y="5353"/>
                  </a:moveTo>
                  <a:cubicBezTo>
                    <a:pt x="28571" y="5388"/>
                    <a:pt x="28554" y="5423"/>
                    <a:pt x="28571" y="5462"/>
                  </a:cubicBezTo>
                  <a:cubicBezTo>
                    <a:pt x="28589" y="5479"/>
                    <a:pt x="28610" y="5497"/>
                    <a:pt x="28645" y="5497"/>
                  </a:cubicBezTo>
                  <a:cubicBezTo>
                    <a:pt x="28645" y="5497"/>
                    <a:pt x="28663" y="5497"/>
                    <a:pt x="28680" y="5479"/>
                  </a:cubicBezTo>
                  <a:cubicBezTo>
                    <a:pt x="28719" y="5462"/>
                    <a:pt x="28719" y="5423"/>
                    <a:pt x="28697" y="5388"/>
                  </a:cubicBezTo>
                  <a:cubicBezTo>
                    <a:pt x="28680" y="5370"/>
                    <a:pt x="28663" y="5353"/>
                    <a:pt x="28645" y="5353"/>
                  </a:cubicBezTo>
                  <a:close/>
                  <a:moveTo>
                    <a:pt x="705" y="5571"/>
                  </a:moveTo>
                  <a:cubicBezTo>
                    <a:pt x="688" y="5571"/>
                    <a:pt x="671" y="5588"/>
                    <a:pt x="653" y="5605"/>
                  </a:cubicBezTo>
                  <a:cubicBezTo>
                    <a:pt x="631" y="5640"/>
                    <a:pt x="653" y="5679"/>
                    <a:pt x="671" y="5697"/>
                  </a:cubicBezTo>
                  <a:cubicBezTo>
                    <a:pt x="688" y="5714"/>
                    <a:pt x="705" y="5714"/>
                    <a:pt x="705" y="5714"/>
                  </a:cubicBezTo>
                  <a:cubicBezTo>
                    <a:pt x="740" y="5714"/>
                    <a:pt x="762" y="5697"/>
                    <a:pt x="779" y="5679"/>
                  </a:cubicBezTo>
                  <a:cubicBezTo>
                    <a:pt x="797" y="5640"/>
                    <a:pt x="779" y="5605"/>
                    <a:pt x="762" y="5571"/>
                  </a:cubicBezTo>
                  <a:close/>
                  <a:moveTo>
                    <a:pt x="28828" y="5658"/>
                  </a:moveTo>
                  <a:cubicBezTo>
                    <a:pt x="28806" y="5658"/>
                    <a:pt x="28789" y="5658"/>
                    <a:pt x="28789" y="5679"/>
                  </a:cubicBezTo>
                  <a:cubicBezTo>
                    <a:pt x="28754" y="5697"/>
                    <a:pt x="28736" y="5732"/>
                    <a:pt x="28754" y="5766"/>
                  </a:cubicBezTo>
                  <a:cubicBezTo>
                    <a:pt x="28771" y="5788"/>
                    <a:pt x="28806" y="5806"/>
                    <a:pt x="28828" y="5806"/>
                  </a:cubicBezTo>
                  <a:lnTo>
                    <a:pt x="28863" y="5806"/>
                  </a:lnTo>
                  <a:cubicBezTo>
                    <a:pt x="28897" y="5766"/>
                    <a:pt x="28897" y="5732"/>
                    <a:pt x="28880" y="5697"/>
                  </a:cubicBezTo>
                  <a:cubicBezTo>
                    <a:pt x="28880" y="5679"/>
                    <a:pt x="28845" y="5658"/>
                    <a:pt x="28828" y="5658"/>
                  </a:cubicBezTo>
                  <a:close/>
                  <a:moveTo>
                    <a:pt x="544" y="5875"/>
                  </a:moveTo>
                  <a:cubicBezTo>
                    <a:pt x="505" y="5875"/>
                    <a:pt x="488" y="5897"/>
                    <a:pt x="470" y="5914"/>
                  </a:cubicBezTo>
                  <a:cubicBezTo>
                    <a:pt x="453" y="5949"/>
                    <a:pt x="470" y="6006"/>
                    <a:pt x="505" y="6023"/>
                  </a:cubicBezTo>
                  <a:lnTo>
                    <a:pt x="544" y="6023"/>
                  </a:lnTo>
                  <a:cubicBezTo>
                    <a:pt x="562" y="6023"/>
                    <a:pt x="579" y="6006"/>
                    <a:pt x="597" y="5984"/>
                  </a:cubicBezTo>
                  <a:cubicBezTo>
                    <a:pt x="614" y="5949"/>
                    <a:pt x="597" y="5914"/>
                    <a:pt x="579" y="5897"/>
                  </a:cubicBezTo>
                  <a:cubicBezTo>
                    <a:pt x="562" y="5875"/>
                    <a:pt x="544" y="5875"/>
                    <a:pt x="544" y="5875"/>
                  </a:cubicBezTo>
                  <a:close/>
                  <a:moveTo>
                    <a:pt x="29006" y="5967"/>
                  </a:moveTo>
                  <a:cubicBezTo>
                    <a:pt x="29006" y="5967"/>
                    <a:pt x="28989" y="5967"/>
                    <a:pt x="28971" y="5984"/>
                  </a:cubicBezTo>
                  <a:cubicBezTo>
                    <a:pt x="28937" y="6006"/>
                    <a:pt x="28937" y="6041"/>
                    <a:pt x="28954" y="6075"/>
                  </a:cubicBezTo>
                  <a:cubicBezTo>
                    <a:pt x="28971" y="6114"/>
                    <a:pt x="28989" y="6114"/>
                    <a:pt x="29006" y="6114"/>
                  </a:cubicBezTo>
                  <a:lnTo>
                    <a:pt x="29045" y="6114"/>
                  </a:lnTo>
                  <a:cubicBezTo>
                    <a:pt x="29080" y="6093"/>
                    <a:pt x="29098" y="6041"/>
                    <a:pt x="29080" y="6006"/>
                  </a:cubicBezTo>
                  <a:cubicBezTo>
                    <a:pt x="29063" y="5984"/>
                    <a:pt x="29045" y="5967"/>
                    <a:pt x="29006" y="5967"/>
                  </a:cubicBezTo>
                  <a:close/>
                  <a:moveTo>
                    <a:pt x="362" y="6202"/>
                  </a:moveTo>
                  <a:cubicBezTo>
                    <a:pt x="344" y="6202"/>
                    <a:pt x="305" y="6223"/>
                    <a:pt x="305" y="6241"/>
                  </a:cubicBezTo>
                  <a:cubicBezTo>
                    <a:pt x="288" y="6275"/>
                    <a:pt x="305" y="6332"/>
                    <a:pt x="344" y="6349"/>
                  </a:cubicBezTo>
                  <a:lnTo>
                    <a:pt x="362" y="6349"/>
                  </a:lnTo>
                  <a:cubicBezTo>
                    <a:pt x="396" y="6349"/>
                    <a:pt x="414" y="6332"/>
                    <a:pt x="436" y="6310"/>
                  </a:cubicBezTo>
                  <a:cubicBezTo>
                    <a:pt x="453" y="6275"/>
                    <a:pt x="436" y="6223"/>
                    <a:pt x="396" y="6202"/>
                  </a:cubicBezTo>
                  <a:close/>
                  <a:moveTo>
                    <a:pt x="29206" y="6275"/>
                  </a:moveTo>
                  <a:cubicBezTo>
                    <a:pt x="29189" y="6275"/>
                    <a:pt x="29172" y="6293"/>
                    <a:pt x="29172" y="6293"/>
                  </a:cubicBezTo>
                  <a:cubicBezTo>
                    <a:pt x="29132" y="6310"/>
                    <a:pt x="29115" y="6367"/>
                    <a:pt x="29132" y="6384"/>
                  </a:cubicBezTo>
                  <a:cubicBezTo>
                    <a:pt x="29154" y="6419"/>
                    <a:pt x="29172" y="6419"/>
                    <a:pt x="29206" y="6419"/>
                  </a:cubicBezTo>
                  <a:lnTo>
                    <a:pt x="29241" y="6419"/>
                  </a:lnTo>
                  <a:cubicBezTo>
                    <a:pt x="29280" y="6402"/>
                    <a:pt x="29280" y="6349"/>
                    <a:pt x="29263" y="6310"/>
                  </a:cubicBezTo>
                  <a:cubicBezTo>
                    <a:pt x="29241" y="6293"/>
                    <a:pt x="29224" y="6275"/>
                    <a:pt x="29206" y="6275"/>
                  </a:cubicBezTo>
                  <a:close/>
                  <a:moveTo>
                    <a:pt x="218" y="6528"/>
                  </a:moveTo>
                  <a:cubicBezTo>
                    <a:pt x="179" y="6528"/>
                    <a:pt x="161" y="6550"/>
                    <a:pt x="144" y="6567"/>
                  </a:cubicBezTo>
                  <a:cubicBezTo>
                    <a:pt x="127" y="6602"/>
                    <a:pt x="144" y="6658"/>
                    <a:pt x="179" y="6676"/>
                  </a:cubicBezTo>
                  <a:lnTo>
                    <a:pt x="218" y="6676"/>
                  </a:lnTo>
                  <a:cubicBezTo>
                    <a:pt x="235" y="6676"/>
                    <a:pt x="270" y="6658"/>
                    <a:pt x="270" y="6637"/>
                  </a:cubicBezTo>
                  <a:cubicBezTo>
                    <a:pt x="288" y="6602"/>
                    <a:pt x="270" y="6550"/>
                    <a:pt x="235" y="6528"/>
                  </a:cubicBezTo>
                  <a:close/>
                  <a:moveTo>
                    <a:pt x="29389" y="6584"/>
                  </a:moveTo>
                  <a:cubicBezTo>
                    <a:pt x="29372" y="6584"/>
                    <a:pt x="29372" y="6602"/>
                    <a:pt x="29350" y="6602"/>
                  </a:cubicBezTo>
                  <a:cubicBezTo>
                    <a:pt x="29315" y="6619"/>
                    <a:pt x="29298" y="6676"/>
                    <a:pt x="29333" y="6711"/>
                  </a:cubicBezTo>
                  <a:cubicBezTo>
                    <a:pt x="29333" y="6728"/>
                    <a:pt x="29372" y="6728"/>
                    <a:pt x="29389" y="6728"/>
                  </a:cubicBezTo>
                  <a:lnTo>
                    <a:pt x="29424" y="6728"/>
                  </a:lnTo>
                  <a:cubicBezTo>
                    <a:pt x="29459" y="6711"/>
                    <a:pt x="29481" y="6658"/>
                    <a:pt x="29441" y="6619"/>
                  </a:cubicBezTo>
                  <a:cubicBezTo>
                    <a:pt x="29441" y="6602"/>
                    <a:pt x="29407" y="6584"/>
                    <a:pt x="29389" y="6584"/>
                  </a:cubicBezTo>
                  <a:close/>
                  <a:moveTo>
                    <a:pt x="70" y="6854"/>
                  </a:moveTo>
                  <a:cubicBezTo>
                    <a:pt x="35" y="6854"/>
                    <a:pt x="18" y="6876"/>
                    <a:pt x="0" y="6911"/>
                  </a:cubicBezTo>
                  <a:cubicBezTo>
                    <a:pt x="18" y="6928"/>
                    <a:pt x="18" y="6946"/>
                    <a:pt x="18" y="6985"/>
                  </a:cubicBezTo>
                  <a:lnTo>
                    <a:pt x="35" y="7002"/>
                  </a:lnTo>
                  <a:lnTo>
                    <a:pt x="70" y="7002"/>
                  </a:lnTo>
                  <a:cubicBezTo>
                    <a:pt x="88" y="7002"/>
                    <a:pt x="127" y="6985"/>
                    <a:pt x="127" y="6963"/>
                  </a:cubicBezTo>
                  <a:cubicBezTo>
                    <a:pt x="144" y="6928"/>
                    <a:pt x="127" y="6876"/>
                    <a:pt x="88" y="6876"/>
                  </a:cubicBezTo>
                  <a:cubicBezTo>
                    <a:pt x="88" y="6854"/>
                    <a:pt x="70" y="6854"/>
                    <a:pt x="70" y="6854"/>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59"/>
            <p:cNvSpPr/>
            <p:nvPr/>
          </p:nvSpPr>
          <p:spPr>
            <a:xfrm rot="-5400000">
              <a:off x="6044853" y="1843646"/>
              <a:ext cx="5561263" cy="1488137"/>
            </a:xfrm>
            <a:custGeom>
              <a:avLst/>
              <a:gdLst/>
              <a:ahLst/>
              <a:cxnLst/>
              <a:rect l="l" t="t" r="r" b="b"/>
              <a:pathLst>
                <a:path w="31095" h="9121" extrusionOk="0">
                  <a:moveTo>
                    <a:pt x="11949" y="1"/>
                  </a:moveTo>
                  <a:cubicBezTo>
                    <a:pt x="11914" y="1"/>
                    <a:pt x="11875" y="35"/>
                    <a:pt x="11875" y="92"/>
                  </a:cubicBezTo>
                  <a:cubicBezTo>
                    <a:pt x="11875" y="127"/>
                    <a:pt x="11914" y="144"/>
                    <a:pt x="11949" y="144"/>
                  </a:cubicBezTo>
                  <a:cubicBezTo>
                    <a:pt x="12001" y="144"/>
                    <a:pt x="12023" y="127"/>
                    <a:pt x="12023" y="75"/>
                  </a:cubicBezTo>
                  <a:cubicBezTo>
                    <a:pt x="12023" y="35"/>
                    <a:pt x="11984" y="1"/>
                    <a:pt x="11949" y="1"/>
                  </a:cubicBezTo>
                  <a:close/>
                  <a:moveTo>
                    <a:pt x="12310" y="1"/>
                  </a:moveTo>
                  <a:cubicBezTo>
                    <a:pt x="12275" y="1"/>
                    <a:pt x="12240" y="35"/>
                    <a:pt x="12240" y="75"/>
                  </a:cubicBezTo>
                  <a:cubicBezTo>
                    <a:pt x="12240" y="127"/>
                    <a:pt x="12275" y="144"/>
                    <a:pt x="12310" y="144"/>
                  </a:cubicBezTo>
                  <a:cubicBezTo>
                    <a:pt x="12349" y="144"/>
                    <a:pt x="12384" y="127"/>
                    <a:pt x="12384" y="92"/>
                  </a:cubicBezTo>
                  <a:cubicBezTo>
                    <a:pt x="12384" y="35"/>
                    <a:pt x="12367" y="18"/>
                    <a:pt x="12310" y="1"/>
                  </a:cubicBezTo>
                  <a:close/>
                  <a:moveTo>
                    <a:pt x="11588" y="18"/>
                  </a:moveTo>
                  <a:cubicBezTo>
                    <a:pt x="11549" y="35"/>
                    <a:pt x="11514" y="53"/>
                    <a:pt x="11514" y="109"/>
                  </a:cubicBezTo>
                  <a:cubicBezTo>
                    <a:pt x="11514" y="144"/>
                    <a:pt x="11549" y="162"/>
                    <a:pt x="11588" y="162"/>
                  </a:cubicBezTo>
                  <a:lnTo>
                    <a:pt x="11605" y="162"/>
                  </a:lnTo>
                  <a:cubicBezTo>
                    <a:pt x="11640" y="162"/>
                    <a:pt x="11657" y="127"/>
                    <a:pt x="11657" y="92"/>
                  </a:cubicBezTo>
                  <a:cubicBezTo>
                    <a:pt x="11657" y="53"/>
                    <a:pt x="11622" y="18"/>
                    <a:pt x="11588" y="18"/>
                  </a:cubicBezTo>
                  <a:close/>
                  <a:moveTo>
                    <a:pt x="12675" y="35"/>
                  </a:moveTo>
                  <a:cubicBezTo>
                    <a:pt x="12636" y="35"/>
                    <a:pt x="12602" y="53"/>
                    <a:pt x="12602" y="92"/>
                  </a:cubicBezTo>
                  <a:cubicBezTo>
                    <a:pt x="12602" y="127"/>
                    <a:pt x="12636" y="162"/>
                    <a:pt x="12675" y="183"/>
                  </a:cubicBezTo>
                  <a:cubicBezTo>
                    <a:pt x="12710" y="183"/>
                    <a:pt x="12745" y="144"/>
                    <a:pt x="12745" y="109"/>
                  </a:cubicBezTo>
                  <a:cubicBezTo>
                    <a:pt x="12745" y="75"/>
                    <a:pt x="12728" y="35"/>
                    <a:pt x="12693" y="35"/>
                  </a:cubicBezTo>
                  <a:close/>
                  <a:moveTo>
                    <a:pt x="11222" y="53"/>
                  </a:moveTo>
                  <a:cubicBezTo>
                    <a:pt x="11187" y="75"/>
                    <a:pt x="11153" y="109"/>
                    <a:pt x="11153" y="144"/>
                  </a:cubicBezTo>
                  <a:cubicBezTo>
                    <a:pt x="11170" y="183"/>
                    <a:pt x="11187" y="201"/>
                    <a:pt x="11222" y="201"/>
                  </a:cubicBezTo>
                  <a:lnTo>
                    <a:pt x="11240" y="201"/>
                  </a:lnTo>
                  <a:cubicBezTo>
                    <a:pt x="11279" y="201"/>
                    <a:pt x="11314" y="162"/>
                    <a:pt x="11296" y="127"/>
                  </a:cubicBezTo>
                  <a:cubicBezTo>
                    <a:pt x="11296" y="92"/>
                    <a:pt x="11261" y="53"/>
                    <a:pt x="11222" y="53"/>
                  </a:cubicBezTo>
                  <a:close/>
                  <a:moveTo>
                    <a:pt x="13037" y="75"/>
                  </a:moveTo>
                  <a:cubicBezTo>
                    <a:pt x="13002" y="75"/>
                    <a:pt x="12963" y="92"/>
                    <a:pt x="12963" y="127"/>
                  </a:cubicBezTo>
                  <a:cubicBezTo>
                    <a:pt x="12963" y="162"/>
                    <a:pt x="12980" y="218"/>
                    <a:pt x="13019" y="218"/>
                  </a:cubicBezTo>
                  <a:lnTo>
                    <a:pt x="13037" y="218"/>
                  </a:lnTo>
                  <a:cubicBezTo>
                    <a:pt x="13071" y="218"/>
                    <a:pt x="13111" y="183"/>
                    <a:pt x="13111" y="144"/>
                  </a:cubicBezTo>
                  <a:cubicBezTo>
                    <a:pt x="13111" y="109"/>
                    <a:pt x="13089" y="75"/>
                    <a:pt x="13054" y="75"/>
                  </a:cubicBezTo>
                  <a:close/>
                  <a:moveTo>
                    <a:pt x="10861" y="109"/>
                  </a:moveTo>
                  <a:cubicBezTo>
                    <a:pt x="10826" y="109"/>
                    <a:pt x="10787" y="144"/>
                    <a:pt x="10804" y="183"/>
                  </a:cubicBezTo>
                  <a:cubicBezTo>
                    <a:pt x="10804" y="218"/>
                    <a:pt x="10844" y="253"/>
                    <a:pt x="10878" y="253"/>
                  </a:cubicBezTo>
                  <a:cubicBezTo>
                    <a:pt x="10913" y="253"/>
                    <a:pt x="10952" y="201"/>
                    <a:pt x="10935" y="162"/>
                  </a:cubicBezTo>
                  <a:cubicBezTo>
                    <a:pt x="10935" y="127"/>
                    <a:pt x="10896" y="109"/>
                    <a:pt x="10878" y="109"/>
                  </a:cubicBezTo>
                  <a:close/>
                  <a:moveTo>
                    <a:pt x="13398" y="144"/>
                  </a:moveTo>
                  <a:cubicBezTo>
                    <a:pt x="13363" y="144"/>
                    <a:pt x="13328" y="162"/>
                    <a:pt x="13328" y="201"/>
                  </a:cubicBezTo>
                  <a:cubicBezTo>
                    <a:pt x="13306" y="236"/>
                    <a:pt x="13346" y="270"/>
                    <a:pt x="13380" y="270"/>
                  </a:cubicBezTo>
                  <a:lnTo>
                    <a:pt x="13398" y="292"/>
                  </a:lnTo>
                  <a:cubicBezTo>
                    <a:pt x="13437" y="292"/>
                    <a:pt x="13454" y="253"/>
                    <a:pt x="13472" y="218"/>
                  </a:cubicBezTo>
                  <a:cubicBezTo>
                    <a:pt x="13472" y="183"/>
                    <a:pt x="13454" y="144"/>
                    <a:pt x="13415" y="144"/>
                  </a:cubicBezTo>
                  <a:close/>
                  <a:moveTo>
                    <a:pt x="10500" y="162"/>
                  </a:moveTo>
                  <a:cubicBezTo>
                    <a:pt x="10461" y="183"/>
                    <a:pt x="10426" y="218"/>
                    <a:pt x="10443" y="253"/>
                  </a:cubicBezTo>
                  <a:cubicBezTo>
                    <a:pt x="10443" y="292"/>
                    <a:pt x="10478" y="310"/>
                    <a:pt x="10517" y="310"/>
                  </a:cubicBezTo>
                  <a:lnTo>
                    <a:pt x="10535" y="310"/>
                  </a:lnTo>
                  <a:cubicBezTo>
                    <a:pt x="10569" y="310"/>
                    <a:pt x="10587" y="270"/>
                    <a:pt x="10587" y="218"/>
                  </a:cubicBezTo>
                  <a:cubicBezTo>
                    <a:pt x="10569" y="201"/>
                    <a:pt x="10552" y="162"/>
                    <a:pt x="10517" y="162"/>
                  </a:cubicBezTo>
                  <a:close/>
                  <a:moveTo>
                    <a:pt x="24694" y="183"/>
                  </a:moveTo>
                  <a:cubicBezTo>
                    <a:pt x="24659" y="183"/>
                    <a:pt x="24620" y="218"/>
                    <a:pt x="24620" y="253"/>
                  </a:cubicBezTo>
                  <a:cubicBezTo>
                    <a:pt x="24620" y="292"/>
                    <a:pt x="24642" y="327"/>
                    <a:pt x="24694" y="327"/>
                  </a:cubicBezTo>
                  <a:cubicBezTo>
                    <a:pt x="24729" y="327"/>
                    <a:pt x="24768" y="292"/>
                    <a:pt x="24768" y="253"/>
                  </a:cubicBezTo>
                  <a:cubicBezTo>
                    <a:pt x="24768" y="218"/>
                    <a:pt x="24729" y="183"/>
                    <a:pt x="24694" y="183"/>
                  </a:cubicBezTo>
                  <a:close/>
                  <a:moveTo>
                    <a:pt x="24315" y="201"/>
                  </a:moveTo>
                  <a:cubicBezTo>
                    <a:pt x="24276" y="201"/>
                    <a:pt x="24259" y="236"/>
                    <a:pt x="24259" y="270"/>
                  </a:cubicBezTo>
                  <a:cubicBezTo>
                    <a:pt x="24259" y="310"/>
                    <a:pt x="24293" y="344"/>
                    <a:pt x="24333" y="344"/>
                  </a:cubicBezTo>
                  <a:cubicBezTo>
                    <a:pt x="24367" y="344"/>
                    <a:pt x="24402" y="310"/>
                    <a:pt x="24402" y="253"/>
                  </a:cubicBezTo>
                  <a:cubicBezTo>
                    <a:pt x="24402" y="218"/>
                    <a:pt x="24367" y="201"/>
                    <a:pt x="24333" y="201"/>
                  </a:cubicBezTo>
                  <a:close/>
                  <a:moveTo>
                    <a:pt x="25055" y="218"/>
                  </a:moveTo>
                  <a:cubicBezTo>
                    <a:pt x="25020" y="218"/>
                    <a:pt x="24985" y="236"/>
                    <a:pt x="24985" y="270"/>
                  </a:cubicBezTo>
                  <a:cubicBezTo>
                    <a:pt x="24968" y="310"/>
                    <a:pt x="25003" y="344"/>
                    <a:pt x="25038" y="362"/>
                  </a:cubicBezTo>
                  <a:lnTo>
                    <a:pt x="25055" y="362"/>
                  </a:lnTo>
                  <a:cubicBezTo>
                    <a:pt x="25094" y="362"/>
                    <a:pt x="25112" y="327"/>
                    <a:pt x="25129" y="292"/>
                  </a:cubicBezTo>
                  <a:cubicBezTo>
                    <a:pt x="25129" y="253"/>
                    <a:pt x="25094" y="218"/>
                    <a:pt x="25055" y="218"/>
                  </a:cubicBezTo>
                  <a:close/>
                  <a:moveTo>
                    <a:pt x="10134" y="236"/>
                  </a:moveTo>
                  <a:cubicBezTo>
                    <a:pt x="10100" y="236"/>
                    <a:pt x="10082" y="292"/>
                    <a:pt x="10082" y="327"/>
                  </a:cubicBezTo>
                  <a:cubicBezTo>
                    <a:pt x="10100" y="362"/>
                    <a:pt x="10117" y="379"/>
                    <a:pt x="10152" y="379"/>
                  </a:cubicBezTo>
                  <a:lnTo>
                    <a:pt x="10173" y="379"/>
                  </a:lnTo>
                  <a:cubicBezTo>
                    <a:pt x="10208" y="362"/>
                    <a:pt x="10226" y="327"/>
                    <a:pt x="10226" y="292"/>
                  </a:cubicBezTo>
                  <a:cubicBezTo>
                    <a:pt x="10226" y="253"/>
                    <a:pt x="10191" y="236"/>
                    <a:pt x="10152" y="236"/>
                  </a:cubicBezTo>
                  <a:close/>
                  <a:moveTo>
                    <a:pt x="13742" y="236"/>
                  </a:moveTo>
                  <a:cubicBezTo>
                    <a:pt x="13707" y="236"/>
                    <a:pt x="13689" y="253"/>
                    <a:pt x="13672" y="270"/>
                  </a:cubicBezTo>
                  <a:cubicBezTo>
                    <a:pt x="13672" y="310"/>
                    <a:pt x="13689" y="362"/>
                    <a:pt x="13724" y="362"/>
                  </a:cubicBezTo>
                  <a:lnTo>
                    <a:pt x="13742" y="379"/>
                  </a:lnTo>
                  <a:cubicBezTo>
                    <a:pt x="13781" y="379"/>
                    <a:pt x="13798" y="344"/>
                    <a:pt x="13816" y="327"/>
                  </a:cubicBezTo>
                  <a:cubicBezTo>
                    <a:pt x="13833" y="292"/>
                    <a:pt x="13798" y="236"/>
                    <a:pt x="13763" y="236"/>
                  </a:cubicBezTo>
                  <a:close/>
                  <a:moveTo>
                    <a:pt x="23950" y="253"/>
                  </a:moveTo>
                  <a:cubicBezTo>
                    <a:pt x="23915" y="253"/>
                    <a:pt x="23898" y="292"/>
                    <a:pt x="23898" y="327"/>
                  </a:cubicBezTo>
                  <a:cubicBezTo>
                    <a:pt x="23898" y="362"/>
                    <a:pt x="23932" y="401"/>
                    <a:pt x="23967" y="401"/>
                  </a:cubicBezTo>
                  <a:lnTo>
                    <a:pt x="23989" y="379"/>
                  </a:lnTo>
                  <a:cubicBezTo>
                    <a:pt x="24024" y="379"/>
                    <a:pt x="24041" y="344"/>
                    <a:pt x="24041" y="310"/>
                  </a:cubicBezTo>
                  <a:cubicBezTo>
                    <a:pt x="24041" y="270"/>
                    <a:pt x="24006" y="253"/>
                    <a:pt x="23967" y="253"/>
                  </a:cubicBezTo>
                  <a:close/>
                  <a:moveTo>
                    <a:pt x="25403" y="292"/>
                  </a:moveTo>
                  <a:cubicBezTo>
                    <a:pt x="25364" y="292"/>
                    <a:pt x="25346" y="310"/>
                    <a:pt x="25329" y="344"/>
                  </a:cubicBezTo>
                  <a:cubicBezTo>
                    <a:pt x="25329" y="379"/>
                    <a:pt x="25346" y="436"/>
                    <a:pt x="25381" y="436"/>
                  </a:cubicBezTo>
                  <a:lnTo>
                    <a:pt x="25403" y="436"/>
                  </a:lnTo>
                  <a:cubicBezTo>
                    <a:pt x="25438" y="436"/>
                    <a:pt x="25455" y="418"/>
                    <a:pt x="25473" y="401"/>
                  </a:cubicBezTo>
                  <a:cubicBezTo>
                    <a:pt x="25490" y="344"/>
                    <a:pt x="25455" y="310"/>
                    <a:pt x="25420" y="310"/>
                  </a:cubicBezTo>
                  <a:cubicBezTo>
                    <a:pt x="25420" y="292"/>
                    <a:pt x="25420" y="292"/>
                    <a:pt x="25403" y="292"/>
                  </a:cubicBezTo>
                  <a:close/>
                  <a:moveTo>
                    <a:pt x="9791" y="310"/>
                  </a:moveTo>
                  <a:cubicBezTo>
                    <a:pt x="9756" y="310"/>
                    <a:pt x="9717" y="362"/>
                    <a:pt x="9738" y="401"/>
                  </a:cubicBezTo>
                  <a:cubicBezTo>
                    <a:pt x="9738" y="436"/>
                    <a:pt x="9773" y="453"/>
                    <a:pt x="9808" y="453"/>
                  </a:cubicBezTo>
                  <a:cubicBezTo>
                    <a:pt x="9865" y="436"/>
                    <a:pt x="9882" y="401"/>
                    <a:pt x="9865" y="362"/>
                  </a:cubicBezTo>
                  <a:cubicBezTo>
                    <a:pt x="9865" y="327"/>
                    <a:pt x="9825" y="310"/>
                    <a:pt x="9808" y="310"/>
                  </a:cubicBezTo>
                  <a:close/>
                  <a:moveTo>
                    <a:pt x="23589" y="327"/>
                  </a:moveTo>
                  <a:cubicBezTo>
                    <a:pt x="23554" y="344"/>
                    <a:pt x="23532" y="379"/>
                    <a:pt x="23554" y="418"/>
                  </a:cubicBezTo>
                  <a:cubicBezTo>
                    <a:pt x="23554" y="453"/>
                    <a:pt x="23589" y="471"/>
                    <a:pt x="23623" y="471"/>
                  </a:cubicBezTo>
                  <a:lnTo>
                    <a:pt x="23641" y="471"/>
                  </a:lnTo>
                  <a:cubicBezTo>
                    <a:pt x="23680" y="453"/>
                    <a:pt x="23697" y="418"/>
                    <a:pt x="23680" y="379"/>
                  </a:cubicBezTo>
                  <a:cubicBezTo>
                    <a:pt x="23680" y="344"/>
                    <a:pt x="23641" y="327"/>
                    <a:pt x="23623" y="327"/>
                  </a:cubicBezTo>
                  <a:close/>
                  <a:moveTo>
                    <a:pt x="14090" y="344"/>
                  </a:moveTo>
                  <a:cubicBezTo>
                    <a:pt x="14051" y="344"/>
                    <a:pt x="14033" y="362"/>
                    <a:pt x="14016" y="379"/>
                  </a:cubicBezTo>
                  <a:cubicBezTo>
                    <a:pt x="14016" y="436"/>
                    <a:pt x="14033" y="471"/>
                    <a:pt x="14068" y="488"/>
                  </a:cubicBezTo>
                  <a:lnTo>
                    <a:pt x="14090" y="488"/>
                  </a:lnTo>
                  <a:cubicBezTo>
                    <a:pt x="14124" y="488"/>
                    <a:pt x="14142" y="471"/>
                    <a:pt x="14159" y="436"/>
                  </a:cubicBezTo>
                  <a:cubicBezTo>
                    <a:pt x="14177" y="401"/>
                    <a:pt x="14159" y="362"/>
                    <a:pt x="14107" y="344"/>
                  </a:cubicBezTo>
                  <a:close/>
                  <a:moveTo>
                    <a:pt x="9429" y="379"/>
                  </a:moveTo>
                  <a:cubicBezTo>
                    <a:pt x="9390" y="401"/>
                    <a:pt x="9373" y="436"/>
                    <a:pt x="9373" y="471"/>
                  </a:cubicBezTo>
                  <a:cubicBezTo>
                    <a:pt x="9390" y="510"/>
                    <a:pt x="9412" y="527"/>
                    <a:pt x="9447" y="527"/>
                  </a:cubicBezTo>
                  <a:lnTo>
                    <a:pt x="9464" y="527"/>
                  </a:lnTo>
                  <a:cubicBezTo>
                    <a:pt x="9499" y="527"/>
                    <a:pt x="9521" y="488"/>
                    <a:pt x="9521" y="436"/>
                  </a:cubicBezTo>
                  <a:cubicBezTo>
                    <a:pt x="9521" y="418"/>
                    <a:pt x="9482" y="379"/>
                    <a:pt x="9447" y="379"/>
                  </a:cubicBezTo>
                  <a:close/>
                  <a:moveTo>
                    <a:pt x="25747" y="436"/>
                  </a:moveTo>
                  <a:cubicBezTo>
                    <a:pt x="25708" y="436"/>
                    <a:pt x="25690" y="453"/>
                    <a:pt x="25673" y="471"/>
                  </a:cubicBezTo>
                  <a:cubicBezTo>
                    <a:pt x="25655" y="510"/>
                    <a:pt x="25673" y="562"/>
                    <a:pt x="25708" y="562"/>
                  </a:cubicBezTo>
                  <a:cubicBezTo>
                    <a:pt x="25708" y="579"/>
                    <a:pt x="25729" y="579"/>
                    <a:pt x="25747" y="579"/>
                  </a:cubicBezTo>
                  <a:cubicBezTo>
                    <a:pt x="25764" y="579"/>
                    <a:pt x="25799" y="562"/>
                    <a:pt x="25799" y="545"/>
                  </a:cubicBezTo>
                  <a:cubicBezTo>
                    <a:pt x="25816" y="510"/>
                    <a:pt x="25799" y="453"/>
                    <a:pt x="25764" y="436"/>
                  </a:cubicBezTo>
                  <a:close/>
                  <a:moveTo>
                    <a:pt x="23245" y="453"/>
                  </a:moveTo>
                  <a:cubicBezTo>
                    <a:pt x="23206" y="471"/>
                    <a:pt x="23188" y="510"/>
                    <a:pt x="23206" y="545"/>
                  </a:cubicBezTo>
                  <a:cubicBezTo>
                    <a:pt x="23206" y="579"/>
                    <a:pt x="23245" y="597"/>
                    <a:pt x="23280" y="597"/>
                  </a:cubicBezTo>
                  <a:lnTo>
                    <a:pt x="23297" y="579"/>
                  </a:lnTo>
                  <a:cubicBezTo>
                    <a:pt x="23336" y="579"/>
                    <a:pt x="23354" y="527"/>
                    <a:pt x="23336" y="488"/>
                  </a:cubicBezTo>
                  <a:cubicBezTo>
                    <a:pt x="23336" y="471"/>
                    <a:pt x="23297" y="453"/>
                    <a:pt x="23280" y="453"/>
                  </a:cubicBezTo>
                  <a:close/>
                  <a:moveTo>
                    <a:pt x="9086" y="471"/>
                  </a:moveTo>
                  <a:cubicBezTo>
                    <a:pt x="9029" y="488"/>
                    <a:pt x="9012" y="527"/>
                    <a:pt x="9029" y="562"/>
                  </a:cubicBezTo>
                  <a:cubicBezTo>
                    <a:pt x="9029" y="597"/>
                    <a:pt x="9064" y="619"/>
                    <a:pt x="9103" y="619"/>
                  </a:cubicBezTo>
                  <a:lnTo>
                    <a:pt x="9120" y="619"/>
                  </a:lnTo>
                  <a:cubicBezTo>
                    <a:pt x="9155" y="597"/>
                    <a:pt x="9173" y="562"/>
                    <a:pt x="9155" y="527"/>
                  </a:cubicBezTo>
                  <a:cubicBezTo>
                    <a:pt x="9155" y="488"/>
                    <a:pt x="9120" y="471"/>
                    <a:pt x="9103" y="471"/>
                  </a:cubicBezTo>
                  <a:close/>
                  <a:moveTo>
                    <a:pt x="14416" y="488"/>
                  </a:moveTo>
                  <a:cubicBezTo>
                    <a:pt x="14394" y="488"/>
                    <a:pt x="14377" y="510"/>
                    <a:pt x="14359" y="527"/>
                  </a:cubicBezTo>
                  <a:cubicBezTo>
                    <a:pt x="14342" y="562"/>
                    <a:pt x="14359" y="597"/>
                    <a:pt x="14394" y="619"/>
                  </a:cubicBezTo>
                  <a:cubicBezTo>
                    <a:pt x="14394" y="636"/>
                    <a:pt x="14416" y="636"/>
                    <a:pt x="14416" y="636"/>
                  </a:cubicBezTo>
                  <a:cubicBezTo>
                    <a:pt x="14451" y="636"/>
                    <a:pt x="14468" y="619"/>
                    <a:pt x="14486" y="579"/>
                  </a:cubicBezTo>
                  <a:cubicBezTo>
                    <a:pt x="14503" y="545"/>
                    <a:pt x="14486" y="510"/>
                    <a:pt x="14451" y="488"/>
                  </a:cubicBezTo>
                  <a:close/>
                  <a:moveTo>
                    <a:pt x="8720" y="562"/>
                  </a:moveTo>
                  <a:cubicBezTo>
                    <a:pt x="8685" y="579"/>
                    <a:pt x="8668" y="619"/>
                    <a:pt x="8668" y="653"/>
                  </a:cubicBezTo>
                  <a:cubicBezTo>
                    <a:pt x="8685" y="688"/>
                    <a:pt x="8703" y="706"/>
                    <a:pt x="8738" y="706"/>
                  </a:cubicBezTo>
                  <a:lnTo>
                    <a:pt x="8759" y="706"/>
                  </a:lnTo>
                  <a:cubicBezTo>
                    <a:pt x="8794" y="688"/>
                    <a:pt x="8829" y="653"/>
                    <a:pt x="8812" y="619"/>
                  </a:cubicBezTo>
                  <a:cubicBezTo>
                    <a:pt x="8812" y="579"/>
                    <a:pt x="8777" y="562"/>
                    <a:pt x="8738" y="562"/>
                  </a:cubicBezTo>
                  <a:close/>
                  <a:moveTo>
                    <a:pt x="22901" y="579"/>
                  </a:moveTo>
                  <a:cubicBezTo>
                    <a:pt x="22862" y="597"/>
                    <a:pt x="22862" y="653"/>
                    <a:pt x="22862" y="688"/>
                  </a:cubicBezTo>
                  <a:cubicBezTo>
                    <a:pt x="22879" y="706"/>
                    <a:pt x="22918" y="727"/>
                    <a:pt x="22936" y="727"/>
                  </a:cubicBezTo>
                  <a:lnTo>
                    <a:pt x="22971" y="727"/>
                  </a:lnTo>
                  <a:cubicBezTo>
                    <a:pt x="23010" y="706"/>
                    <a:pt x="23027" y="653"/>
                    <a:pt x="23010" y="619"/>
                  </a:cubicBezTo>
                  <a:cubicBezTo>
                    <a:pt x="22988" y="597"/>
                    <a:pt x="22971" y="579"/>
                    <a:pt x="22936" y="579"/>
                  </a:cubicBezTo>
                  <a:close/>
                  <a:moveTo>
                    <a:pt x="26056" y="619"/>
                  </a:moveTo>
                  <a:cubicBezTo>
                    <a:pt x="26034" y="619"/>
                    <a:pt x="25999" y="636"/>
                    <a:pt x="25999" y="653"/>
                  </a:cubicBezTo>
                  <a:cubicBezTo>
                    <a:pt x="25964" y="688"/>
                    <a:pt x="25982" y="727"/>
                    <a:pt x="25999" y="745"/>
                  </a:cubicBezTo>
                  <a:cubicBezTo>
                    <a:pt x="26017" y="762"/>
                    <a:pt x="26034" y="762"/>
                    <a:pt x="26056" y="762"/>
                  </a:cubicBezTo>
                  <a:cubicBezTo>
                    <a:pt x="26073" y="762"/>
                    <a:pt x="26091" y="762"/>
                    <a:pt x="26108" y="745"/>
                  </a:cubicBezTo>
                  <a:cubicBezTo>
                    <a:pt x="26125" y="706"/>
                    <a:pt x="26125" y="653"/>
                    <a:pt x="26091" y="636"/>
                  </a:cubicBezTo>
                  <a:cubicBezTo>
                    <a:pt x="26073" y="619"/>
                    <a:pt x="26073" y="619"/>
                    <a:pt x="26056" y="619"/>
                  </a:cubicBezTo>
                  <a:close/>
                  <a:moveTo>
                    <a:pt x="8376" y="653"/>
                  </a:moveTo>
                  <a:cubicBezTo>
                    <a:pt x="8342" y="671"/>
                    <a:pt x="8302" y="706"/>
                    <a:pt x="8324" y="745"/>
                  </a:cubicBezTo>
                  <a:cubicBezTo>
                    <a:pt x="8342" y="780"/>
                    <a:pt x="8359" y="797"/>
                    <a:pt x="8394" y="797"/>
                  </a:cubicBezTo>
                  <a:lnTo>
                    <a:pt x="8411" y="797"/>
                  </a:lnTo>
                  <a:cubicBezTo>
                    <a:pt x="8450" y="797"/>
                    <a:pt x="8468" y="745"/>
                    <a:pt x="8468" y="706"/>
                  </a:cubicBezTo>
                  <a:cubicBezTo>
                    <a:pt x="8450" y="671"/>
                    <a:pt x="8433" y="653"/>
                    <a:pt x="8394" y="653"/>
                  </a:cubicBezTo>
                  <a:close/>
                  <a:moveTo>
                    <a:pt x="14742" y="653"/>
                  </a:moveTo>
                  <a:cubicBezTo>
                    <a:pt x="14721" y="653"/>
                    <a:pt x="14686" y="671"/>
                    <a:pt x="14686" y="688"/>
                  </a:cubicBezTo>
                  <a:cubicBezTo>
                    <a:pt x="14651" y="727"/>
                    <a:pt x="14668" y="762"/>
                    <a:pt x="14703" y="797"/>
                  </a:cubicBezTo>
                  <a:lnTo>
                    <a:pt x="14742" y="797"/>
                  </a:lnTo>
                  <a:cubicBezTo>
                    <a:pt x="14760" y="797"/>
                    <a:pt x="14795" y="797"/>
                    <a:pt x="14795" y="762"/>
                  </a:cubicBezTo>
                  <a:cubicBezTo>
                    <a:pt x="14829" y="727"/>
                    <a:pt x="14812" y="688"/>
                    <a:pt x="14777" y="671"/>
                  </a:cubicBezTo>
                  <a:cubicBezTo>
                    <a:pt x="14760" y="653"/>
                    <a:pt x="14760" y="653"/>
                    <a:pt x="14742" y="653"/>
                  </a:cubicBezTo>
                  <a:close/>
                  <a:moveTo>
                    <a:pt x="22575" y="745"/>
                  </a:moveTo>
                  <a:cubicBezTo>
                    <a:pt x="22536" y="762"/>
                    <a:pt x="22518" y="797"/>
                    <a:pt x="22536" y="836"/>
                  </a:cubicBezTo>
                  <a:cubicBezTo>
                    <a:pt x="22553" y="871"/>
                    <a:pt x="22592" y="888"/>
                    <a:pt x="22610" y="888"/>
                  </a:cubicBezTo>
                  <a:cubicBezTo>
                    <a:pt x="22627" y="888"/>
                    <a:pt x="22627" y="871"/>
                    <a:pt x="22644" y="871"/>
                  </a:cubicBezTo>
                  <a:cubicBezTo>
                    <a:pt x="22683" y="853"/>
                    <a:pt x="22701" y="814"/>
                    <a:pt x="22683" y="780"/>
                  </a:cubicBezTo>
                  <a:cubicBezTo>
                    <a:pt x="22662" y="745"/>
                    <a:pt x="22627" y="745"/>
                    <a:pt x="22610" y="745"/>
                  </a:cubicBezTo>
                  <a:close/>
                  <a:moveTo>
                    <a:pt x="8033" y="762"/>
                  </a:moveTo>
                  <a:cubicBezTo>
                    <a:pt x="7976" y="780"/>
                    <a:pt x="7959" y="814"/>
                    <a:pt x="7976" y="853"/>
                  </a:cubicBezTo>
                  <a:cubicBezTo>
                    <a:pt x="7976" y="888"/>
                    <a:pt x="8015" y="906"/>
                    <a:pt x="8050" y="906"/>
                  </a:cubicBezTo>
                  <a:lnTo>
                    <a:pt x="8067" y="906"/>
                  </a:lnTo>
                  <a:cubicBezTo>
                    <a:pt x="8107" y="888"/>
                    <a:pt x="8124" y="853"/>
                    <a:pt x="8124" y="814"/>
                  </a:cubicBezTo>
                  <a:cubicBezTo>
                    <a:pt x="8107" y="780"/>
                    <a:pt x="8067" y="762"/>
                    <a:pt x="8050" y="762"/>
                  </a:cubicBezTo>
                  <a:close/>
                  <a:moveTo>
                    <a:pt x="15047" y="853"/>
                  </a:moveTo>
                  <a:cubicBezTo>
                    <a:pt x="15012" y="853"/>
                    <a:pt x="14995" y="871"/>
                    <a:pt x="14977" y="888"/>
                  </a:cubicBezTo>
                  <a:cubicBezTo>
                    <a:pt x="14960" y="923"/>
                    <a:pt x="14977" y="962"/>
                    <a:pt x="14995" y="997"/>
                  </a:cubicBezTo>
                  <a:lnTo>
                    <a:pt x="15047" y="997"/>
                  </a:lnTo>
                  <a:cubicBezTo>
                    <a:pt x="15069" y="997"/>
                    <a:pt x="15086" y="997"/>
                    <a:pt x="15104" y="980"/>
                  </a:cubicBezTo>
                  <a:cubicBezTo>
                    <a:pt x="15121" y="945"/>
                    <a:pt x="15121" y="888"/>
                    <a:pt x="15086" y="871"/>
                  </a:cubicBezTo>
                  <a:cubicBezTo>
                    <a:pt x="15069" y="853"/>
                    <a:pt x="15047" y="853"/>
                    <a:pt x="15047" y="853"/>
                  </a:cubicBezTo>
                  <a:close/>
                  <a:moveTo>
                    <a:pt x="26326" y="853"/>
                  </a:moveTo>
                  <a:cubicBezTo>
                    <a:pt x="26308" y="853"/>
                    <a:pt x="26291" y="853"/>
                    <a:pt x="26273" y="871"/>
                  </a:cubicBezTo>
                  <a:cubicBezTo>
                    <a:pt x="26252" y="906"/>
                    <a:pt x="26252" y="945"/>
                    <a:pt x="26291" y="980"/>
                  </a:cubicBezTo>
                  <a:cubicBezTo>
                    <a:pt x="26291" y="980"/>
                    <a:pt x="26308" y="997"/>
                    <a:pt x="26326" y="997"/>
                  </a:cubicBezTo>
                  <a:cubicBezTo>
                    <a:pt x="26343" y="997"/>
                    <a:pt x="26360" y="980"/>
                    <a:pt x="26382" y="962"/>
                  </a:cubicBezTo>
                  <a:cubicBezTo>
                    <a:pt x="26417" y="945"/>
                    <a:pt x="26417" y="888"/>
                    <a:pt x="26382" y="871"/>
                  </a:cubicBezTo>
                  <a:cubicBezTo>
                    <a:pt x="26360" y="853"/>
                    <a:pt x="26343" y="853"/>
                    <a:pt x="26326" y="853"/>
                  </a:cubicBezTo>
                  <a:close/>
                  <a:moveTo>
                    <a:pt x="7671" y="871"/>
                  </a:moveTo>
                  <a:cubicBezTo>
                    <a:pt x="7632" y="888"/>
                    <a:pt x="7615" y="923"/>
                    <a:pt x="7632" y="962"/>
                  </a:cubicBezTo>
                  <a:cubicBezTo>
                    <a:pt x="7632" y="997"/>
                    <a:pt x="7671" y="1014"/>
                    <a:pt x="7706" y="1014"/>
                  </a:cubicBezTo>
                  <a:lnTo>
                    <a:pt x="7724" y="1014"/>
                  </a:lnTo>
                  <a:cubicBezTo>
                    <a:pt x="7759" y="997"/>
                    <a:pt x="7780" y="962"/>
                    <a:pt x="7759" y="923"/>
                  </a:cubicBezTo>
                  <a:cubicBezTo>
                    <a:pt x="7759" y="888"/>
                    <a:pt x="7724" y="871"/>
                    <a:pt x="7706" y="871"/>
                  </a:cubicBezTo>
                  <a:close/>
                  <a:moveTo>
                    <a:pt x="22248" y="906"/>
                  </a:moveTo>
                  <a:cubicBezTo>
                    <a:pt x="22209" y="945"/>
                    <a:pt x="22209" y="980"/>
                    <a:pt x="22227" y="1014"/>
                  </a:cubicBezTo>
                  <a:cubicBezTo>
                    <a:pt x="22248" y="1032"/>
                    <a:pt x="22266" y="1054"/>
                    <a:pt x="22283" y="1054"/>
                  </a:cubicBezTo>
                  <a:cubicBezTo>
                    <a:pt x="22301" y="1054"/>
                    <a:pt x="22318" y="1054"/>
                    <a:pt x="22318" y="1032"/>
                  </a:cubicBezTo>
                  <a:cubicBezTo>
                    <a:pt x="22357" y="1014"/>
                    <a:pt x="22375" y="980"/>
                    <a:pt x="22357" y="945"/>
                  </a:cubicBezTo>
                  <a:cubicBezTo>
                    <a:pt x="22335" y="923"/>
                    <a:pt x="22318" y="906"/>
                    <a:pt x="22283" y="906"/>
                  </a:cubicBezTo>
                  <a:close/>
                  <a:moveTo>
                    <a:pt x="7323" y="980"/>
                  </a:moveTo>
                  <a:cubicBezTo>
                    <a:pt x="7289" y="997"/>
                    <a:pt x="7271" y="1032"/>
                    <a:pt x="7289" y="1088"/>
                  </a:cubicBezTo>
                  <a:cubicBezTo>
                    <a:pt x="7289" y="1106"/>
                    <a:pt x="7323" y="1123"/>
                    <a:pt x="7363" y="1123"/>
                  </a:cubicBezTo>
                  <a:lnTo>
                    <a:pt x="7380" y="1123"/>
                  </a:lnTo>
                  <a:cubicBezTo>
                    <a:pt x="7415" y="1106"/>
                    <a:pt x="7432" y="1071"/>
                    <a:pt x="7415" y="1032"/>
                  </a:cubicBezTo>
                  <a:cubicBezTo>
                    <a:pt x="7415" y="997"/>
                    <a:pt x="7380" y="980"/>
                    <a:pt x="7363" y="980"/>
                  </a:cubicBezTo>
                  <a:close/>
                  <a:moveTo>
                    <a:pt x="15338" y="1054"/>
                  </a:moveTo>
                  <a:cubicBezTo>
                    <a:pt x="15321" y="1054"/>
                    <a:pt x="15304" y="1071"/>
                    <a:pt x="15286" y="1088"/>
                  </a:cubicBezTo>
                  <a:cubicBezTo>
                    <a:pt x="15265" y="1123"/>
                    <a:pt x="15265" y="1180"/>
                    <a:pt x="15304" y="1197"/>
                  </a:cubicBezTo>
                  <a:lnTo>
                    <a:pt x="15338" y="1197"/>
                  </a:lnTo>
                  <a:cubicBezTo>
                    <a:pt x="15373" y="1197"/>
                    <a:pt x="15395" y="1197"/>
                    <a:pt x="15412" y="1180"/>
                  </a:cubicBezTo>
                  <a:cubicBezTo>
                    <a:pt x="15430" y="1141"/>
                    <a:pt x="15412" y="1088"/>
                    <a:pt x="15395" y="1071"/>
                  </a:cubicBezTo>
                  <a:cubicBezTo>
                    <a:pt x="15373" y="1071"/>
                    <a:pt x="15356" y="1054"/>
                    <a:pt x="15338" y="1054"/>
                  </a:cubicBezTo>
                  <a:close/>
                  <a:moveTo>
                    <a:pt x="21974" y="1088"/>
                  </a:moveTo>
                  <a:cubicBezTo>
                    <a:pt x="21957" y="1088"/>
                    <a:pt x="21957" y="1088"/>
                    <a:pt x="21939" y="1106"/>
                  </a:cubicBezTo>
                  <a:cubicBezTo>
                    <a:pt x="21900" y="1123"/>
                    <a:pt x="21883" y="1162"/>
                    <a:pt x="21922" y="1197"/>
                  </a:cubicBezTo>
                  <a:cubicBezTo>
                    <a:pt x="21922" y="1215"/>
                    <a:pt x="21957" y="1232"/>
                    <a:pt x="21974" y="1232"/>
                  </a:cubicBezTo>
                  <a:cubicBezTo>
                    <a:pt x="21992" y="1232"/>
                    <a:pt x="21992" y="1232"/>
                    <a:pt x="22009" y="1215"/>
                  </a:cubicBezTo>
                  <a:cubicBezTo>
                    <a:pt x="22048" y="1197"/>
                    <a:pt x="22066" y="1162"/>
                    <a:pt x="22031" y="1123"/>
                  </a:cubicBezTo>
                  <a:cubicBezTo>
                    <a:pt x="22031" y="1106"/>
                    <a:pt x="21992" y="1088"/>
                    <a:pt x="21974" y="1088"/>
                  </a:cubicBezTo>
                  <a:close/>
                  <a:moveTo>
                    <a:pt x="6980" y="1106"/>
                  </a:moveTo>
                  <a:cubicBezTo>
                    <a:pt x="6945" y="1123"/>
                    <a:pt x="6927" y="1162"/>
                    <a:pt x="6945" y="1197"/>
                  </a:cubicBezTo>
                  <a:cubicBezTo>
                    <a:pt x="6962" y="1232"/>
                    <a:pt x="6980" y="1249"/>
                    <a:pt x="7019" y="1249"/>
                  </a:cubicBezTo>
                  <a:lnTo>
                    <a:pt x="7036" y="1249"/>
                  </a:lnTo>
                  <a:cubicBezTo>
                    <a:pt x="7071" y="1232"/>
                    <a:pt x="7088" y="1197"/>
                    <a:pt x="7088" y="1162"/>
                  </a:cubicBezTo>
                  <a:cubicBezTo>
                    <a:pt x="7071" y="1123"/>
                    <a:pt x="7036" y="1106"/>
                    <a:pt x="7019" y="1106"/>
                  </a:cubicBezTo>
                  <a:close/>
                  <a:moveTo>
                    <a:pt x="26578" y="1106"/>
                  </a:moveTo>
                  <a:cubicBezTo>
                    <a:pt x="26560" y="1106"/>
                    <a:pt x="26543" y="1106"/>
                    <a:pt x="26543" y="1123"/>
                  </a:cubicBezTo>
                  <a:cubicBezTo>
                    <a:pt x="26508" y="1162"/>
                    <a:pt x="26508" y="1197"/>
                    <a:pt x="26526" y="1232"/>
                  </a:cubicBezTo>
                  <a:cubicBezTo>
                    <a:pt x="26543" y="1249"/>
                    <a:pt x="26560" y="1249"/>
                    <a:pt x="26578" y="1249"/>
                  </a:cubicBezTo>
                  <a:cubicBezTo>
                    <a:pt x="26600" y="1249"/>
                    <a:pt x="26617" y="1249"/>
                    <a:pt x="26634" y="1232"/>
                  </a:cubicBezTo>
                  <a:cubicBezTo>
                    <a:pt x="26669" y="1215"/>
                    <a:pt x="26669" y="1162"/>
                    <a:pt x="26634" y="1123"/>
                  </a:cubicBezTo>
                  <a:cubicBezTo>
                    <a:pt x="26634" y="1123"/>
                    <a:pt x="26600" y="1106"/>
                    <a:pt x="26578" y="1106"/>
                  </a:cubicBezTo>
                  <a:close/>
                  <a:moveTo>
                    <a:pt x="6653" y="1232"/>
                  </a:moveTo>
                  <a:cubicBezTo>
                    <a:pt x="6618" y="1249"/>
                    <a:pt x="6601" y="1289"/>
                    <a:pt x="6601" y="1323"/>
                  </a:cubicBezTo>
                  <a:cubicBezTo>
                    <a:pt x="6618" y="1358"/>
                    <a:pt x="6636" y="1380"/>
                    <a:pt x="6671" y="1380"/>
                  </a:cubicBezTo>
                  <a:lnTo>
                    <a:pt x="6692" y="1380"/>
                  </a:lnTo>
                  <a:cubicBezTo>
                    <a:pt x="6745" y="1358"/>
                    <a:pt x="6762" y="1306"/>
                    <a:pt x="6745" y="1271"/>
                  </a:cubicBezTo>
                  <a:cubicBezTo>
                    <a:pt x="6727" y="1249"/>
                    <a:pt x="6710" y="1232"/>
                    <a:pt x="6671" y="1232"/>
                  </a:cubicBezTo>
                  <a:close/>
                  <a:moveTo>
                    <a:pt x="15630" y="1289"/>
                  </a:moveTo>
                  <a:cubicBezTo>
                    <a:pt x="15613" y="1289"/>
                    <a:pt x="15591" y="1289"/>
                    <a:pt x="15573" y="1306"/>
                  </a:cubicBezTo>
                  <a:cubicBezTo>
                    <a:pt x="15539" y="1341"/>
                    <a:pt x="15539" y="1380"/>
                    <a:pt x="15573" y="1415"/>
                  </a:cubicBezTo>
                  <a:cubicBezTo>
                    <a:pt x="15591" y="1432"/>
                    <a:pt x="15613" y="1432"/>
                    <a:pt x="15630" y="1432"/>
                  </a:cubicBezTo>
                  <a:cubicBezTo>
                    <a:pt x="15647" y="1432"/>
                    <a:pt x="15665" y="1432"/>
                    <a:pt x="15682" y="1415"/>
                  </a:cubicBezTo>
                  <a:cubicBezTo>
                    <a:pt x="15700" y="1380"/>
                    <a:pt x="15700" y="1341"/>
                    <a:pt x="15682" y="1306"/>
                  </a:cubicBezTo>
                  <a:cubicBezTo>
                    <a:pt x="15665" y="1289"/>
                    <a:pt x="15647" y="1289"/>
                    <a:pt x="15630" y="1289"/>
                  </a:cubicBezTo>
                  <a:close/>
                  <a:moveTo>
                    <a:pt x="21630" y="1289"/>
                  </a:moveTo>
                  <a:cubicBezTo>
                    <a:pt x="21596" y="1306"/>
                    <a:pt x="21574" y="1358"/>
                    <a:pt x="21613" y="1397"/>
                  </a:cubicBezTo>
                  <a:cubicBezTo>
                    <a:pt x="21613" y="1415"/>
                    <a:pt x="21648" y="1432"/>
                    <a:pt x="21665" y="1432"/>
                  </a:cubicBezTo>
                  <a:cubicBezTo>
                    <a:pt x="21683" y="1432"/>
                    <a:pt x="21683" y="1415"/>
                    <a:pt x="21704" y="1415"/>
                  </a:cubicBezTo>
                  <a:cubicBezTo>
                    <a:pt x="21739" y="1397"/>
                    <a:pt x="21757" y="1341"/>
                    <a:pt x="21722" y="1306"/>
                  </a:cubicBezTo>
                  <a:cubicBezTo>
                    <a:pt x="21722" y="1289"/>
                    <a:pt x="21683" y="1289"/>
                    <a:pt x="21665" y="1289"/>
                  </a:cubicBezTo>
                  <a:close/>
                  <a:moveTo>
                    <a:pt x="6310" y="1358"/>
                  </a:moveTo>
                  <a:cubicBezTo>
                    <a:pt x="6275" y="1380"/>
                    <a:pt x="6257" y="1432"/>
                    <a:pt x="6275" y="1467"/>
                  </a:cubicBezTo>
                  <a:cubicBezTo>
                    <a:pt x="6275" y="1489"/>
                    <a:pt x="6310" y="1506"/>
                    <a:pt x="6327" y="1506"/>
                  </a:cubicBezTo>
                  <a:lnTo>
                    <a:pt x="6366" y="1506"/>
                  </a:lnTo>
                  <a:cubicBezTo>
                    <a:pt x="6401" y="1489"/>
                    <a:pt x="6418" y="1450"/>
                    <a:pt x="6401" y="1415"/>
                  </a:cubicBezTo>
                  <a:cubicBezTo>
                    <a:pt x="6401" y="1380"/>
                    <a:pt x="6366" y="1358"/>
                    <a:pt x="6327" y="1358"/>
                  </a:cubicBezTo>
                  <a:close/>
                  <a:moveTo>
                    <a:pt x="26761" y="1397"/>
                  </a:moveTo>
                  <a:cubicBezTo>
                    <a:pt x="26743" y="1432"/>
                    <a:pt x="26726" y="1467"/>
                    <a:pt x="26743" y="1506"/>
                  </a:cubicBezTo>
                  <a:lnTo>
                    <a:pt x="26761" y="1506"/>
                  </a:lnTo>
                  <a:cubicBezTo>
                    <a:pt x="26761" y="1524"/>
                    <a:pt x="26795" y="1541"/>
                    <a:pt x="26817" y="1541"/>
                  </a:cubicBezTo>
                  <a:cubicBezTo>
                    <a:pt x="26835" y="1541"/>
                    <a:pt x="26835" y="1524"/>
                    <a:pt x="26852" y="1524"/>
                  </a:cubicBezTo>
                  <a:cubicBezTo>
                    <a:pt x="26887" y="1506"/>
                    <a:pt x="26887" y="1450"/>
                    <a:pt x="26869" y="1415"/>
                  </a:cubicBezTo>
                  <a:cubicBezTo>
                    <a:pt x="26852" y="1397"/>
                    <a:pt x="26835" y="1397"/>
                    <a:pt x="26817" y="1397"/>
                  </a:cubicBezTo>
                  <a:close/>
                  <a:moveTo>
                    <a:pt x="21356" y="1467"/>
                  </a:moveTo>
                  <a:cubicBezTo>
                    <a:pt x="21339" y="1467"/>
                    <a:pt x="21339" y="1489"/>
                    <a:pt x="21322" y="1489"/>
                  </a:cubicBezTo>
                  <a:cubicBezTo>
                    <a:pt x="21287" y="1506"/>
                    <a:pt x="21287" y="1558"/>
                    <a:pt x="21304" y="1598"/>
                  </a:cubicBezTo>
                  <a:cubicBezTo>
                    <a:pt x="21322" y="1615"/>
                    <a:pt x="21339" y="1615"/>
                    <a:pt x="21356" y="1615"/>
                  </a:cubicBezTo>
                  <a:lnTo>
                    <a:pt x="21396" y="1615"/>
                  </a:lnTo>
                  <a:cubicBezTo>
                    <a:pt x="21430" y="1598"/>
                    <a:pt x="21448" y="1541"/>
                    <a:pt x="21430" y="1506"/>
                  </a:cubicBezTo>
                  <a:cubicBezTo>
                    <a:pt x="21413" y="1489"/>
                    <a:pt x="21378" y="1467"/>
                    <a:pt x="21356" y="1467"/>
                  </a:cubicBezTo>
                  <a:close/>
                  <a:moveTo>
                    <a:pt x="5966" y="1506"/>
                  </a:moveTo>
                  <a:cubicBezTo>
                    <a:pt x="5931" y="1524"/>
                    <a:pt x="5909" y="1558"/>
                    <a:pt x="5931" y="1598"/>
                  </a:cubicBezTo>
                  <a:cubicBezTo>
                    <a:pt x="5948" y="1632"/>
                    <a:pt x="5966" y="1650"/>
                    <a:pt x="6001" y="1650"/>
                  </a:cubicBezTo>
                  <a:cubicBezTo>
                    <a:pt x="6018" y="1650"/>
                    <a:pt x="6018" y="1650"/>
                    <a:pt x="6040" y="1632"/>
                  </a:cubicBezTo>
                  <a:cubicBezTo>
                    <a:pt x="6075" y="1632"/>
                    <a:pt x="6092" y="1576"/>
                    <a:pt x="6075" y="1541"/>
                  </a:cubicBezTo>
                  <a:cubicBezTo>
                    <a:pt x="6057" y="1524"/>
                    <a:pt x="6040" y="1506"/>
                    <a:pt x="6001" y="1506"/>
                  </a:cubicBezTo>
                  <a:close/>
                  <a:moveTo>
                    <a:pt x="15882" y="1541"/>
                  </a:moveTo>
                  <a:cubicBezTo>
                    <a:pt x="15865" y="1541"/>
                    <a:pt x="15848" y="1558"/>
                    <a:pt x="15830" y="1558"/>
                  </a:cubicBezTo>
                  <a:cubicBezTo>
                    <a:pt x="15791" y="1598"/>
                    <a:pt x="15791" y="1632"/>
                    <a:pt x="15830" y="1667"/>
                  </a:cubicBezTo>
                  <a:cubicBezTo>
                    <a:pt x="15848" y="1685"/>
                    <a:pt x="15865" y="1685"/>
                    <a:pt x="15882" y="1685"/>
                  </a:cubicBezTo>
                  <a:cubicBezTo>
                    <a:pt x="15900" y="1685"/>
                    <a:pt x="15917" y="1685"/>
                    <a:pt x="15917" y="1667"/>
                  </a:cubicBezTo>
                  <a:cubicBezTo>
                    <a:pt x="15956" y="1650"/>
                    <a:pt x="15956" y="1598"/>
                    <a:pt x="15939" y="1576"/>
                  </a:cubicBezTo>
                  <a:cubicBezTo>
                    <a:pt x="15917" y="1558"/>
                    <a:pt x="15900" y="1541"/>
                    <a:pt x="15882" y="1541"/>
                  </a:cubicBezTo>
                  <a:close/>
                  <a:moveTo>
                    <a:pt x="5639" y="1650"/>
                  </a:moveTo>
                  <a:cubicBezTo>
                    <a:pt x="5605" y="1667"/>
                    <a:pt x="5583" y="1706"/>
                    <a:pt x="5605" y="1741"/>
                  </a:cubicBezTo>
                  <a:cubicBezTo>
                    <a:pt x="5622" y="1776"/>
                    <a:pt x="5639" y="1793"/>
                    <a:pt x="5674" y="1793"/>
                  </a:cubicBezTo>
                  <a:cubicBezTo>
                    <a:pt x="5674" y="1793"/>
                    <a:pt x="5692" y="1793"/>
                    <a:pt x="5692" y="1776"/>
                  </a:cubicBezTo>
                  <a:cubicBezTo>
                    <a:pt x="5731" y="1776"/>
                    <a:pt x="5748" y="1724"/>
                    <a:pt x="5731" y="1685"/>
                  </a:cubicBezTo>
                  <a:cubicBezTo>
                    <a:pt x="5731" y="1667"/>
                    <a:pt x="5692" y="1650"/>
                    <a:pt x="5674" y="1650"/>
                  </a:cubicBezTo>
                  <a:close/>
                  <a:moveTo>
                    <a:pt x="21013" y="1685"/>
                  </a:moveTo>
                  <a:cubicBezTo>
                    <a:pt x="20978" y="1706"/>
                    <a:pt x="20978" y="1759"/>
                    <a:pt x="20995" y="1793"/>
                  </a:cubicBezTo>
                  <a:cubicBezTo>
                    <a:pt x="21013" y="1815"/>
                    <a:pt x="21030" y="1833"/>
                    <a:pt x="21069" y="1833"/>
                  </a:cubicBezTo>
                  <a:cubicBezTo>
                    <a:pt x="21069" y="1833"/>
                    <a:pt x="21087" y="1815"/>
                    <a:pt x="21104" y="1815"/>
                  </a:cubicBezTo>
                  <a:cubicBezTo>
                    <a:pt x="21139" y="1793"/>
                    <a:pt x="21139" y="1741"/>
                    <a:pt x="21121" y="1706"/>
                  </a:cubicBezTo>
                  <a:cubicBezTo>
                    <a:pt x="21104" y="1685"/>
                    <a:pt x="21087" y="1685"/>
                    <a:pt x="21069" y="1685"/>
                  </a:cubicBezTo>
                  <a:close/>
                  <a:moveTo>
                    <a:pt x="27013" y="1685"/>
                  </a:moveTo>
                  <a:cubicBezTo>
                    <a:pt x="26996" y="1685"/>
                    <a:pt x="26978" y="1706"/>
                    <a:pt x="26978" y="1706"/>
                  </a:cubicBezTo>
                  <a:cubicBezTo>
                    <a:pt x="26943" y="1724"/>
                    <a:pt x="26926" y="1776"/>
                    <a:pt x="26943" y="1793"/>
                  </a:cubicBezTo>
                  <a:cubicBezTo>
                    <a:pt x="26961" y="1833"/>
                    <a:pt x="26978" y="1833"/>
                    <a:pt x="27013" y="1833"/>
                  </a:cubicBezTo>
                  <a:lnTo>
                    <a:pt x="27052" y="1833"/>
                  </a:lnTo>
                  <a:cubicBezTo>
                    <a:pt x="27087" y="1815"/>
                    <a:pt x="27087" y="1759"/>
                    <a:pt x="27070" y="1724"/>
                  </a:cubicBezTo>
                  <a:cubicBezTo>
                    <a:pt x="27052" y="1706"/>
                    <a:pt x="27035" y="1685"/>
                    <a:pt x="27013" y="1685"/>
                  </a:cubicBezTo>
                  <a:close/>
                  <a:moveTo>
                    <a:pt x="5348" y="1793"/>
                  </a:moveTo>
                  <a:cubicBezTo>
                    <a:pt x="5330" y="1793"/>
                    <a:pt x="5313" y="1793"/>
                    <a:pt x="5313" y="1815"/>
                  </a:cubicBezTo>
                  <a:cubicBezTo>
                    <a:pt x="5278" y="1833"/>
                    <a:pt x="5257" y="1867"/>
                    <a:pt x="5278" y="1902"/>
                  </a:cubicBezTo>
                  <a:cubicBezTo>
                    <a:pt x="5296" y="1924"/>
                    <a:pt x="5313" y="1941"/>
                    <a:pt x="5348" y="1941"/>
                  </a:cubicBezTo>
                  <a:lnTo>
                    <a:pt x="5365" y="1941"/>
                  </a:lnTo>
                  <a:cubicBezTo>
                    <a:pt x="5404" y="1924"/>
                    <a:pt x="5422" y="1867"/>
                    <a:pt x="5404" y="1833"/>
                  </a:cubicBezTo>
                  <a:cubicBezTo>
                    <a:pt x="5387" y="1815"/>
                    <a:pt x="5365" y="1793"/>
                    <a:pt x="5348" y="1793"/>
                  </a:cubicBezTo>
                  <a:close/>
                  <a:moveTo>
                    <a:pt x="16065" y="1833"/>
                  </a:moveTo>
                  <a:cubicBezTo>
                    <a:pt x="16026" y="1867"/>
                    <a:pt x="16026" y="1902"/>
                    <a:pt x="16048" y="1941"/>
                  </a:cubicBezTo>
                  <a:cubicBezTo>
                    <a:pt x="16065" y="1959"/>
                    <a:pt x="16083" y="1976"/>
                    <a:pt x="16117" y="1976"/>
                  </a:cubicBezTo>
                  <a:cubicBezTo>
                    <a:pt x="16117" y="1976"/>
                    <a:pt x="16135" y="1959"/>
                    <a:pt x="16157" y="1959"/>
                  </a:cubicBezTo>
                  <a:cubicBezTo>
                    <a:pt x="16191" y="1924"/>
                    <a:pt x="16191" y="1885"/>
                    <a:pt x="16174" y="1850"/>
                  </a:cubicBezTo>
                  <a:cubicBezTo>
                    <a:pt x="16157" y="1833"/>
                    <a:pt x="16135" y="1833"/>
                    <a:pt x="16117" y="1833"/>
                  </a:cubicBezTo>
                  <a:close/>
                  <a:moveTo>
                    <a:pt x="20725" y="1885"/>
                  </a:moveTo>
                  <a:cubicBezTo>
                    <a:pt x="20686" y="1924"/>
                    <a:pt x="20669" y="1959"/>
                    <a:pt x="20704" y="1994"/>
                  </a:cubicBezTo>
                  <a:cubicBezTo>
                    <a:pt x="20704" y="2011"/>
                    <a:pt x="20743" y="2033"/>
                    <a:pt x="20760" y="2033"/>
                  </a:cubicBezTo>
                  <a:cubicBezTo>
                    <a:pt x="20778" y="2033"/>
                    <a:pt x="20795" y="2033"/>
                    <a:pt x="20795" y="2011"/>
                  </a:cubicBezTo>
                  <a:cubicBezTo>
                    <a:pt x="20834" y="1994"/>
                    <a:pt x="20852" y="1941"/>
                    <a:pt x="20812" y="1924"/>
                  </a:cubicBezTo>
                  <a:cubicBezTo>
                    <a:pt x="20812" y="1885"/>
                    <a:pt x="20778" y="1885"/>
                    <a:pt x="20760" y="1885"/>
                  </a:cubicBezTo>
                  <a:close/>
                  <a:moveTo>
                    <a:pt x="4987" y="1959"/>
                  </a:moveTo>
                  <a:cubicBezTo>
                    <a:pt x="4952" y="1976"/>
                    <a:pt x="4930" y="2033"/>
                    <a:pt x="4952" y="2067"/>
                  </a:cubicBezTo>
                  <a:cubicBezTo>
                    <a:pt x="4969" y="2085"/>
                    <a:pt x="4987" y="2102"/>
                    <a:pt x="5022" y="2102"/>
                  </a:cubicBezTo>
                  <a:lnTo>
                    <a:pt x="5039" y="2102"/>
                  </a:lnTo>
                  <a:cubicBezTo>
                    <a:pt x="5078" y="2085"/>
                    <a:pt x="5096" y="2033"/>
                    <a:pt x="5078" y="1994"/>
                  </a:cubicBezTo>
                  <a:cubicBezTo>
                    <a:pt x="5061" y="1976"/>
                    <a:pt x="5039" y="1959"/>
                    <a:pt x="5004" y="1959"/>
                  </a:cubicBezTo>
                  <a:close/>
                  <a:moveTo>
                    <a:pt x="27161" y="2011"/>
                  </a:moveTo>
                  <a:cubicBezTo>
                    <a:pt x="27122" y="2033"/>
                    <a:pt x="27104" y="2085"/>
                    <a:pt x="27122" y="2120"/>
                  </a:cubicBezTo>
                  <a:cubicBezTo>
                    <a:pt x="27144" y="2141"/>
                    <a:pt x="27161" y="2159"/>
                    <a:pt x="27196" y="2159"/>
                  </a:cubicBezTo>
                  <a:cubicBezTo>
                    <a:pt x="27196" y="2159"/>
                    <a:pt x="27213" y="2159"/>
                    <a:pt x="27231" y="2141"/>
                  </a:cubicBezTo>
                  <a:cubicBezTo>
                    <a:pt x="27270" y="2120"/>
                    <a:pt x="27270" y="2085"/>
                    <a:pt x="27252" y="2050"/>
                  </a:cubicBezTo>
                  <a:cubicBezTo>
                    <a:pt x="27252" y="2011"/>
                    <a:pt x="27213" y="2011"/>
                    <a:pt x="27196" y="2011"/>
                  </a:cubicBezTo>
                  <a:close/>
                  <a:moveTo>
                    <a:pt x="20451" y="2085"/>
                  </a:moveTo>
                  <a:cubicBezTo>
                    <a:pt x="20451" y="2085"/>
                    <a:pt x="20434" y="2085"/>
                    <a:pt x="20416" y="2102"/>
                  </a:cubicBezTo>
                  <a:cubicBezTo>
                    <a:pt x="20377" y="2120"/>
                    <a:pt x="20377" y="2159"/>
                    <a:pt x="20399" y="2194"/>
                  </a:cubicBezTo>
                  <a:cubicBezTo>
                    <a:pt x="20416" y="2211"/>
                    <a:pt x="20434" y="2228"/>
                    <a:pt x="20451" y="2228"/>
                  </a:cubicBezTo>
                  <a:cubicBezTo>
                    <a:pt x="20469" y="2228"/>
                    <a:pt x="20486" y="2228"/>
                    <a:pt x="20508" y="2211"/>
                  </a:cubicBezTo>
                  <a:cubicBezTo>
                    <a:pt x="20543" y="2194"/>
                    <a:pt x="20543" y="2159"/>
                    <a:pt x="20525" y="2120"/>
                  </a:cubicBezTo>
                  <a:cubicBezTo>
                    <a:pt x="20508" y="2102"/>
                    <a:pt x="20486" y="2085"/>
                    <a:pt x="20451" y="2085"/>
                  </a:cubicBezTo>
                  <a:close/>
                  <a:moveTo>
                    <a:pt x="4695" y="2120"/>
                  </a:moveTo>
                  <a:cubicBezTo>
                    <a:pt x="4678" y="2120"/>
                    <a:pt x="4660" y="2120"/>
                    <a:pt x="4660" y="2141"/>
                  </a:cubicBezTo>
                  <a:cubicBezTo>
                    <a:pt x="4626" y="2159"/>
                    <a:pt x="4604" y="2194"/>
                    <a:pt x="4626" y="2228"/>
                  </a:cubicBezTo>
                  <a:cubicBezTo>
                    <a:pt x="4643" y="2250"/>
                    <a:pt x="4660" y="2268"/>
                    <a:pt x="4695" y="2268"/>
                  </a:cubicBezTo>
                  <a:lnTo>
                    <a:pt x="4734" y="2268"/>
                  </a:lnTo>
                  <a:cubicBezTo>
                    <a:pt x="4769" y="2250"/>
                    <a:pt x="4769" y="2194"/>
                    <a:pt x="4752" y="2159"/>
                  </a:cubicBezTo>
                  <a:cubicBezTo>
                    <a:pt x="4752" y="2141"/>
                    <a:pt x="4713" y="2120"/>
                    <a:pt x="4695" y="2120"/>
                  </a:cubicBezTo>
                  <a:close/>
                  <a:moveTo>
                    <a:pt x="16283" y="2120"/>
                  </a:moveTo>
                  <a:cubicBezTo>
                    <a:pt x="16244" y="2159"/>
                    <a:pt x="16244" y="2194"/>
                    <a:pt x="16265" y="2228"/>
                  </a:cubicBezTo>
                  <a:cubicBezTo>
                    <a:pt x="16283" y="2250"/>
                    <a:pt x="16300" y="2268"/>
                    <a:pt x="16335" y="2268"/>
                  </a:cubicBezTo>
                  <a:cubicBezTo>
                    <a:pt x="16335" y="2268"/>
                    <a:pt x="16352" y="2250"/>
                    <a:pt x="16374" y="2250"/>
                  </a:cubicBezTo>
                  <a:cubicBezTo>
                    <a:pt x="16409" y="2228"/>
                    <a:pt x="16409" y="2176"/>
                    <a:pt x="16392" y="2141"/>
                  </a:cubicBezTo>
                  <a:cubicBezTo>
                    <a:pt x="16374" y="2120"/>
                    <a:pt x="16352" y="2120"/>
                    <a:pt x="16335" y="2120"/>
                  </a:cubicBezTo>
                  <a:close/>
                  <a:moveTo>
                    <a:pt x="20160" y="2285"/>
                  </a:moveTo>
                  <a:cubicBezTo>
                    <a:pt x="20142" y="2285"/>
                    <a:pt x="20125" y="2285"/>
                    <a:pt x="20125" y="2302"/>
                  </a:cubicBezTo>
                  <a:cubicBezTo>
                    <a:pt x="20090" y="2320"/>
                    <a:pt x="20073" y="2376"/>
                    <a:pt x="20108" y="2394"/>
                  </a:cubicBezTo>
                  <a:cubicBezTo>
                    <a:pt x="20108" y="2429"/>
                    <a:pt x="20142" y="2429"/>
                    <a:pt x="20160" y="2429"/>
                  </a:cubicBezTo>
                  <a:lnTo>
                    <a:pt x="20199" y="2429"/>
                  </a:lnTo>
                  <a:cubicBezTo>
                    <a:pt x="20234" y="2394"/>
                    <a:pt x="20234" y="2359"/>
                    <a:pt x="20216" y="2320"/>
                  </a:cubicBezTo>
                  <a:cubicBezTo>
                    <a:pt x="20199" y="2302"/>
                    <a:pt x="20181" y="2285"/>
                    <a:pt x="20160" y="2285"/>
                  </a:cubicBezTo>
                  <a:close/>
                  <a:moveTo>
                    <a:pt x="4334" y="2302"/>
                  </a:moveTo>
                  <a:cubicBezTo>
                    <a:pt x="4299" y="2320"/>
                    <a:pt x="4299" y="2376"/>
                    <a:pt x="4317" y="2411"/>
                  </a:cubicBezTo>
                  <a:cubicBezTo>
                    <a:pt x="4317" y="2429"/>
                    <a:pt x="4351" y="2446"/>
                    <a:pt x="4369" y="2446"/>
                  </a:cubicBezTo>
                  <a:cubicBezTo>
                    <a:pt x="4386" y="2446"/>
                    <a:pt x="4386" y="2429"/>
                    <a:pt x="4408" y="2429"/>
                  </a:cubicBezTo>
                  <a:cubicBezTo>
                    <a:pt x="4443" y="2411"/>
                    <a:pt x="4460" y="2376"/>
                    <a:pt x="4443" y="2337"/>
                  </a:cubicBezTo>
                  <a:cubicBezTo>
                    <a:pt x="4425" y="2302"/>
                    <a:pt x="4408" y="2302"/>
                    <a:pt x="4369" y="2302"/>
                  </a:cubicBezTo>
                  <a:close/>
                  <a:moveTo>
                    <a:pt x="27322" y="2337"/>
                  </a:moveTo>
                  <a:cubicBezTo>
                    <a:pt x="27287" y="2359"/>
                    <a:pt x="27270" y="2394"/>
                    <a:pt x="27287" y="2429"/>
                  </a:cubicBezTo>
                  <a:cubicBezTo>
                    <a:pt x="27305" y="2468"/>
                    <a:pt x="27322" y="2485"/>
                    <a:pt x="27361" y="2485"/>
                  </a:cubicBezTo>
                  <a:cubicBezTo>
                    <a:pt x="27361" y="2485"/>
                    <a:pt x="27379" y="2468"/>
                    <a:pt x="27396" y="2468"/>
                  </a:cubicBezTo>
                  <a:cubicBezTo>
                    <a:pt x="27431" y="2446"/>
                    <a:pt x="27431" y="2411"/>
                    <a:pt x="27413" y="2376"/>
                  </a:cubicBezTo>
                  <a:cubicBezTo>
                    <a:pt x="27413" y="2337"/>
                    <a:pt x="27379" y="2337"/>
                    <a:pt x="27361" y="2337"/>
                  </a:cubicBezTo>
                  <a:close/>
                  <a:moveTo>
                    <a:pt x="16535" y="2411"/>
                  </a:moveTo>
                  <a:cubicBezTo>
                    <a:pt x="16518" y="2411"/>
                    <a:pt x="16518" y="2411"/>
                    <a:pt x="16500" y="2429"/>
                  </a:cubicBezTo>
                  <a:cubicBezTo>
                    <a:pt x="16461" y="2446"/>
                    <a:pt x="16461" y="2485"/>
                    <a:pt x="16483" y="2520"/>
                  </a:cubicBezTo>
                  <a:cubicBezTo>
                    <a:pt x="16500" y="2537"/>
                    <a:pt x="16518" y="2555"/>
                    <a:pt x="16535" y="2555"/>
                  </a:cubicBezTo>
                  <a:cubicBezTo>
                    <a:pt x="16553" y="2555"/>
                    <a:pt x="16570" y="2555"/>
                    <a:pt x="16570" y="2537"/>
                  </a:cubicBezTo>
                  <a:cubicBezTo>
                    <a:pt x="16609" y="2520"/>
                    <a:pt x="16626" y="2468"/>
                    <a:pt x="16592" y="2446"/>
                  </a:cubicBezTo>
                  <a:cubicBezTo>
                    <a:pt x="16592" y="2429"/>
                    <a:pt x="16553" y="2411"/>
                    <a:pt x="16535" y="2411"/>
                  </a:cubicBezTo>
                  <a:close/>
                  <a:moveTo>
                    <a:pt x="4060" y="2468"/>
                  </a:moveTo>
                  <a:cubicBezTo>
                    <a:pt x="4043" y="2468"/>
                    <a:pt x="4025" y="2485"/>
                    <a:pt x="4025" y="2485"/>
                  </a:cubicBezTo>
                  <a:cubicBezTo>
                    <a:pt x="3990" y="2503"/>
                    <a:pt x="3973" y="2555"/>
                    <a:pt x="3990" y="2577"/>
                  </a:cubicBezTo>
                  <a:cubicBezTo>
                    <a:pt x="4008" y="2611"/>
                    <a:pt x="4025" y="2611"/>
                    <a:pt x="4060" y="2611"/>
                  </a:cubicBezTo>
                  <a:lnTo>
                    <a:pt x="4099" y="2611"/>
                  </a:lnTo>
                  <a:cubicBezTo>
                    <a:pt x="4134" y="2594"/>
                    <a:pt x="4134" y="2537"/>
                    <a:pt x="4116" y="2503"/>
                  </a:cubicBezTo>
                  <a:cubicBezTo>
                    <a:pt x="4099" y="2485"/>
                    <a:pt x="4082" y="2468"/>
                    <a:pt x="4060" y="2468"/>
                  </a:cubicBezTo>
                  <a:close/>
                  <a:moveTo>
                    <a:pt x="19855" y="2485"/>
                  </a:moveTo>
                  <a:cubicBezTo>
                    <a:pt x="19833" y="2485"/>
                    <a:pt x="19833" y="2485"/>
                    <a:pt x="19816" y="2503"/>
                  </a:cubicBezTo>
                  <a:cubicBezTo>
                    <a:pt x="19781" y="2520"/>
                    <a:pt x="19781" y="2577"/>
                    <a:pt x="19799" y="2594"/>
                  </a:cubicBezTo>
                  <a:cubicBezTo>
                    <a:pt x="19816" y="2629"/>
                    <a:pt x="19833" y="2629"/>
                    <a:pt x="19855" y="2629"/>
                  </a:cubicBezTo>
                  <a:lnTo>
                    <a:pt x="19890" y="2629"/>
                  </a:lnTo>
                  <a:cubicBezTo>
                    <a:pt x="19925" y="2594"/>
                    <a:pt x="19942" y="2555"/>
                    <a:pt x="19925" y="2520"/>
                  </a:cubicBezTo>
                  <a:cubicBezTo>
                    <a:pt x="19907" y="2503"/>
                    <a:pt x="19890" y="2485"/>
                    <a:pt x="19855" y="2485"/>
                  </a:cubicBezTo>
                  <a:close/>
                  <a:moveTo>
                    <a:pt x="3699" y="2664"/>
                  </a:moveTo>
                  <a:cubicBezTo>
                    <a:pt x="3681" y="2685"/>
                    <a:pt x="3664" y="2738"/>
                    <a:pt x="3681" y="2772"/>
                  </a:cubicBezTo>
                  <a:cubicBezTo>
                    <a:pt x="3699" y="2794"/>
                    <a:pt x="3716" y="2812"/>
                    <a:pt x="3755" y="2812"/>
                  </a:cubicBezTo>
                  <a:cubicBezTo>
                    <a:pt x="3755" y="2812"/>
                    <a:pt x="3773" y="2794"/>
                    <a:pt x="3790" y="2794"/>
                  </a:cubicBezTo>
                  <a:cubicBezTo>
                    <a:pt x="3825" y="2772"/>
                    <a:pt x="3825" y="2720"/>
                    <a:pt x="3808" y="2703"/>
                  </a:cubicBezTo>
                  <a:cubicBezTo>
                    <a:pt x="3790" y="2664"/>
                    <a:pt x="3773" y="2664"/>
                    <a:pt x="3755" y="2664"/>
                  </a:cubicBezTo>
                  <a:close/>
                  <a:moveTo>
                    <a:pt x="27487" y="2664"/>
                  </a:moveTo>
                  <a:cubicBezTo>
                    <a:pt x="27448" y="2685"/>
                    <a:pt x="27431" y="2720"/>
                    <a:pt x="27448" y="2755"/>
                  </a:cubicBezTo>
                  <a:cubicBezTo>
                    <a:pt x="27448" y="2794"/>
                    <a:pt x="27487" y="2812"/>
                    <a:pt x="27505" y="2812"/>
                  </a:cubicBezTo>
                  <a:cubicBezTo>
                    <a:pt x="27522" y="2812"/>
                    <a:pt x="27522" y="2812"/>
                    <a:pt x="27540" y="2794"/>
                  </a:cubicBezTo>
                  <a:cubicBezTo>
                    <a:pt x="27579" y="2772"/>
                    <a:pt x="27596" y="2738"/>
                    <a:pt x="27579" y="2703"/>
                  </a:cubicBezTo>
                  <a:cubicBezTo>
                    <a:pt x="27557" y="2685"/>
                    <a:pt x="27540" y="2664"/>
                    <a:pt x="27505" y="2664"/>
                  </a:cubicBezTo>
                  <a:close/>
                  <a:moveTo>
                    <a:pt x="19546" y="2685"/>
                  </a:moveTo>
                  <a:cubicBezTo>
                    <a:pt x="19546" y="2685"/>
                    <a:pt x="19529" y="2685"/>
                    <a:pt x="19507" y="2703"/>
                  </a:cubicBezTo>
                  <a:cubicBezTo>
                    <a:pt x="19472" y="2720"/>
                    <a:pt x="19472" y="2755"/>
                    <a:pt x="19490" y="2794"/>
                  </a:cubicBezTo>
                  <a:cubicBezTo>
                    <a:pt x="19507" y="2812"/>
                    <a:pt x="19529" y="2829"/>
                    <a:pt x="19546" y="2829"/>
                  </a:cubicBezTo>
                  <a:cubicBezTo>
                    <a:pt x="19564" y="2829"/>
                    <a:pt x="19581" y="2829"/>
                    <a:pt x="19598" y="2812"/>
                  </a:cubicBezTo>
                  <a:cubicBezTo>
                    <a:pt x="19616" y="2794"/>
                    <a:pt x="19638" y="2755"/>
                    <a:pt x="19616" y="2720"/>
                  </a:cubicBezTo>
                  <a:cubicBezTo>
                    <a:pt x="19598" y="2703"/>
                    <a:pt x="19581" y="2685"/>
                    <a:pt x="19546" y="2685"/>
                  </a:cubicBezTo>
                  <a:close/>
                  <a:moveTo>
                    <a:pt x="16753" y="2703"/>
                  </a:moveTo>
                  <a:cubicBezTo>
                    <a:pt x="16735" y="2703"/>
                    <a:pt x="16718" y="2703"/>
                    <a:pt x="16718" y="2720"/>
                  </a:cubicBezTo>
                  <a:cubicBezTo>
                    <a:pt x="16679" y="2738"/>
                    <a:pt x="16679" y="2794"/>
                    <a:pt x="16700" y="2812"/>
                  </a:cubicBezTo>
                  <a:cubicBezTo>
                    <a:pt x="16718" y="2846"/>
                    <a:pt x="16735" y="2846"/>
                    <a:pt x="16753" y="2846"/>
                  </a:cubicBezTo>
                  <a:cubicBezTo>
                    <a:pt x="16770" y="2846"/>
                    <a:pt x="16787" y="2846"/>
                    <a:pt x="16809" y="2829"/>
                  </a:cubicBezTo>
                  <a:cubicBezTo>
                    <a:pt x="16827" y="2812"/>
                    <a:pt x="16844" y="2755"/>
                    <a:pt x="16809" y="2738"/>
                  </a:cubicBezTo>
                  <a:cubicBezTo>
                    <a:pt x="16787" y="2720"/>
                    <a:pt x="16770" y="2703"/>
                    <a:pt x="16753" y="2703"/>
                  </a:cubicBezTo>
                  <a:close/>
                  <a:moveTo>
                    <a:pt x="3446" y="2846"/>
                  </a:moveTo>
                  <a:cubicBezTo>
                    <a:pt x="3429" y="2846"/>
                    <a:pt x="3407" y="2846"/>
                    <a:pt x="3390" y="2864"/>
                  </a:cubicBezTo>
                  <a:cubicBezTo>
                    <a:pt x="3372" y="2881"/>
                    <a:pt x="3355" y="2920"/>
                    <a:pt x="3372" y="2955"/>
                  </a:cubicBezTo>
                  <a:cubicBezTo>
                    <a:pt x="3390" y="2973"/>
                    <a:pt x="3407" y="2990"/>
                    <a:pt x="3446" y="2990"/>
                  </a:cubicBezTo>
                  <a:lnTo>
                    <a:pt x="3481" y="2990"/>
                  </a:lnTo>
                  <a:cubicBezTo>
                    <a:pt x="3516" y="2955"/>
                    <a:pt x="3516" y="2920"/>
                    <a:pt x="3499" y="2881"/>
                  </a:cubicBezTo>
                  <a:cubicBezTo>
                    <a:pt x="3481" y="2864"/>
                    <a:pt x="3464" y="2846"/>
                    <a:pt x="3446" y="2846"/>
                  </a:cubicBezTo>
                  <a:close/>
                  <a:moveTo>
                    <a:pt x="19237" y="2864"/>
                  </a:moveTo>
                  <a:cubicBezTo>
                    <a:pt x="19237" y="2864"/>
                    <a:pt x="19220" y="2881"/>
                    <a:pt x="19202" y="2881"/>
                  </a:cubicBezTo>
                  <a:cubicBezTo>
                    <a:pt x="19163" y="2903"/>
                    <a:pt x="19163" y="2955"/>
                    <a:pt x="19181" y="2973"/>
                  </a:cubicBezTo>
                  <a:cubicBezTo>
                    <a:pt x="19202" y="3012"/>
                    <a:pt x="19220" y="3012"/>
                    <a:pt x="19237" y="3012"/>
                  </a:cubicBezTo>
                  <a:lnTo>
                    <a:pt x="19272" y="3012"/>
                  </a:lnTo>
                  <a:cubicBezTo>
                    <a:pt x="19311" y="2990"/>
                    <a:pt x="19329" y="2938"/>
                    <a:pt x="19311" y="2903"/>
                  </a:cubicBezTo>
                  <a:cubicBezTo>
                    <a:pt x="19289" y="2881"/>
                    <a:pt x="19272" y="2864"/>
                    <a:pt x="19237" y="2864"/>
                  </a:cubicBezTo>
                  <a:close/>
                  <a:moveTo>
                    <a:pt x="16988" y="2973"/>
                  </a:moveTo>
                  <a:cubicBezTo>
                    <a:pt x="16970" y="2973"/>
                    <a:pt x="16953" y="2990"/>
                    <a:pt x="16935" y="2990"/>
                  </a:cubicBezTo>
                  <a:cubicBezTo>
                    <a:pt x="16918" y="3029"/>
                    <a:pt x="16896" y="3064"/>
                    <a:pt x="16935" y="3099"/>
                  </a:cubicBezTo>
                  <a:cubicBezTo>
                    <a:pt x="16953" y="3121"/>
                    <a:pt x="16970" y="3121"/>
                    <a:pt x="16988" y="3121"/>
                  </a:cubicBezTo>
                  <a:cubicBezTo>
                    <a:pt x="17005" y="3121"/>
                    <a:pt x="17027" y="3121"/>
                    <a:pt x="17044" y="3099"/>
                  </a:cubicBezTo>
                  <a:cubicBezTo>
                    <a:pt x="17062" y="3081"/>
                    <a:pt x="17062" y="3029"/>
                    <a:pt x="17044" y="3012"/>
                  </a:cubicBezTo>
                  <a:cubicBezTo>
                    <a:pt x="17027" y="2990"/>
                    <a:pt x="17005" y="2973"/>
                    <a:pt x="16988" y="2973"/>
                  </a:cubicBezTo>
                  <a:close/>
                  <a:moveTo>
                    <a:pt x="27631" y="2990"/>
                  </a:moveTo>
                  <a:cubicBezTo>
                    <a:pt x="27596" y="3012"/>
                    <a:pt x="27579" y="3047"/>
                    <a:pt x="27596" y="3099"/>
                  </a:cubicBezTo>
                  <a:cubicBezTo>
                    <a:pt x="27596" y="3121"/>
                    <a:pt x="27631" y="3138"/>
                    <a:pt x="27648" y="3138"/>
                  </a:cubicBezTo>
                  <a:lnTo>
                    <a:pt x="27687" y="3138"/>
                  </a:lnTo>
                  <a:cubicBezTo>
                    <a:pt x="27722" y="3121"/>
                    <a:pt x="27740" y="3064"/>
                    <a:pt x="27722" y="3029"/>
                  </a:cubicBezTo>
                  <a:cubicBezTo>
                    <a:pt x="27705" y="3012"/>
                    <a:pt x="27687" y="2990"/>
                    <a:pt x="27648" y="2990"/>
                  </a:cubicBezTo>
                  <a:close/>
                  <a:moveTo>
                    <a:pt x="3081" y="3047"/>
                  </a:moveTo>
                  <a:cubicBezTo>
                    <a:pt x="3063" y="3064"/>
                    <a:pt x="3046" y="3121"/>
                    <a:pt x="3063" y="3155"/>
                  </a:cubicBezTo>
                  <a:cubicBezTo>
                    <a:pt x="3081" y="3173"/>
                    <a:pt x="3103" y="3190"/>
                    <a:pt x="3137" y="3190"/>
                  </a:cubicBezTo>
                  <a:cubicBezTo>
                    <a:pt x="3137" y="3190"/>
                    <a:pt x="3155" y="3173"/>
                    <a:pt x="3172" y="3173"/>
                  </a:cubicBezTo>
                  <a:cubicBezTo>
                    <a:pt x="3211" y="3155"/>
                    <a:pt x="3211" y="3099"/>
                    <a:pt x="3190" y="3081"/>
                  </a:cubicBezTo>
                  <a:cubicBezTo>
                    <a:pt x="3172" y="3047"/>
                    <a:pt x="3155" y="3047"/>
                    <a:pt x="3137" y="3047"/>
                  </a:cubicBezTo>
                  <a:close/>
                  <a:moveTo>
                    <a:pt x="18928" y="3047"/>
                  </a:moveTo>
                  <a:cubicBezTo>
                    <a:pt x="18911" y="3047"/>
                    <a:pt x="18911" y="3047"/>
                    <a:pt x="18894" y="3064"/>
                  </a:cubicBezTo>
                  <a:cubicBezTo>
                    <a:pt x="18854" y="3081"/>
                    <a:pt x="18837" y="3121"/>
                    <a:pt x="18854" y="3155"/>
                  </a:cubicBezTo>
                  <a:cubicBezTo>
                    <a:pt x="18876" y="3173"/>
                    <a:pt x="18894" y="3190"/>
                    <a:pt x="18928" y="3190"/>
                  </a:cubicBezTo>
                  <a:lnTo>
                    <a:pt x="18963" y="3190"/>
                  </a:lnTo>
                  <a:cubicBezTo>
                    <a:pt x="19002" y="3173"/>
                    <a:pt x="19002" y="3121"/>
                    <a:pt x="18985" y="3081"/>
                  </a:cubicBezTo>
                  <a:cubicBezTo>
                    <a:pt x="18985" y="3064"/>
                    <a:pt x="18946" y="3047"/>
                    <a:pt x="18928" y="3047"/>
                  </a:cubicBezTo>
                  <a:close/>
                  <a:moveTo>
                    <a:pt x="18602" y="3208"/>
                  </a:moveTo>
                  <a:cubicBezTo>
                    <a:pt x="18585" y="3208"/>
                    <a:pt x="18585" y="3208"/>
                    <a:pt x="18567" y="3229"/>
                  </a:cubicBezTo>
                  <a:cubicBezTo>
                    <a:pt x="18528" y="3247"/>
                    <a:pt x="18528" y="3282"/>
                    <a:pt x="18528" y="3316"/>
                  </a:cubicBezTo>
                  <a:cubicBezTo>
                    <a:pt x="18550" y="3355"/>
                    <a:pt x="18585" y="3355"/>
                    <a:pt x="18602" y="3355"/>
                  </a:cubicBezTo>
                  <a:lnTo>
                    <a:pt x="18637" y="3355"/>
                  </a:lnTo>
                  <a:cubicBezTo>
                    <a:pt x="18676" y="3338"/>
                    <a:pt x="18693" y="3299"/>
                    <a:pt x="18676" y="3264"/>
                  </a:cubicBezTo>
                  <a:cubicBezTo>
                    <a:pt x="18659" y="3229"/>
                    <a:pt x="18637" y="3208"/>
                    <a:pt x="18602" y="3208"/>
                  </a:cubicBezTo>
                  <a:close/>
                  <a:moveTo>
                    <a:pt x="17262" y="3229"/>
                  </a:moveTo>
                  <a:cubicBezTo>
                    <a:pt x="17223" y="3229"/>
                    <a:pt x="17205" y="3247"/>
                    <a:pt x="17188" y="3264"/>
                  </a:cubicBezTo>
                  <a:cubicBezTo>
                    <a:pt x="17170" y="3282"/>
                    <a:pt x="17170" y="3338"/>
                    <a:pt x="17205" y="3355"/>
                  </a:cubicBezTo>
                  <a:cubicBezTo>
                    <a:pt x="17223" y="3373"/>
                    <a:pt x="17244" y="3373"/>
                    <a:pt x="17262" y="3373"/>
                  </a:cubicBezTo>
                  <a:cubicBezTo>
                    <a:pt x="17279" y="3373"/>
                    <a:pt x="17297" y="3355"/>
                    <a:pt x="17314" y="3338"/>
                  </a:cubicBezTo>
                  <a:cubicBezTo>
                    <a:pt x="17331" y="3316"/>
                    <a:pt x="17331" y="3264"/>
                    <a:pt x="17297" y="3247"/>
                  </a:cubicBezTo>
                  <a:cubicBezTo>
                    <a:pt x="17279" y="3229"/>
                    <a:pt x="17262" y="3229"/>
                    <a:pt x="17262" y="3229"/>
                  </a:cubicBezTo>
                  <a:close/>
                  <a:moveTo>
                    <a:pt x="2828" y="3247"/>
                  </a:moveTo>
                  <a:cubicBezTo>
                    <a:pt x="2811" y="3247"/>
                    <a:pt x="2794" y="3247"/>
                    <a:pt x="2794" y="3264"/>
                  </a:cubicBezTo>
                  <a:cubicBezTo>
                    <a:pt x="2755" y="3282"/>
                    <a:pt x="2737" y="3338"/>
                    <a:pt x="2776" y="3355"/>
                  </a:cubicBezTo>
                  <a:cubicBezTo>
                    <a:pt x="2794" y="3373"/>
                    <a:pt x="2811" y="3390"/>
                    <a:pt x="2828" y="3390"/>
                  </a:cubicBezTo>
                  <a:cubicBezTo>
                    <a:pt x="2846" y="3390"/>
                    <a:pt x="2863" y="3390"/>
                    <a:pt x="2863" y="3373"/>
                  </a:cubicBezTo>
                  <a:cubicBezTo>
                    <a:pt x="2902" y="3355"/>
                    <a:pt x="2920" y="3299"/>
                    <a:pt x="2885" y="3282"/>
                  </a:cubicBezTo>
                  <a:cubicBezTo>
                    <a:pt x="2863" y="3247"/>
                    <a:pt x="2846" y="3247"/>
                    <a:pt x="2828" y="3247"/>
                  </a:cubicBezTo>
                  <a:close/>
                  <a:moveTo>
                    <a:pt x="27796" y="3316"/>
                  </a:moveTo>
                  <a:cubicBezTo>
                    <a:pt x="27796" y="3316"/>
                    <a:pt x="27775" y="3316"/>
                    <a:pt x="27775" y="3338"/>
                  </a:cubicBezTo>
                  <a:cubicBezTo>
                    <a:pt x="27740" y="3338"/>
                    <a:pt x="27722" y="3390"/>
                    <a:pt x="27740" y="3425"/>
                  </a:cubicBezTo>
                  <a:cubicBezTo>
                    <a:pt x="27740" y="3447"/>
                    <a:pt x="27775" y="3464"/>
                    <a:pt x="27796" y="3464"/>
                  </a:cubicBezTo>
                  <a:lnTo>
                    <a:pt x="27831" y="3464"/>
                  </a:lnTo>
                  <a:cubicBezTo>
                    <a:pt x="27866" y="3447"/>
                    <a:pt x="27883" y="3408"/>
                    <a:pt x="27866" y="3373"/>
                  </a:cubicBezTo>
                  <a:cubicBezTo>
                    <a:pt x="27848" y="3338"/>
                    <a:pt x="27831" y="3316"/>
                    <a:pt x="27796" y="3316"/>
                  </a:cubicBezTo>
                  <a:close/>
                  <a:moveTo>
                    <a:pt x="18241" y="3373"/>
                  </a:moveTo>
                  <a:cubicBezTo>
                    <a:pt x="18202" y="3390"/>
                    <a:pt x="18184" y="3425"/>
                    <a:pt x="18202" y="3464"/>
                  </a:cubicBezTo>
                  <a:cubicBezTo>
                    <a:pt x="18223" y="3499"/>
                    <a:pt x="18241" y="3516"/>
                    <a:pt x="18276" y="3516"/>
                  </a:cubicBezTo>
                  <a:lnTo>
                    <a:pt x="18293" y="3499"/>
                  </a:lnTo>
                  <a:cubicBezTo>
                    <a:pt x="18332" y="3482"/>
                    <a:pt x="18350" y="3447"/>
                    <a:pt x="18350" y="3408"/>
                  </a:cubicBezTo>
                  <a:cubicBezTo>
                    <a:pt x="18332" y="3390"/>
                    <a:pt x="18293" y="3373"/>
                    <a:pt x="18276" y="3373"/>
                  </a:cubicBezTo>
                  <a:close/>
                  <a:moveTo>
                    <a:pt x="17571" y="3408"/>
                  </a:moveTo>
                  <a:cubicBezTo>
                    <a:pt x="17532" y="3408"/>
                    <a:pt x="17514" y="3425"/>
                    <a:pt x="17497" y="3447"/>
                  </a:cubicBezTo>
                  <a:cubicBezTo>
                    <a:pt x="17479" y="3482"/>
                    <a:pt x="17497" y="3534"/>
                    <a:pt x="17549" y="3534"/>
                  </a:cubicBezTo>
                  <a:cubicBezTo>
                    <a:pt x="17549" y="3556"/>
                    <a:pt x="17549" y="3556"/>
                    <a:pt x="17571" y="3556"/>
                  </a:cubicBezTo>
                  <a:cubicBezTo>
                    <a:pt x="17606" y="3556"/>
                    <a:pt x="17623" y="3534"/>
                    <a:pt x="17640" y="3499"/>
                  </a:cubicBezTo>
                  <a:cubicBezTo>
                    <a:pt x="17640" y="3464"/>
                    <a:pt x="17623" y="3425"/>
                    <a:pt x="17588" y="3408"/>
                  </a:cubicBezTo>
                  <a:close/>
                  <a:moveTo>
                    <a:pt x="17914" y="3447"/>
                  </a:moveTo>
                  <a:cubicBezTo>
                    <a:pt x="17875" y="3464"/>
                    <a:pt x="17840" y="3499"/>
                    <a:pt x="17858" y="3534"/>
                  </a:cubicBezTo>
                  <a:cubicBezTo>
                    <a:pt x="17858" y="3573"/>
                    <a:pt x="17875" y="3590"/>
                    <a:pt x="17932" y="3590"/>
                  </a:cubicBezTo>
                  <a:cubicBezTo>
                    <a:pt x="17967" y="3590"/>
                    <a:pt x="18006" y="3556"/>
                    <a:pt x="18006" y="3516"/>
                  </a:cubicBezTo>
                  <a:cubicBezTo>
                    <a:pt x="17984" y="3482"/>
                    <a:pt x="17967" y="3447"/>
                    <a:pt x="17932" y="3447"/>
                  </a:cubicBezTo>
                  <a:close/>
                  <a:moveTo>
                    <a:pt x="2559" y="3482"/>
                  </a:moveTo>
                  <a:cubicBezTo>
                    <a:pt x="2537" y="3482"/>
                    <a:pt x="2520" y="3482"/>
                    <a:pt x="2502" y="3499"/>
                  </a:cubicBezTo>
                  <a:cubicBezTo>
                    <a:pt x="2485" y="3516"/>
                    <a:pt x="2467" y="3573"/>
                    <a:pt x="2502" y="3608"/>
                  </a:cubicBezTo>
                  <a:cubicBezTo>
                    <a:pt x="2520" y="3625"/>
                    <a:pt x="2537" y="3625"/>
                    <a:pt x="2559" y="3625"/>
                  </a:cubicBezTo>
                  <a:cubicBezTo>
                    <a:pt x="2576" y="3625"/>
                    <a:pt x="2594" y="3625"/>
                    <a:pt x="2594" y="3608"/>
                  </a:cubicBezTo>
                  <a:cubicBezTo>
                    <a:pt x="2628" y="3573"/>
                    <a:pt x="2628" y="3534"/>
                    <a:pt x="2611" y="3499"/>
                  </a:cubicBezTo>
                  <a:cubicBezTo>
                    <a:pt x="2594" y="3482"/>
                    <a:pt x="2576" y="3482"/>
                    <a:pt x="2559" y="3482"/>
                  </a:cubicBezTo>
                  <a:close/>
                  <a:moveTo>
                    <a:pt x="27922" y="3664"/>
                  </a:moveTo>
                  <a:cubicBezTo>
                    <a:pt x="27883" y="3682"/>
                    <a:pt x="27866" y="3717"/>
                    <a:pt x="27883" y="3751"/>
                  </a:cubicBezTo>
                  <a:cubicBezTo>
                    <a:pt x="27883" y="3791"/>
                    <a:pt x="27922" y="3808"/>
                    <a:pt x="27940" y="3808"/>
                  </a:cubicBezTo>
                  <a:cubicBezTo>
                    <a:pt x="27957" y="3808"/>
                    <a:pt x="27957" y="3808"/>
                    <a:pt x="27975" y="3791"/>
                  </a:cubicBezTo>
                  <a:cubicBezTo>
                    <a:pt x="28014" y="3773"/>
                    <a:pt x="28031" y="3734"/>
                    <a:pt x="28014" y="3699"/>
                  </a:cubicBezTo>
                  <a:cubicBezTo>
                    <a:pt x="27992" y="3682"/>
                    <a:pt x="27975" y="3664"/>
                    <a:pt x="27940" y="3664"/>
                  </a:cubicBezTo>
                  <a:close/>
                  <a:moveTo>
                    <a:pt x="2285" y="3734"/>
                  </a:moveTo>
                  <a:cubicBezTo>
                    <a:pt x="2267" y="3734"/>
                    <a:pt x="2250" y="3734"/>
                    <a:pt x="2232" y="3751"/>
                  </a:cubicBezTo>
                  <a:cubicBezTo>
                    <a:pt x="2211" y="3773"/>
                    <a:pt x="2211" y="3825"/>
                    <a:pt x="2232" y="3843"/>
                  </a:cubicBezTo>
                  <a:cubicBezTo>
                    <a:pt x="2250" y="3860"/>
                    <a:pt x="2267" y="3882"/>
                    <a:pt x="2285" y="3882"/>
                  </a:cubicBezTo>
                  <a:cubicBezTo>
                    <a:pt x="2302" y="3882"/>
                    <a:pt x="2319" y="3860"/>
                    <a:pt x="2341" y="3860"/>
                  </a:cubicBezTo>
                  <a:cubicBezTo>
                    <a:pt x="2376" y="3825"/>
                    <a:pt x="2376" y="3773"/>
                    <a:pt x="2341" y="3751"/>
                  </a:cubicBezTo>
                  <a:cubicBezTo>
                    <a:pt x="2319" y="3734"/>
                    <a:pt x="2302" y="3734"/>
                    <a:pt x="2285" y="3734"/>
                  </a:cubicBezTo>
                  <a:close/>
                  <a:moveTo>
                    <a:pt x="2032" y="3991"/>
                  </a:moveTo>
                  <a:cubicBezTo>
                    <a:pt x="2015" y="3991"/>
                    <a:pt x="1993" y="3991"/>
                    <a:pt x="1976" y="4008"/>
                  </a:cubicBezTo>
                  <a:cubicBezTo>
                    <a:pt x="1958" y="4043"/>
                    <a:pt x="1958" y="4078"/>
                    <a:pt x="1976" y="4117"/>
                  </a:cubicBezTo>
                  <a:cubicBezTo>
                    <a:pt x="1993" y="4134"/>
                    <a:pt x="2015" y="4134"/>
                    <a:pt x="2032" y="4134"/>
                  </a:cubicBezTo>
                  <a:cubicBezTo>
                    <a:pt x="2050" y="4134"/>
                    <a:pt x="2067" y="4117"/>
                    <a:pt x="2084" y="4117"/>
                  </a:cubicBezTo>
                  <a:cubicBezTo>
                    <a:pt x="2124" y="4078"/>
                    <a:pt x="2124" y="4043"/>
                    <a:pt x="2084" y="4008"/>
                  </a:cubicBezTo>
                  <a:cubicBezTo>
                    <a:pt x="2067" y="3991"/>
                    <a:pt x="2050" y="3991"/>
                    <a:pt x="2032" y="3991"/>
                  </a:cubicBezTo>
                  <a:close/>
                  <a:moveTo>
                    <a:pt x="28066" y="3991"/>
                  </a:moveTo>
                  <a:cubicBezTo>
                    <a:pt x="28031" y="4008"/>
                    <a:pt x="28014" y="4060"/>
                    <a:pt x="28031" y="4100"/>
                  </a:cubicBezTo>
                  <a:cubicBezTo>
                    <a:pt x="28049" y="4117"/>
                    <a:pt x="28066" y="4134"/>
                    <a:pt x="28101" y="4134"/>
                  </a:cubicBezTo>
                  <a:cubicBezTo>
                    <a:pt x="28101" y="4134"/>
                    <a:pt x="28123" y="4134"/>
                    <a:pt x="28123" y="4117"/>
                  </a:cubicBezTo>
                  <a:cubicBezTo>
                    <a:pt x="28157" y="4117"/>
                    <a:pt x="28175" y="4060"/>
                    <a:pt x="28157" y="4026"/>
                  </a:cubicBezTo>
                  <a:cubicBezTo>
                    <a:pt x="28157" y="4008"/>
                    <a:pt x="28123" y="3991"/>
                    <a:pt x="28101" y="3991"/>
                  </a:cubicBezTo>
                  <a:close/>
                  <a:moveTo>
                    <a:pt x="1797" y="4261"/>
                  </a:moveTo>
                  <a:cubicBezTo>
                    <a:pt x="1775" y="4261"/>
                    <a:pt x="1741" y="4261"/>
                    <a:pt x="1741" y="4278"/>
                  </a:cubicBezTo>
                  <a:cubicBezTo>
                    <a:pt x="1706" y="4317"/>
                    <a:pt x="1706" y="4352"/>
                    <a:pt x="1741" y="4387"/>
                  </a:cubicBezTo>
                  <a:cubicBezTo>
                    <a:pt x="1758" y="4387"/>
                    <a:pt x="1775" y="4404"/>
                    <a:pt x="1797" y="4404"/>
                  </a:cubicBezTo>
                  <a:cubicBezTo>
                    <a:pt x="1815" y="4404"/>
                    <a:pt x="1832" y="4387"/>
                    <a:pt x="1849" y="4369"/>
                  </a:cubicBezTo>
                  <a:cubicBezTo>
                    <a:pt x="1867" y="4352"/>
                    <a:pt x="1867" y="4295"/>
                    <a:pt x="1832" y="4278"/>
                  </a:cubicBezTo>
                  <a:cubicBezTo>
                    <a:pt x="1832" y="4261"/>
                    <a:pt x="1815" y="4261"/>
                    <a:pt x="1797" y="4261"/>
                  </a:cubicBezTo>
                  <a:close/>
                  <a:moveTo>
                    <a:pt x="28231" y="4317"/>
                  </a:moveTo>
                  <a:cubicBezTo>
                    <a:pt x="28192" y="4335"/>
                    <a:pt x="28175" y="4387"/>
                    <a:pt x="28192" y="4426"/>
                  </a:cubicBezTo>
                  <a:cubicBezTo>
                    <a:pt x="28210" y="4443"/>
                    <a:pt x="28231" y="4461"/>
                    <a:pt x="28249" y="4461"/>
                  </a:cubicBezTo>
                  <a:cubicBezTo>
                    <a:pt x="28266" y="4461"/>
                    <a:pt x="28284" y="4461"/>
                    <a:pt x="28284" y="4443"/>
                  </a:cubicBezTo>
                  <a:cubicBezTo>
                    <a:pt x="28318" y="4426"/>
                    <a:pt x="28340" y="4387"/>
                    <a:pt x="28318" y="4352"/>
                  </a:cubicBezTo>
                  <a:cubicBezTo>
                    <a:pt x="28301" y="4335"/>
                    <a:pt x="28284" y="4317"/>
                    <a:pt x="28249" y="4317"/>
                  </a:cubicBezTo>
                  <a:close/>
                  <a:moveTo>
                    <a:pt x="1558" y="4535"/>
                  </a:moveTo>
                  <a:cubicBezTo>
                    <a:pt x="1541" y="4535"/>
                    <a:pt x="1506" y="4535"/>
                    <a:pt x="1506" y="4552"/>
                  </a:cubicBezTo>
                  <a:cubicBezTo>
                    <a:pt x="1471" y="4587"/>
                    <a:pt x="1488" y="4643"/>
                    <a:pt x="1506" y="4661"/>
                  </a:cubicBezTo>
                  <a:cubicBezTo>
                    <a:pt x="1523" y="4678"/>
                    <a:pt x="1541" y="4678"/>
                    <a:pt x="1558" y="4678"/>
                  </a:cubicBezTo>
                  <a:cubicBezTo>
                    <a:pt x="1580" y="4678"/>
                    <a:pt x="1597" y="4661"/>
                    <a:pt x="1614" y="4643"/>
                  </a:cubicBezTo>
                  <a:cubicBezTo>
                    <a:pt x="1632" y="4622"/>
                    <a:pt x="1632" y="4569"/>
                    <a:pt x="1597" y="4552"/>
                  </a:cubicBezTo>
                  <a:cubicBezTo>
                    <a:pt x="1597" y="4535"/>
                    <a:pt x="1580" y="4535"/>
                    <a:pt x="1558" y="4535"/>
                  </a:cubicBezTo>
                  <a:close/>
                  <a:moveTo>
                    <a:pt x="28427" y="4622"/>
                  </a:moveTo>
                  <a:cubicBezTo>
                    <a:pt x="28410" y="4622"/>
                    <a:pt x="28410" y="4622"/>
                    <a:pt x="28392" y="4643"/>
                  </a:cubicBezTo>
                  <a:cubicBezTo>
                    <a:pt x="28358" y="4661"/>
                    <a:pt x="28358" y="4696"/>
                    <a:pt x="28375" y="4730"/>
                  </a:cubicBezTo>
                  <a:cubicBezTo>
                    <a:pt x="28375" y="4770"/>
                    <a:pt x="28410" y="4770"/>
                    <a:pt x="28427" y="4770"/>
                  </a:cubicBezTo>
                  <a:lnTo>
                    <a:pt x="28466" y="4770"/>
                  </a:lnTo>
                  <a:cubicBezTo>
                    <a:pt x="28501" y="4752"/>
                    <a:pt x="28519" y="4696"/>
                    <a:pt x="28501" y="4661"/>
                  </a:cubicBezTo>
                  <a:cubicBezTo>
                    <a:pt x="28484" y="4643"/>
                    <a:pt x="28466" y="4622"/>
                    <a:pt x="28427" y="4622"/>
                  </a:cubicBezTo>
                  <a:close/>
                  <a:moveTo>
                    <a:pt x="1323" y="4822"/>
                  </a:moveTo>
                  <a:cubicBezTo>
                    <a:pt x="1306" y="4822"/>
                    <a:pt x="1288" y="4822"/>
                    <a:pt x="1271" y="4839"/>
                  </a:cubicBezTo>
                  <a:cubicBezTo>
                    <a:pt x="1253" y="4878"/>
                    <a:pt x="1253" y="4931"/>
                    <a:pt x="1288" y="4948"/>
                  </a:cubicBezTo>
                  <a:cubicBezTo>
                    <a:pt x="1306" y="4948"/>
                    <a:pt x="1323" y="4970"/>
                    <a:pt x="1323" y="4970"/>
                  </a:cubicBezTo>
                  <a:cubicBezTo>
                    <a:pt x="1362" y="4970"/>
                    <a:pt x="1380" y="4948"/>
                    <a:pt x="1397" y="4931"/>
                  </a:cubicBezTo>
                  <a:cubicBezTo>
                    <a:pt x="1414" y="4896"/>
                    <a:pt x="1414" y="4861"/>
                    <a:pt x="1380" y="4822"/>
                  </a:cubicBezTo>
                  <a:close/>
                  <a:moveTo>
                    <a:pt x="28575" y="4948"/>
                  </a:moveTo>
                  <a:cubicBezTo>
                    <a:pt x="28536" y="4970"/>
                    <a:pt x="28536" y="5022"/>
                    <a:pt x="28558" y="5057"/>
                  </a:cubicBezTo>
                  <a:cubicBezTo>
                    <a:pt x="28575" y="5079"/>
                    <a:pt x="28593" y="5096"/>
                    <a:pt x="28610" y="5096"/>
                  </a:cubicBezTo>
                  <a:cubicBezTo>
                    <a:pt x="28627" y="5096"/>
                    <a:pt x="28645" y="5079"/>
                    <a:pt x="28645" y="5079"/>
                  </a:cubicBezTo>
                  <a:cubicBezTo>
                    <a:pt x="28684" y="5057"/>
                    <a:pt x="28701" y="5005"/>
                    <a:pt x="28684" y="4987"/>
                  </a:cubicBezTo>
                  <a:cubicBezTo>
                    <a:pt x="28667" y="4948"/>
                    <a:pt x="28645" y="4948"/>
                    <a:pt x="28610" y="4948"/>
                  </a:cubicBezTo>
                  <a:close/>
                  <a:moveTo>
                    <a:pt x="1123" y="5113"/>
                  </a:moveTo>
                  <a:cubicBezTo>
                    <a:pt x="1105" y="5113"/>
                    <a:pt x="1071" y="5113"/>
                    <a:pt x="1071" y="5148"/>
                  </a:cubicBezTo>
                  <a:cubicBezTo>
                    <a:pt x="1036" y="5166"/>
                    <a:pt x="1053" y="5222"/>
                    <a:pt x="1088" y="5240"/>
                  </a:cubicBezTo>
                  <a:cubicBezTo>
                    <a:pt x="1088" y="5257"/>
                    <a:pt x="1105" y="5257"/>
                    <a:pt x="1123" y="5257"/>
                  </a:cubicBezTo>
                  <a:cubicBezTo>
                    <a:pt x="1145" y="5257"/>
                    <a:pt x="1162" y="5240"/>
                    <a:pt x="1179" y="5222"/>
                  </a:cubicBezTo>
                  <a:cubicBezTo>
                    <a:pt x="1197" y="5187"/>
                    <a:pt x="1197" y="5148"/>
                    <a:pt x="1162" y="5131"/>
                  </a:cubicBezTo>
                  <a:cubicBezTo>
                    <a:pt x="1145" y="5113"/>
                    <a:pt x="1145" y="5113"/>
                    <a:pt x="1123" y="5113"/>
                  </a:cubicBezTo>
                  <a:close/>
                  <a:moveTo>
                    <a:pt x="28775" y="5257"/>
                  </a:moveTo>
                  <a:cubicBezTo>
                    <a:pt x="28736" y="5274"/>
                    <a:pt x="28719" y="5331"/>
                    <a:pt x="28736" y="5366"/>
                  </a:cubicBezTo>
                  <a:cubicBezTo>
                    <a:pt x="28754" y="5383"/>
                    <a:pt x="28775" y="5405"/>
                    <a:pt x="28810" y="5405"/>
                  </a:cubicBezTo>
                  <a:cubicBezTo>
                    <a:pt x="28810" y="5405"/>
                    <a:pt x="28828" y="5383"/>
                    <a:pt x="28845" y="5383"/>
                  </a:cubicBezTo>
                  <a:cubicBezTo>
                    <a:pt x="28884" y="5366"/>
                    <a:pt x="28884" y="5314"/>
                    <a:pt x="28862" y="5296"/>
                  </a:cubicBezTo>
                  <a:cubicBezTo>
                    <a:pt x="28845" y="5257"/>
                    <a:pt x="28828" y="5257"/>
                    <a:pt x="28810" y="5257"/>
                  </a:cubicBezTo>
                  <a:close/>
                  <a:moveTo>
                    <a:pt x="927" y="5422"/>
                  </a:moveTo>
                  <a:cubicBezTo>
                    <a:pt x="888" y="5422"/>
                    <a:pt x="870" y="5422"/>
                    <a:pt x="853" y="5440"/>
                  </a:cubicBezTo>
                  <a:cubicBezTo>
                    <a:pt x="836" y="5475"/>
                    <a:pt x="853" y="5531"/>
                    <a:pt x="888" y="5549"/>
                  </a:cubicBezTo>
                  <a:cubicBezTo>
                    <a:pt x="888" y="5549"/>
                    <a:pt x="905" y="5566"/>
                    <a:pt x="927" y="5566"/>
                  </a:cubicBezTo>
                  <a:cubicBezTo>
                    <a:pt x="944" y="5566"/>
                    <a:pt x="962" y="5549"/>
                    <a:pt x="979" y="5531"/>
                  </a:cubicBezTo>
                  <a:cubicBezTo>
                    <a:pt x="997" y="5492"/>
                    <a:pt x="997" y="5440"/>
                    <a:pt x="962" y="5422"/>
                  </a:cubicBezTo>
                  <a:close/>
                  <a:moveTo>
                    <a:pt x="28954" y="5566"/>
                  </a:moveTo>
                  <a:cubicBezTo>
                    <a:pt x="28919" y="5583"/>
                    <a:pt x="28919" y="5640"/>
                    <a:pt x="28936" y="5675"/>
                  </a:cubicBezTo>
                  <a:cubicBezTo>
                    <a:pt x="28936" y="5692"/>
                    <a:pt x="28971" y="5710"/>
                    <a:pt x="28993" y="5710"/>
                  </a:cubicBezTo>
                  <a:cubicBezTo>
                    <a:pt x="29010" y="5710"/>
                    <a:pt x="29028" y="5710"/>
                    <a:pt x="29028" y="5692"/>
                  </a:cubicBezTo>
                  <a:cubicBezTo>
                    <a:pt x="29062" y="5675"/>
                    <a:pt x="29080" y="5622"/>
                    <a:pt x="29045" y="5601"/>
                  </a:cubicBezTo>
                  <a:cubicBezTo>
                    <a:pt x="29045" y="5566"/>
                    <a:pt x="29010" y="5566"/>
                    <a:pt x="28993" y="5566"/>
                  </a:cubicBezTo>
                  <a:close/>
                  <a:moveTo>
                    <a:pt x="727" y="5731"/>
                  </a:moveTo>
                  <a:cubicBezTo>
                    <a:pt x="709" y="5731"/>
                    <a:pt x="688" y="5731"/>
                    <a:pt x="670" y="5766"/>
                  </a:cubicBezTo>
                  <a:cubicBezTo>
                    <a:pt x="653" y="5783"/>
                    <a:pt x="653" y="5840"/>
                    <a:pt x="688" y="5857"/>
                  </a:cubicBezTo>
                  <a:cubicBezTo>
                    <a:pt x="709" y="5857"/>
                    <a:pt x="727" y="5875"/>
                    <a:pt x="727" y="5875"/>
                  </a:cubicBezTo>
                  <a:cubicBezTo>
                    <a:pt x="762" y="5875"/>
                    <a:pt x="779" y="5857"/>
                    <a:pt x="796" y="5840"/>
                  </a:cubicBezTo>
                  <a:cubicBezTo>
                    <a:pt x="818" y="5801"/>
                    <a:pt x="796" y="5749"/>
                    <a:pt x="762" y="5731"/>
                  </a:cubicBezTo>
                  <a:close/>
                  <a:moveTo>
                    <a:pt x="29154" y="5875"/>
                  </a:moveTo>
                  <a:cubicBezTo>
                    <a:pt x="29119" y="5892"/>
                    <a:pt x="29102" y="5949"/>
                    <a:pt x="29119" y="5984"/>
                  </a:cubicBezTo>
                  <a:cubicBezTo>
                    <a:pt x="29136" y="6001"/>
                    <a:pt x="29154" y="6018"/>
                    <a:pt x="29189" y="6018"/>
                  </a:cubicBezTo>
                  <a:cubicBezTo>
                    <a:pt x="29189" y="6018"/>
                    <a:pt x="29210" y="6001"/>
                    <a:pt x="29228" y="6001"/>
                  </a:cubicBezTo>
                  <a:cubicBezTo>
                    <a:pt x="29263" y="5984"/>
                    <a:pt x="29263" y="5927"/>
                    <a:pt x="29245" y="5910"/>
                  </a:cubicBezTo>
                  <a:cubicBezTo>
                    <a:pt x="29228" y="5875"/>
                    <a:pt x="29210" y="5875"/>
                    <a:pt x="29189" y="5875"/>
                  </a:cubicBezTo>
                  <a:close/>
                  <a:moveTo>
                    <a:pt x="544" y="6036"/>
                  </a:moveTo>
                  <a:cubicBezTo>
                    <a:pt x="527" y="6036"/>
                    <a:pt x="509" y="6058"/>
                    <a:pt x="492" y="6075"/>
                  </a:cubicBezTo>
                  <a:cubicBezTo>
                    <a:pt x="470" y="6110"/>
                    <a:pt x="492" y="6166"/>
                    <a:pt x="527" y="6184"/>
                  </a:cubicBezTo>
                  <a:lnTo>
                    <a:pt x="544" y="6184"/>
                  </a:lnTo>
                  <a:cubicBezTo>
                    <a:pt x="579" y="6184"/>
                    <a:pt x="601" y="6166"/>
                    <a:pt x="618" y="6145"/>
                  </a:cubicBezTo>
                  <a:cubicBezTo>
                    <a:pt x="635" y="6110"/>
                    <a:pt x="618" y="6075"/>
                    <a:pt x="579" y="6058"/>
                  </a:cubicBezTo>
                  <a:cubicBezTo>
                    <a:pt x="579" y="6036"/>
                    <a:pt x="561" y="6036"/>
                    <a:pt x="544" y="6036"/>
                  </a:cubicBezTo>
                  <a:close/>
                  <a:moveTo>
                    <a:pt x="29337" y="6184"/>
                  </a:moveTo>
                  <a:cubicBezTo>
                    <a:pt x="29297" y="6201"/>
                    <a:pt x="29297" y="6253"/>
                    <a:pt x="29319" y="6293"/>
                  </a:cubicBezTo>
                  <a:cubicBezTo>
                    <a:pt x="29337" y="6310"/>
                    <a:pt x="29354" y="6327"/>
                    <a:pt x="29371" y="6327"/>
                  </a:cubicBezTo>
                  <a:cubicBezTo>
                    <a:pt x="29389" y="6327"/>
                    <a:pt x="29406" y="6310"/>
                    <a:pt x="29428" y="6310"/>
                  </a:cubicBezTo>
                  <a:cubicBezTo>
                    <a:pt x="29445" y="6293"/>
                    <a:pt x="29463" y="6236"/>
                    <a:pt x="29445" y="6201"/>
                  </a:cubicBezTo>
                  <a:cubicBezTo>
                    <a:pt x="29428" y="6184"/>
                    <a:pt x="29406" y="6184"/>
                    <a:pt x="29371" y="6184"/>
                  </a:cubicBezTo>
                  <a:close/>
                  <a:moveTo>
                    <a:pt x="383" y="6362"/>
                  </a:moveTo>
                  <a:cubicBezTo>
                    <a:pt x="361" y="6362"/>
                    <a:pt x="326" y="6384"/>
                    <a:pt x="326" y="6401"/>
                  </a:cubicBezTo>
                  <a:cubicBezTo>
                    <a:pt x="309" y="6436"/>
                    <a:pt x="326" y="6471"/>
                    <a:pt x="361" y="6493"/>
                  </a:cubicBezTo>
                  <a:cubicBezTo>
                    <a:pt x="361" y="6510"/>
                    <a:pt x="383" y="6510"/>
                    <a:pt x="383" y="6510"/>
                  </a:cubicBezTo>
                  <a:cubicBezTo>
                    <a:pt x="418" y="6510"/>
                    <a:pt x="435" y="6493"/>
                    <a:pt x="453" y="6471"/>
                  </a:cubicBezTo>
                  <a:cubicBezTo>
                    <a:pt x="470" y="6436"/>
                    <a:pt x="453" y="6384"/>
                    <a:pt x="418" y="6362"/>
                  </a:cubicBezTo>
                  <a:close/>
                  <a:moveTo>
                    <a:pt x="29572" y="6471"/>
                  </a:moveTo>
                  <a:cubicBezTo>
                    <a:pt x="29554" y="6471"/>
                    <a:pt x="29554" y="6493"/>
                    <a:pt x="29537" y="6493"/>
                  </a:cubicBezTo>
                  <a:cubicBezTo>
                    <a:pt x="29498" y="6510"/>
                    <a:pt x="29498" y="6562"/>
                    <a:pt x="29515" y="6602"/>
                  </a:cubicBezTo>
                  <a:cubicBezTo>
                    <a:pt x="29537" y="6619"/>
                    <a:pt x="29554" y="6619"/>
                    <a:pt x="29572" y="6619"/>
                  </a:cubicBezTo>
                  <a:lnTo>
                    <a:pt x="29606" y="6619"/>
                  </a:lnTo>
                  <a:cubicBezTo>
                    <a:pt x="29646" y="6602"/>
                    <a:pt x="29663" y="6545"/>
                    <a:pt x="29646" y="6510"/>
                  </a:cubicBezTo>
                  <a:cubicBezTo>
                    <a:pt x="29624" y="6493"/>
                    <a:pt x="29589" y="6471"/>
                    <a:pt x="29572" y="6471"/>
                  </a:cubicBezTo>
                  <a:close/>
                  <a:moveTo>
                    <a:pt x="235" y="6689"/>
                  </a:moveTo>
                  <a:cubicBezTo>
                    <a:pt x="200" y="6689"/>
                    <a:pt x="183" y="6710"/>
                    <a:pt x="165" y="6728"/>
                  </a:cubicBezTo>
                  <a:lnTo>
                    <a:pt x="165" y="6745"/>
                  </a:lnTo>
                  <a:cubicBezTo>
                    <a:pt x="165" y="6763"/>
                    <a:pt x="183" y="6780"/>
                    <a:pt x="165" y="6797"/>
                  </a:cubicBezTo>
                  <a:cubicBezTo>
                    <a:pt x="183" y="6819"/>
                    <a:pt x="183" y="6819"/>
                    <a:pt x="200" y="6837"/>
                  </a:cubicBezTo>
                  <a:lnTo>
                    <a:pt x="235" y="6837"/>
                  </a:lnTo>
                  <a:cubicBezTo>
                    <a:pt x="253" y="6837"/>
                    <a:pt x="292" y="6819"/>
                    <a:pt x="292" y="6797"/>
                  </a:cubicBezTo>
                  <a:cubicBezTo>
                    <a:pt x="309" y="6763"/>
                    <a:pt x="292" y="6710"/>
                    <a:pt x="253" y="6689"/>
                  </a:cubicBezTo>
                  <a:close/>
                  <a:moveTo>
                    <a:pt x="29772" y="6780"/>
                  </a:moveTo>
                  <a:cubicBezTo>
                    <a:pt x="29754" y="6780"/>
                    <a:pt x="29733" y="6797"/>
                    <a:pt x="29733" y="6797"/>
                  </a:cubicBezTo>
                  <a:cubicBezTo>
                    <a:pt x="29698" y="6819"/>
                    <a:pt x="29680" y="6871"/>
                    <a:pt x="29698" y="6906"/>
                  </a:cubicBezTo>
                  <a:cubicBezTo>
                    <a:pt x="29715" y="6928"/>
                    <a:pt x="29754" y="6928"/>
                    <a:pt x="29772" y="6928"/>
                  </a:cubicBezTo>
                  <a:lnTo>
                    <a:pt x="29807" y="6928"/>
                  </a:lnTo>
                  <a:cubicBezTo>
                    <a:pt x="29841" y="6906"/>
                    <a:pt x="29841" y="6854"/>
                    <a:pt x="29824" y="6819"/>
                  </a:cubicBezTo>
                  <a:cubicBezTo>
                    <a:pt x="29807" y="6797"/>
                    <a:pt x="29789" y="6780"/>
                    <a:pt x="29772" y="6780"/>
                  </a:cubicBezTo>
                  <a:close/>
                  <a:moveTo>
                    <a:pt x="92" y="7015"/>
                  </a:moveTo>
                  <a:cubicBezTo>
                    <a:pt x="57" y="7015"/>
                    <a:pt x="35" y="7037"/>
                    <a:pt x="18" y="7071"/>
                  </a:cubicBezTo>
                  <a:cubicBezTo>
                    <a:pt x="0" y="7106"/>
                    <a:pt x="18" y="7145"/>
                    <a:pt x="57" y="7163"/>
                  </a:cubicBezTo>
                  <a:lnTo>
                    <a:pt x="92" y="7163"/>
                  </a:lnTo>
                  <a:cubicBezTo>
                    <a:pt x="109" y="7163"/>
                    <a:pt x="144" y="7145"/>
                    <a:pt x="165" y="7124"/>
                  </a:cubicBezTo>
                  <a:lnTo>
                    <a:pt x="165" y="7089"/>
                  </a:lnTo>
                  <a:cubicBezTo>
                    <a:pt x="165" y="7054"/>
                    <a:pt x="144" y="7037"/>
                    <a:pt x="109" y="7037"/>
                  </a:cubicBezTo>
                  <a:cubicBezTo>
                    <a:pt x="109" y="7015"/>
                    <a:pt x="92" y="7015"/>
                    <a:pt x="92" y="7015"/>
                  </a:cubicBezTo>
                  <a:close/>
                  <a:moveTo>
                    <a:pt x="29950" y="7089"/>
                  </a:moveTo>
                  <a:cubicBezTo>
                    <a:pt x="29950" y="7089"/>
                    <a:pt x="29933" y="7106"/>
                    <a:pt x="29915" y="7106"/>
                  </a:cubicBezTo>
                  <a:cubicBezTo>
                    <a:pt x="29881" y="7124"/>
                    <a:pt x="29881" y="7180"/>
                    <a:pt x="29898" y="7198"/>
                  </a:cubicBezTo>
                  <a:cubicBezTo>
                    <a:pt x="29915" y="7232"/>
                    <a:pt x="29933" y="7232"/>
                    <a:pt x="29950" y="7232"/>
                  </a:cubicBezTo>
                  <a:lnTo>
                    <a:pt x="30007" y="7232"/>
                  </a:lnTo>
                  <a:cubicBezTo>
                    <a:pt x="30024" y="7215"/>
                    <a:pt x="30042" y="7163"/>
                    <a:pt x="30024" y="7124"/>
                  </a:cubicBezTo>
                  <a:cubicBezTo>
                    <a:pt x="30007" y="7106"/>
                    <a:pt x="29989" y="7089"/>
                    <a:pt x="29950" y="7089"/>
                  </a:cubicBezTo>
                  <a:close/>
                  <a:moveTo>
                    <a:pt x="30150" y="7398"/>
                  </a:moveTo>
                  <a:cubicBezTo>
                    <a:pt x="30133" y="7398"/>
                    <a:pt x="30133" y="7415"/>
                    <a:pt x="30116" y="7415"/>
                  </a:cubicBezTo>
                  <a:cubicBezTo>
                    <a:pt x="30081" y="7433"/>
                    <a:pt x="30059" y="7489"/>
                    <a:pt x="30098" y="7507"/>
                  </a:cubicBezTo>
                  <a:cubicBezTo>
                    <a:pt x="30098" y="7541"/>
                    <a:pt x="30133" y="7541"/>
                    <a:pt x="30150" y="7541"/>
                  </a:cubicBezTo>
                  <a:lnTo>
                    <a:pt x="30189" y="7541"/>
                  </a:lnTo>
                  <a:cubicBezTo>
                    <a:pt x="30224" y="7524"/>
                    <a:pt x="30242" y="7472"/>
                    <a:pt x="30207" y="7433"/>
                  </a:cubicBezTo>
                  <a:cubicBezTo>
                    <a:pt x="30207" y="7415"/>
                    <a:pt x="30168" y="7398"/>
                    <a:pt x="30150" y="7398"/>
                  </a:cubicBezTo>
                  <a:close/>
                  <a:moveTo>
                    <a:pt x="30333" y="7707"/>
                  </a:moveTo>
                  <a:cubicBezTo>
                    <a:pt x="30333" y="7707"/>
                    <a:pt x="30316" y="7724"/>
                    <a:pt x="30298" y="7724"/>
                  </a:cubicBezTo>
                  <a:cubicBezTo>
                    <a:pt x="30259" y="7742"/>
                    <a:pt x="30259" y="7798"/>
                    <a:pt x="30277" y="7833"/>
                  </a:cubicBezTo>
                  <a:cubicBezTo>
                    <a:pt x="30298" y="7850"/>
                    <a:pt x="30316" y="7850"/>
                    <a:pt x="30333" y="7850"/>
                  </a:cubicBezTo>
                  <a:lnTo>
                    <a:pt x="30385" y="7850"/>
                  </a:lnTo>
                  <a:cubicBezTo>
                    <a:pt x="30407" y="7833"/>
                    <a:pt x="30424" y="7776"/>
                    <a:pt x="30407" y="7742"/>
                  </a:cubicBezTo>
                  <a:cubicBezTo>
                    <a:pt x="30385" y="7724"/>
                    <a:pt x="30368" y="7707"/>
                    <a:pt x="30333" y="7707"/>
                  </a:cubicBezTo>
                  <a:close/>
                  <a:moveTo>
                    <a:pt x="30551" y="8016"/>
                  </a:moveTo>
                  <a:cubicBezTo>
                    <a:pt x="30533" y="8016"/>
                    <a:pt x="30516" y="8016"/>
                    <a:pt x="30516" y="8033"/>
                  </a:cubicBezTo>
                  <a:cubicBezTo>
                    <a:pt x="30477" y="8051"/>
                    <a:pt x="30459" y="8085"/>
                    <a:pt x="30494" y="8124"/>
                  </a:cubicBezTo>
                  <a:cubicBezTo>
                    <a:pt x="30494" y="8142"/>
                    <a:pt x="30533" y="8159"/>
                    <a:pt x="30551" y="8159"/>
                  </a:cubicBezTo>
                  <a:cubicBezTo>
                    <a:pt x="30568" y="8159"/>
                    <a:pt x="30568" y="8159"/>
                    <a:pt x="30585" y="8142"/>
                  </a:cubicBezTo>
                  <a:cubicBezTo>
                    <a:pt x="30625" y="8124"/>
                    <a:pt x="30625" y="8068"/>
                    <a:pt x="30603" y="8051"/>
                  </a:cubicBezTo>
                  <a:cubicBezTo>
                    <a:pt x="30585" y="8016"/>
                    <a:pt x="30568" y="8016"/>
                    <a:pt x="30551" y="8016"/>
                  </a:cubicBezTo>
                  <a:close/>
                  <a:moveTo>
                    <a:pt x="30751" y="8303"/>
                  </a:moveTo>
                  <a:cubicBezTo>
                    <a:pt x="30733" y="8303"/>
                    <a:pt x="30733" y="8320"/>
                    <a:pt x="30712" y="8320"/>
                  </a:cubicBezTo>
                  <a:cubicBezTo>
                    <a:pt x="30677" y="8342"/>
                    <a:pt x="30677" y="8394"/>
                    <a:pt x="30694" y="8429"/>
                  </a:cubicBezTo>
                  <a:cubicBezTo>
                    <a:pt x="30694" y="8451"/>
                    <a:pt x="30733" y="8451"/>
                    <a:pt x="30751" y="8451"/>
                  </a:cubicBezTo>
                  <a:lnTo>
                    <a:pt x="30786" y="8451"/>
                  </a:lnTo>
                  <a:cubicBezTo>
                    <a:pt x="30803" y="8429"/>
                    <a:pt x="30820" y="8412"/>
                    <a:pt x="30820" y="8394"/>
                  </a:cubicBezTo>
                  <a:lnTo>
                    <a:pt x="30803" y="8377"/>
                  </a:lnTo>
                  <a:cubicBezTo>
                    <a:pt x="30786" y="8359"/>
                    <a:pt x="30786" y="8342"/>
                    <a:pt x="30803" y="8320"/>
                  </a:cubicBezTo>
                  <a:cubicBezTo>
                    <a:pt x="30786" y="8320"/>
                    <a:pt x="30768" y="8303"/>
                    <a:pt x="30751" y="8303"/>
                  </a:cubicBezTo>
                  <a:close/>
                  <a:moveTo>
                    <a:pt x="30894" y="8629"/>
                  </a:moveTo>
                  <a:cubicBezTo>
                    <a:pt x="30877" y="8647"/>
                    <a:pt x="30860" y="8668"/>
                    <a:pt x="30860" y="8668"/>
                  </a:cubicBezTo>
                  <a:cubicBezTo>
                    <a:pt x="30860" y="8686"/>
                    <a:pt x="30860" y="8686"/>
                    <a:pt x="30877" y="8686"/>
                  </a:cubicBezTo>
                  <a:lnTo>
                    <a:pt x="30877" y="8755"/>
                  </a:lnTo>
                  <a:cubicBezTo>
                    <a:pt x="30894" y="8755"/>
                    <a:pt x="30912" y="8777"/>
                    <a:pt x="30929" y="8777"/>
                  </a:cubicBezTo>
                  <a:lnTo>
                    <a:pt x="30951" y="8777"/>
                  </a:lnTo>
                  <a:lnTo>
                    <a:pt x="30968" y="8755"/>
                  </a:lnTo>
                  <a:cubicBezTo>
                    <a:pt x="30951" y="8755"/>
                    <a:pt x="30912" y="8721"/>
                    <a:pt x="30912" y="8703"/>
                  </a:cubicBezTo>
                  <a:cubicBezTo>
                    <a:pt x="30912" y="8668"/>
                    <a:pt x="30912" y="8647"/>
                    <a:pt x="30929" y="8629"/>
                  </a:cubicBezTo>
                  <a:close/>
                  <a:moveTo>
                    <a:pt x="31003" y="8973"/>
                  </a:moveTo>
                  <a:cubicBezTo>
                    <a:pt x="31021" y="8995"/>
                    <a:pt x="31038" y="8995"/>
                    <a:pt x="31038" y="9012"/>
                  </a:cubicBezTo>
                  <a:cubicBezTo>
                    <a:pt x="31060" y="9047"/>
                    <a:pt x="31038" y="9104"/>
                    <a:pt x="31003" y="9121"/>
                  </a:cubicBezTo>
                  <a:lnTo>
                    <a:pt x="31038" y="9121"/>
                  </a:lnTo>
                  <a:cubicBezTo>
                    <a:pt x="31077" y="9121"/>
                    <a:pt x="31095" y="9082"/>
                    <a:pt x="31095" y="9047"/>
                  </a:cubicBezTo>
                  <a:cubicBezTo>
                    <a:pt x="31095" y="9012"/>
                    <a:pt x="31060" y="8973"/>
                    <a:pt x="31021" y="8973"/>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59"/>
            <p:cNvSpPr/>
            <p:nvPr/>
          </p:nvSpPr>
          <p:spPr>
            <a:xfrm rot="-5400000">
              <a:off x="6067845" y="2156588"/>
              <a:ext cx="5278863" cy="1085633"/>
            </a:xfrm>
            <a:custGeom>
              <a:avLst/>
              <a:gdLst/>
              <a:ahLst/>
              <a:cxnLst/>
              <a:rect l="l" t="t" r="r" b="b"/>
              <a:pathLst>
                <a:path w="29516" h="6654" extrusionOk="0">
                  <a:moveTo>
                    <a:pt x="11945" y="1"/>
                  </a:moveTo>
                  <a:cubicBezTo>
                    <a:pt x="11910" y="1"/>
                    <a:pt x="11875" y="36"/>
                    <a:pt x="11875" y="70"/>
                  </a:cubicBezTo>
                  <a:cubicBezTo>
                    <a:pt x="11875" y="127"/>
                    <a:pt x="11910" y="144"/>
                    <a:pt x="11945" y="144"/>
                  </a:cubicBezTo>
                  <a:cubicBezTo>
                    <a:pt x="12001" y="144"/>
                    <a:pt x="12019" y="110"/>
                    <a:pt x="12019" y="70"/>
                  </a:cubicBezTo>
                  <a:cubicBezTo>
                    <a:pt x="12019" y="36"/>
                    <a:pt x="11984" y="1"/>
                    <a:pt x="11945" y="1"/>
                  </a:cubicBezTo>
                  <a:close/>
                  <a:moveTo>
                    <a:pt x="12310" y="1"/>
                  </a:moveTo>
                  <a:cubicBezTo>
                    <a:pt x="12271" y="1"/>
                    <a:pt x="12236" y="36"/>
                    <a:pt x="12236" y="70"/>
                  </a:cubicBezTo>
                  <a:cubicBezTo>
                    <a:pt x="12236" y="110"/>
                    <a:pt x="12271" y="144"/>
                    <a:pt x="12310" y="144"/>
                  </a:cubicBezTo>
                  <a:cubicBezTo>
                    <a:pt x="12345" y="144"/>
                    <a:pt x="12380" y="110"/>
                    <a:pt x="12380" y="70"/>
                  </a:cubicBezTo>
                  <a:cubicBezTo>
                    <a:pt x="12380" y="36"/>
                    <a:pt x="12345" y="1"/>
                    <a:pt x="12310" y="1"/>
                  </a:cubicBezTo>
                  <a:close/>
                  <a:moveTo>
                    <a:pt x="11584" y="36"/>
                  </a:moveTo>
                  <a:cubicBezTo>
                    <a:pt x="11549" y="36"/>
                    <a:pt x="11510" y="70"/>
                    <a:pt x="11510" y="110"/>
                  </a:cubicBezTo>
                  <a:cubicBezTo>
                    <a:pt x="11510" y="144"/>
                    <a:pt x="11549" y="162"/>
                    <a:pt x="11584" y="162"/>
                  </a:cubicBezTo>
                  <a:lnTo>
                    <a:pt x="11601" y="162"/>
                  </a:lnTo>
                  <a:cubicBezTo>
                    <a:pt x="11640" y="162"/>
                    <a:pt x="11658" y="127"/>
                    <a:pt x="11658" y="88"/>
                  </a:cubicBezTo>
                  <a:cubicBezTo>
                    <a:pt x="11658" y="53"/>
                    <a:pt x="11618" y="36"/>
                    <a:pt x="11584" y="36"/>
                  </a:cubicBezTo>
                  <a:close/>
                  <a:moveTo>
                    <a:pt x="12671" y="18"/>
                  </a:moveTo>
                  <a:cubicBezTo>
                    <a:pt x="12637" y="18"/>
                    <a:pt x="12598" y="36"/>
                    <a:pt x="12598" y="70"/>
                  </a:cubicBezTo>
                  <a:cubicBezTo>
                    <a:pt x="12598" y="127"/>
                    <a:pt x="12637" y="162"/>
                    <a:pt x="12671" y="162"/>
                  </a:cubicBezTo>
                  <a:cubicBezTo>
                    <a:pt x="12706" y="162"/>
                    <a:pt x="12745" y="127"/>
                    <a:pt x="12745" y="88"/>
                  </a:cubicBezTo>
                  <a:cubicBezTo>
                    <a:pt x="12745" y="53"/>
                    <a:pt x="12728" y="18"/>
                    <a:pt x="12671" y="18"/>
                  </a:cubicBezTo>
                  <a:close/>
                  <a:moveTo>
                    <a:pt x="13033" y="53"/>
                  </a:moveTo>
                  <a:cubicBezTo>
                    <a:pt x="12998" y="53"/>
                    <a:pt x="12963" y="70"/>
                    <a:pt x="12963" y="110"/>
                  </a:cubicBezTo>
                  <a:cubicBezTo>
                    <a:pt x="12963" y="144"/>
                    <a:pt x="12980" y="179"/>
                    <a:pt x="13033" y="197"/>
                  </a:cubicBezTo>
                  <a:cubicBezTo>
                    <a:pt x="13072" y="197"/>
                    <a:pt x="13107" y="162"/>
                    <a:pt x="13107" y="127"/>
                  </a:cubicBezTo>
                  <a:cubicBezTo>
                    <a:pt x="13107" y="88"/>
                    <a:pt x="13089" y="53"/>
                    <a:pt x="13054" y="53"/>
                  </a:cubicBezTo>
                  <a:close/>
                  <a:moveTo>
                    <a:pt x="11223" y="70"/>
                  </a:moveTo>
                  <a:cubicBezTo>
                    <a:pt x="11183" y="70"/>
                    <a:pt x="11149" y="110"/>
                    <a:pt x="11149" y="144"/>
                  </a:cubicBezTo>
                  <a:cubicBezTo>
                    <a:pt x="11166" y="179"/>
                    <a:pt x="11183" y="218"/>
                    <a:pt x="11223" y="218"/>
                  </a:cubicBezTo>
                  <a:lnTo>
                    <a:pt x="11240" y="218"/>
                  </a:lnTo>
                  <a:cubicBezTo>
                    <a:pt x="11275" y="197"/>
                    <a:pt x="11314" y="162"/>
                    <a:pt x="11292" y="127"/>
                  </a:cubicBezTo>
                  <a:cubicBezTo>
                    <a:pt x="11292" y="88"/>
                    <a:pt x="11257" y="70"/>
                    <a:pt x="11223" y="70"/>
                  </a:cubicBezTo>
                  <a:close/>
                  <a:moveTo>
                    <a:pt x="10879" y="110"/>
                  </a:moveTo>
                  <a:cubicBezTo>
                    <a:pt x="10857" y="110"/>
                    <a:pt x="10857" y="110"/>
                    <a:pt x="10857" y="127"/>
                  </a:cubicBezTo>
                  <a:cubicBezTo>
                    <a:pt x="10822" y="127"/>
                    <a:pt x="10787" y="162"/>
                    <a:pt x="10805" y="197"/>
                  </a:cubicBezTo>
                  <a:cubicBezTo>
                    <a:pt x="10805" y="236"/>
                    <a:pt x="10840" y="253"/>
                    <a:pt x="10879" y="253"/>
                  </a:cubicBezTo>
                  <a:cubicBezTo>
                    <a:pt x="10914" y="253"/>
                    <a:pt x="10948" y="218"/>
                    <a:pt x="10931" y="179"/>
                  </a:cubicBezTo>
                  <a:cubicBezTo>
                    <a:pt x="10931" y="144"/>
                    <a:pt x="10896" y="110"/>
                    <a:pt x="10879" y="110"/>
                  </a:cubicBezTo>
                  <a:close/>
                  <a:moveTo>
                    <a:pt x="13398" y="110"/>
                  </a:moveTo>
                  <a:cubicBezTo>
                    <a:pt x="13359" y="110"/>
                    <a:pt x="13324" y="144"/>
                    <a:pt x="13324" y="162"/>
                  </a:cubicBezTo>
                  <a:cubicBezTo>
                    <a:pt x="13307" y="218"/>
                    <a:pt x="13342" y="253"/>
                    <a:pt x="13381" y="253"/>
                  </a:cubicBezTo>
                  <a:lnTo>
                    <a:pt x="13398" y="253"/>
                  </a:lnTo>
                  <a:cubicBezTo>
                    <a:pt x="13433" y="253"/>
                    <a:pt x="13450" y="236"/>
                    <a:pt x="13468" y="197"/>
                  </a:cubicBezTo>
                  <a:cubicBezTo>
                    <a:pt x="13468" y="162"/>
                    <a:pt x="13450" y="127"/>
                    <a:pt x="13416" y="110"/>
                  </a:cubicBezTo>
                  <a:close/>
                  <a:moveTo>
                    <a:pt x="24455" y="110"/>
                  </a:moveTo>
                  <a:cubicBezTo>
                    <a:pt x="24420" y="110"/>
                    <a:pt x="24385" y="144"/>
                    <a:pt x="24385" y="179"/>
                  </a:cubicBezTo>
                  <a:cubicBezTo>
                    <a:pt x="24385" y="218"/>
                    <a:pt x="24420" y="253"/>
                    <a:pt x="24455" y="253"/>
                  </a:cubicBezTo>
                  <a:cubicBezTo>
                    <a:pt x="24494" y="253"/>
                    <a:pt x="24529" y="236"/>
                    <a:pt x="24529" y="179"/>
                  </a:cubicBezTo>
                  <a:cubicBezTo>
                    <a:pt x="24529" y="144"/>
                    <a:pt x="24494" y="110"/>
                    <a:pt x="24455" y="110"/>
                  </a:cubicBezTo>
                  <a:close/>
                  <a:moveTo>
                    <a:pt x="24076" y="127"/>
                  </a:moveTo>
                  <a:cubicBezTo>
                    <a:pt x="24041" y="127"/>
                    <a:pt x="24020" y="162"/>
                    <a:pt x="24020" y="197"/>
                  </a:cubicBezTo>
                  <a:cubicBezTo>
                    <a:pt x="24020" y="253"/>
                    <a:pt x="24059" y="271"/>
                    <a:pt x="24094" y="271"/>
                  </a:cubicBezTo>
                  <a:cubicBezTo>
                    <a:pt x="24128" y="271"/>
                    <a:pt x="24168" y="236"/>
                    <a:pt x="24168" y="197"/>
                  </a:cubicBezTo>
                  <a:cubicBezTo>
                    <a:pt x="24168" y="162"/>
                    <a:pt x="24128" y="127"/>
                    <a:pt x="24094" y="127"/>
                  </a:cubicBezTo>
                  <a:close/>
                  <a:moveTo>
                    <a:pt x="24820" y="144"/>
                  </a:moveTo>
                  <a:cubicBezTo>
                    <a:pt x="24781" y="144"/>
                    <a:pt x="24746" y="162"/>
                    <a:pt x="24746" y="197"/>
                  </a:cubicBezTo>
                  <a:cubicBezTo>
                    <a:pt x="24729" y="253"/>
                    <a:pt x="24764" y="288"/>
                    <a:pt x="24803" y="288"/>
                  </a:cubicBezTo>
                  <a:lnTo>
                    <a:pt x="24820" y="288"/>
                  </a:lnTo>
                  <a:cubicBezTo>
                    <a:pt x="24855" y="288"/>
                    <a:pt x="24873" y="253"/>
                    <a:pt x="24890" y="218"/>
                  </a:cubicBezTo>
                  <a:cubicBezTo>
                    <a:pt x="24890" y="179"/>
                    <a:pt x="24855" y="144"/>
                    <a:pt x="24820" y="144"/>
                  </a:cubicBezTo>
                  <a:close/>
                  <a:moveTo>
                    <a:pt x="10496" y="179"/>
                  </a:moveTo>
                  <a:cubicBezTo>
                    <a:pt x="10461" y="179"/>
                    <a:pt x="10444" y="218"/>
                    <a:pt x="10444" y="271"/>
                  </a:cubicBezTo>
                  <a:cubicBezTo>
                    <a:pt x="10444" y="305"/>
                    <a:pt x="10478" y="327"/>
                    <a:pt x="10513" y="327"/>
                  </a:cubicBezTo>
                  <a:lnTo>
                    <a:pt x="10531" y="327"/>
                  </a:lnTo>
                  <a:cubicBezTo>
                    <a:pt x="10570" y="305"/>
                    <a:pt x="10587" y="271"/>
                    <a:pt x="10587" y="236"/>
                  </a:cubicBezTo>
                  <a:cubicBezTo>
                    <a:pt x="10570" y="197"/>
                    <a:pt x="10552" y="179"/>
                    <a:pt x="10513" y="179"/>
                  </a:cubicBezTo>
                  <a:close/>
                  <a:moveTo>
                    <a:pt x="23715" y="179"/>
                  </a:moveTo>
                  <a:cubicBezTo>
                    <a:pt x="23676" y="179"/>
                    <a:pt x="23659" y="236"/>
                    <a:pt x="23659" y="271"/>
                  </a:cubicBezTo>
                  <a:cubicBezTo>
                    <a:pt x="23659" y="305"/>
                    <a:pt x="23693" y="327"/>
                    <a:pt x="23733" y="327"/>
                  </a:cubicBezTo>
                  <a:lnTo>
                    <a:pt x="23750" y="327"/>
                  </a:lnTo>
                  <a:cubicBezTo>
                    <a:pt x="23785" y="305"/>
                    <a:pt x="23802" y="271"/>
                    <a:pt x="23802" y="236"/>
                  </a:cubicBezTo>
                  <a:cubicBezTo>
                    <a:pt x="23802" y="197"/>
                    <a:pt x="23767" y="179"/>
                    <a:pt x="23733" y="179"/>
                  </a:cubicBezTo>
                  <a:close/>
                  <a:moveTo>
                    <a:pt x="13742" y="197"/>
                  </a:moveTo>
                  <a:cubicBezTo>
                    <a:pt x="13707" y="197"/>
                    <a:pt x="13685" y="218"/>
                    <a:pt x="13668" y="253"/>
                  </a:cubicBezTo>
                  <a:cubicBezTo>
                    <a:pt x="13668" y="288"/>
                    <a:pt x="13685" y="327"/>
                    <a:pt x="13725" y="344"/>
                  </a:cubicBezTo>
                  <a:lnTo>
                    <a:pt x="13742" y="344"/>
                  </a:lnTo>
                  <a:cubicBezTo>
                    <a:pt x="13777" y="344"/>
                    <a:pt x="13816" y="327"/>
                    <a:pt x="13816" y="288"/>
                  </a:cubicBezTo>
                  <a:cubicBezTo>
                    <a:pt x="13833" y="253"/>
                    <a:pt x="13794" y="218"/>
                    <a:pt x="13759" y="197"/>
                  </a:cubicBezTo>
                  <a:close/>
                  <a:moveTo>
                    <a:pt x="25164" y="218"/>
                  </a:moveTo>
                  <a:cubicBezTo>
                    <a:pt x="25129" y="218"/>
                    <a:pt x="25108" y="236"/>
                    <a:pt x="25090" y="271"/>
                  </a:cubicBezTo>
                  <a:cubicBezTo>
                    <a:pt x="25090" y="305"/>
                    <a:pt x="25108" y="344"/>
                    <a:pt x="25147" y="362"/>
                  </a:cubicBezTo>
                  <a:lnTo>
                    <a:pt x="25164" y="362"/>
                  </a:lnTo>
                  <a:cubicBezTo>
                    <a:pt x="25199" y="362"/>
                    <a:pt x="25238" y="344"/>
                    <a:pt x="25238" y="305"/>
                  </a:cubicBezTo>
                  <a:cubicBezTo>
                    <a:pt x="25255" y="271"/>
                    <a:pt x="25216" y="236"/>
                    <a:pt x="25181" y="218"/>
                  </a:cubicBezTo>
                  <a:close/>
                  <a:moveTo>
                    <a:pt x="10135" y="253"/>
                  </a:moveTo>
                  <a:cubicBezTo>
                    <a:pt x="10096" y="253"/>
                    <a:pt x="10078" y="288"/>
                    <a:pt x="10078" y="344"/>
                  </a:cubicBezTo>
                  <a:cubicBezTo>
                    <a:pt x="10096" y="379"/>
                    <a:pt x="10117" y="397"/>
                    <a:pt x="10152" y="397"/>
                  </a:cubicBezTo>
                  <a:lnTo>
                    <a:pt x="10169" y="397"/>
                  </a:lnTo>
                  <a:cubicBezTo>
                    <a:pt x="10204" y="379"/>
                    <a:pt x="10243" y="344"/>
                    <a:pt x="10226" y="305"/>
                  </a:cubicBezTo>
                  <a:cubicBezTo>
                    <a:pt x="10226" y="271"/>
                    <a:pt x="10187" y="253"/>
                    <a:pt x="10152" y="253"/>
                  </a:cubicBezTo>
                  <a:close/>
                  <a:moveTo>
                    <a:pt x="23350" y="271"/>
                  </a:moveTo>
                  <a:cubicBezTo>
                    <a:pt x="23315" y="288"/>
                    <a:pt x="23297" y="327"/>
                    <a:pt x="23315" y="362"/>
                  </a:cubicBezTo>
                  <a:cubicBezTo>
                    <a:pt x="23315" y="397"/>
                    <a:pt x="23350" y="414"/>
                    <a:pt x="23389" y="414"/>
                  </a:cubicBezTo>
                  <a:lnTo>
                    <a:pt x="23406" y="414"/>
                  </a:lnTo>
                  <a:cubicBezTo>
                    <a:pt x="23441" y="397"/>
                    <a:pt x="23458" y="362"/>
                    <a:pt x="23441" y="327"/>
                  </a:cubicBezTo>
                  <a:cubicBezTo>
                    <a:pt x="23441" y="288"/>
                    <a:pt x="23406" y="271"/>
                    <a:pt x="23389" y="271"/>
                  </a:cubicBezTo>
                  <a:close/>
                  <a:moveTo>
                    <a:pt x="14086" y="305"/>
                  </a:moveTo>
                  <a:cubicBezTo>
                    <a:pt x="14068" y="305"/>
                    <a:pt x="14033" y="327"/>
                    <a:pt x="14012" y="362"/>
                  </a:cubicBezTo>
                  <a:cubicBezTo>
                    <a:pt x="14012" y="397"/>
                    <a:pt x="14033" y="436"/>
                    <a:pt x="14068" y="453"/>
                  </a:cubicBezTo>
                  <a:lnTo>
                    <a:pt x="14086" y="453"/>
                  </a:lnTo>
                  <a:cubicBezTo>
                    <a:pt x="14120" y="453"/>
                    <a:pt x="14142" y="436"/>
                    <a:pt x="14160" y="414"/>
                  </a:cubicBezTo>
                  <a:cubicBezTo>
                    <a:pt x="14177" y="379"/>
                    <a:pt x="14160" y="327"/>
                    <a:pt x="14120" y="327"/>
                  </a:cubicBezTo>
                  <a:cubicBezTo>
                    <a:pt x="14103" y="305"/>
                    <a:pt x="14103" y="305"/>
                    <a:pt x="14086" y="305"/>
                  </a:cubicBezTo>
                  <a:close/>
                  <a:moveTo>
                    <a:pt x="9791" y="327"/>
                  </a:moveTo>
                  <a:cubicBezTo>
                    <a:pt x="9752" y="327"/>
                    <a:pt x="9717" y="379"/>
                    <a:pt x="9734" y="414"/>
                  </a:cubicBezTo>
                  <a:cubicBezTo>
                    <a:pt x="9734" y="453"/>
                    <a:pt x="9769" y="471"/>
                    <a:pt x="9808" y="471"/>
                  </a:cubicBezTo>
                  <a:lnTo>
                    <a:pt x="9826" y="471"/>
                  </a:lnTo>
                  <a:cubicBezTo>
                    <a:pt x="9861" y="453"/>
                    <a:pt x="9878" y="414"/>
                    <a:pt x="9878" y="379"/>
                  </a:cubicBezTo>
                  <a:cubicBezTo>
                    <a:pt x="9861" y="344"/>
                    <a:pt x="9843" y="327"/>
                    <a:pt x="9808" y="327"/>
                  </a:cubicBezTo>
                  <a:close/>
                  <a:moveTo>
                    <a:pt x="25508" y="362"/>
                  </a:moveTo>
                  <a:cubicBezTo>
                    <a:pt x="25473" y="362"/>
                    <a:pt x="25456" y="362"/>
                    <a:pt x="25434" y="397"/>
                  </a:cubicBezTo>
                  <a:cubicBezTo>
                    <a:pt x="25416" y="436"/>
                    <a:pt x="25434" y="471"/>
                    <a:pt x="25473" y="488"/>
                  </a:cubicBezTo>
                  <a:cubicBezTo>
                    <a:pt x="25490" y="488"/>
                    <a:pt x="25490" y="505"/>
                    <a:pt x="25508" y="505"/>
                  </a:cubicBezTo>
                  <a:cubicBezTo>
                    <a:pt x="25525" y="505"/>
                    <a:pt x="25564" y="488"/>
                    <a:pt x="25564" y="453"/>
                  </a:cubicBezTo>
                  <a:cubicBezTo>
                    <a:pt x="25582" y="414"/>
                    <a:pt x="25582" y="379"/>
                    <a:pt x="25543" y="362"/>
                  </a:cubicBezTo>
                  <a:close/>
                  <a:moveTo>
                    <a:pt x="23006" y="379"/>
                  </a:moveTo>
                  <a:cubicBezTo>
                    <a:pt x="22971" y="397"/>
                    <a:pt x="22954" y="436"/>
                    <a:pt x="22971" y="471"/>
                  </a:cubicBezTo>
                  <a:cubicBezTo>
                    <a:pt x="22971" y="505"/>
                    <a:pt x="23006" y="523"/>
                    <a:pt x="23041" y="523"/>
                  </a:cubicBezTo>
                  <a:lnTo>
                    <a:pt x="23062" y="523"/>
                  </a:lnTo>
                  <a:cubicBezTo>
                    <a:pt x="23097" y="505"/>
                    <a:pt x="23115" y="471"/>
                    <a:pt x="23097" y="436"/>
                  </a:cubicBezTo>
                  <a:cubicBezTo>
                    <a:pt x="23097" y="397"/>
                    <a:pt x="23062" y="379"/>
                    <a:pt x="23041" y="379"/>
                  </a:cubicBezTo>
                  <a:close/>
                  <a:moveTo>
                    <a:pt x="9425" y="397"/>
                  </a:moveTo>
                  <a:cubicBezTo>
                    <a:pt x="9391" y="414"/>
                    <a:pt x="9373" y="453"/>
                    <a:pt x="9373" y="488"/>
                  </a:cubicBezTo>
                  <a:cubicBezTo>
                    <a:pt x="9391" y="523"/>
                    <a:pt x="9408" y="545"/>
                    <a:pt x="9443" y="545"/>
                  </a:cubicBezTo>
                  <a:lnTo>
                    <a:pt x="9465" y="545"/>
                  </a:lnTo>
                  <a:cubicBezTo>
                    <a:pt x="9499" y="545"/>
                    <a:pt x="9534" y="505"/>
                    <a:pt x="9517" y="453"/>
                  </a:cubicBezTo>
                  <a:cubicBezTo>
                    <a:pt x="9517" y="436"/>
                    <a:pt x="9482" y="397"/>
                    <a:pt x="9443" y="397"/>
                  </a:cubicBezTo>
                  <a:close/>
                  <a:moveTo>
                    <a:pt x="14429" y="453"/>
                  </a:moveTo>
                  <a:cubicBezTo>
                    <a:pt x="14395" y="453"/>
                    <a:pt x="14377" y="471"/>
                    <a:pt x="14360" y="488"/>
                  </a:cubicBezTo>
                  <a:cubicBezTo>
                    <a:pt x="14338" y="523"/>
                    <a:pt x="14360" y="579"/>
                    <a:pt x="14395" y="597"/>
                  </a:cubicBezTo>
                  <a:lnTo>
                    <a:pt x="14429" y="597"/>
                  </a:lnTo>
                  <a:cubicBezTo>
                    <a:pt x="14447" y="597"/>
                    <a:pt x="14469" y="579"/>
                    <a:pt x="14486" y="562"/>
                  </a:cubicBezTo>
                  <a:cubicBezTo>
                    <a:pt x="14503" y="523"/>
                    <a:pt x="14486" y="471"/>
                    <a:pt x="14447" y="453"/>
                  </a:cubicBezTo>
                  <a:close/>
                  <a:moveTo>
                    <a:pt x="9082" y="488"/>
                  </a:moveTo>
                  <a:cubicBezTo>
                    <a:pt x="9047" y="505"/>
                    <a:pt x="9008" y="545"/>
                    <a:pt x="9029" y="579"/>
                  </a:cubicBezTo>
                  <a:cubicBezTo>
                    <a:pt x="9029" y="614"/>
                    <a:pt x="9064" y="632"/>
                    <a:pt x="9099" y="632"/>
                  </a:cubicBezTo>
                  <a:lnTo>
                    <a:pt x="9116" y="632"/>
                  </a:lnTo>
                  <a:cubicBezTo>
                    <a:pt x="9156" y="614"/>
                    <a:pt x="9173" y="579"/>
                    <a:pt x="9173" y="545"/>
                  </a:cubicBezTo>
                  <a:cubicBezTo>
                    <a:pt x="9156" y="505"/>
                    <a:pt x="9116" y="488"/>
                    <a:pt x="9099" y="488"/>
                  </a:cubicBezTo>
                  <a:close/>
                  <a:moveTo>
                    <a:pt x="22662" y="523"/>
                  </a:moveTo>
                  <a:cubicBezTo>
                    <a:pt x="22627" y="545"/>
                    <a:pt x="22627" y="579"/>
                    <a:pt x="22627" y="614"/>
                  </a:cubicBezTo>
                  <a:cubicBezTo>
                    <a:pt x="22645" y="653"/>
                    <a:pt x="22679" y="671"/>
                    <a:pt x="22697" y="671"/>
                  </a:cubicBezTo>
                  <a:cubicBezTo>
                    <a:pt x="22714" y="671"/>
                    <a:pt x="22714" y="653"/>
                    <a:pt x="22736" y="653"/>
                  </a:cubicBezTo>
                  <a:cubicBezTo>
                    <a:pt x="22771" y="632"/>
                    <a:pt x="22788" y="597"/>
                    <a:pt x="22771" y="562"/>
                  </a:cubicBezTo>
                  <a:cubicBezTo>
                    <a:pt x="22753" y="523"/>
                    <a:pt x="22736" y="523"/>
                    <a:pt x="22697" y="523"/>
                  </a:cubicBezTo>
                  <a:close/>
                  <a:moveTo>
                    <a:pt x="25817" y="545"/>
                  </a:moveTo>
                  <a:cubicBezTo>
                    <a:pt x="25799" y="545"/>
                    <a:pt x="25782" y="545"/>
                    <a:pt x="25760" y="562"/>
                  </a:cubicBezTo>
                  <a:cubicBezTo>
                    <a:pt x="25743" y="597"/>
                    <a:pt x="25743" y="653"/>
                    <a:pt x="25782" y="671"/>
                  </a:cubicBezTo>
                  <a:cubicBezTo>
                    <a:pt x="25782" y="671"/>
                    <a:pt x="25799" y="688"/>
                    <a:pt x="25817" y="688"/>
                  </a:cubicBezTo>
                  <a:cubicBezTo>
                    <a:pt x="25834" y="688"/>
                    <a:pt x="25869" y="671"/>
                    <a:pt x="25869" y="653"/>
                  </a:cubicBezTo>
                  <a:cubicBezTo>
                    <a:pt x="25908" y="614"/>
                    <a:pt x="25891" y="579"/>
                    <a:pt x="25852" y="545"/>
                  </a:cubicBezTo>
                  <a:close/>
                  <a:moveTo>
                    <a:pt x="8721" y="579"/>
                  </a:moveTo>
                  <a:cubicBezTo>
                    <a:pt x="8681" y="579"/>
                    <a:pt x="8664" y="632"/>
                    <a:pt x="8664" y="671"/>
                  </a:cubicBezTo>
                  <a:cubicBezTo>
                    <a:pt x="8681" y="706"/>
                    <a:pt x="8703" y="723"/>
                    <a:pt x="8738" y="723"/>
                  </a:cubicBezTo>
                  <a:lnTo>
                    <a:pt x="8755" y="723"/>
                  </a:lnTo>
                  <a:cubicBezTo>
                    <a:pt x="8790" y="706"/>
                    <a:pt x="8829" y="671"/>
                    <a:pt x="8812" y="632"/>
                  </a:cubicBezTo>
                  <a:cubicBezTo>
                    <a:pt x="8812" y="597"/>
                    <a:pt x="8773" y="579"/>
                    <a:pt x="8738" y="579"/>
                  </a:cubicBezTo>
                  <a:close/>
                  <a:moveTo>
                    <a:pt x="14738" y="632"/>
                  </a:moveTo>
                  <a:cubicBezTo>
                    <a:pt x="14721" y="632"/>
                    <a:pt x="14686" y="653"/>
                    <a:pt x="14686" y="671"/>
                  </a:cubicBezTo>
                  <a:cubicBezTo>
                    <a:pt x="14647" y="706"/>
                    <a:pt x="14664" y="740"/>
                    <a:pt x="14704" y="762"/>
                  </a:cubicBezTo>
                  <a:cubicBezTo>
                    <a:pt x="14704" y="780"/>
                    <a:pt x="14721" y="780"/>
                    <a:pt x="14738" y="780"/>
                  </a:cubicBezTo>
                  <a:cubicBezTo>
                    <a:pt x="14756" y="780"/>
                    <a:pt x="14795" y="762"/>
                    <a:pt x="14795" y="740"/>
                  </a:cubicBezTo>
                  <a:cubicBezTo>
                    <a:pt x="14812" y="706"/>
                    <a:pt x="14812" y="671"/>
                    <a:pt x="14773" y="653"/>
                  </a:cubicBezTo>
                  <a:cubicBezTo>
                    <a:pt x="14756" y="632"/>
                    <a:pt x="14756" y="632"/>
                    <a:pt x="14738" y="632"/>
                  </a:cubicBezTo>
                  <a:close/>
                  <a:moveTo>
                    <a:pt x="8377" y="671"/>
                  </a:moveTo>
                  <a:cubicBezTo>
                    <a:pt x="8338" y="688"/>
                    <a:pt x="8303" y="723"/>
                    <a:pt x="8320" y="762"/>
                  </a:cubicBezTo>
                  <a:cubicBezTo>
                    <a:pt x="8338" y="797"/>
                    <a:pt x="8355" y="814"/>
                    <a:pt x="8394" y="814"/>
                  </a:cubicBezTo>
                  <a:lnTo>
                    <a:pt x="8412" y="814"/>
                  </a:lnTo>
                  <a:cubicBezTo>
                    <a:pt x="8446" y="797"/>
                    <a:pt x="8464" y="762"/>
                    <a:pt x="8464" y="723"/>
                  </a:cubicBezTo>
                  <a:cubicBezTo>
                    <a:pt x="8446" y="688"/>
                    <a:pt x="8429" y="671"/>
                    <a:pt x="8394" y="671"/>
                  </a:cubicBezTo>
                  <a:close/>
                  <a:moveTo>
                    <a:pt x="22336" y="671"/>
                  </a:moveTo>
                  <a:cubicBezTo>
                    <a:pt x="22301" y="688"/>
                    <a:pt x="22279" y="740"/>
                    <a:pt x="22301" y="780"/>
                  </a:cubicBezTo>
                  <a:cubicBezTo>
                    <a:pt x="22318" y="797"/>
                    <a:pt x="22353" y="814"/>
                    <a:pt x="22371" y="814"/>
                  </a:cubicBezTo>
                  <a:lnTo>
                    <a:pt x="22410" y="814"/>
                  </a:lnTo>
                  <a:cubicBezTo>
                    <a:pt x="22445" y="797"/>
                    <a:pt x="22462" y="740"/>
                    <a:pt x="22445" y="706"/>
                  </a:cubicBezTo>
                  <a:cubicBezTo>
                    <a:pt x="22427" y="688"/>
                    <a:pt x="22388" y="671"/>
                    <a:pt x="22371" y="671"/>
                  </a:cubicBezTo>
                  <a:close/>
                  <a:moveTo>
                    <a:pt x="8029" y="762"/>
                  </a:moveTo>
                  <a:cubicBezTo>
                    <a:pt x="7976" y="780"/>
                    <a:pt x="7959" y="814"/>
                    <a:pt x="7976" y="849"/>
                  </a:cubicBezTo>
                  <a:cubicBezTo>
                    <a:pt x="7976" y="888"/>
                    <a:pt x="8011" y="906"/>
                    <a:pt x="8050" y="906"/>
                  </a:cubicBezTo>
                  <a:lnTo>
                    <a:pt x="8068" y="906"/>
                  </a:lnTo>
                  <a:cubicBezTo>
                    <a:pt x="8103" y="888"/>
                    <a:pt x="8120" y="849"/>
                    <a:pt x="8120" y="814"/>
                  </a:cubicBezTo>
                  <a:cubicBezTo>
                    <a:pt x="8103" y="780"/>
                    <a:pt x="8068" y="762"/>
                    <a:pt x="8050" y="762"/>
                  </a:cubicBezTo>
                  <a:close/>
                  <a:moveTo>
                    <a:pt x="26108" y="762"/>
                  </a:moveTo>
                  <a:cubicBezTo>
                    <a:pt x="26087" y="762"/>
                    <a:pt x="26069" y="762"/>
                    <a:pt x="26052" y="780"/>
                  </a:cubicBezTo>
                  <a:cubicBezTo>
                    <a:pt x="26017" y="814"/>
                    <a:pt x="26017" y="849"/>
                    <a:pt x="26052" y="888"/>
                  </a:cubicBezTo>
                  <a:cubicBezTo>
                    <a:pt x="26069" y="906"/>
                    <a:pt x="26087" y="906"/>
                    <a:pt x="26108" y="906"/>
                  </a:cubicBezTo>
                  <a:cubicBezTo>
                    <a:pt x="26126" y="906"/>
                    <a:pt x="26143" y="888"/>
                    <a:pt x="26161" y="888"/>
                  </a:cubicBezTo>
                  <a:cubicBezTo>
                    <a:pt x="26178" y="849"/>
                    <a:pt x="26178" y="797"/>
                    <a:pt x="26143" y="780"/>
                  </a:cubicBezTo>
                  <a:cubicBezTo>
                    <a:pt x="26143" y="762"/>
                    <a:pt x="26126" y="762"/>
                    <a:pt x="26108" y="762"/>
                  </a:cubicBezTo>
                  <a:close/>
                  <a:moveTo>
                    <a:pt x="15047" y="832"/>
                  </a:moveTo>
                  <a:cubicBezTo>
                    <a:pt x="15012" y="832"/>
                    <a:pt x="14991" y="849"/>
                    <a:pt x="14973" y="871"/>
                  </a:cubicBezTo>
                  <a:cubicBezTo>
                    <a:pt x="14956" y="906"/>
                    <a:pt x="14973" y="941"/>
                    <a:pt x="14991" y="958"/>
                  </a:cubicBezTo>
                  <a:cubicBezTo>
                    <a:pt x="15012" y="980"/>
                    <a:pt x="15030" y="980"/>
                    <a:pt x="15047" y="980"/>
                  </a:cubicBezTo>
                  <a:cubicBezTo>
                    <a:pt x="15065" y="980"/>
                    <a:pt x="15082" y="958"/>
                    <a:pt x="15100" y="941"/>
                  </a:cubicBezTo>
                  <a:cubicBezTo>
                    <a:pt x="15121" y="906"/>
                    <a:pt x="15121" y="871"/>
                    <a:pt x="15082" y="849"/>
                  </a:cubicBezTo>
                  <a:cubicBezTo>
                    <a:pt x="15065" y="832"/>
                    <a:pt x="15047" y="832"/>
                    <a:pt x="15047" y="832"/>
                  </a:cubicBezTo>
                  <a:close/>
                  <a:moveTo>
                    <a:pt x="22044" y="832"/>
                  </a:moveTo>
                  <a:cubicBezTo>
                    <a:pt x="22044" y="832"/>
                    <a:pt x="22027" y="849"/>
                    <a:pt x="22009" y="849"/>
                  </a:cubicBezTo>
                  <a:cubicBezTo>
                    <a:pt x="21975" y="871"/>
                    <a:pt x="21975" y="906"/>
                    <a:pt x="21992" y="941"/>
                  </a:cubicBezTo>
                  <a:cubicBezTo>
                    <a:pt x="22009" y="980"/>
                    <a:pt x="22027" y="980"/>
                    <a:pt x="22044" y="980"/>
                  </a:cubicBezTo>
                  <a:lnTo>
                    <a:pt x="22083" y="980"/>
                  </a:lnTo>
                  <a:cubicBezTo>
                    <a:pt x="22118" y="958"/>
                    <a:pt x="22136" y="906"/>
                    <a:pt x="22118" y="871"/>
                  </a:cubicBezTo>
                  <a:cubicBezTo>
                    <a:pt x="22101" y="849"/>
                    <a:pt x="22083" y="832"/>
                    <a:pt x="22044" y="832"/>
                  </a:cubicBezTo>
                  <a:close/>
                  <a:moveTo>
                    <a:pt x="7667" y="871"/>
                  </a:moveTo>
                  <a:cubicBezTo>
                    <a:pt x="7633" y="888"/>
                    <a:pt x="7615" y="923"/>
                    <a:pt x="7633" y="958"/>
                  </a:cubicBezTo>
                  <a:cubicBezTo>
                    <a:pt x="7633" y="997"/>
                    <a:pt x="7667" y="1015"/>
                    <a:pt x="7685" y="1015"/>
                  </a:cubicBezTo>
                  <a:lnTo>
                    <a:pt x="7724" y="1015"/>
                  </a:lnTo>
                  <a:cubicBezTo>
                    <a:pt x="7759" y="997"/>
                    <a:pt x="7776" y="958"/>
                    <a:pt x="7759" y="923"/>
                  </a:cubicBezTo>
                  <a:cubicBezTo>
                    <a:pt x="7759" y="888"/>
                    <a:pt x="7724" y="871"/>
                    <a:pt x="7685" y="871"/>
                  </a:cubicBezTo>
                  <a:close/>
                  <a:moveTo>
                    <a:pt x="7324" y="980"/>
                  </a:moveTo>
                  <a:cubicBezTo>
                    <a:pt x="7289" y="997"/>
                    <a:pt x="7267" y="1032"/>
                    <a:pt x="7289" y="1067"/>
                  </a:cubicBezTo>
                  <a:cubicBezTo>
                    <a:pt x="7289" y="1106"/>
                    <a:pt x="7324" y="1123"/>
                    <a:pt x="7341" y="1123"/>
                  </a:cubicBezTo>
                  <a:lnTo>
                    <a:pt x="7376" y="1123"/>
                  </a:lnTo>
                  <a:cubicBezTo>
                    <a:pt x="7415" y="1106"/>
                    <a:pt x="7433" y="1067"/>
                    <a:pt x="7415" y="1032"/>
                  </a:cubicBezTo>
                  <a:cubicBezTo>
                    <a:pt x="7415" y="997"/>
                    <a:pt x="7376" y="980"/>
                    <a:pt x="7341" y="980"/>
                  </a:cubicBezTo>
                  <a:close/>
                  <a:moveTo>
                    <a:pt x="21735" y="1015"/>
                  </a:moveTo>
                  <a:cubicBezTo>
                    <a:pt x="21718" y="1015"/>
                    <a:pt x="21718" y="1015"/>
                    <a:pt x="21700" y="1032"/>
                  </a:cubicBezTo>
                  <a:cubicBezTo>
                    <a:pt x="21666" y="1049"/>
                    <a:pt x="21648" y="1089"/>
                    <a:pt x="21666" y="1123"/>
                  </a:cubicBezTo>
                  <a:cubicBezTo>
                    <a:pt x="21683" y="1158"/>
                    <a:pt x="21718" y="1158"/>
                    <a:pt x="21735" y="1158"/>
                  </a:cubicBezTo>
                  <a:lnTo>
                    <a:pt x="21774" y="1158"/>
                  </a:lnTo>
                  <a:cubicBezTo>
                    <a:pt x="21809" y="1141"/>
                    <a:pt x="21809" y="1089"/>
                    <a:pt x="21792" y="1049"/>
                  </a:cubicBezTo>
                  <a:cubicBezTo>
                    <a:pt x="21792" y="1032"/>
                    <a:pt x="21757" y="1015"/>
                    <a:pt x="21735" y="1015"/>
                  </a:cubicBezTo>
                  <a:close/>
                  <a:moveTo>
                    <a:pt x="26361" y="1015"/>
                  </a:moveTo>
                  <a:cubicBezTo>
                    <a:pt x="26343" y="1015"/>
                    <a:pt x="26326" y="1015"/>
                    <a:pt x="26304" y="1032"/>
                  </a:cubicBezTo>
                  <a:cubicBezTo>
                    <a:pt x="26287" y="1067"/>
                    <a:pt x="26287" y="1106"/>
                    <a:pt x="26304" y="1141"/>
                  </a:cubicBezTo>
                  <a:cubicBezTo>
                    <a:pt x="26326" y="1158"/>
                    <a:pt x="26343" y="1158"/>
                    <a:pt x="26361" y="1158"/>
                  </a:cubicBezTo>
                  <a:cubicBezTo>
                    <a:pt x="26378" y="1158"/>
                    <a:pt x="26395" y="1158"/>
                    <a:pt x="26413" y="1141"/>
                  </a:cubicBezTo>
                  <a:cubicBezTo>
                    <a:pt x="26435" y="1106"/>
                    <a:pt x="26435" y="1067"/>
                    <a:pt x="26413" y="1032"/>
                  </a:cubicBezTo>
                  <a:cubicBezTo>
                    <a:pt x="26395" y="1015"/>
                    <a:pt x="26378" y="1015"/>
                    <a:pt x="26361" y="1015"/>
                  </a:cubicBezTo>
                  <a:close/>
                  <a:moveTo>
                    <a:pt x="15339" y="1032"/>
                  </a:moveTo>
                  <a:cubicBezTo>
                    <a:pt x="15317" y="1032"/>
                    <a:pt x="15300" y="1049"/>
                    <a:pt x="15282" y="1067"/>
                  </a:cubicBezTo>
                  <a:cubicBezTo>
                    <a:pt x="15265" y="1106"/>
                    <a:pt x="15265" y="1141"/>
                    <a:pt x="15300" y="1158"/>
                  </a:cubicBezTo>
                  <a:cubicBezTo>
                    <a:pt x="15300" y="1176"/>
                    <a:pt x="15317" y="1176"/>
                    <a:pt x="15339" y="1176"/>
                  </a:cubicBezTo>
                  <a:cubicBezTo>
                    <a:pt x="15356" y="1176"/>
                    <a:pt x="15391" y="1176"/>
                    <a:pt x="15391" y="1158"/>
                  </a:cubicBezTo>
                  <a:cubicBezTo>
                    <a:pt x="15426" y="1123"/>
                    <a:pt x="15408" y="1067"/>
                    <a:pt x="15391" y="1049"/>
                  </a:cubicBezTo>
                  <a:cubicBezTo>
                    <a:pt x="15374" y="1032"/>
                    <a:pt x="15356" y="1032"/>
                    <a:pt x="15339" y="1032"/>
                  </a:cubicBezTo>
                  <a:close/>
                  <a:moveTo>
                    <a:pt x="6980" y="1089"/>
                  </a:moveTo>
                  <a:cubicBezTo>
                    <a:pt x="6941" y="1106"/>
                    <a:pt x="6923" y="1141"/>
                    <a:pt x="6941" y="1176"/>
                  </a:cubicBezTo>
                  <a:cubicBezTo>
                    <a:pt x="6941" y="1215"/>
                    <a:pt x="6980" y="1232"/>
                    <a:pt x="6997" y="1232"/>
                  </a:cubicBezTo>
                  <a:lnTo>
                    <a:pt x="7032" y="1232"/>
                  </a:lnTo>
                  <a:cubicBezTo>
                    <a:pt x="7071" y="1215"/>
                    <a:pt x="7089" y="1176"/>
                    <a:pt x="7071" y="1141"/>
                  </a:cubicBezTo>
                  <a:cubicBezTo>
                    <a:pt x="7071" y="1106"/>
                    <a:pt x="7032" y="1089"/>
                    <a:pt x="6997" y="1089"/>
                  </a:cubicBezTo>
                  <a:close/>
                  <a:moveTo>
                    <a:pt x="6636" y="1215"/>
                  </a:moveTo>
                  <a:cubicBezTo>
                    <a:pt x="6597" y="1232"/>
                    <a:pt x="6580" y="1267"/>
                    <a:pt x="6597" y="1306"/>
                  </a:cubicBezTo>
                  <a:cubicBezTo>
                    <a:pt x="6597" y="1341"/>
                    <a:pt x="6636" y="1358"/>
                    <a:pt x="6671" y="1358"/>
                  </a:cubicBezTo>
                  <a:lnTo>
                    <a:pt x="6688" y="1341"/>
                  </a:lnTo>
                  <a:cubicBezTo>
                    <a:pt x="6723" y="1341"/>
                    <a:pt x="6745" y="1284"/>
                    <a:pt x="6723" y="1250"/>
                  </a:cubicBezTo>
                  <a:cubicBezTo>
                    <a:pt x="6723" y="1232"/>
                    <a:pt x="6688" y="1215"/>
                    <a:pt x="6671" y="1215"/>
                  </a:cubicBezTo>
                  <a:close/>
                  <a:moveTo>
                    <a:pt x="21392" y="1215"/>
                  </a:moveTo>
                  <a:cubicBezTo>
                    <a:pt x="21357" y="1232"/>
                    <a:pt x="21339" y="1284"/>
                    <a:pt x="21357" y="1324"/>
                  </a:cubicBezTo>
                  <a:cubicBezTo>
                    <a:pt x="21374" y="1341"/>
                    <a:pt x="21409" y="1358"/>
                    <a:pt x="21431" y="1358"/>
                  </a:cubicBezTo>
                  <a:cubicBezTo>
                    <a:pt x="21448" y="1358"/>
                    <a:pt x="21448" y="1358"/>
                    <a:pt x="21465" y="1341"/>
                  </a:cubicBezTo>
                  <a:cubicBezTo>
                    <a:pt x="21500" y="1324"/>
                    <a:pt x="21500" y="1267"/>
                    <a:pt x="21483" y="1250"/>
                  </a:cubicBezTo>
                  <a:cubicBezTo>
                    <a:pt x="21465" y="1215"/>
                    <a:pt x="21448" y="1215"/>
                    <a:pt x="21431" y="1215"/>
                  </a:cubicBezTo>
                  <a:close/>
                  <a:moveTo>
                    <a:pt x="15609" y="1267"/>
                  </a:moveTo>
                  <a:cubicBezTo>
                    <a:pt x="15591" y="1267"/>
                    <a:pt x="15574" y="1284"/>
                    <a:pt x="15556" y="1306"/>
                  </a:cubicBezTo>
                  <a:cubicBezTo>
                    <a:pt x="15535" y="1324"/>
                    <a:pt x="15535" y="1376"/>
                    <a:pt x="15556" y="1393"/>
                  </a:cubicBezTo>
                  <a:cubicBezTo>
                    <a:pt x="15574" y="1415"/>
                    <a:pt x="15591" y="1415"/>
                    <a:pt x="15609" y="1415"/>
                  </a:cubicBezTo>
                  <a:cubicBezTo>
                    <a:pt x="15626" y="1415"/>
                    <a:pt x="15643" y="1415"/>
                    <a:pt x="15665" y="1393"/>
                  </a:cubicBezTo>
                  <a:cubicBezTo>
                    <a:pt x="15700" y="1376"/>
                    <a:pt x="15700" y="1324"/>
                    <a:pt x="15665" y="1284"/>
                  </a:cubicBezTo>
                  <a:cubicBezTo>
                    <a:pt x="15643" y="1284"/>
                    <a:pt x="15626" y="1267"/>
                    <a:pt x="15609" y="1267"/>
                  </a:cubicBezTo>
                  <a:close/>
                  <a:moveTo>
                    <a:pt x="26596" y="1284"/>
                  </a:moveTo>
                  <a:cubicBezTo>
                    <a:pt x="26578" y="1284"/>
                    <a:pt x="26561" y="1306"/>
                    <a:pt x="26543" y="1306"/>
                  </a:cubicBezTo>
                  <a:cubicBezTo>
                    <a:pt x="26504" y="1341"/>
                    <a:pt x="26504" y="1376"/>
                    <a:pt x="26522" y="1415"/>
                  </a:cubicBezTo>
                  <a:cubicBezTo>
                    <a:pt x="26543" y="1432"/>
                    <a:pt x="26561" y="1432"/>
                    <a:pt x="26596" y="1432"/>
                  </a:cubicBezTo>
                  <a:lnTo>
                    <a:pt x="26630" y="1432"/>
                  </a:lnTo>
                  <a:cubicBezTo>
                    <a:pt x="26670" y="1393"/>
                    <a:pt x="26670" y="1358"/>
                    <a:pt x="26652" y="1324"/>
                  </a:cubicBezTo>
                  <a:cubicBezTo>
                    <a:pt x="26630" y="1306"/>
                    <a:pt x="26613" y="1284"/>
                    <a:pt x="26596" y="1284"/>
                  </a:cubicBezTo>
                  <a:close/>
                  <a:moveTo>
                    <a:pt x="6288" y="1341"/>
                  </a:moveTo>
                  <a:cubicBezTo>
                    <a:pt x="6253" y="1358"/>
                    <a:pt x="6236" y="1393"/>
                    <a:pt x="6253" y="1432"/>
                  </a:cubicBezTo>
                  <a:cubicBezTo>
                    <a:pt x="6271" y="1467"/>
                    <a:pt x="6288" y="1485"/>
                    <a:pt x="6327" y="1485"/>
                  </a:cubicBezTo>
                  <a:cubicBezTo>
                    <a:pt x="6327" y="1485"/>
                    <a:pt x="6345" y="1485"/>
                    <a:pt x="6345" y="1467"/>
                  </a:cubicBezTo>
                  <a:cubicBezTo>
                    <a:pt x="6380" y="1467"/>
                    <a:pt x="6397" y="1415"/>
                    <a:pt x="6380" y="1376"/>
                  </a:cubicBezTo>
                  <a:cubicBezTo>
                    <a:pt x="6380" y="1358"/>
                    <a:pt x="6345" y="1341"/>
                    <a:pt x="6327" y="1341"/>
                  </a:cubicBezTo>
                  <a:close/>
                  <a:moveTo>
                    <a:pt x="21083" y="1415"/>
                  </a:moveTo>
                  <a:cubicBezTo>
                    <a:pt x="21048" y="1432"/>
                    <a:pt x="21030" y="1485"/>
                    <a:pt x="21065" y="1524"/>
                  </a:cubicBezTo>
                  <a:cubicBezTo>
                    <a:pt x="21065" y="1541"/>
                    <a:pt x="21104" y="1541"/>
                    <a:pt x="21122" y="1541"/>
                  </a:cubicBezTo>
                  <a:lnTo>
                    <a:pt x="21157" y="1541"/>
                  </a:lnTo>
                  <a:cubicBezTo>
                    <a:pt x="21191" y="1524"/>
                    <a:pt x="21213" y="1467"/>
                    <a:pt x="21174" y="1432"/>
                  </a:cubicBezTo>
                  <a:cubicBezTo>
                    <a:pt x="21174" y="1415"/>
                    <a:pt x="21139" y="1415"/>
                    <a:pt x="21122" y="1415"/>
                  </a:cubicBezTo>
                  <a:close/>
                  <a:moveTo>
                    <a:pt x="5962" y="1467"/>
                  </a:moveTo>
                  <a:cubicBezTo>
                    <a:pt x="5927" y="1485"/>
                    <a:pt x="5910" y="1524"/>
                    <a:pt x="5910" y="1558"/>
                  </a:cubicBezTo>
                  <a:cubicBezTo>
                    <a:pt x="5927" y="1593"/>
                    <a:pt x="5962" y="1611"/>
                    <a:pt x="5984" y="1611"/>
                  </a:cubicBezTo>
                  <a:lnTo>
                    <a:pt x="6018" y="1611"/>
                  </a:lnTo>
                  <a:cubicBezTo>
                    <a:pt x="6053" y="1593"/>
                    <a:pt x="6071" y="1541"/>
                    <a:pt x="6053" y="1502"/>
                  </a:cubicBezTo>
                  <a:cubicBezTo>
                    <a:pt x="6036" y="1485"/>
                    <a:pt x="6018" y="1467"/>
                    <a:pt x="5984" y="1467"/>
                  </a:cubicBezTo>
                  <a:close/>
                  <a:moveTo>
                    <a:pt x="15861" y="1541"/>
                  </a:moveTo>
                  <a:cubicBezTo>
                    <a:pt x="15844" y="1541"/>
                    <a:pt x="15826" y="1541"/>
                    <a:pt x="15809" y="1558"/>
                  </a:cubicBezTo>
                  <a:cubicBezTo>
                    <a:pt x="15791" y="1576"/>
                    <a:pt x="15774" y="1632"/>
                    <a:pt x="15809" y="1667"/>
                  </a:cubicBezTo>
                  <a:cubicBezTo>
                    <a:pt x="15826" y="1667"/>
                    <a:pt x="15844" y="1685"/>
                    <a:pt x="15861" y="1685"/>
                  </a:cubicBezTo>
                  <a:cubicBezTo>
                    <a:pt x="15883" y="1685"/>
                    <a:pt x="15900" y="1685"/>
                    <a:pt x="15918" y="1667"/>
                  </a:cubicBezTo>
                  <a:cubicBezTo>
                    <a:pt x="15935" y="1650"/>
                    <a:pt x="15935" y="1593"/>
                    <a:pt x="15918" y="1558"/>
                  </a:cubicBezTo>
                  <a:cubicBezTo>
                    <a:pt x="15900" y="1541"/>
                    <a:pt x="15883" y="1541"/>
                    <a:pt x="15861" y="1541"/>
                  </a:cubicBezTo>
                  <a:close/>
                  <a:moveTo>
                    <a:pt x="5657" y="1593"/>
                  </a:moveTo>
                  <a:cubicBezTo>
                    <a:pt x="5635" y="1593"/>
                    <a:pt x="5635" y="1611"/>
                    <a:pt x="5618" y="1611"/>
                  </a:cubicBezTo>
                  <a:cubicBezTo>
                    <a:pt x="5583" y="1632"/>
                    <a:pt x="5566" y="1667"/>
                    <a:pt x="5583" y="1702"/>
                  </a:cubicBezTo>
                  <a:cubicBezTo>
                    <a:pt x="5601" y="1741"/>
                    <a:pt x="5618" y="1741"/>
                    <a:pt x="5657" y="1741"/>
                  </a:cubicBezTo>
                  <a:lnTo>
                    <a:pt x="5675" y="1741"/>
                  </a:lnTo>
                  <a:cubicBezTo>
                    <a:pt x="5709" y="1719"/>
                    <a:pt x="5727" y="1685"/>
                    <a:pt x="5709" y="1650"/>
                  </a:cubicBezTo>
                  <a:cubicBezTo>
                    <a:pt x="5709" y="1611"/>
                    <a:pt x="5675" y="1593"/>
                    <a:pt x="5657" y="1593"/>
                  </a:cubicBezTo>
                  <a:close/>
                  <a:moveTo>
                    <a:pt x="20813" y="1593"/>
                  </a:moveTo>
                  <a:cubicBezTo>
                    <a:pt x="20795" y="1593"/>
                    <a:pt x="20795" y="1611"/>
                    <a:pt x="20778" y="1611"/>
                  </a:cubicBezTo>
                  <a:cubicBezTo>
                    <a:pt x="20739" y="1632"/>
                    <a:pt x="20739" y="1685"/>
                    <a:pt x="20756" y="1719"/>
                  </a:cubicBezTo>
                  <a:cubicBezTo>
                    <a:pt x="20778" y="1741"/>
                    <a:pt x="20795" y="1741"/>
                    <a:pt x="20813" y="1741"/>
                  </a:cubicBezTo>
                  <a:lnTo>
                    <a:pt x="20848" y="1741"/>
                  </a:lnTo>
                  <a:cubicBezTo>
                    <a:pt x="20887" y="1719"/>
                    <a:pt x="20904" y="1667"/>
                    <a:pt x="20887" y="1632"/>
                  </a:cubicBezTo>
                  <a:cubicBezTo>
                    <a:pt x="20865" y="1611"/>
                    <a:pt x="20848" y="1593"/>
                    <a:pt x="20813" y="1593"/>
                  </a:cubicBezTo>
                  <a:close/>
                  <a:moveTo>
                    <a:pt x="26796" y="1593"/>
                  </a:moveTo>
                  <a:cubicBezTo>
                    <a:pt x="26778" y="1593"/>
                    <a:pt x="26761" y="1593"/>
                    <a:pt x="26761" y="1611"/>
                  </a:cubicBezTo>
                  <a:cubicBezTo>
                    <a:pt x="26722" y="1632"/>
                    <a:pt x="26704" y="1667"/>
                    <a:pt x="26722" y="1702"/>
                  </a:cubicBezTo>
                  <a:cubicBezTo>
                    <a:pt x="26739" y="1719"/>
                    <a:pt x="26761" y="1741"/>
                    <a:pt x="26796" y="1741"/>
                  </a:cubicBezTo>
                  <a:cubicBezTo>
                    <a:pt x="26813" y="1741"/>
                    <a:pt x="26813" y="1741"/>
                    <a:pt x="26831" y="1719"/>
                  </a:cubicBezTo>
                  <a:cubicBezTo>
                    <a:pt x="26870" y="1702"/>
                    <a:pt x="26870" y="1667"/>
                    <a:pt x="26848" y="1632"/>
                  </a:cubicBezTo>
                  <a:cubicBezTo>
                    <a:pt x="26831" y="1611"/>
                    <a:pt x="26813" y="1593"/>
                    <a:pt x="26796" y="1593"/>
                  </a:cubicBezTo>
                  <a:close/>
                  <a:moveTo>
                    <a:pt x="5309" y="1741"/>
                  </a:moveTo>
                  <a:lnTo>
                    <a:pt x="5292" y="1759"/>
                  </a:lnTo>
                  <a:cubicBezTo>
                    <a:pt x="5257" y="1776"/>
                    <a:pt x="5239" y="1811"/>
                    <a:pt x="5257" y="1850"/>
                  </a:cubicBezTo>
                  <a:cubicBezTo>
                    <a:pt x="5257" y="1885"/>
                    <a:pt x="5292" y="1885"/>
                    <a:pt x="5309" y="1885"/>
                  </a:cubicBezTo>
                  <a:lnTo>
                    <a:pt x="5348" y="1885"/>
                  </a:lnTo>
                  <a:cubicBezTo>
                    <a:pt x="5383" y="1867"/>
                    <a:pt x="5400" y="1828"/>
                    <a:pt x="5383" y="1793"/>
                  </a:cubicBezTo>
                  <a:cubicBezTo>
                    <a:pt x="5366" y="1759"/>
                    <a:pt x="5348" y="1741"/>
                    <a:pt x="5309" y="1741"/>
                  </a:cubicBezTo>
                  <a:close/>
                  <a:moveTo>
                    <a:pt x="16100" y="1811"/>
                  </a:moveTo>
                  <a:cubicBezTo>
                    <a:pt x="16079" y="1811"/>
                    <a:pt x="16061" y="1828"/>
                    <a:pt x="16044" y="1828"/>
                  </a:cubicBezTo>
                  <a:cubicBezTo>
                    <a:pt x="16009" y="1867"/>
                    <a:pt x="16009" y="1902"/>
                    <a:pt x="16026" y="1937"/>
                  </a:cubicBezTo>
                  <a:cubicBezTo>
                    <a:pt x="16044" y="1959"/>
                    <a:pt x="16061" y="1959"/>
                    <a:pt x="16100" y="1959"/>
                  </a:cubicBezTo>
                  <a:lnTo>
                    <a:pt x="16135" y="1959"/>
                  </a:lnTo>
                  <a:cubicBezTo>
                    <a:pt x="16170" y="1920"/>
                    <a:pt x="16170" y="1885"/>
                    <a:pt x="16153" y="1850"/>
                  </a:cubicBezTo>
                  <a:cubicBezTo>
                    <a:pt x="16135" y="1828"/>
                    <a:pt x="16118" y="1811"/>
                    <a:pt x="16100" y="1811"/>
                  </a:cubicBezTo>
                  <a:close/>
                  <a:moveTo>
                    <a:pt x="20469" y="1811"/>
                  </a:moveTo>
                  <a:cubicBezTo>
                    <a:pt x="20452" y="1828"/>
                    <a:pt x="20430" y="1885"/>
                    <a:pt x="20452" y="1920"/>
                  </a:cubicBezTo>
                  <a:cubicBezTo>
                    <a:pt x="20469" y="1937"/>
                    <a:pt x="20486" y="1959"/>
                    <a:pt x="20521" y="1959"/>
                  </a:cubicBezTo>
                  <a:cubicBezTo>
                    <a:pt x="20521" y="1959"/>
                    <a:pt x="20539" y="1937"/>
                    <a:pt x="20560" y="1937"/>
                  </a:cubicBezTo>
                  <a:cubicBezTo>
                    <a:pt x="20595" y="1920"/>
                    <a:pt x="20595" y="1867"/>
                    <a:pt x="20578" y="1828"/>
                  </a:cubicBezTo>
                  <a:cubicBezTo>
                    <a:pt x="20560" y="1811"/>
                    <a:pt x="20539" y="1811"/>
                    <a:pt x="20521" y="1811"/>
                  </a:cubicBezTo>
                  <a:close/>
                  <a:moveTo>
                    <a:pt x="4948" y="1902"/>
                  </a:moveTo>
                  <a:cubicBezTo>
                    <a:pt x="4913" y="1920"/>
                    <a:pt x="4913" y="1959"/>
                    <a:pt x="4913" y="1994"/>
                  </a:cubicBezTo>
                  <a:cubicBezTo>
                    <a:pt x="4931" y="2028"/>
                    <a:pt x="4965" y="2046"/>
                    <a:pt x="4983" y="2046"/>
                  </a:cubicBezTo>
                  <a:cubicBezTo>
                    <a:pt x="5004" y="2046"/>
                    <a:pt x="5004" y="2046"/>
                    <a:pt x="5022" y="2028"/>
                  </a:cubicBezTo>
                  <a:cubicBezTo>
                    <a:pt x="5057" y="2011"/>
                    <a:pt x="5074" y="1976"/>
                    <a:pt x="5057" y="1937"/>
                  </a:cubicBezTo>
                  <a:cubicBezTo>
                    <a:pt x="5039" y="1920"/>
                    <a:pt x="5022" y="1902"/>
                    <a:pt x="4983" y="1902"/>
                  </a:cubicBezTo>
                  <a:close/>
                  <a:moveTo>
                    <a:pt x="26979" y="1902"/>
                  </a:moveTo>
                  <a:cubicBezTo>
                    <a:pt x="26957" y="1902"/>
                    <a:pt x="26957" y="1902"/>
                    <a:pt x="26939" y="1920"/>
                  </a:cubicBezTo>
                  <a:cubicBezTo>
                    <a:pt x="26905" y="1937"/>
                    <a:pt x="26887" y="1976"/>
                    <a:pt x="26905" y="2011"/>
                  </a:cubicBezTo>
                  <a:cubicBezTo>
                    <a:pt x="26922" y="2028"/>
                    <a:pt x="26957" y="2046"/>
                    <a:pt x="26979" y="2046"/>
                  </a:cubicBezTo>
                  <a:lnTo>
                    <a:pt x="27013" y="2046"/>
                  </a:lnTo>
                  <a:cubicBezTo>
                    <a:pt x="27048" y="2028"/>
                    <a:pt x="27066" y="1976"/>
                    <a:pt x="27031" y="1937"/>
                  </a:cubicBezTo>
                  <a:cubicBezTo>
                    <a:pt x="27031" y="1920"/>
                    <a:pt x="26996" y="1902"/>
                    <a:pt x="26979" y="1902"/>
                  </a:cubicBezTo>
                  <a:close/>
                  <a:moveTo>
                    <a:pt x="20177" y="2011"/>
                  </a:moveTo>
                  <a:cubicBezTo>
                    <a:pt x="20143" y="2028"/>
                    <a:pt x="20125" y="2085"/>
                    <a:pt x="20160" y="2120"/>
                  </a:cubicBezTo>
                  <a:cubicBezTo>
                    <a:pt x="20160" y="2137"/>
                    <a:pt x="20195" y="2155"/>
                    <a:pt x="20212" y="2155"/>
                  </a:cubicBezTo>
                  <a:cubicBezTo>
                    <a:pt x="20234" y="2155"/>
                    <a:pt x="20234" y="2137"/>
                    <a:pt x="20251" y="2137"/>
                  </a:cubicBezTo>
                  <a:cubicBezTo>
                    <a:pt x="20286" y="2120"/>
                    <a:pt x="20286" y="2068"/>
                    <a:pt x="20269" y="2028"/>
                  </a:cubicBezTo>
                  <a:cubicBezTo>
                    <a:pt x="20251" y="2011"/>
                    <a:pt x="20234" y="2011"/>
                    <a:pt x="20212" y="2011"/>
                  </a:cubicBezTo>
                  <a:close/>
                  <a:moveTo>
                    <a:pt x="4656" y="2046"/>
                  </a:moveTo>
                  <a:cubicBezTo>
                    <a:pt x="4656" y="2046"/>
                    <a:pt x="4639" y="2068"/>
                    <a:pt x="4622" y="2068"/>
                  </a:cubicBezTo>
                  <a:cubicBezTo>
                    <a:pt x="4587" y="2085"/>
                    <a:pt x="4587" y="2120"/>
                    <a:pt x="4604" y="2155"/>
                  </a:cubicBezTo>
                  <a:cubicBezTo>
                    <a:pt x="4604" y="2194"/>
                    <a:pt x="4639" y="2194"/>
                    <a:pt x="4656" y="2194"/>
                  </a:cubicBezTo>
                  <a:lnTo>
                    <a:pt x="4696" y="2194"/>
                  </a:lnTo>
                  <a:cubicBezTo>
                    <a:pt x="4730" y="2176"/>
                    <a:pt x="4748" y="2137"/>
                    <a:pt x="4730" y="2102"/>
                  </a:cubicBezTo>
                  <a:cubicBezTo>
                    <a:pt x="4713" y="2068"/>
                    <a:pt x="4696" y="2046"/>
                    <a:pt x="4656" y="2046"/>
                  </a:cubicBezTo>
                  <a:close/>
                  <a:moveTo>
                    <a:pt x="16296" y="2102"/>
                  </a:moveTo>
                  <a:cubicBezTo>
                    <a:pt x="16296" y="2102"/>
                    <a:pt x="16279" y="2120"/>
                    <a:pt x="16261" y="2120"/>
                  </a:cubicBezTo>
                  <a:cubicBezTo>
                    <a:pt x="16227" y="2155"/>
                    <a:pt x="16227" y="2194"/>
                    <a:pt x="16244" y="2229"/>
                  </a:cubicBezTo>
                  <a:cubicBezTo>
                    <a:pt x="16261" y="2246"/>
                    <a:pt x="16279" y="2246"/>
                    <a:pt x="16296" y="2246"/>
                  </a:cubicBezTo>
                  <a:lnTo>
                    <a:pt x="16353" y="2246"/>
                  </a:lnTo>
                  <a:cubicBezTo>
                    <a:pt x="16388" y="2211"/>
                    <a:pt x="16388" y="2176"/>
                    <a:pt x="16370" y="2137"/>
                  </a:cubicBezTo>
                  <a:cubicBezTo>
                    <a:pt x="16353" y="2120"/>
                    <a:pt x="16335" y="2102"/>
                    <a:pt x="16296" y="2102"/>
                  </a:cubicBezTo>
                  <a:close/>
                  <a:moveTo>
                    <a:pt x="19869" y="2211"/>
                  </a:moveTo>
                  <a:cubicBezTo>
                    <a:pt x="19834" y="2229"/>
                    <a:pt x="19834" y="2285"/>
                    <a:pt x="19851" y="2320"/>
                  </a:cubicBezTo>
                  <a:cubicBezTo>
                    <a:pt x="19869" y="2337"/>
                    <a:pt x="19886" y="2355"/>
                    <a:pt x="19908" y="2355"/>
                  </a:cubicBezTo>
                  <a:cubicBezTo>
                    <a:pt x="19925" y="2355"/>
                    <a:pt x="19943" y="2337"/>
                    <a:pt x="19943" y="2337"/>
                  </a:cubicBezTo>
                  <a:cubicBezTo>
                    <a:pt x="19977" y="2320"/>
                    <a:pt x="19995" y="2263"/>
                    <a:pt x="19977" y="2229"/>
                  </a:cubicBezTo>
                  <a:cubicBezTo>
                    <a:pt x="19960" y="2211"/>
                    <a:pt x="19943" y="2211"/>
                    <a:pt x="19908" y="2211"/>
                  </a:cubicBezTo>
                  <a:close/>
                  <a:moveTo>
                    <a:pt x="4295" y="2229"/>
                  </a:moveTo>
                  <a:cubicBezTo>
                    <a:pt x="4260" y="2246"/>
                    <a:pt x="4260" y="2303"/>
                    <a:pt x="4278" y="2337"/>
                  </a:cubicBezTo>
                  <a:cubicBezTo>
                    <a:pt x="4278" y="2355"/>
                    <a:pt x="4313" y="2372"/>
                    <a:pt x="4330" y="2372"/>
                  </a:cubicBezTo>
                  <a:cubicBezTo>
                    <a:pt x="4352" y="2372"/>
                    <a:pt x="4369" y="2355"/>
                    <a:pt x="4369" y="2355"/>
                  </a:cubicBezTo>
                  <a:cubicBezTo>
                    <a:pt x="4404" y="2337"/>
                    <a:pt x="4421" y="2303"/>
                    <a:pt x="4404" y="2263"/>
                  </a:cubicBezTo>
                  <a:cubicBezTo>
                    <a:pt x="4387" y="2229"/>
                    <a:pt x="4369" y="2229"/>
                    <a:pt x="4330" y="2229"/>
                  </a:cubicBezTo>
                  <a:close/>
                  <a:moveTo>
                    <a:pt x="27105" y="2229"/>
                  </a:moveTo>
                  <a:cubicBezTo>
                    <a:pt x="27087" y="2246"/>
                    <a:pt x="27066" y="2303"/>
                    <a:pt x="27087" y="2337"/>
                  </a:cubicBezTo>
                  <a:cubicBezTo>
                    <a:pt x="27087" y="2355"/>
                    <a:pt x="27122" y="2372"/>
                    <a:pt x="27140" y="2372"/>
                  </a:cubicBezTo>
                  <a:lnTo>
                    <a:pt x="27174" y="2372"/>
                  </a:lnTo>
                  <a:cubicBezTo>
                    <a:pt x="27214" y="2355"/>
                    <a:pt x="27231" y="2303"/>
                    <a:pt x="27214" y="2263"/>
                  </a:cubicBezTo>
                  <a:cubicBezTo>
                    <a:pt x="27196" y="2246"/>
                    <a:pt x="27174" y="2229"/>
                    <a:pt x="27140" y="2229"/>
                  </a:cubicBezTo>
                  <a:close/>
                  <a:moveTo>
                    <a:pt x="4025" y="2394"/>
                  </a:moveTo>
                  <a:cubicBezTo>
                    <a:pt x="4004" y="2394"/>
                    <a:pt x="3986" y="2394"/>
                    <a:pt x="3986" y="2411"/>
                  </a:cubicBezTo>
                  <a:cubicBezTo>
                    <a:pt x="3951" y="2429"/>
                    <a:pt x="3934" y="2464"/>
                    <a:pt x="3951" y="2503"/>
                  </a:cubicBezTo>
                  <a:cubicBezTo>
                    <a:pt x="3969" y="2520"/>
                    <a:pt x="3986" y="2538"/>
                    <a:pt x="4025" y="2538"/>
                  </a:cubicBezTo>
                  <a:lnTo>
                    <a:pt x="4060" y="2538"/>
                  </a:lnTo>
                  <a:cubicBezTo>
                    <a:pt x="4095" y="2520"/>
                    <a:pt x="4095" y="2464"/>
                    <a:pt x="4078" y="2429"/>
                  </a:cubicBezTo>
                  <a:cubicBezTo>
                    <a:pt x="4078" y="2411"/>
                    <a:pt x="4043" y="2394"/>
                    <a:pt x="4025" y="2394"/>
                  </a:cubicBezTo>
                  <a:close/>
                  <a:moveTo>
                    <a:pt x="19599" y="2394"/>
                  </a:moveTo>
                  <a:cubicBezTo>
                    <a:pt x="19599" y="2394"/>
                    <a:pt x="19581" y="2411"/>
                    <a:pt x="19560" y="2411"/>
                  </a:cubicBezTo>
                  <a:cubicBezTo>
                    <a:pt x="19525" y="2429"/>
                    <a:pt x="19525" y="2481"/>
                    <a:pt x="19542" y="2503"/>
                  </a:cubicBezTo>
                  <a:cubicBezTo>
                    <a:pt x="19560" y="2538"/>
                    <a:pt x="19581" y="2538"/>
                    <a:pt x="19599" y="2538"/>
                  </a:cubicBezTo>
                  <a:lnTo>
                    <a:pt x="19634" y="2538"/>
                  </a:lnTo>
                  <a:cubicBezTo>
                    <a:pt x="19668" y="2520"/>
                    <a:pt x="19690" y="2464"/>
                    <a:pt x="19668" y="2429"/>
                  </a:cubicBezTo>
                  <a:cubicBezTo>
                    <a:pt x="19651" y="2411"/>
                    <a:pt x="19634" y="2394"/>
                    <a:pt x="19599" y="2394"/>
                  </a:cubicBezTo>
                  <a:close/>
                  <a:moveTo>
                    <a:pt x="16479" y="2411"/>
                  </a:moveTo>
                  <a:cubicBezTo>
                    <a:pt x="16444" y="2446"/>
                    <a:pt x="16444" y="2481"/>
                    <a:pt x="16461" y="2520"/>
                  </a:cubicBezTo>
                  <a:cubicBezTo>
                    <a:pt x="16479" y="2538"/>
                    <a:pt x="16496" y="2555"/>
                    <a:pt x="16514" y="2555"/>
                  </a:cubicBezTo>
                  <a:cubicBezTo>
                    <a:pt x="16535" y="2555"/>
                    <a:pt x="16553" y="2538"/>
                    <a:pt x="16570" y="2538"/>
                  </a:cubicBezTo>
                  <a:cubicBezTo>
                    <a:pt x="16605" y="2503"/>
                    <a:pt x="16605" y="2464"/>
                    <a:pt x="16588" y="2429"/>
                  </a:cubicBezTo>
                  <a:cubicBezTo>
                    <a:pt x="16570" y="2411"/>
                    <a:pt x="16553" y="2411"/>
                    <a:pt x="16514" y="2411"/>
                  </a:cubicBezTo>
                  <a:close/>
                  <a:moveTo>
                    <a:pt x="27266" y="2555"/>
                  </a:moveTo>
                  <a:cubicBezTo>
                    <a:pt x="27231" y="2572"/>
                    <a:pt x="27214" y="2629"/>
                    <a:pt x="27231" y="2664"/>
                  </a:cubicBezTo>
                  <a:cubicBezTo>
                    <a:pt x="27248" y="2681"/>
                    <a:pt x="27266" y="2699"/>
                    <a:pt x="27305" y="2699"/>
                  </a:cubicBezTo>
                  <a:lnTo>
                    <a:pt x="27340" y="2699"/>
                  </a:lnTo>
                  <a:cubicBezTo>
                    <a:pt x="27375" y="2681"/>
                    <a:pt x="27392" y="2629"/>
                    <a:pt x="27375" y="2590"/>
                  </a:cubicBezTo>
                  <a:cubicBezTo>
                    <a:pt x="27357" y="2572"/>
                    <a:pt x="27322" y="2555"/>
                    <a:pt x="27305" y="2555"/>
                  </a:cubicBezTo>
                  <a:close/>
                  <a:moveTo>
                    <a:pt x="3699" y="2572"/>
                  </a:moveTo>
                  <a:cubicBezTo>
                    <a:pt x="3699" y="2572"/>
                    <a:pt x="3677" y="2572"/>
                    <a:pt x="3660" y="2590"/>
                  </a:cubicBezTo>
                  <a:cubicBezTo>
                    <a:pt x="3625" y="2612"/>
                    <a:pt x="3625" y="2646"/>
                    <a:pt x="3643" y="2681"/>
                  </a:cubicBezTo>
                  <a:cubicBezTo>
                    <a:pt x="3660" y="2699"/>
                    <a:pt x="3677" y="2720"/>
                    <a:pt x="3699" y="2720"/>
                  </a:cubicBezTo>
                  <a:lnTo>
                    <a:pt x="3734" y="2720"/>
                  </a:lnTo>
                  <a:cubicBezTo>
                    <a:pt x="3769" y="2681"/>
                    <a:pt x="3786" y="2646"/>
                    <a:pt x="3769" y="2612"/>
                  </a:cubicBezTo>
                  <a:cubicBezTo>
                    <a:pt x="3751" y="2590"/>
                    <a:pt x="3734" y="2572"/>
                    <a:pt x="3699" y="2572"/>
                  </a:cubicBezTo>
                  <a:close/>
                  <a:moveTo>
                    <a:pt x="19255" y="2590"/>
                  </a:moveTo>
                  <a:cubicBezTo>
                    <a:pt x="19216" y="2612"/>
                    <a:pt x="19216" y="2664"/>
                    <a:pt x="19233" y="2699"/>
                  </a:cubicBezTo>
                  <a:cubicBezTo>
                    <a:pt x="19255" y="2720"/>
                    <a:pt x="19272" y="2738"/>
                    <a:pt x="19290" y="2738"/>
                  </a:cubicBezTo>
                  <a:cubicBezTo>
                    <a:pt x="19307" y="2738"/>
                    <a:pt x="19325" y="2738"/>
                    <a:pt x="19325" y="2720"/>
                  </a:cubicBezTo>
                  <a:cubicBezTo>
                    <a:pt x="19364" y="2699"/>
                    <a:pt x="19381" y="2664"/>
                    <a:pt x="19364" y="2629"/>
                  </a:cubicBezTo>
                  <a:cubicBezTo>
                    <a:pt x="19342" y="2590"/>
                    <a:pt x="19325" y="2590"/>
                    <a:pt x="19290" y="2590"/>
                  </a:cubicBezTo>
                  <a:close/>
                  <a:moveTo>
                    <a:pt x="16753" y="2681"/>
                  </a:moveTo>
                  <a:cubicBezTo>
                    <a:pt x="16731" y="2681"/>
                    <a:pt x="16714" y="2699"/>
                    <a:pt x="16696" y="2699"/>
                  </a:cubicBezTo>
                  <a:cubicBezTo>
                    <a:pt x="16679" y="2738"/>
                    <a:pt x="16662" y="2773"/>
                    <a:pt x="16696" y="2807"/>
                  </a:cubicBezTo>
                  <a:cubicBezTo>
                    <a:pt x="16714" y="2829"/>
                    <a:pt x="16731" y="2829"/>
                    <a:pt x="16753" y="2829"/>
                  </a:cubicBezTo>
                  <a:cubicBezTo>
                    <a:pt x="16770" y="2829"/>
                    <a:pt x="16788" y="2829"/>
                    <a:pt x="16788" y="2807"/>
                  </a:cubicBezTo>
                  <a:cubicBezTo>
                    <a:pt x="16823" y="2790"/>
                    <a:pt x="16823" y="2738"/>
                    <a:pt x="16805" y="2720"/>
                  </a:cubicBezTo>
                  <a:cubicBezTo>
                    <a:pt x="16788" y="2699"/>
                    <a:pt x="16770" y="2681"/>
                    <a:pt x="16753" y="2681"/>
                  </a:cubicBezTo>
                  <a:close/>
                  <a:moveTo>
                    <a:pt x="3390" y="2755"/>
                  </a:moveTo>
                  <a:cubicBezTo>
                    <a:pt x="3373" y="2755"/>
                    <a:pt x="3373" y="2755"/>
                    <a:pt x="3351" y="2773"/>
                  </a:cubicBezTo>
                  <a:cubicBezTo>
                    <a:pt x="3316" y="2790"/>
                    <a:pt x="3316" y="2829"/>
                    <a:pt x="3334" y="2864"/>
                  </a:cubicBezTo>
                  <a:cubicBezTo>
                    <a:pt x="3334" y="2899"/>
                    <a:pt x="3373" y="2899"/>
                    <a:pt x="3390" y="2899"/>
                  </a:cubicBezTo>
                  <a:lnTo>
                    <a:pt x="3425" y="2899"/>
                  </a:lnTo>
                  <a:cubicBezTo>
                    <a:pt x="3460" y="2881"/>
                    <a:pt x="3482" y="2829"/>
                    <a:pt x="3460" y="2790"/>
                  </a:cubicBezTo>
                  <a:cubicBezTo>
                    <a:pt x="3442" y="2773"/>
                    <a:pt x="3425" y="2755"/>
                    <a:pt x="3390" y="2755"/>
                  </a:cubicBezTo>
                  <a:close/>
                  <a:moveTo>
                    <a:pt x="18946" y="2773"/>
                  </a:moveTo>
                  <a:cubicBezTo>
                    <a:pt x="18907" y="2790"/>
                    <a:pt x="18890" y="2846"/>
                    <a:pt x="18907" y="2881"/>
                  </a:cubicBezTo>
                  <a:cubicBezTo>
                    <a:pt x="18929" y="2899"/>
                    <a:pt x="18963" y="2916"/>
                    <a:pt x="18981" y="2916"/>
                  </a:cubicBezTo>
                  <a:cubicBezTo>
                    <a:pt x="18998" y="2916"/>
                    <a:pt x="18998" y="2916"/>
                    <a:pt x="19016" y="2899"/>
                  </a:cubicBezTo>
                  <a:cubicBezTo>
                    <a:pt x="19055" y="2881"/>
                    <a:pt x="19072" y="2846"/>
                    <a:pt x="19037" y="2807"/>
                  </a:cubicBezTo>
                  <a:cubicBezTo>
                    <a:pt x="19037" y="2773"/>
                    <a:pt x="18998" y="2773"/>
                    <a:pt x="18981" y="2773"/>
                  </a:cubicBezTo>
                  <a:close/>
                  <a:moveTo>
                    <a:pt x="27431" y="2881"/>
                  </a:moveTo>
                  <a:cubicBezTo>
                    <a:pt x="27392" y="2899"/>
                    <a:pt x="27375" y="2955"/>
                    <a:pt x="27392" y="2990"/>
                  </a:cubicBezTo>
                  <a:cubicBezTo>
                    <a:pt x="27392" y="3007"/>
                    <a:pt x="27431" y="3025"/>
                    <a:pt x="27449" y="3025"/>
                  </a:cubicBezTo>
                  <a:lnTo>
                    <a:pt x="27483" y="3025"/>
                  </a:lnTo>
                  <a:cubicBezTo>
                    <a:pt x="27522" y="3007"/>
                    <a:pt x="27540" y="2955"/>
                    <a:pt x="27522" y="2916"/>
                  </a:cubicBezTo>
                  <a:cubicBezTo>
                    <a:pt x="27501" y="2899"/>
                    <a:pt x="27483" y="2881"/>
                    <a:pt x="27449" y="2881"/>
                  </a:cubicBezTo>
                  <a:close/>
                  <a:moveTo>
                    <a:pt x="18655" y="2938"/>
                  </a:moveTo>
                  <a:cubicBezTo>
                    <a:pt x="18655" y="2938"/>
                    <a:pt x="18637" y="2938"/>
                    <a:pt x="18637" y="2955"/>
                  </a:cubicBezTo>
                  <a:cubicBezTo>
                    <a:pt x="18602" y="2973"/>
                    <a:pt x="18581" y="3007"/>
                    <a:pt x="18602" y="3047"/>
                  </a:cubicBezTo>
                  <a:cubicBezTo>
                    <a:pt x="18602" y="3064"/>
                    <a:pt x="18637" y="3081"/>
                    <a:pt x="18655" y="3081"/>
                  </a:cubicBezTo>
                  <a:lnTo>
                    <a:pt x="18689" y="3081"/>
                  </a:lnTo>
                  <a:cubicBezTo>
                    <a:pt x="18729" y="3064"/>
                    <a:pt x="18746" y="3007"/>
                    <a:pt x="18729" y="2973"/>
                  </a:cubicBezTo>
                  <a:cubicBezTo>
                    <a:pt x="18711" y="2955"/>
                    <a:pt x="18689" y="2938"/>
                    <a:pt x="18655" y="2938"/>
                  </a:cubicBezTo>
                  <a:close/>
                  <a:moveTo>
                    <a:pt x="3046" y="2955"/>
                  </a:moveTo>
                  <a:cubicBezTo>
                    <a:pt x="3007" y="2973"/>
                    <a:pt x="2990" y="3025"/>
                    <a:pt x="3025" y="3064"/>
                  </a:cubicBezTo>
                  <a:cubicBezTo>
                    <a:pt x="3025" y="3081"/>
                    <a:pt x="3064" y="3099"/>
                    <a:pt x="3081" y="3099"/>
                  </a:cubicBezTo>
                  <a:cubicBezTo>
                    <a:pt x="3099" y="3099"/>
                    <a:pt x="3099" y="3081"/>
                    <a:pt x="3116" y="3081"/>
                  </a:cubicBezTo>
                  <a:cubicBezTo>
                    <a:pt x="3155" y="3064"/>
                    <a:pt x="3173" y="3007"/>
                    <a:pt x="3133" y="2973"/>
                  </a:cubicBezTo>
                  <a:cubicBezTo>
                    <a:pt x="3133" y="2955"/>
                    <a:pt x="3099" y="2955"/>
                    <a:pt x="3081" y="2955"/>
                  </a:cubicBezTo>
                  <a:close/>
                  <a:moveTo>
                    <a:pt x="17005" y="2955"/>
                  </a:moveTo>
                  <a:cubicBezTo>
                    <a:pt x="16988" y="2955"/>
                    <a:pt x="16971" y="2955"/>
                    <a:pt x="16949" y="2973"/>
                  </a:cubicBezTo>
                  <a:cubicBezTo>
                    <a:pt x="16914" y="3007"/>
                    <a:pt x="16914" y="3047"/>
                    <a:pt x="16949" y="3081"/>
                  </a:cubicBezTo>
                  <a:cubicBezTo>
                    <a:pt x="16971" y="3081"/>
                    <a:pt x="16988" y="3099"/>
                    <a:pt x="17005" y="3099"/>
                  </a:cubicBezTo>
                  <a:cubicBezTo>
                    <a:pt x="17023" y="3099"/>
                    <a:pt x="17040" y="3081"/>
                    <a:pt x="17058" y="3064"/>
                  </a:cubicBezTo>
                  <a:cubicBezTo>
                    <a:pt x="17079" y="3047"/>
                    <a:pt x="17079" y="2990"/>
                    <a:pt x="17040" y="2973"/>
                  </a:cubicBezTo>
                  <a:cubicBezTo>
                    <a:pt x="17040" y="2955"/>
                    <a:pt x="17023" y="2955"/>
                    <a:pt x="17005" y="2955"/>
                  </a:cubicBezTo>
                  <a:close/>
                  <a:moveTo>
                    <a:pt x="18311" y="3099"/>
                  </a:moveTo>
                  <a:cubicBezTo>
                    <a:pt x="18276" y="3116"/>
                    <a:pt x="18254" y="3155"/>
                    <a:pt x="18276" y="3190"/>
                  </a:cubicBezTo>
                  <a:cubicBezTo>
                    <a:pt x="18276" y="3225"/>
                    <a:pt x="18311" y="3242"/>
                    <a:pt x="18328" y="3242"/>
                  </a:cubicBezTo>
                  <a:cubicBezTo>
                    <a:pt x="18346" y="3242"/>
                    <a:pt x="18346" y="3242"/>
                    <a:pt x="18363" y="3225"/>
                  </a:cubicBezTo>
                  <a:cubicBezTo>
                    <a:pt x="18402" y="3225"/>
                    <a:pt x="18420" y="3173"/>
                    <a:pt x="18402" y="3134"/>
                  </a:cubicBezTo>
                  <a:cubicBezTo>
                    <a:pt x="18385" y="3116"/>
                    <a:pt x="18363" y="3099"/>
                    <a:pt x="18328" y="3099"/>
                  </a:cubicBezTo>
                  <a:close/>
                  <a:moveTo>
                    <a:pt x="2772" y="3134"/>
                  </a:moveTo>
                  <a:cubicBezTo>
                    <a:pt x="2755" y="3134"/>
                    <a:pt x="2755" y="3155"/>
                    <a:pt x="2737" y="3155"/>
                  </a:cubicBezTo>
                  <a:cubicBezTo>
                    <a:pt x="2698" y="3173"/>
                    <a:pt x="2698" y="3225"/>
                    <a:pt x="2720" y="3264"/>
                  </a:cubicBezTo>
                  <a:cubicBezTo>
                    <a:pt x="2737" y="3282"/>
                    <a:pt x="2755" y="3282"/>
                    <a:pt x="2772" y="3282"/>
                  </a:cubicBezTo>
                  <a:lnTo>
                    <a:pt x="2807" y="3282"/>
                  </a:lnTo>
                  <a:cubicBezTo>
                    <a:pt x="2846" y="3242"/>
                    <a:pt x="2864" y="3208"/>
                    <a:pt x="2829" y="3173"/>
                  </a:cubicBezTo>
                  <a:cubicBezTo>
                    <a:pt x="2829" y="3155"/>
                    <a:pt x="2790" y="3134"/>
                    <a:pt x="2772" y="3134"/>
                  </a:cubicBezTo>
                  <a:close/>
                  <a:moveTo>
                    <a:pt x="17297" y="3155"/>
                  </a:moveTo>
                  <a:cubicBezTo>
                    <a:pt x="17275" y="3155"/>
                    <a:pt x="17240" y="3173"/>
                    <a:pt x="17223" y="3190"/>
                  </a:cubicBezTo>
                  <a:cubicBezTo>
                    <a:pt x="17206" y="3225"/>
                    <a:pt x="17223" y="3282"/>
                    <a:pt x="17258" y="3299"/>
                  </a:cubicBezTo>
                  <a:lnTo>
                    <a:pt x="17297" y="3299"/>
                  </a:lnTo>
                  <a:cubicBezTo>
                    <a:pt x="17314" y="3299"/>
                    <a:pt x="17349" y="3282"/>
                    <a:pt x="17367" y="3264"/>
                  </a:cubicBezTo>
                  <a:cubicBezTo>
                    <a:pt x="17384" y="3225"/>
                    <a:pt x="17367" y="3190"/>
                    <a:pt x="17332" y="3173"/>
                  </a:cubicBezTo>
                  <a:cubicBezTo>
                    <a:pt x="17314" y="3155"/>
                    <a:pt x="17314" y="3155"/>
                    <a:pt x="17297" y="3155"/>
                  </a:cubicBezTo>
                  <a:close/>
                  <a:moveTo>
                    <a:pt x="27610" y="3208"/>
                  </a:moveTo>
                  <a:cubicBezTo>
                    <a:pt x="27592" y="3208"/>
                    <a:pt x="27575" y="3208"/>
                    <a:pt x="27575" y="3225"/>
                  </a:cubicBezTo>
                  <a:cubicBezTo>
                    <a:pt x="27540" y="3242"/>
                    <a:pt x="27522" y="3282"/>
                    <a:pt x="27540" y="3316"/>
                  </a:cubicBezTo>
                  <a:cubicBezTo>
                    <a:pt x="27557" y="3351"/>
                    <a:pt x="27575" y="3351"/>
                    <a:pt x="27610" y="3351"/>
                  </a:cubicBezTo>
                  <a:lnTo>
                    <a:pt x="27631" y="3351"/>
                  </a:lnTo>
                  <a:cubicBezTo>
                    <a:pt x="27666" y="3334"/>
                    <a:pt x="27683" y="3299"/>
                    <a:pt x="27666" y="3264"/>
                  </a:cubicBezTo>
                  <a:cubicBezTo>
                    <a:pt x="27666" y="3225"/>
                    <a:pt x="27631" y="3208"/>
                    <a:pt x="27610" y="3208"/>
                  </a:cubicBezTo>
                  <a:close/>
                  <a:moveTo>
                    <a:pt x="17984" y="3225"/>
                  </a:moveTo>
                  <a:cubicBezTo>
                    <a:pt x="17928" y="3242"/>
                    <a:pt x="17910" y="3282"/>
                    <a:pt x="17928" y="3316"/>
                  </a:cubicBezTo>
                  <a:cubicBezTo>
                    <a:pt x="17928" y="3351"/>
                    <a:pt x="17967" y="3373"/>
                    <a:pt x="18002" y="3373"/>
                  </a:cubicBezTo>
                  <a:lnTo>
                    <a:pt x="18019" y="3373"/>
                  </a:lnTo>
                  <a:cubicBezTo>
                    <a:pt x="18058" y="3351"/>
                    <a:pt x="18076" y="3316"/>
                    <a:pt x="18076" y="3282"/>
                  </a:cubicBezTo>
                  <a:cubicBezTo>
                    <a:pt x="18058" y="3242"/>
                    <a:pt x="18019" y="3225"/>
                    <a:pt x="18002" y="3225"/>
                  </a:cubicBezTo>
                  <a:close/>
                  <a:moveTo>
                    <a:pt x="17641" y="3264"/>
                  </a:moveTo>
                  <a:cubicBezTo>
                    <a:pt x="17602" y="3264"/>
                    <a:pt x="17567" y="3299"/>
                    <a:pt x="17567" y="3334"/>
                  </a:cubicBezTo>
                  <a:cubicBezTo>
                    <a:pt x="17567" y="3373"/>
                    <a:pt x="17584" y="3408"/>
                    <a:pt x="17641" y="3408"/>
                  </a:cubicBezTo>
                  <a:cubicBezTo>
                    <a:pt x="17675" y="3408"/>
                    <a:pt x="17710" y="3390"/>
                    <a:pt x="17710" y="3334"/>
                  </a:cubicBezTo>
                  <a:cubicBezTo>
                    <a:pt x="17710" y="3299"/>
                    <a:pt x="17693" y="3264"/>
                    <a:pt x="17641" y="3264"/>
                  </a:cubicBezTo>
                  <a:close/>
                  <a:moveTo>
                    <a:pt x="2502" y="3373"/>
                  </a:moveTo>
                  <a:cubicBezTo>
                    <a:pt x="2481" y="3373"/>
                    <a:pt x="2463" y="3373"/>
                    <a:pt x="2446" y="3390"/>
                  </a:cubicBezTo>
                  <a:cubicBezTo>
                    <a:pt x="2411" y="3408"/>
                    <a:pt x="2411" y="3460"/>
                    <a:pt x="2429" y="3482"/>
                  </a:cubicBezTo>
                  <a:cubicBezTo>
                    <a:pt x="2446" y="3499"/>
                    <a:pt x="2463" y="3517"/>
                    <a:pt x="2502" y="3517"/>
                  </a:cubicBezTo>
                  <a:cubicBezTo>
                    <a:pt x="2502" y="3517"/>
                    <a:pt x="2520" y="3517"/>
                    <a:pt x="2537" y="3499"/>
                  </a:cubicBezTo>
                  <a:cubicBezTo>
                    <a:pt x="2572" y="3460"/>
                    <a:pt x="2572" y="3425"/>
                    <a:pt x="2555" y="3390"/>
                  </a:cubicBezTo>
                  <a:cubicBezTo>
                    <a:pt x="2537" y="3373"/>
                    <a:pt x="2520" y="3373"/>
                    <a:pt x="2502" y="3373"/>
                  </a:cubicBezTo>
                  <a:close/>
                  <a:moveTo>
                    <a:pt x="27718" y="3551"/>
                  </a:moveTo>
                  <a:cubicBezTo>
                    <a:pt x="27683" y="3569"/>
                    <a:pt x="27666" y="3608"/>
                    <a:pt x="27683" y="3643"/>
                  </a:cubicBezTo>
                  <a:cubicBezTo>
                    <a:pt x="27701" y="3678"/>
                    <a:pt x="27718" y="3699"/>
                    <a:pt x="27757" y="3699"/>
                  </a:cubicBezTo>
                  <a:cubicBezTo>
                    <a:pt x="27757" y="3699"/>
                    <a:pt x="27775" y="3699"/>
                    <a:pt x="27775" y="3678"/>
                  </a:cubicBezTo>
                  <a:cubicBezTo>
                    <a:pt x="27810" y="3660"/>
                    <a:pt x="27827" y="3625"/>
                    <a:pt x="27810" y="3591"/>
                  </a:cubicBezTo>
                  <a:cubicBezTo>
                    <a:pt x="27810" y="3569"/>
                    <a:pt x="27775" y="3551"/>
                    <a:pt x="27757" y="3551"/>
                  </a:cubicBezTo>
                  <a:close/>
                  <a:moveTo>
                    <a:pt x="2228" y="3608"/>
                  </a:moveTo>
                  <a:cubicBezTo>
                    <a:pt x="2211" y="3608"/>
                    <a:pt x="2194" y="3608"/>
                    <a:pt x="2176" y="3625"/>
                  </a:cubicBezTo>
                  <a:cubicBezTo>
                    <a:pt x="2137" y="3660"/>
                    <a:pt x="2137" y="3699"/>
                    <a:pt x="2176" y="3734"/>
                  </a:cubicBezTo>
                  <a:cubicBezTo>
                    <a:pt x="2176" y="3752"/>
                    <a:pt x="2211" y="3752"/>
                    <a:pt x="2228" y="3752"/>
                  </a:cubicBezTo>
                  <a:cubicBezTo>
                    <a:pt x="2246" y="3752"/>
                    <a:pt x="2263" y="3752"/>
                    <a:pt x="2263" y="3734"/>
                  </a:cubicBezTo>
                  <a:cubicBezTo>
                    <a:pt x="2302" y="3717"/>
                    <a:pt x="2302" y="3660"/>
                    <a:pt x="2285" y="3625"/>
                  </a:cubicBezTo>
                  <a:cubicBezTo>
                    <a:pt x="2263" y="3625"/>
                    <a:pt x="2246" y="3608"/>
                    <a:pt x="2228" y="3608"/>
                  </a:cubicBezTo>
                  <a:close/>
                  <a:moveTo>
                    <a:pt x="1959" y="3860"/>
                  </a:moveTo>
                  <a:cubicBezTo>
                    <a:pt x="1937" y="3860"/>
                    <a:pt x="1919" y="3860"/>
                    <a:pt x="1902" y="3878"/>
                  </a:cubicBezTo>
                  <a:cubicBezTo>
                    <a:pt x="1885" y="3917"/>
                    <a:pt x="1885" y="3952"/>
                    <a:pt x="1902" y="3987"/>
                  </a:cubicBezTo>
                  <a:cubicBezTo>
                    <a:pt x="1919" y="4004"/>
                    <a:pt x="1937" y="4004"/>
                    <a:pt x="1959" y="4004"/>
                  </a:cubicBezTo>
                  <a:cubicBezTo>
                    <a:pt x="1976" y="4004"/>
                    <a:pt x="1993" y="4004"/>
                    <a:pt x="2011" y="3987"/>
                  </a:cubicBezTo>
                  <a:cubicBezTo>
                    <a:pt x="2046" y="3952"/>
                    <a:pt x="2046" y="3917"/>
                    <a:pt x="2011" y="3878"/>
                  </a:cubicBezTo>
                  <a:cubicBezTo>
                    <a:pt x="1993" y="3860"/>
                    <a:pt x="1976" y="3860"/>
                    <a:pt x="1959" y="3860"/>
                  </a:cubicBezTo>
                  <a:close/>
                  <a:moveTo>
                    <a:pt x="27884" y="3878"/>
                  </a:moveTo>
                  <a:cubicBezTo>
                    <a:pt x="27849" y="3895"/>
                    <a:pt x="27827" y="3934"/>
                    <a:pt x="27849" y="3969"/>
                  </a:cubicBezTo>
                  <a:cubicBezTo>
                    <a:pt x="27849" y="4004"/>
                    <a:pt x="27884" y="4026"/>
                    <a:pt x="27901" y="4026"/>
                  </a:cubicBezTo>
                  <a:cubicBezTo>
                    <a:pt x="27918" y="4026"/>
                    <a:pt x="27918" y="4026"/>
                    <a:pt x="27936" y="4004"/>
                  </a:cubicBezTo>
                  <a:cubicBezTo>
                    <a:pt x="27975" y="3987"/>
                    <a:pt x="27992" y="3952"/>
                    <a:pt x="27975" y="3917"/>
                  </a:cubicBezTo>
                  <a:cubicBezTo>
                    <a:pt x="27958" y="3895"/>
                    <a:pt x="27936" y="3878"/>
                    <a:pt x="27901" y="3878"/>
                  </a:cubicBezTo>
                  <a:close/>
                  <a:moveTo>
                    <a:pt x="1702" y="4113"/>
                  </a:moveTo>
                  <a:cubicBezTo>
                    <a:pt x="1684" y="4113"/>
                    <a:pt x="1667" y="4134"/>
                    <a:pt x="1650" y="4134"/>
                  </a:cubicBezTo>
                  <a:cubicBezTo>
                    <a:pt x="1632" y="4169"/>
                    <a:pt x="1632" y="4221"/>
                    <a:pt x="1650" y="4243"/>
                  </a:cubicBezTo>
                  <a:cubicBezTo>
                    <a:pt x="1667" y="4261"/>
                    <a:pt x="1684" y="4261"/>
                    <a:pt x="1702" y="4261"/>
                  </a:cubicBezTo>
                  <a:cubicBezTo>
                    <a:pt x="1719" y="4261"/>
                    <a:pt x="1741" y="4261"/>
                    <a:pt x="1758" y="4243"/>
                  </a:cubicBezTo>
                  <a:cubicBezTo>
                    <a:pt x="1793" y="4204"/>
                    <a:pt x="1793" y="4169"/>
                    <a:pt x="1758" y="4134"/>
                  </a:cubicBezTo>
                  <a:cubicBezTo>
                    <a:pt x="1741" y="4134"/>
                    <a:pt x="1719" y="4113"/>
                    <a:pt x="1702" y="4113"/>
                  </a:cubicBezTo>
                  <a:close/>
                  <a:moveTo>
                    <a:pt x="28027" y="4204"/>
                  </a:moveTo>
                  <a:cubicBezTo>
                    <a:pt x="28010" y="4221"/>
                    <a:pt x="27992" y="4261"/>
                    <a:pt x="28010" y="4295"/>
                  </a:cubicBezTo>
                  <a:cubicBezTo>
                    <a:pt x="28027" y="4330"/>
                    <a:pt x="28045" y="4352"/>
                    <a:pt x="28066" y="4352"/>
                  </a:cubicBezTo>
                  <a:cubicBezTo>
                    <a:pt x="28084" y="4352"/>
                    <a:pt x="28101" y="4330"/>
                    <a:pt x="28101" y="4330"/>
                  </a:cubicBezTo>
                  <a:cubicBezTo>
                    <a:pt x="28136" y="4313"/>
                    <a:pt x="28153" y="4278"/>
                    <a:pt x="28136" y="4243"/>
                  </a:cubicBezTo>
                  <a:cubicBezTo>
                    <a:pt x="28119" y="4204"/>
                    <a:pt x="28101" y="4204"/>
                    <a:pt x="28066" y="4204"/>
                  </a:cubicBezTo>
                  <a:close/>
                  <a:moveTo>
                    <a:pt x="1467" y="4387"/>
                  </a:moveTo>
                  <a:cubicBezTo>
                    <a:pt x="1449" y="4387"/>
                    <a:pt x="1432" y="4404"/>
                    <a:pt x="1415" y="4404"/>
                  </a:cubicBezTo>
                  <a:cubicBezTo>
                    <a:pt x="1376" y="4439"/>
                    <a:pt x="1376" y="4496"/>
                    <a:pt x="1415" y="4513"/>
                  </a:cubicBezTo>
                  <a:cubicBezTo>
                    <a:pt x="1432" y="4530"/>
                    <a:pt x="1449" y="4530"/>
                    <a:pt x="1467" y="4530"/>
                  </a:cubicBezTo>
                  <a:cubicBezTo>
                    <a:pt x="1484" y="4530"/>
                    <a:pt x="1502" y="4530"/>
                    <a:pt x="1523" y="4513"/>
                  </a:cubicBezTo>
                  <a:cubicBezTo>
                    <a:pt x="1541" y="4478"/>
                    <a:pt x="1541" y="4422"/>
                    <a:pt x="1502" y="4404"/>
                  </a:cubicBezTo>
                  <a:cubicBezTo>
                    <a:pt x="1502" y="4387"/>
                    <a:pt x="1484" y="4387"/>
                    <a:pt x="1467" y="4387"/>
                  </a:cubicBezTo>
                  <a:close/>
                  <a:moveTo>
                    <a:pt x="28210" y="4513"/>
                  </a:moveTo>
                  <a:cubicBezTo>
                    <a:pt x="28175" y="4548"/>
                    <a:pt x="28175" y="4587"/>
                    <a:pt x="28193" y="4622"/>
                  </a:cubicBezTo>
                  <a:cubicBezTo>
                    <a:pt x="28210" y="4639"/>
                    <a:pt x="28227" y="4657"/>
                    <a:pt x="28245" y="4657"/>
                  </a:cubicBezTo>
                  <a:cubicBezTo>
                    <a:pt x="28262" y="4657"/>
                    <a:pt x="28284" y="4657"/>
                    <a:pt x="28284" y="4639"/>
                  </a:cubicBezTo>
                  <a:cubicBezTo>
                    <a:pt x="28319" y="4622"/>
                    <a:pt x="28336" y="4587"/>
                    <a:pt x="28319" y="4548"/>
                  </a:cubicBezTo>
                  <a:cubicBezTo>
                    <a:pt x="28301" y="4530"/>
                    <a:pt x="28284" y="4513"/>
                    <a:pt x="28245" y="4513"/>
                  </a:cubicBezTo>
                  <a:close/>
                  <a:moveTo>
                    <a:pt x="1232" y="4657"/>
                  </a:moveTo>
                  <a:cubicBezTo>
                    <a:pt x="1215" y="4657"/>
                    <a:pt x="1197" y="4678"/>
                    <a:pt x="1175" y="4696"/>
                  </a:cubicBezTo>
                  <a:cubicBezTo>
                    <a:pt x="1141" y="4731"/>
                    <a:pt x="1158" y="4765"/>
                    <a:pt x="1175" y="4787"/>
                  </a:cubicBezTo>
                  <a:cubicBezTo>
                    <a:pt x="1197" y="4805"/>
                    <a:pt x="1215" y="4805"/>
                    <a:pt x="1232" y="4805"/>
                  </a:cubicBezTo>
                  <a:cubicBezTo>
                    <a:pt x="1249" y="4805"/>
                    <a:pt x="1267" y="4805"/>
                    <a:pt x="1284" y="4787"/>
                  </a:cubicBezTo>
                  <a:cubicBezTo>
                    <a:pt x="1306" y="4748"/>
                    <a:pt x="1306" y="4713"/>
                    <a:pt x="1267" y="4678"/>
                  </a:cubicBezTo>
                  <a:cubicBezTo>
                    <a:pt x="1267" y="4678"/>
                    <a:pt x="1249" y="4657"/>
                    <a:pt x="1232" y="4657"/>
                  </a:cubicBezTo>
                  <a:close/>
                  <a:moveTo>
                    <a:pt x="28445" y="4822"/>
                  </a:moveTo>
                  <a:cubicBezTo>
                    <a:pt x="28428" y="4822"/>
                    <a:pt x="28410" y="4822"/>
                    <a:pt x="28410" y="4839"/>
                  </a:cubicBezTo>
                  <a:cubicBezTo>
                    <a:pt x="28371" y="4857"/>
                    <a:pt x="28354" y="4896"/>
                    <a:pt x="28371" y="4931"/>
                  </a:cubicBezTo>
                  <a:cubicBezTo>
                    <a:pt x="28393" y="4948"/>
                    <a:pt x="28410" y="4966"/>
                    <a:pt x="28445" y="4966"/>
                  </a:cubicBezTo>
                  <a:cubicBezTo>
                    <a:pt x="28445" y="4966"/>
                    <a:pt x="28462" y="4966"/>
                    <a:pt x="28480" y="4948"/>
                  </a:cubicBezTo>
                  <a:cubicBezTo>
                    <a:pt x="28519" y="4931"/>
                    <a:pt x="28519" y="4896"/>
                    <a:pt x="28502" y="4857"/>
                  </a:cubicBezTo>
                  <a:cubicBezTo>
                    <a:pt x="28480" y="4839"/>
                    <a:pt x="28462" y="4822"/>
                    <a:pt x="28445" y="4822"/>
                  </a:cubicBezTo>
                  <a:close/>
                  <a:moveTo>
                    <a:pt x="1014" y="4948"/>
                  </a:moveTo>
                  <a:cubicBezTo>
                    <a:pt x="980" y="4948"/>
                    <a:pt x="958" y="4966"/>
                    <a:pt x="940" y="4983"/>
                  </a:cubicBezTo>
                  <a:cubicBezTo>
                    <a:pt x="923" y="5022"/>
                    <a:pt x="923" y="5057"/>
                    <a:pt x="958" y="5074"/>
                  </a:cubicBezTo>
                  <a:cubicBezTo>
                    <a:pt x="980" y="5092"/>
                    <a:pt x="997" y="5092"/>
                    <a:pt x="1014" y="5092"/>
                  </a:cubicBezTo>
                  <a:cubicBezTo>
                    <a:pt x="1032" y="5092"/>
                    <a:pt x="1049" y="5092"/>
                    <a:pt x="1067" y="5074"/>
                  </a:cubicBezTo>
                  <a:cubicBezTo>
                    <a:pt x="1088" y="5040"/>
                    <a:pt x="1088" y="4983"/>
                    <a:pt x="1049" y="4966"/>
                  </a:cubicBezTo>
                  <a:cubicBezTo>
                    <a:pt x="1032" y="4948"/>
                    <a:pt x="1014" y="4948"/>
                    <a:pt x="1014" y="4948"/>
                  </a:cubicBezTo>
                  <a:close/>
                  <a:moveTo>
                    <a:pt x="28628" y="5131"/>
                  </a:moveTo>
                  <a:cubicBezTo>
                    <a:pt x="28628" y="5131"/>
                    <a:pt x="28610" y="5131"/>
                    <a:pt x="28589" y="5148"/>
                  </a:cubicBezTo>
                  <a:cubicBezTo>
                    <a:pt x="28554" y="5166"/>
                    <a:pt x="28554" y="5201"/>
                    <a:pt x="28571" y="5240"/>
                  </a:cubicBezTo>
                  <a:cubicBezTo>
                    <a:pt x="28589" y="5257"/>
                    <a:pt x="28610" y="5274"/>
                    <a:pt x="28628" y="5274"/>
                  </a:cubicBezTo>
                  <a:cubicBezTo>
                    <a:pt x="28645" y="5274"/>
                    <a:pt x="28663" y="5274"/>
                    <a:pt x="28663" y="5257"/>
                  </a:cubicBezTo>
                  <a:cubicBezTo>
                    <a:pt x="28697" y="5240"/>
                    <a:pt x="28719" y="5201"/>
                    <a:pt x="28697" y="5166"/>
                  </a:cubicBezTo>
                  <a:cubicBezTo>
                    <a:pt x="28680" y="5148"/>
                    <a:pt x="28663" y="5131"/>
                    <a:pt x="28628" y="5131"/>
                  </a:cubicBezTo>
                  <a:close/>
                  <a:moveTo>
                    <a:pt x="797" y="5240"/>
                  </a:moveTo>
                  <a:cubicBezTo>
                    <a:pt x="779" y="5240"/>
                    <a:pt x="762" y="5257"/>
                    <a:pt x="740" y="5274"/>
                  </a:cubicBezTo>
                  <a:cubicBezTo>
                    <a:pt x="705" y="5309"/>
                    <a:pt x="723" y="5348"/>
                    <a:pt x="762" y="5383"/>
                  </a:cubicBezTo>
                  <a:lnTo>
                    <a:pt x="797" y="5383"/>
                  </a:lnTo>
                  <a:cubicBezTo>
                    <a:pt x="814" y="5383"/>
                    <a:pt x="849" y="5383"/>
                    <a:pt x="849" y="5366"/>
                  </a:cubicBezTo>
                  <a:cubicBezTo>
                    <a:pt x="888" y="5331"/>
                    <a:pt x="871" y="5274"/>
                    <a:pt x="832" y="5257"/>
                  </a:cubicBezTo>
                  <a:cubicBezTo>
                    <a:pt x="832" y="5257"/>
                    <a:pt x="814" y="5240"/>
                    <a:pt x="797" y="5240"/>
                  </a:cubicBezTo>
                  <a:close/>
                  <a:moveTo>
                    <a:pt x="28789" y="5440"/>
                  </a:moveTo>
                  <a:cubicBezTo>
                    <a:pt x="28754" y="5475"/>
                    <a:pt x="28736" y="5509"/>
                    <a:pt x="28771" y="5549"/>
                  </a:cubicBezTo>
                  <a:cubicBezTo>
                    <a:pt x="28771" y="5566"/>
                    <a:pt x="28806" y="5583"/>
                    <a:pt x="28828" y="5583"/>
                  </a:cubicBezTo>
                  <a:cubicBezTo>
                    <a:pt x="28845" y="5583"/>
                    <a:pt x="28863" y="5583"/>
                    <a:pt x="28863" y="5566"/>
                  </a:cubicBezTo>
                  <a:cubicBezTo>
                    <a:pt x="28897" y="5549"/>
                    <a:pt x="28915" y="5509"/>
                    <a:pt x="28880" y="5475"/>
                  </a:cubicBezTo>
                  <a:cubicBezTo>
                    <a:pt x="28880" y="5440"/>
                    <a:pt x="28845" y="5440"/>
                    <a:pt x="28828" y="5440"/>
                  </a:cubicBezTo>
                  <a:close/>
                  <a:moveTo>
                    <a:pt x="597" y="5549"/>
                  </a:moveTo>
                  <a:cubicBezTo>
                    <a:pt x="579" y="5549"/>
                    <a:pt x="544" y="5566"/>
                    <a:pt x="544" y="5583"/>
                  </a:cubicBezTo>
                  <a:cubicBezTo>
                    <a:pt x="505" y="5618"/>
                    <a:pt x="523" y="5657"/>
                    <a:pt x="562" y="5692"/>
                  </a:cubicBezTo>
                  <a:lnTo>
                    <a:pt x="597" y="5692"/>
                  </a:lnTo>
                  <a:cubicBezTo>
                    <a:pt x="614" y="5692"/>
                    <a:pt x="653" y="5675"/>
                    <a:pt x="653" y="5657"/>
                  </a:cubicBezTo>
                  <a:cubicBezTo>
                    <a:pt x="688" y="5618"/>
                    <a:pt x="671" y="5583"/>
                    <a:pt x="631" y="5566"/>
                  </a:cubicBezTo>
                  <a:cubicBezTo>
                    <a:pt x="614" y="5549"/>
                    <a:pt x="614" y="5549"/>
                    <a:pt x="597" y="5549"/>
                  </a:cubicBezTo>
                  <a:close/>
                  <a:moveTo>
                    <a:pt x="28989" y="5744"/>
                  </a:moveTo>
                  <a:cubicBezTo>
                    <a:pt x="28954" y="5766"/>
                    <a:pt x="28937" y="5818"/>
                    <a:pt x="28971" y="5853"/>
                  </a:cubicBezTo>
                  <a:cubicBezTo>
                    <a:pt x="28971" y="5875"/>
                    <a:pt x="29006" y="5892"/>
                    <a:pt x="29024" y="5892"/>
                  </a:cubicBezTo>
                  <a:cubicBezTo>
                    <a:pt x="29045" y="5892"/>
                    <a:pt x="29045" y="5875"/>
                    <a:pt x="29063" y="5875"/>
                  </a:cubicBezTo>
                  <a:cubicBezTo>
                    <a:pt x="29098" y="5853"/>
                    <a:pt x="29115" y="5801"/>
                    <a:pt x="29080" y="5766"/>
                  </a:cubicBezTo>
                  <a:cubicBezTo>
                    <a:pt x="29080" y="5744"/>
                    <a:pt x="29045" y="5744"/>
                    <a:pt x="29024" y="5744"/>
                  </a:cubicBezTo>
                  <a:close/>
                  <a:moveTo>
                    <a:pt x="414" y="5853"/>
                  </a:moveTo>
                  <a:cubicBezTo>
                    <a:pt x="379" y="5853"/>
                    <a:pt x="362" y="5875"/>
                    <a:pt x="344" y="5892"/>
                  </a:cubicBezTo>
                  <a:cubicBezTo>
                    <a:pt x="327" y="5927"/>
                    <a:pt x="344" y="5984"/>
                    <a:pt x="379" y="6001"/>
                  </a:cubicBezTo>
                  <a:lnTo>
                    <a:pt x="414" y="6001"/>
                  </a:lnTo>
                  <a:cubicBezTo>
                    <a:pt x="436" y="6001"/>
                    <a:pt x="453" y="6001"/>
                    <a:pt x="470" y="5962"/>
                  </a:cubicBezTo>
                  <a:cubicBezTo>
                    <a:pt x="488" y="5927"/>
                    <a:pt x="488" y="5892"/>
                    <a:pt x="453" y="5875"/>
                  </a:cubicBezTo>
                  <a:cubicBezTo>
                    <a:pt x="436" y="5853"/>
                    <a:pt x="414" y="5853"/>
                    <a:pt x="414" y="5853"/>
                  </a:cubicBezTo>
                  <a:close/>
                  <a:moveTo>
                    <a:pt x="29224" y="6036"/>
                  </a:moveTo>
                  <a:cubicBezTo>
                    <a:pt x="29206" y="6036"/>
                    <a:pt x="29189" y="6053"/>
                    <a:pt x="29189" y="6053"/>
                  </a:cubicBezTo>
                  <a:cubicBezTo>
                    <a:pt x="29154" y="6071"/>
                    <a:pt x="29132" y="6127"/>
                    <a:pt x="29172" y="6162"/>
                  </a:cubicBezTo>
                  <a:cubicBezTo>
                    <a:pt x="29172" y="6180"/>
                    <a:pt x="29206" y="6180"/>
                    <a:pt x="29224" y="6180"/>
                  </a:cubicBezTo>
                  <a:lnTo>
                    <a:pt x="29263" y="6180"/>
                  </a:lnTo>
                  <a:cubicBezTo>
                    <a:pt x="29298" y="6145"/>
                    <a:pt x="29315" y="6110"/>
                    <a:pt x="29280" y="6071"/>
                  </a:cubicBezTo>
                  <a:cubicBezTo>
                    <a:pt x="29280" y="6053"/>
                    <a:pt x="29241" y="6036"/>
                    <a:pt x="29224" y="6036"/>
                  </a:cubicBezTo>
                  <a:close/>
                  <a:moveTo>
                    <a:pt x="235" y="6180"/>
                  </a:moveTo>
                  <a:cubicBezTo>
                    <a:pt x="218" y="6180"/>
                    <a:pt x="179" y="6180"/>
                    <a:pt x="161" y="6219"/>
                  </a:cubicBezTo>
                  <a:cubicBezTo>
                    <a:pt x="144" y="6254"/>
                    <a:pt x="161" y="6288"/>
                    <a:pt x="196" y="6310"/>
                  </a:cubicBezTo>
                  <a:cubicBezTo>
                    <a:pt x="218" y="6328"/>
                    <a:pt x="218" y="6328"/>
                    <a:pt x="235" y="6328"/>
                  </a:cubicBezTo>
                  <a:cubicBezTo>
                    <a:pt x="253" y="6328"/>
                    <a:pt x="288" y="6310"/>
                    <a:pt x="288" y="6288"/>
                  </a:cubicBezTo>
                  <a:cubicBezTo>
                    <a:pt x="327" y="6254"/>
                    <a:pt x="305" y="6201"/>
                    <a:pt x="270" y="6180"/>
                  </a:cubicBezTo>
                  <a:close/>
                  <a:moveTo>
                    <a:pt x="29424" y="6345"/>
                  </a:moveTo>
                  <a:cubicBezTo>
                    <a:pt x="29407" y="6345"/>
                    <a:pt x="29389" y="6345"/>
                    <a:pt x="29389" y="6362"/>
                  </a:cubicBezTo>
                  <a:cubicBezTo>
                    <a:pt x="29350" y="6380"/>
                    <a:pt x="29333" y="6419"/>
                    <a:pt x="29372" y="6454"/>
                  </a:cubicBezTo>
                  <a:cubicBezTo>
                    <a:pt x="29372" y="6471"/>
                    <a:pt x="29407" y="6489"/>
                    <a:pt x="29424" y="6489"/>
                  </a:cubicBezTo>
                  <a:cubicBezTo>
                    <a:pt x="29441" y="6489"/>
                    <a:pt x="29459" y="6489"/>
                    <a:pt x="29459" y="6471"/>
                  </a:cubicBezTo>
                  <a:cubicBezTo>
                    <a:pt x="29498" y="6454"/>
                    <a:pt x="29515" y="6419"/>
                    <a:pt x="29481" y="6380"/>
                  </a:cubicBezTo>
                  <a:cubicBezTo>
                    <a:pt x="29481" y="6362"/>
                    <a:pt x="29441" y="6345"/>
                    <a:pt x="29424" y="6345"/>
                  </a:cubicBezTo>
                  <a:close/>
                  <a:moveTo>
                    <a:pt x="70" y="6506"/>
                  </a:moveTo>
                  <a:cubicBezTo>
                    <a:pt x="35" y="6506"/>
                    <a:pt x="18" y="6506"/>
                    <a:pt x="0" y="6545"/>
                  </a:cubicBezTo>
                  <a:lnTo>
                    <a:pt x="0" y="6580"/>
                  </a:lnTo>
                  <a:cubicBezTo>
                    <a:pt x="0" y="6597"/>
                    <a:pt x="18" y="6636"/>
                    <a:pt x="35" y="6636"/>
                  </a:cubicBezTo>
                  <a:cubicBezTo>
                    <a:pt x="53" y="6636"/>
                    <a:pt x="53" y="6654"/>
                    <a:pt x="70" y="6654"/>
                  </a:cubicBezTo>
                  <a:cubicBezTo>
                    <a:pt x="88" y="6654"/>
                    <a:pt x="127" y="6636"/>
                    <a:pt x="127" y="6597"/>
                  </a:cubicBezTo>
                  <a:cubicBezTo>
                    <a:pt x="144" y="6562"/>
                    <a:pt x="144" y="6528"/>
                    <a:pt x="109" y="6506"/>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59"/>
            <p:cNvSpPr/>
            <p:nvPr/>
          </p:nvSpPr>
          <p:spPr>
            <a:xfrm rot="-5400000">
              <a:off x="6149727" y="1898392"/>
              <a:ext cx="5567523" cy="1378823"/>
            </a:xfrm>
            <a:custGeom>
              <a:avLst/>
              <a:gdLst/>
              <a:ahLst/>
              <a:cxnLst/>
              <a:rect l="l" t="t" r="r" b="b"/>
              <a:pathLst>
                <a:path w="31130" h="8451" extrusionOk="0">
                  <a:moveTo>
                    <a:pt x="12654" y="0"/>
                  </a:moveTo>
                  <a:cubicBezTo>
                    <a:pt x="12620" y="0"/>
                    <a:pt x="12585" y="35"/>
                    <a:pt x="12585" y="74"/>
                  </a:cubicBezTo>
                  <a:cubicBezTo>
                    <a:pt x="12585" y="109"/>
                    <a:pt x="12620" y="144"/>
                    <a:pt x="12654" y="144"/>
                  </a:cubicBezTo>
                  <a:cubicBezTo>
                    <a:pt x="12693" y="144"/>
                    <a:pt x="12728" y="109"/>
                    <a:pt x="12728" y="74"/>
                  </a:cubicBezTo>
                  <a:cubicBezTo>
                    <a:pt x="12728" y="35"/>
                    <a:pt x="12693" y="0"/>
                    <a:pt x="12654" y="0"/>
                  </a:cubicBezTo>
                  <a:close/>
                  <a:moveTo>
                    <a:pt x="12293" y="17"/>
                  </a:moveTo>
                  <a:cubicBezTo>
                    <a:pt x="12237" y="17"/>
                    <a:pt x="12219" y="57"/>
                    <a:pt x="12219" y="91"/>
                  </a:cubicBezTo>
                  <a:cubicBezTo>
                    <a:pt x="12219" y="126"/>
                    <a:pt x="12258" y="165"/>
                    <a:pt x="12293" y="165"/>
                  </a:cubicBezTo>
                  <a:cubicBezTo>
                    <a:pt x="12328" y="165"/>
                    <a:pt x="12367" y="126"/>
                    <a:pt x="12367" y="91"/>
                  </a:cubicBezTo>
                  <a:cubicBezTo>
                    <a:pt x="12367" y="35"/>
                    <a:pt x="12328" y="17"/>
                    <a:pt x="12293" y="17"/>
                  </a:cubicBezTo>
                  <a:close/>
                  <a:moveTo>
                    <a:pt x="13020" y="17"/>
                  </a:moveTo>
                  <a:cubicBezTo>
                    <a:pt x="12981" y="17"/>
                    <a:pt x="12946" y="35"/>
                    <a:pt x="12946" y="74"/>
                  </a:cubicBezTo>
                  <a:cubicBezTo>
                    <a:pt x="12946" y="126"/>
                    <a:pt x="12963" y="165"/>
                    <a:pt x="13020" y="165"/>
                  </a:cubicBezTo>
                  <a:cubicBezTo>
                    <a:pt x="13055" y="165"/>
                    <a:pt x="13089" y="126"/>
                    <a:pt x="13089" y="91"/>
                  </a:cubicBezTo>
                  <a:cubicBezTo>
                    <a:pt x="13089" y="57"/>
                    <a:pt x="13055" y="17"/>
                    <a:pt x="13020" y="17"/>
                  </a:cubicBezTo>
                  <a:close/>
                  <a:moveTo>
                    <a:pt x="11910" y="35"/>
                  </a:moveTo>
                  <a:cubicBezTo>
                    <a:pt x="11875" y="57"/>
                    <a:pt x="11858" y="91"/>
                    <a:pt x="11858" y="126"/>
                  </a:cubicBezTo>
                  <a:cubicBezTo>
                    <a:pt x="11858" y="165"/>
                    <a:pt x="11893" y="183"/>
                    <a:pt x="11932" y="183"/>
                  </a:cubicBezTo>
                  <a:cubicBezTo>
                    <a:pt x="11967" y="183"/>
                    <a:pt x="12002" y="144"/>
                    <a:pt x="12002" y="109"/>
                  </a:cubicBezTo>
                  <a:cubicBezTo>
                    <a:pt x="12002" y="74"/>
                    <a:pt x="11967" y="35"/>
                    <a:pt x="11932" y="35"/>
                  </a:cubicBezTo>
                  <a:close/>
                  <a:moveTo>
                    <a:pt x="13381" y="35"/>
                  </a:moveTo>
                  <a:cubicBezTo>
                    <a:pt x="13346" y="35"/>
                    <a:pt x="13307" y="74"/>
                    <a:pt x="13307" y="109"/>
                  </a:cubicBezTo>
                  <a:cubicBezTo>
                    <a:pt x="13290" y="144"/>
                    <a:pt x="13324" y="183"/>
                    <a:pt x="13364" y="183"/>
                  </a:cubicBezTo>
                  <a:lnTo>
                    <a:pt x="13381" y="183"/>
                  </a:lnTo>
                  <a:cubicBezTo>
                    <a:pt x="13416" y="183"/>
                    <a:pt x="13433" y="165"/>
                    <a:pt x="13455" y="126"/>
                  </a:cubicBezTo>
                  <a:cubicBezTo>
                    <a:pt x="13455" y="91"/>
                    <a:pt x="13416" y="57"/>
                    <a:pt x="13381" y="35"/>
                  </a:cubicBezTo>
                  <a:close/>
                  <a:moveTo>
                    <a:pt x="24185" y="74"/>
                  </a:moveTo>
                  <a:cubicBezTo>
                    <a:pt x="24150" y="91"/>
                    <a:pt x="24116" y="126"/>
                    <a:pt x="24116" y="165"/>
                  </a:cubicBezTo>
                  <a:cubicBezTo>
                    <a:pt x="24116" y="200"/>
                    <a:pt x="24150" y="218"/>
                    <a:pt x="24185" y="218"/>
                  </a:cubicBezTo>
                  <a:lnTo>
                    <a:pt x="24203" y="218"/>
                  </a:lnTo>
                  <a:cubicBezTo>
                    <a:pt x="24242" y="218"/>
                    <a:pt x="24259" y="183"/>
                    <a:pt x="24259" y="144"/>
                  </a:cubicBezTo>
                  <a:cubicBezTo>
                    <a:pt x="24259" y="109"/>
                    <a:pt x="24224" y="74"/>
                    <a:pt x="24185" y="74"/>
                  </a:cubicBezTo>
                  <a:close/>
                  <a:moveTo>
                    <a:pt x="24551" y="74"/>
                  </a:moveTo>
                  <a:cubicBezTo>
                    <a:pt x="24512" y="74"/>
                    <a:pt x="24477" y="91"/>
                    <a:pt x="24477" y="126"/>
                  </a:cubicBezTo>
                  <a:cubicBezTo>
                    <a:pt x="24477" y="183"/>
                    <a:pt x="24512" y="200"/>
                    <a:pt x="24551" y="218"/>
                  </a:cubicBezTo>
                  <a:cubicBezTo>
                    <a:pt x="24586" y="218"/>
                    <a:pt x="24620" y="183"/>
                    <a:pt x="24620" y="144"/>
                  </a:cubicBezTo>
                  <a:cubicBezTo>
                    <a:pt x="24620" y="91"/>
                    <a:pt x="24586" y="74"/>
                    <a:pt x="24551" y="74"/>
                  </a:cubicBezTo>
                  <a:close/>
                  <a:moveTo>
                    <a:pt x="11549" y="91"/>
                  </a:moveTo>
                  <a:cubicBezTo>
                    <a:pt x="11514" y="91"/>
                    <a:pt x="11497" y="126"/>
                    <a:pt x="11497" y="165"/>
                  </a:cubicBezTo>
                  <a:cubicBezTo>
                    <a:pt x="11497" y="200"/>
                    <a:pt x="11532" y="235"/>
                    <a:pt x="11567" y="235"/>
                  </a:cubicBezTo>
                  <a:lnTo>
                    <a:pt x="11584" y="235"/>
                  </a:lnTo>
                  <a:cubicBezTo>
                    <a:pt x="11623" y="235"/>
                    <a:pt x="11640" y="183"/>
                    <a:pt x="11640" y="144"/>
                  </a:cubicBezTo>
                  <a:cubicBezTo>
                    <a:pt x="11640" y="109"/>
                    <a:pt x="11606" y="91"/>
                    <a:pt x="11567" y="91"/>
                  </a:cubicBezTo>
                  <a:close/>
                  <a:moveTo>
                    <a:pt x="24912" y="91"/>
                  </a:moveTo>
                  <a:cubicBezTo>
                    <a:pt x="24877" y="91"/>
                    <a:pt x="24838" y="109"/>
                    <a:pt x="24838" y="144"/>
                  </a:cubicBezTo>
                  <a:cubicBezTo>
                    <a:pt x="24838" y="200"/>
                    <a:pt x="24855" y="235"/>
                    <a:pt x="24912" y="235"/>
                  </a:cubicBezTo>
                  <a:cubicBezTo>
                    <a:pt x="24947" y="235"/>
                    <a:pt x="24986" y="200"/>
                    <a:pt x="24986" y="165"/>
                  </a:cubicBezTo>
                  <a:cubicBezTo>
                    <a:pt x="24986" y="126"/>
                    <a:pt x="24964" y="91"/>
                    <a:pt x="24929" y="91"/>
                  </a:cubicBezTo>
                  <a:close/>
                  <a:moveTo>
                    <a:pt x="13725" y="109"/>
                  </a:moveTo>
                  <a:cubicBezTo>
                    <a:pt x="13707" y="109"/>
                    <a:pt x="13673" y="126"/>
                    <a:pt x="13673" y="165"/>
                  </a:cubicBezTo>
                  <a:cubicBezTo>
                    <a:pt x="13651" y="200"/>
                    <a:pt x="13690" y="235"/>
                    <a:pt x="13725" y="252"/>
                  </a:cubicBezTo>
                  <a:cubicBezTo>
                    <a:pt x="13760" y="252"/>
                    <a:pt x="13799" y="218"/>
                    <a:pt x="13799" y="183"/>
                  </a:cubicBezTo>
                  <a:cubicBezTo>
                    <a:pt x="13816" y="144"/>
                    <a:pt x="13781" y="109"/>
                    <a:pt x="13742" y="109"/>
                  </a:cubicBezTo>
                  <a:close/>
                  <a:moveTo>
                    <a:pt x="23842" y="126"/>
                  </a:moveTo>
                  <a:cubicBezTo>
                    <a:pt x="23824" y="126"/>
                    <a:pt x="23824" y="126"/>
                    <a:pt x="23824" y="144"/>
                  </a:cubicBezTo>
                  <a:cubicBezTo>
                    <a:pt x="23789" y="144"/>
                    <a:pt x="23750" y="183"/>
                    <a:pt x="23768" y="218"/>
                  </a:cubicBezTo>
                  <a:cubicBezTo>
                    <a:pt x="23768" y="252"/>
                    <a:pt x="23807" y="274"/>
                    <a:pt x="23842" y="274"/>
                  </a:cubicBezTo>
                  <a:cubicBezTo>
                    <a:pt x="23876" y="274"/>
                    <a:pt x="23916" y="235"/>
                    <a:pt x="23898" y="200"/>
                  </a:cubicBezTo>
                  <a:cubicBezTo>
                    <a:pt x="23898" y="165"/>
                    <a:pt x="23859" y="126"/>
                    <a:pt x="23842" y="126"/>
                  </a:cubicBezTo>
                  <a:close/>
                  <a:moveTo>
                    <a:pt x="11205" y="144"/>
                  </a:moveTo>
                  <a:cubicBezTo>
                    <a:pt x="11149" y="144"/>
                    <a:pt x="11131" y="183"/>
                    <a:pt x="11131" y="235"/>
                  </a:cubicBezTo>
                  <a:cubicBezTo>
                    <a:pt x="11149" y="274"/>
                    <a:pt x="11171" y="292"/>
                    <a:pt x="11205" y="292"/>
                  </a:cubicBezTo>
                  <a:lnTo>
                    <a:pt x="11223" y="292"/>
                  </a:lnTo>
                  <a:cubicBezTo>
                    <a:pt x="11258" y="292"/>
                    <a:pt x="11297" y="235"/>
                    <a:pt x="11279" y="200"/>
                  </a:cubicBezTo>
                  <a:cubicBezTo>
                    <a:pt x="11279" y="165"/>
                    <a:pt x="11240" y="144"/>
                    <a:pt x="11205" y="144"/>
                  </a:cubicBezTo>
                  <a:close/>
                  <a:moveTo>
                    <a:pt x="25273" y="165"/>
                  </a:moveTo>
                  <a:cubicBezTo>
                    <a:pt x="25238" y="165"/>
                    <a:pt x="25203" y="183"/>
                    <a:pt x="25203" y="218"/>
                  </a:cubicBezTo>
                  <a:cubicBezTo>
                    <a:pt x="25182" y="252"/>
                    <a:pt x="25221" y="292"/>
                    <a:pt x="25256" y="309"/>
                  </a:cubicBezTo>
                  <a:lnTo>
                    <a:pt x="25273" y="309"/>
                  </a:lnTo>
                  <a:cubicBezTo>
                    <a:pt x="25312" y="309"/>
                    <a:pt x="25330" y="292"/>
                    <a:pt x="25347" y="252"/>
                  </a:cubicBezTo>
                  <a:cubicBezTo>
                    <a:pt x="25347" y="218"/>
                    <a:pt x="25330" y="183"/>
                    <a:pt x="25291" y="165"/>
                  </a:cubicBezTo>
                  <a:close/>
                  <a:moveTo>
                    <a:pt x="14086" y="183"/>
                  </a:moveTo>
                  <a:cubicBezTo>
                    <a:pt x="14051" y="183"/>
                    <a:pt x="14034" y="200"/>
                    <a:pt x="14016" y="235"/>
                  </a:cubicBezTo>
                  <a:cubicBezTo>
                    <a:pt x="13999" y="274"/>
                    <a:pt x="14034" y="326"/>
                    <a:pt x="14069" y="326"/>
                  </a:cubicBezTo>
                  <a:lnTo>
                    <a:pt x="14086" y="326"/>
                  </a:lnTo>
                  <a:cubicBezTo>
                    <a:pt x="14125" y="326"/>
                    <a:pt x="14142" y="309"/>
                    <a:pt x="14160" y="274"/>
                  </a:cubicBezTo>
                  <a:cubicBezTo>
                    <a:pt x="14160" y="235"/>
                    <a:pt x="14142" y="200"/>
                    <a:pt x="14108" y="183"/>
                  </a:cubicBezTo>
                  <a:close/>
                  <a:moveTo>
                    <a:pt x="10844" y="218"/>
                  </a:moveTo>
                  <a:cubicBezTo>
                    <a:pt x="10805" y="218"/>
                    <a:pt x="10770" y="252"/>
                    <a:pt x="10788" y="292"/>
                  </a:cubicBezTo>
                  <a:cubicBezTo>
                    <a:pt x="10788" y="326"/>
                    <a:pt x="10822" y="361"/>
                    <a:pt x="10862" y="361"/>
                  </a:cubicBezTo>
                  <a:cubicBezTo>
                    <a:pt x="10914" y="344"/>
                    <a:pt x="10931" y="309"/>
                    <a:pt x="10931" y="274"/>
                  </a:cubicBezTo>
                  <a:cubicBezTo>
                    <a:pt x="10914" y="235"/>
                    <a:pt x="10879" y="218"/>
                    <a:pt x="10862" y="218"/>
                  </a:cubicBezTo>
                  <a:close/>
                  <a:moveTo>
                    <a:pt x="23463" y="218"/>
                  </a:moveTo>
                  <a:cubicBezTo>
                    <a:pt x="23424" y="235"/>
                    <a:pt x="23406" y="274"/>
                    <a:pt x="23406" y="309"/>
                  </a:cubicBezTo>
                  <a:cubicBezTo>
                    <a:pt x="23424" y="344"/>
                    <a:pt x="23441" y="361"/>
                    <a:pt x="23480" y="361"/>
                  </a:cubicBezTo>
                  <a:lnTo>
                    <a:pt x="23498" y="361"/>
                  </a:lnTo>
                  <a:cubicBezTo>
                    <a:pt x="23533" y="361"/>
                    <a:pt x="23572" y="309"/>
                    <a:pt x="23550" y="274"/>
                  </a:cubicBezTo>
                  <a:cubicBezTo>
                    <a:pt x="23533" y="235"/>
                    <a:pt x="23515" y="218"/>
                    <a:pt x="23480" y="218"/>
                  </a:cubicBezTo>
                  <a:close/>
                  <a:moveTo>
                    <a:pt x="10479" y="292"/>
                  </a:moveTo>
                  <a:cubicBezTo>
                    <a:pt x="10444" y="292"/>
                    <a:pt x="10426" y="326"/>
                    <a:pt x="10426" y="383"/>
                  </a:cubicBezTo>
                  <a:cubicBezTo>
                    <a:pt x="10444" y="400"/>
                    <a:pt x="10461" y="435"/>
                    <a:pt x="10496" y="435"/>
                  </a:cubicBezTo>
                  <a:lnTo>
                    <a:pt x="10518" y="435"/>
                  </a:lnTo>
                  <a:cubicBezTo>
                    <a:pt x="10553" y="418"/>
                    <a:pt x="10570" y="383"/>
                    <a:pt x="10570" y="344"/>
                  </a:cubicBezTo>
                  <a:cubicBezTo>
                    <a:pt x="10570" y="309"/>
                    <a:pt x="10535" y="292"/>
                    <a:pt x="10496" y="292"/>
                  </a:cubicBezTo>
                  <a:close/>
                  <a:moveTo>
                    <a:pt x="14434" y="292"/>
                  </a:moveTo>
                  <a:cubicBezTo>
                    <a:pt x="14395" y="292"/>
                    <a:pt x="14377" y="309"/>
                    <a:pt x="14360" y="344"/>
                  </a:cubicBezTo>
                  <a:cubicBezTo>
                    <a:pt x="14343" y="383"/>
                    <a:pt x="14360" y="418"/>
                    <a:pt x="14412" y="435"/>
                  </a:cubicBezTo>
                  <a:lnTo>
                    <a:pt x="14434" y="435"/>
                  </a:lnTo>
                  <a:cubicBezTo>
                    <a:pt x="14469" y="435"/>
                    <a:pt x="14486" y="418"/>
                    <a:pt x="14504" y="400"/>
                  </a:cubicBezTo>
                  <a:cubicBezTo>
                    <a:pt x="14504" y="361"/>
                    <a:pt x="14486" y="309"/>
                    <a:pt x="14451" y="309"/>
                  </a:cubicBezTo>
                  <a:lnTo>
                    <a:pt x="14434" y="292"/>
                  </a:lnTo>
                  <a:close/>
                  <a:moveTo>
                    <a:pt x="25599" y="292"/>
                  </a:moveTo>
                  <a:cubicBezTo>
                    <a:pt x="25582" y="292"/>
                    <a:pt x="25565" y="309"/>
                    <a:pt x="25547" y="326"/>
                  </a:cubicBezTo>
                  <a:cubicBezTo>
                    <a:pt x="25530" y="361"/>
                    <a:pt x="25547" y="418"/>
                    <a:pt x="25582" y="435"/>
                  </a:cubicBezTo>
                  <a:lnTo>
                    <a:pt x="25599" y="435"/>
                  </a:lnTo>
                  <a:cubicBezTo>
                    <a:pt x="25639" y="435"/>
                    <a:pt x="25656" y="418"/>
                    <a:pt x="25673" y="400"/>
                  </a:cubicBezTo>
                  <a:cubicBezTo>
                    <a:pt x="25691" y="361"/>
                    <a:pt x="25673" y="309"/>
                    <a:pt x="25639" y="292"/>
                  </a:cubicBezTo>
                  <a:close/>
                  <a:moveTo>
                    <a:pt x="23115" y="344"/>
                  </a:moveTo>
                  <a:cubicBezTo>
                    <a:pt x="23080" y="361"/>
                    <a:pt x="23063" y="400"/>
                    <a:pt x="23063" y="435"/>
                  </a:cubicBezTo>
                  <a:cubicBezTo>
                    <a:pt x="23080" y="470"/>
                    <a:pt x="23115" y="492"/>
                    <a:pt x="23137" y="492"/>
                  </a:cubicBezTo>
                  <a:cubicBezTo>
                    <a:pt x="23154" y="492"/>
                    <a:pt x="23154" y="492"/>
                    <a:pt x="23171" y="470"/>
                  </a:cubicBezTo>
                  <a:cubicBezTo>
                    <a:pt x="23206" y="470"/>
                    <a:pt x="23224" y="418"/>
                    <a:pt x="23206" y="383"/>
                  </a:cubicBezTo>
                  <a:cubicBezTo>
                    <a:pt x="23189" y="361"/>
                    <a:pt x="23171" y="344"/>
                    <a:pt x="23137" y="344"/>
                  </a:cubicBezTo>
                  <a:close/>
                  <a:moveTo>
                    <a:pt x="10135" y="361"/>
                  </a:moveTo>
                  <a:cubicBezTo>
                    <a:pt x="10083" y="383"/>
                    <a:pt x="10061" y="418"/>
                    <a:pt x="10083" y="453"/>
                  </a:cubicBezTo>
                  <a:cubicBezTo>
                    <a:pt x="10083" y="492"/>
                    <a:pt x="10118" y="509"/>
                    <a:pt x="10135" y="509"/>
                  </a:cubicBezTo>
                  <a:lnTo>
                    <a:pt x="10152" y="509"/>
                  </a:lnTo>
                  <a:cubicBezTo>
                    <a:pt x="10191" y="492"/>
                    <a:pt x="10226" y="453"/>
                    <a:pt x="10209" y="418"/>
                  </a:cubicBezTo>
                  <a:cubicBezTo>
                    <a:pt x="10209" y="383"/>
                    <a:pt x="10170" y="361"/>
                    <a:pt x="10135" y="361"/>
                  </a:cubicBezTo>
                  <a:close/>
                  <a:moveTo>
                    <a:pt x="9774" y="435"/>
                  </a:moveTo>
                  <a:cubicBezTo>
                    <a:pt x="9735" y="453"/>
                    <a:pt x="9717" y="492"/>
                    <a:pt x="9717" y="527"/>
                  </a:cubicBezTo>
                  <a:cubicBezTo>
                    <a:pt x="9717" y="561"/>
                    <a:pt x="9756" y="579"/>
                    <a:pt x="9791" y="579"/>
                  </a:cubicBezTo>
                  <a:lnTo>
                    <a:pt x="9809" y="579"/>
                  </a:lnTo>
                  <a:cubicBezTo>
                    <a:pt x="9843" y="579"/>
                    <a:pt x="9865" y="544"/>
                    <a:pt x="9865" y="492"/>
                  </a:cubicBezTo>
                  <a:cubicBezTo>
                    <a:pt x="9843" y="470"/>
                    <a:pt x="9826" y="435"/>
                    <a:pt x="9791" y="435"/>
                  </a:cubicBezTo>
                  <a:close/>
                  <a:moveTo>
                    <a:pt x="14760" y="435"/>
                  </a:moveTo>
                  <a:cubicBezTo>
                    <a:pt x="14739" y="435"/>
                    <a:pt x="14704" y="453"/>
                    <a:pt x="14704" y="470"/>
                  </a:cubicBezTo>
                  <a:cubicBezTo>
                    <a:pt x="14686" y="509"/>
                    <a:pt x="14686" y="561"/>
                    <a:pt x="14721" y="579"/>
                  </a:cubicBezTo>
                  <a:lnTo>
                    <a:pt x="14760" y="579"/>
                  </a:lnTo>
                  <a:cubicBezTo>
                    <a:pt x="14795" y="579"/>
                    <a:pt x="14813" y="579"/>
                    <a:pt x="14830" y="544"/>
                  </a:cubicBezTo>
                  <a:cubicBezTo>
                    <a:pt x="14847" y="509"/>
                    <a:pt x="14830" y="470"/>
                    <a:pt x="14795" y="453"/>
                  </a:cubicBezTo>
                  <a:cubicBezTo>
                    <a:pt x="14795" y="435"/>
                    <a:pt x="14778" y="435"/>
                    <a:pt x="14760" y="435"/>
                  </a:cubicBezTo>
                  <a:close/>
                  <a:moveTo>
                    <a:pt x="22810" y="470"/>
                  </a:moveTo>
                  <a:cubicBezTo>
                    <a:pt x="22789" y="470"/>
                    <a:pt x="22789" y="470"/>
                    <a:pt x="22771" y="492"/>
                  </a:cubicBezTo>
                  <a:cubicBezTo>
                    <a:pt x="22736" y="492"/>
                    <a:pt x="22719" y="544"/>
                    <a:pt x="22736" y="579"/>
                  </a:cubicBezTo>
                  <a:cubicBezTo>
                    <a:pt x="22754" y="601"/>
                    <a:pt x="22771" y="618"/>
                    <a:pt x="22810" y="618"/>
                  </a:cubicBezTo>
                  <a:lnTo>
                    <a:pt x="22828" y="618"/>
                  </a:lnTo>
                  <a:cubicBezTo>
                    <a:pt x="22862" y="601"/>
                    <a:pt x="22880" y="561"/>
                    <a:pt x="22862" y="527"/>
                  </a:cubicBezTo>
                  <a:cubicBezTo>
                    <a:pt x="22862" y="492"/>
                    <a:pt x="22828" y="470"/>
                    <a:pt x="22810" y="470"/>
                  </a:cubicBezTo>
                  <a:close/>
                  <a:moveTo>
                    <a:pt x="25926" y="470"/>
                  </a:moveTo>
                  <a:cubicBezTo>
                    <a:pt x="25908" y="470"/>
                    <a:pt x="25874" y="470"/>
                    <a:pt x="25874" y="492"/>
                  </a:cubicBezTo>
                  <a:cubicBezTo>
                    <a:pt x="25834" y="527"/>
                    <a:pt x="25856" y="579"/>
                    <a:pt x="25891" y="601"/>
                  </a:cubicBezTo>
                  <a:cubicBezTo>
                    <a:pt x="25891" y="601"/>
                    <a:pt x="25908" y="618"/>
                    <a:pt x="25926" y="618"/>
                  </a:cubicBezTo>
                  <a:cubicBezTo>
                    <a:pt x="25943" y="618"/>
                    <a:pt x="25965" y="601"/>
                    <a:pt x="25982" y="579"/>
                  </a:cubicBezTo>
                  <a:cubicBezTo>
                    <a:pt x="26000" y="544"/>
                    <a:pt x="26000" y="509"/>
                    <a:pt x="25965" y="470"/>
                  </a:cubicBezTo>
                  <a:close/>
                  <a:moveTo>
                    <a:pt x="9430" y="527"/>
                  </a:moveTo>
                  <a:cubicBezTo>
                    <a:pt x="9373" y="544"/>
                    <a:pt x="9356" y="579"/>
                    <a:pt x="9373" y="618"/>
                  </a:cubicBezTo>
                  <a:cubicBezTo>
                    <a:pt x="9373" y="653"/>
                    <a:pt x="9408" y="670"/>
                    <a:pt x="9430" y="670"/>
                  </a:cubicBezTo>
                  <a:lnTo>
                    <a:pt x="9447" y="670"/>
                  </a:lnTo>
                  <a:cubicBezTo>
                    <a:pt x="9500" y="653"/>
                    <a:pt x="9517" y="618"/>
                    <a:pt x="9500" y="579"/>
                  </a:cubicBezTo>
                  <a:cubicBezTo>
                    <a:pt x="9500" y="544"/>
                    <a:pt x="9465" y="527"/>
                    <a:pt x="9430" y="527"/>
                  </a:cubicBezTo>
                  <a:close/>
                  <a:moveTo>
                    <a:pt x="9065" y="618"/>
                  </a:moveTo>
                  <a:cubicBezTo>
                    <a:pt x="9030" y="618"/>
                    <a:pt x="9012" y="653"/>
                    <a:pt x="9012" y="709"/>
                  </a:cubicBezTo>
                  <a:cubicBezTo>
                    <a:pt x="9030" y="727"/>
                    <a:pt x="9047" y="762"/>
                    <a:pt x="9082" y="762"/>
                  </a:cubicBezTo>
                  <a:lnTo>
                    <a:pt x="9104" y="762"/>
                  </a:lnTo>
                  <a:cubicBezTo>
                    <a:pt x="9138" y="744"/>
                    <a:pt x="9156" y="709"/>
                    <a:pt x="9156" y="670"/>
                  </a:cubicBezTo>
                  <a:cubicBezTo>
                    <a:pt x="9138" y="635"/>
                    <a:pt x="9121" y="618"/>
                    <a:pt x="9082" y="618"/>
                  </a:cubicBezTo>
                  <a:close/>
                  <a:moveTo>
                    <a:pt x="15087" y="635"/>
                  </a:moveTo>
                  <a:cubicBezTo>
                    <a:pt x="15048" y="635"/>
                    <a:pt x="15030" y="635"/>
                    <a:pt x="15013" y="653"/>
                  </a:cubicBezTo>
                  <a:cubicBezTo>
                    <a:pt x="14995" y="688"/>
                    <a:pt x="14995" y="744"/>
                    <a:pt x="15030" y="762"/>
                  </a:cubicBezTo>
                  <a:cubicBezTo>
                    <a:pt x="15048" y="762"/>
                    <a:pt x="15065" y="779"/>
                    <a:pt x="15065" y="779"/>
                  </a:cubicBezTo>
                  <a:cubicBezTo>
                    <a:pt x="15104" y="779"/>
                    <a:pt x="15122" y="762"/>
                    <a:pt x="15139" y="744"/>
                  </a:cubicBezTo>
                  <a:cubicBezTo>
                    <a:pt x="15156" y="709"/>
                    <a:pt x="15139" y="653"/>
                    <a:pt x="15122" y="635"/>
                  </a:cubicBezTo>
                  <a:close/>
                  <a:moveTo>
                    <a:pt x="22445" y="635"/>
                  </a:moveTo>
                  <a:cubicBezTo>
                    <a:pt x="22410" y="653"/>
                    <a:pt x="22393" y="688"/>
                    <a:pt x="22410" y="727"/>
                  </a:cubicBezTo>
                  <a:cubicBezTo>
                    <a:pt x="22427" y="762"/>
                    <a:pt x="22445" y="779"/>
                    <a:pt x="22484" y="779"/>
                  </a:cubicBezTo>
                  <a:cubicBezTo>
                    <a:pt x="22484" y="779"/>
                    <a:pt x="22501" y="779"/>
                    <a:pt x="22501" y="762"/>
                  </a:cubicBezTo>
                  <a:cubicBezTo>
                    <a:pt x="22536" y="744"/>
                    <a:pt x="22554" y="709"/>
                    <a:pt x="22536" y="670"/>
                  </a:cubicBezTo>
                  <a:cubicBezTo>
                    <a:pt x="22519" y="653"/>
                    <a:pt x="22501" y="635"/>
                    <a:pt x="22484" y="635"/>
                  </a:cubicBezTo>
                  <a:close/>
                  <a:moveTo>
                    <a:pt x="26217" y="688"/>
                  </a:moveTo>
                  <a:cubicBezTo>
                    <a:pt x="26200" y="688"/>
                    <a:pt x="26183" y="688"/>
                    <a:pt x="26161" y="709"/>
                  </a:cubicBezTo>
                  <a:cubicBezTo>
                    <a:pt x="26126" y="744"/>
                    <a:pt x="26143" y="779"/>
                    <a:pt x="26161" y="818"/>
                  </a:cubicBezTo>
                  <a:cubicBezTo>
                    <a:pt x="26183" y="818"/>
                    <a:pt x="26200" y="836"/>
                    <a:pt x="26217" y="836"/>
                  </a:cubicBezTo>
                  <a:cubicBezTo>
                    <a:pt x="26235" y="836"/>
                    <a:pt x="26252" y="818"/>
                    <a:pt x="26270" y="796"/>
                  </a:cubicBezTo>
                  <a:cubicBezTo>
                    <a:pt x="26291" y="779"/>
                    <a:pt x="26291" y="727"/>
                    <a:pt x="26252" y="709"/>
                  </a:cubicBezTo>
                  <a:cubicBezTo>
                    <a:pt x="26252" y="688"/>
                    <a:pt x="26235" y="688"/>
                    <a:pt x="26217" y="688"/>
                  </a:cubicBezTo>
                  <a:close/>
                  <a:moveTo>
                    <a:pt x="8721" y="709"/>
                  </a:moveTo>
                  <a:cubicBezTo>
                    <a:pt x="8686" y="709"/>
                    <a:pt x="8647" y="744"/>
                    <a:pt x="8669" y="796"/>
                  </a:cubicBezTo>
                  <a:cubicBezTo>
                    <a:pt x="8669" y="818"/>
                    <a:pt x="8703" y="853"/>
                    <a:pt x="8738" y="853"/>
                  </a:cubicBezTo>
                  <a:lnTo>
                    <a:pt x="8756" y="836"/>
                  </a:lnTo>
                  <a:cubicBezTo>
                    <a:pt x="8795" y="836"/>
                    <a:pt x="8812" y="796"/>
                    <a:pt x="8812" y="762"/>
                  </a:cubicBezTo>
                  <a:cubicBezTo>
                    <a:pt x="8795" y="727"/>
                    <a:pt x="8756" y="709"/>
                    <a:pt x="8738" y="709"/>
                  </a:cubicBezTo>
                  <a:close/>
                  <a:moveTo>
                    <a:pt x="8360" y="796"/>
                  </a:moveTo>
                  <a:cubicBezTo>
                    <a:pt x="8320" y="796"/>
                    <a:pt x="8303" y="853"/>
                    <a:pt x="8303" y="888"/>
                  </a:cubicBezTo>
                  <a:cubicBezTo>
                    <a:pt x="8320" y="927"/>
                    <a:pt x="8360" y="944"/>
                    <a:pt x="8377" y="944"/>
                  </a:cubicBezTo>
                  <a:lnTo>
                    <a:pt x="8394" y="944"/>
                  </a:lnTo>
                  <a:cubicBezTo>
                    <a:pt x="8451" y="927"/>
                    <a:pt x="8468" y="888"/>
                    <a:pt x="8451" y="853"/>
                  </a:cubicBezTo>
                  <a:cubicBezTo>
                    <a:pt x="8451" y="818"/>
                    <a:pt x="8412" y="796"/>
                    <a:pt x="8377" y="796"/>
                  </a:cubicBezTo>
                  <a:close/>
                  <a:moveTo>
                    <a:pt x="22118" y="796"/>
                  </a:moveTo>
                  <a:cubicBezTo>
                    <a:pt x="22084" y="818"/>
                    <a:pt x="22066" y="870"/>
                    <a:pt x="22084" y="905"/>
                  </a:cubicBezTo>
                  <a:cubicBezTo>
                    <a:pt x="22101" y="927"/>
                    <a:pt x="22118" y="944"/>
                    <a:pt x="22158" y="944"/>
                  </a:cubicBezTo>
                  <a:cubicBezTo>
                    <a:pt x="22158" y="944"/>
                    <a:pt x="22175" y="944"/>
                    <a:pt x="22192" y="927"/>
                  </a:cubicBezTo>
                  <a:cubicBezTo>
                    <a:pt x="22227" y="905"/>
                    <a:pt x="22227" y="870"/>
                    <a:pt x="22210" y="836"/>
                  </a:cubicBezTo>
                  <a:cubicBezTo>
                    <a:pt x="22210" y="818"/>
                    <a:pt x="22175" y="796"/>
                    <a:pt x="22158" y="796"/>
                  </a:cubicBezTo>
                  <a:close/>
                  <a:moveTo>
                    <a:pt x="15374" y="818"/>
                  </a:moveTo>
                  <a:cubicBezTo>
                    <a:pt x="15356" y="818"/>
                    <a:pt x="15339" y="836"/>
                    <a:pt x="15322" y="853"/>
                  </a:cubicBezTo>
                  <a:cubicBezTo>
                    <a:pt x="15304" y="888"/>
                    <a:pt x="15304" y="944"/>
                    <a:pt x="15339" y="962"/>
                  </a:cubicBezTo>
                  <a:lnTo>
                    <a:pt x="15374" y="962"/>
                  </a:lnTo>
                  <a:cubicBezTo>
                    <a:pt x="15413" y="962"/>
                    <a:pt x="15430" y="962"/>
                    <a:pt x="15448" y="927"/>
                  </a:cubicBezTo>
                  <a:cubicBezTo>
                    <a:pt x="15465" y="905"/>
                    <a:pt x="15448" y="853"/>
                    <a:pt x="15413" y="836"/>
                  </a:cubicBezTo>
                  <a:cubicBezTo>
                    <a:pt x="15413" y="836"/>
                    <a:pt x="15391" y="818"/>
                    <a:pt x="15374" y="818"/>
                  </a:cubicBezTo>
                  <a:close/>
                  <a:moveTo>
                    <a:pt x="8016" y="888"/>
                  </a:moveTo>
                  <a:cubicBezTo>
                    <a:pt x="7977" y="905"/>
                    <a:pt x="7959" y="944"/>
                    <a:pt x="7959" y="979"/>
                  </a:cubicBezTo>
                  <a:cubicBezTo>
                    <a:pt x="7977" y="1014"/>
                    <a:pt x="7994" y="1036"/>
                    <a:pt x="8033" y="1036"/>
                  </a:cubicBezTo>
                  <a:lnTo>
                    <a:pt x="8051" y="1036"/>
                  </a:lnTo>
                  <a:cubicBezTo>
                    <a:pt x="8085" y="1014"/>
                    <a:pt x="8125" y="979"/>
                    <a:pt x="8103" y="944"/>
                  </a:cubicBezTo>
                  <a:cubicBezTo>
                    <a:pt x="8085" y="905"/>
                    <a:pt x="8068" y="888"/>
                    <a:pt x="8033" y="888"/>
                  </a:cubicBezTo>
                  <a:close/>
                  <a:moveTo>
                    <a:pt x="26470" y="944"/>
                  </a:moveTo>
                  <a:cubicBezTo>
                    <a:pt x="26452" y="944"/>
                    <a:pt x="26435" y="944"/>
                    <a:pt x="26417" y="962"/>
                  </a:cubicBezTo>
                  <a:cubicBezTo>
                    <a:pt x="26400" y="979"/>
                    <a:pt x="26400" y="1036"/>
                    <a:pt x="26417" y="1053"/>
                  </a:cubicBezTo>
                  <a:cubicBezTo>
                    <a:pt x="26435" y="1070"/>
                    <a:pt x="26452" y="1088"/>
                    <a:pt x="26470" y="1088"/>
                  </a:cubicBezTo>
                  <a:cubicBezTo>
                    <a:pt x="26487" y="1088"/>
                    <a:pt x="26509" y="1070"/>
                    <a:pt x="26526" y="1053"/>
                  </a:cubicBezTo>
                  <a:cubicBezTo>
                    <a:pt x="26561" y="1036"/>
                    <a:pt x="26561" y="979"/>
                    <a:pt x="26526" y="962"/>
                  </a:cubicBezTo>
                  <a:cubicBezTo>
                    <a:pt x="26509" y="944"/>
                    <a:pt x="26487" y="944"/>
                    <a:pt x="26470" y="944"/>
                  </a:cubicBezTo>
                  <a:close/>
                  <a:moveTo>
                    <a:pt x="21792" y="979"/>
                  </a:moveTo>
                  <a:cubicBezTo>
                    <a:pt x="21757" y="997"/>
                    <a:pt x="21757" y="1053"/>
                    <a:pt x="21775" y="1088"/>
                  </a:cubicBezTo>
                  <a:cubicBezTo>
                    <a:pt x="21792" y="1105"/>
                    <a:pt x="21809" y="1123"/>
                    <a:pt x="21831" y="1123"/>
                  </a:cubicBezTo>
                  <a:cubicBezTo>
                    <a:pt x="21849" y="1123"/>
                    <a:pt x="21866" y="1123"/>
                    <a:pt x="21866" y="1105"/>
                  </a:cubicBezTo>
                  <a:cubicBezTo>
                    <a:pt x="21901" y="1088"/>
                    <a:pt x="21918" y="1053"/>
                    <a:pt x="21901" y="1014"/>
                  </a:cubicBezTo>
                  <a:cubicBezTo>
                    <a:pt x="21883" y="997"/>
                    <a:pt x="21866" y="979"/>
                    <a:pt x="21831" y="979"/>
                  </a:cubicBezTo>
                  <a:close/>
                  <a:moveTo>
                    <a:pt x="7668" y="997"/>
                  </a:moveTo>
                  <a:cubicBezTo>
                    <a:pt x="7633" y="1014"/>
                    <a:pt x="7598" y="1053"/>
                    <a:pt x="7616" y="1088"/>
                  </a:cubicBezTo>
                  <a:cubicBezTo>
                    <a:pt x="7633" y="1123"/>
                    <a:pt x="7650" y="1144"/>
                    <a:pt x="7689" y="1144"/>
                  </a:cubicBezTo>
                  <a:lnTo>
                    <a:pt x="7707" y="1144"/>
                  </a:lnTo>
                  <a:cubicBezTo>
                    <a:pt x="7742" y="1123"/>
                    <a:pt x="7759" y="1088"/>
                    <a:pt x="7759" y="1053"/>
                  </a:cubicBezTo>
                  <a:cubicBezTo>
                    <a:pt x="7742" y="1014"/>
                    <a:pt x="7724" y="997"/>
                    <a:pt x="7689" y="997"/>
                  </a:cubicBezTo>
                  <a:close/>
                  <a:moveTo>
                    <a:pt x="15683" y="1036"/>
                  </a:moveTo>
                  <a:cubicBezTo>
                    <a:pt x="15665" y="1036"/>
                    <a:pt x="15631" y="1036"/>
                    <a:pt x="15631" y="1053"/>
                  </a:cubicBezTo>
                  <a:cubicBezTo>
                    <a:pt x="15591" y="1088"/>
                    <a:pt x="15591" y="1144"/>
                    <a:pt x="15631" y="1162"/>
                  </a:cubicBezTo>
                  <a:cubicBezTo>
                    <a:pt x="15648" y="1179"/>
                    <a:pt x="15665" y="1179"/>
                    <a:pt x="15683" y="1179"/>
                  </a:cubicBezTo>
                  <a:cubicBezTo>
                    <a:pt x="15700" y="1179"/>
                    <a:pt x="15718" y="1162"/>
                    <a:pt x="15739" y="1144"/>
                  </a:cubicBezTo>
                  <a:cubicBezTo>
                    <a:pt x="15757" y="1123"/>
                    <a:pt x="15757" y="1070"/>
                    <a:pt x="15718" y="1053"/>
                  </a:cubicBezTo>
                  <a:cubicBezTo>
                    <a:pt x="15700" y="1036"/>
                    <a:pt x="15700" y="1036"/>
                    <a:pt x="15683" y="1036"/>
                  </a:cubicBezTo>
                  <a:close/>
                  <a:moveTo>
                    <a:pt x="7324" y="1105"/>
                  </a:moveTo>
                  <a:cubicBezTo>
                    <a:pt x="7272" y="1105"/>
                    <a:pt x="7254" y="1162"/>
                    <a:pt x="7272" y="1197"/>
                  </a:cubicBezTo>
                  <a:cubicBezTo>
                    <a:pt x="7289" y="1231"/>
                    <a:pt x="7307" y="1253"/>
                    <a:pt x="7341" y="1253"/>
                  </a:cubicBezTo>
                  <a:cubicBezTo>
                    <a:pt x="7341" y="1253"/>
                    <a:pt x="7363" y="1253"/>
                    <a:pt x="7363" y="1231"/>
                  </a:cubicBezTo>
                  <a:cubicBezTo>
                    <a:pt x="7398" y="1231"/>
                    <a:pt x="7415" y="1197"/>
                    <a:pt x="7415" y="1144"/>
                  </a:cubicBezTo>
                  <a:cubicBezTo>
                    <a:pt x="7398" y="1123"/>
                    <a:pt x="7363" y="1105"/>
                    <a:pt x="7341" y="1105"/>
                  </a:cubicBezTo>
                  <a:close/>
                  <a:moveTo>
                    <a:pt x="21522" y="1162"/>
                  </a:moveTo>
                  <a:cubicBezTo>
                    <a:pt x="21522" y="1162"/>
                    <a:pt x="21505" y="1162"/>
                    <a:pt x="21483" y="1179"/>
                  </a:cubicBezTo>
                  <a:cubicBezTo>
                    <a:pt x="21448" y="1197"/>
                    <a:pt x="21448" y="1231"/>
                    <a:pt x="21466" y="1271"/>
                  </a:cubicBezTo>
                  <a:cubicBezTo>
                    <a:pt x="21483" y="1288"/>
                    <a:pt x="21505" y="1305"/>
                    <a:pt x="21522" y="1305"/>
                  </a:cubicBezTo>
                  <a:lnTo>
                    <a:pt x="21557" y="1305"/>
                  </a:lnTo>
                  <a:cubicBezTo>
                    <a:pt x="21592" y="1271"/>
                    <a:pt x="21614" y="1231"/>
                    <a:pt x="21592" y="1197"/>
                  </a:cubicBezTo>
                  <a:cubicBezTo>
                    <a:pt x="21575" y="1179"/>
                    <a:pt x="21557" y="1162"/>
                    <a:pt x="21522" y="1162"/>
                  </a:cubicBezTo>
                  <a:close/>
                  <a:moveTo>
                    <a:pt x="6963" y="1214"/>
                  </a:moveTo>
                  <a:cubicBezTo>
                    <a:pt x="6928" y="1231"/>
                    <a:pt x="6906" y="1271"/>
                    <a:pt x="6928" y="1305"/>
                  </a:cubicBezTo>
                  <a:cubicBezTo>
                    <a:pt x="6945" y="1340"/>
                    <a:pt x="6963" y="1362"/>
                    <a:pt x="6998" y="1362"/>
                  </a:cubicBezTo>
                  <a:lnTo>
                    <a:pt x="7015" y="1362"/>
                  </a:lnTo>
                  <a:cubicBezTo>
                    <a:pt x="7054" y="1340"/>
                    <a:pt x="7072" y="1305"/>
                    <a:pt x="7072" y="1271"/>
                  </a:cubicBezTo>
                  <a:cubicBezTo>
                    <a:pt x="7054" y="1231"/>
                    <a:pt x="7015" y="1214"/>
                    <a:pt x="6998" y="1214"/>
                  </a:cubicBezTo>
                  <a:close/>
                  <a:moveTo>
                    <a:pt x="26705" y="1214"/>
                  </a:moveTo>
                  <a:cubicBezTo>
                    <a:pt x="26687" y="1214"/>
                    <a:pt x="26670" y="1214"/>
                    <a:pt x="26670" y="1231"/>
                  </a:cubicBezTo>
                  <a:cubicBezTo>
                    <a:pt x="26635" y="1253"/>
                    <a:pt x="26635" y="1288"/>
                    <a:pt x="26652" y="1323"/>
                  </a:cubicBezTo>
                  <a:cubicBezTo>
                    <a:pt x="26670" y="1340"/>
                    <a:pt x="26687" y="1362"/>
                    <a:pt x="26705" y="1362"/>
                  </a:cubicBezTo>
                  <a:cubicBezTo>
                    <a:pt x="26726" y="1362"/>
                    <a:pt x="26744" y="1362"/>
                    <a:pt x="26761" y="1340"/>
                  </a:cubicBezTo>
                  <a:cubicBezTo>
                    <a:pt x="26779" y="1323"/>
                    <a:pt x="26796" y="1271"/>
                    <a:pt x="26761" y="1231"/>
                  </a:cubicBezTo>
                  <a:cubicBezTo>
                    <a:pt x="26761" y="1214"/>
                    <a:pt x="26726" y="1214"/>
                    <a:pt x="26705" y="1214"/>
                  </a:cubicBezTo>
                  <a:close/>
                  <a:moveTo>
                    <a:pt x="15935" y="1271"/>
                  </a:moveTo>
                  <a:cubicBezTo>
                    <a:pt x="15918" y="1271"/>
                    <a:pt x="15900" y="1288"/>
                    <a:pt x="15900" y="1305"/>
                  </a:cubicBezTo>
                  <a:cubicBezTo>
                    <a:pt x="15866" y="1323"/>
                    <a:pt x="15866" y="1379"/>
                    <a:pt x="15883" y="1397"/>
                  </a:cubicBezTo>
                  <a:cubicBezTo>
                    <a:pt x="15900" y="1414"/>
                    <a:pt x="15918" y="1414"/>
                    <a:pt x="15935" y="1414"/>
                  </a:cubicBezTo>
                  <a:cubicBezTo>
                    <a:pt x="15957" y="1414"/>
                    <a:pt x="15974" y="1414"/>
                    <a:pt x="15992" y="1397"/>
                  </a:cubicBezTo>
                  <a:cubicBezTo>
                    <a:pt x="16027" y="1379"/>
                    <a:pt x="16027" y="1323"/>
                    <a:pt x="15992" y="1305"/>
                  </a:cubicBezTo>
                  <a:cubicBezTo>
                    <a:pt x="15974" y="1288"/>
                    <a:pt x="15957" y="1271"/>
                    <a:pt x="15935" y="1271"/>
                  </a:cubicBezTo>
                  <a:close/>
                  <a:moveTo>
                    <a:pt x="6654" y="1323"/>
                  </a:moveTo>
                  <a:cubicBezTo>
                    <a:pt x="6636" y="1323"/>
                    <a:pt x="6636" y="1323"/>
                    <a:pt x="6636" y="1340"/>
                  </a:cubicBezTo>
                  <a:cubicBezTo>
                    <a:pt x="6580" y="1340"/>
                    <a:pt x="6563" y="1397"/>
                    <a:pt x="6580" y="1432"/>
                  </a:cubicBezTo>
                  <a:cubicBezTo>
                    <a:pt x="6602" y="1449"/>
                    <a:pt x="6619" y="1471"/>
                    <a:pt x="6654" y="1471"/>
                  </a:cubicBezTo>
                  <a:lnTo>
                    <a:pt x="6671" y="1471"/>
                  </a:lnTo>
                  <a:cubicBezTo>
                    <a:pt x="6710" y="1449"/>
                    <a:pt x="6728" y="1414"/>
                    <a:pt x="6728" y="1379"/>
                  </a:cubicBezTo>
                  <a:cubicBezTo>
                    <a:pt x="6710" y="1340"/>
                    <a:pt x="6671" y="1323"/>
                    <a:pt x="6654" y="1323"/>
                  </a:cubicBezTo>
                  <a:close/>
                  <a:moveTo>
                    <a:pt x="21179" y="1362"/>
                  </a:moveTo>
                  <a:cubicBezTo>
                    <a:pt x="21139" y="1397"/>
                    <a:pt x="21139" y="1432"/>
                    <a:pt x="21157" y="1471"/>
                  </a:cubicBezTo>
                  <a:cubicBezTo>
                    <a:pt x="21179" y="1488"/>
                    <a:pt x="21196" y="1506"/>
                    <a:pt x="21213" y="1506"/>
                  </a:cubicBezTo>
                  <a:cubicBezTo>
                    <a:pt x="21231" y="1506"/>
                    <a:pt x="21248" y="1506"/>
                    <a:pt x="21248" y="1488"/>
                  </a:cubicBezTo>
                  <a:cubicBezTo>
                    <a:pt x="21287" y="1471"/>
                    <a:pt x="21305" y="1414"/>
                    <a:pt x="21287" y="1397"/>
                  </a:cubicBezTo>
                  <a:cubicBezTo>
                    <a:pt x="21266" y="1362"/>
                    <a:pt x="21248" y="1362"/>
                    <a:pt x="21213" y="1362"/>
                  </a:cubicBezTo>
                  <a:close/>
                  <a:moveTo>
                    <a:pt x="6293" y="1449"/>
                  </a:moveTo>
                  <a:cubicBezTo>
                    <a:pt x="6254" y="1471"/>
                    <a:pt x="6236" y="1506"/>
                    <a:pt x="6236" y="1558"/>
                  </a:cubicBezTo>
                  <a:cubicBezTo>
                    <a:pt x="6254" y="1580"/>
                    <a:pt x="6275" y="1597"/>
                    <a:pt x="6310" y="1597"/>
                  </a:cubicBezTo>
                  <a:lnTo>
                    <a:pt x="6328" y="1597"/>
                  </a:lnTo>
                  <a:cubicBezTo>
                    <a:pt x="6384" y="1580"/>
                    <a:pt x="6402" y="1540"/>
                    <a:pt x="6384" y="1506"/>
                  </a:cubicBezTo>
                  <a:cubicBezTo>
                    <a:pt x="6362" y="1471"/>
                    <a:pt x="6345" y="1449"/>
                    <a:pt x="6310" y="1449"/>
                  </a:cubicBezTo>
                  <a:close/>
                  <a:moveTo>
                    <a:pt x="26922" y="1506"/>
                  </a:moveTo>
                  <a:cubicBezTo>
                    <a:pt x="26905" y="1506"/>
                    <a:pt x="26887" y="1506"/>
                    <a:pt x="26870" y="1523"/>
                  </a:cubicBezTo>
                  <a:cubicBezTo>
                    <a:pt x="26853" y="1540"/>
                    <a:pt x="26835" y="1597"/>
                    <a:pt x="26853" y="1614"/>
                  </a:cubicBezTo>
                  <a:cubicBezTo>
                    <a:pt x="26870" y="1649"/>
                    <a:pt x="26887" y="1649"/>
                    <a:pt x="26922" y="1649"/>
                  </a:cubicBezTo>
                  <a:lnTo>
                    <a:pt x="26961" y="1649"/>
                  </a:lnTo>
                  <a:cubicBezTo>
                    <a:pt x="26996" y="1614"/>
                    <a:pt x="26996" y="1580"/>
                    <a:pt x="26979" y="1540"/>
                  </a:cubicBezTo>
                  <a:cubicBezTo>
                    <a:pt x="26961" y="1523"/>
                    <a:pt x="26944" y="1506"/>
                    <a:pt x="26922" y="1506"/>
                  </a:cubicBezTo>
                  <a:close/>
                  <a:moveTo>
                    <a:pt x="16192" y="1540"/>
                  </a:moveTo>
                  <a:cubicBezTo>
                    <a:pt x="16175" y="1540"/>
                    <a:pt x="16153" y="1558"/>
                    <a:pt x="16135" y="1558"/>
                  </a:cubicBezTo>
                  <a:cubicBezTo>
                    <a:pt x="16101" y="1597"/>
                    <a:pt x="16101" y="1632"/>
                    <a:pt x="16135" y="1667"/>
                  </a:cubicBezTo>
                  <a:cubicBezTo>
                    <a:pt x="16135" y="1688"/>
                    <a:pt x="16175" y="1688"/>
                    <a:pt x="16192" y="1688"/>
                  </a:cubicBezTo>
                  <a:cubicBezTo>
                    <a:pt x="16209" y="1688"/>
                    <a:pt x="16227" y="1688"/>
                    <a:pt x="16227" y="1667"/>
                  </a:cubicBezTo>
                  <a:cubicBezTo>
                    <a:pt x="16262" y="1649"/>
                    <a:pt x="16262" y="1597"/>
                    <a:pt x="16244" y="1580"/>
                  </a:cubicBezTo>
                  <a:cubicBezTo>
                    <a:pt x="16227" y="1558"/>
                    <a:pt x="16209" y="1540"/>
                    <a:pt x="16192" y="1540"/>
                  </a:cubicBezTo>
                  <a:close/>
                  <a:moveTo>
                    <a:pt x="20870" y="1558"/>
                  </a:moveTo>
                  <a:cubicBezTo>
                    <a:pt x="20830" y="1580"/>
                    <a:pt x="20830" y="1632"/>
                    <a:pt x="20852" y="1667"/>
                  </a:cubicBezTo>
                  <a:cubicBezTo>
                    <a:pt x="20870" y="1688"/>
                    <a:pt x="20887" y="1706"/>
                    <a:pt x="20904" y="1706"/>
                  </a:cubicBezTo>
                  <a:cubicBezTo>
                    <a:pt x="20922" y="1706"/>
                    <a:pt x="20939" y="1688"/>
                    <a:pt x="20961" y="1688"/>
                  </a:cubicBezTo>
                  <a:cubicBezTo>
                    <a:pt x="20996" y="1667"/>
                    <a:pt x="20996" y="1614"/>
                    <a:pt x="20978" y="1580"/>
                  </a:cubicBezTo>
                  <a:cubicBezTo>
                    <a:pt x="20961" y="1558"/>
                    <a:pt x="20939" y="1558"/>
                    <a:pt x="20904" y="1558"/>
                  </a:cubicBezTo>
                  <a:close/>
                  <a:moveTo>
                    <a:pt x="5966" y="1580"/>
                  </a:moveTo>
                  <a:cubicBezTo>
                    <a:pt x="5966" y="1580"/>
                    <a:pt x="5949" y="1580"/>
                    <a:pt x="5949" y="1597"/>
                  </a:cubicBezTo>
                  <a:cubicBezTo>
                    <a:pt x="5910" y="1597"/>
                    <a:pt x="5892" y="1649"/>
                    <a:pt x="5910" y="1688"/>
                  </a:cubicBezTo>
                  <a:cubicBezTo>
                    <a:pt x="5910" y="1706"/>
                    <a:pt x="5949" y="1723"/>
                    <a:pt x="5966" y="1723"/>
                  </a:cubicBezTo>
                  <a:lnTo>
                    <a:pt x="6001" y="1723"/>
                  </a:lnTo>
                  <a:cubicBezTo>
                    <a:pt x="6036" y="1706"/>
                    <a:pt x="6058" y="1667"/>
                    <a:pt x="6036" y="1632"/>
                  </a:cubicBezTo>
                  <a:cubicBezTo>
                    <a:pt x="6036" y="1597"/>
                    <a:pt x="6001" y="1580"/>
                    <a:pt x="5966" y="1580"/>
                  </a:cubicBezTo>
                  <a:close/>
                  <a:moveTo>
                    <a:pt x="5601" y="1723"/>
                  </a:moveTo>
                  <a:cubicBezTo>
                    <a:pt x="5566" y="1741"/>
                    <a:pt x="5549" y="1775"/>
                    <a:pt x="5566" y="1815"/>
                  </a:cubicBezTo>
                  <a:cubicBezTo>
                    <a:pt x="5583" y="1849"/>
                    <a:pt x="5601" y="1867"/>
                    <a:pt x="5640" y="1867"/>
                  </a:cubicBezTo>
                  <a:lnTo>
                    <a:pt x="5657" y="1867"/>
                  </a:lnTo>
                  <a:cubicBezTo>
                    <a:pt x="5692" y="1849"/>
                    <a:pt x="5710" y="1797"/>
                    <a:pt x="5710" y="1758"/>
                  </a:cubicBezTo>
                  <a:cubicBezTo>
                    <a:pt x="5692" y="1741"/>
                    <a:pt x="5657" y="1723"/>
                    <a:pt x="5640" y="1723"/>
                  </a:cubicBezTo>
                  <a:close/>
                  <a:moveTo>
                    <a:pt x="20613" y="1741"/>
                  </a:moveTo>
                  <a:cubicBezTo>
                    <a:pt x="20595" y="1741"/>
                    <a:pt x="20578" y="1758"/>
                    <a:pt x="20578" y="1758"/>
                  </a:cubicBezTo>
                  <a:cubicBezTo>
                    <a:pt x="20543" y="1775"/>
                    <a:pt x="20526" y="1832"/>
                    <a:pt x="20543" y="1867"/>
                  </a:cubicBezTo>
                  <a:cubicBezTo>
                    <a:pt x="20561" y="1884"/>
                    <a:pt x="20578" y="1884"/>
                    <a:pt x="20613" y="1884"/>
                  </a:cubicBezTo>
                  <a:lnTo>
                    <a:pt x="20652" y="1884"/>
                  </a:lnTo>
                  <a:cubicBezTo>
                    <a:pt x="20687" y="1867"/>
                    <a:pt x="20687" y="1815"/>
                    <a:pt x="20669" y="1775"/>
                  </a:cubicBezTo>
                  <a:cubicBezTo>
                    <a:pt x="20652" y="1758"/>
                    <a:pt x="20635" y="1741"/>
                    <a:pt x="20613" y="1741"/>
                  </a:cubicBezTo>
                  <a:close/>
                  <a:moveTo>
                    <a:pt x="27105" y="1815"/>
                  </a:moveTo>
                  <a:cubicBezTo>
                    <a:pt x="27088" y="1815"/>
                    <a:pt x="27088" y="1815"/>
                    <a:pt x="27070" y="1832"/>
                  </a:cubicBezTo>
                  <a:cubicBezTo>
                    <a:pt x="27031" y="1849"/>
                    <a:pt x="27014" y="1884"/>
                    <a:pt x="27031" y="1923"/>
                  </a:cubicBezTo>
                  <a:cubicBezTo>
                    <a:pt x="27053" y="1958"/>
                    <a:pt x="27088" y="1958"/>
                    <a:pt x="27105" y="1958"/>
                  </a:cubicBezTo>
                  <a:lnTo>
                    <a:pt x="27140" y="1958"/>
                  </a:lnTo>
                  <a:cubicBezTo>
                    <a:pt x="27179" y="1941"/>
                    <a:pt x="27196" y="1884"/>
                    <a:pt x="27162" y="1849"/>
                  </a:cubicBezTo>
                  <a:cubicBezTo>
                    <a:pt x="27162" y="1832"/>
                    <a:pt x="27122" y="1815"/>
                    <a:pt x="27105" y="1815"/>
                  </a:cubicBezTo>
                  <a:close/>
                  <a:moveTo>
                    <a:pt x="16410" y="1832"/>
                  </a:moveTo>
                  <a:cubicBezTo>
                    <a:pt x="16392" y="1832"/>
                    <a:pt x="16392" y="1832"/>
                    <a:pt x="16370" y="1849"/>
                  </a:cubicBezTo>
                  <a:cubicBezTo>
                    <a:pt x="16336" y="1867"/>
                    <a:pt x="16336" y="1923"/>
                    <a:pt x="16353" y="1941"/>
                  </a:cubicBezTo>
                  <a:cubicBezTo>
                    <a:pt x="16370" y="1958"/>
                    <a:pt x="16392" y="1976"/>
                    <a:pt x="16410" y="1976"/>
                  </a:cubicBezTo>
                  <a:cubicBezTo>
                    <a:pt x="16427" y="1976"/>
                    <a:pt x="16444" y="1976"/>
                    <a:pt x="16462" y="1958"/>
                  </a:cubicBezTo>
                  <a:cubicBezTo>
                    <a:pt x="16479" y="1941"/>
                    <a:pt x="16501" y="1884"/>
                    <a:pt x="16462" y="1849"/>
                  </a:cubicBezTo>
                  <a:cubicBezTo>
                    <a:pt x="16462" y="1832"/>
                    <a:pt x="16427" y="1832"/>
                    <a:pt x="16410" y="1832"/>
                  </a:cubicBezTo>
                  <a:close/>
                  <a:moveTo>
                    <a:pt x="5275" y="1867"/>
                  </a:moveTo>
                  <a:cubicBezTo>
                    <a:pt x="5240" y="1884"/>
                    <a:pt x="5222" y="1923"/>
                    <a:pt x="5240" y="1958"/>
                  </a:cubicBezTo>
                  <a:cubicBezTo>
                    <a:pt x="5257" y="1993"/>
                    <a:pt x="5275" y="2015"/>
                    <a:pt x="5314" y="2015"/>
                  </a:cubicBezTo>
                  <a:cubicBezTo>
                    <a:pt x="5314" y="2015"/>
                    <a:pt x="5331" y="2015"/>
                    <a:pt x="5331" y="1993"/>
                  </a:cubicBezTo>
                  <a:cubicBezTo>
                    <a:pt x="5366" y="1993"/>
                    <a:pt x="5383" y="1941"/>
                    <a:pt x="5366" y="1906"/>
                  </a:cubicBezTo>
                  <a:cubicBezTo>
                    <a:pt x="5366" y="1884"/>
                    <a:pt x="5331" y="1867"/>
                    <a:pt x="5296" y="1867"/>
                  </a:cubicBezTo>
                  <a:close/>
                  <a:moveTo>
                    <a:pt x="20308" y="1941"/>
                  </a:moveTo>
                  <a:cubicBezTo>
                    <a:pt x="20287" y="1941"/>
                    <a:pt x="20269" y="1941"/>
                    <a:pt x="20269" y="1958"/>
                  </a:cubicBezTo>
                  <a:cubicBezTo>
                    <a:pt x="20234" y="1976"/>
                    <a:pt x="20217" y="2032"/>
                    <a:pt x="20234" y="2050"/>
                  </a:cubicBezTo>
                  <a:cubicBezTo>
                    <a:pt x="20252" y="2084"/>
                    <a:pt x="20287" y="2084"/>
                    <a:pt x="20308" y="2084"/>
                  </a:cubicBezTo>
                  <a:lnTo>
                    <a:pt x="20343" y="2084"/>
                  </a:lnTo>
                  <a:cubicBezTo>
                    <a:pt x="20378" y="2050"/>
                    <a:pt x="20378" y="2015"/>
                    <a:pt x="20360" y="1976"/>
                  </a:cubicBezTo>
                  <a:cubicBezTo>
                    <a:pt x="20343" y="1958"/>
                    <a:pt x="20326" y="1941"/>
                    <a:pt x="20308" y="1941"/>
                  </a:cubicBezTo>
                  <a:close/>
                  <a:moveTo>
                    <a:pt x="4970" y="2015"/>
                  </a:moveTo>
                  <a:cubicBezTo>
                    <a:pt x="4970" y="2015"/>
                    <a:pt x="4948" y="2015"/>
                    <a:pt x="4948" y="2032"/>
                  </a:cubicBezTo>
                  <a:cubicBezTo>
                    <a:pt x="4913" y="2032"/>
                    <a:pt x="4896" y="2084"/>
                    <a:pt x="4913" y="2124"/>
                  </a:cubicBezTo>
                  <a:cubicBezTo>
                    <a:pt x="4913" y="2141"/>
                    <a:pt x="4948" y="2158"/>
                    <a:pt x="4970" y="2158"/>
                  </a:cubicBezTo>
                  <a:lnTo>
                    <a:pt x="5005" y="2158"/>
                  </a:lnTo>
                  <a:cubicBezTo>
                    <a:pt x="5040" y="2141"/>
                    <a:pt x="5057" y="2084"/>
                    <a:pt x="5040" y="2050"/>
                  </a:cubicBezTo>
                  <a:cubicBezTo>
                    <a:pt x="5022" y="2032"/>
                    <a:pt x="5005" y="2015"/>
                    <a:pt x="4970" y="2015"/>
                  </a:cubicBezTo>
                  <a:close/>
                  <a:moveTo>
                    <a:pt x="16627" y="2124"/>
                  </a:moveTo>
                  <a:cubicBezTo>
                    <a:pt x="16610" y="2124"/>
                    <a:pt x="16610" y="2124"/>
                    <a:pt x="16588" y="2141"/>
                  </a:cubicBezTo>
                  <a:cubicBezTo>
                    <a:pt x="16553" y="2158"/>
                    <a:pt x="16553" y="2193"/>
                    <a:pt x="16571" y="2232"/>
                  </a:cubicBezTo>
                  <a:cubicBezTo>
                    <a:pt x="16588" y="2250"/>
                    <a:pt x="16610" y="2267"/>
                    <a:pt x="16627" y="2267"/>
                  </a:cubicBezTo>
                  <a:cubicBezTo>
                    <a:pt x="16644" y="2267"/>
                    <a:pt x="16662" y="2267"/>
                    <a:pt x="16679" y="2250"/>
                  </a:cubicBezTo>
                  <a:cubicBezTo>
                    <a:pt x="16718" y="2232"/>
                    <a:pt x="16718" y="2176"/>
                    <a:pt x="16697" y="2141"/>
                  </a:cubicBezTo>
                  <a:cubicBezTo>
                    <a:pt x="16679" y="2124"/>
                    <a:pt x="16662" y="2124"/>
                    <a:pt x="16627" y="2124"/>
                  </a:cubicBezTo>
                  <a:close/>
                  <a:moveTo>
                    <a:pt x="19999" y="2141"/>
                  </a:moveTo>
                  <a:cubicBezTo>
                    <a:pt x="19982" y="2141"/>
                    <a:pt x="19960" y="2141"/>
                    <a:pt x="19960" y="2158"/>
                  </a:cubicBezTo>
                  <a:cubicBezTo>
                    <a:pt x="19925" y="2176"/>
                    <a:pt x="19908" y="2211"/>
                    <a:pt x="19943" y="2250"/>
                  </a:cubicBezTo>
                  <a:cubicBezTo>
                    <a:pt x="19943" y="2267"/>
                    <a:pt x="19982" y="2285"/>
                    <a:pt x="19999" y="2285"/>
                  </a:cubicBezTo>
                  <a:cubicBezTo>
                    <a:pt x="20017" y="2285"/>
                    <a:pt x="20017" y="2285"/>
                    <a:pt x="20034" y="2267"/>
                  </a:cubicBezTo>
                  <a:cubicBezTo>
                    <a:pt x="20069" y="2250"/>
                    <a:pt x="20091" y="2211"/>
                    <a:pt x="20052" y="2176"/>
                  </a:cubicBezTo>
                  <a:cubicBezTo>
                    <a:pt x="20052" y="2158"/>
                    <a:pt x="20017" y="2141"/>
                    <a:pt x="19999" y="2141"/>
                  </a:cubicBezTo>
                  <a:close/>
                  <a:moveTo>
                    <a:pt x="27249" y="2141"/>
                  </a:moveTo>
                  <a:cubicBezTo>
                    <a:pt x="27214" y="2158"/>
                    <a:pt x="27196" y="2211"/>
                    <a:pt x="27214" y="2250"/>
                  </a:cubicBezTo>
                  <a:cubicBezTo>
                    <a:pt x="27231" y="2267"/>
                    <a:pt x="27249" y="2285"/>
                    <a:pt x="27270" y="2285"/>
                  </a:cubicBezTo>
                  <a:cubicBezTo>
                    <a:pt x="27288" y="2285"/>
                    <a:pt x="27305" y="2285"/>
                    <a:pt x="27305" y="2267"/>
                  </a:cubicBezTo>
                  <a:cubicBezTo>
                    <a:pt x="27340" y="2250"/>
                    <a:pt x="27357" y="2211"/>
                    <a:pt x="27340" y="2176"/>
                  </a:cubicBezTo>
                  <a:cubicBezTo>
                    <a:pt x="27323" y="2158"/>
                    <a:pt x="27305" y="2141"/>
                    <a:pt x="27270" y="2141"/>
                  </a:cubicBezTo>
                  <a:close/>
                  <a:moveTo>
                    <a:pt x="4622" y="2176"/>
                  </a:moveTo>
                  <a:cubicBezTo>
                    <a:pt x="4587" y="2193"/>
                    <a:pt x="4570" y="2250"/>
                    <a:pt x="4587" y="2285"/>
                  </a:cubicBezTo>
                  <a:cubicBezTo>
                    <a:pt x="4587" y="2302"/>
                    <a:pt x="4622" y="2319"/>
                    <a:pt x="4644" y="2319"/>
                  </a:cubicBezTo>
                  <a:cubicBezTo>
                    <a:pt x="4661" y="2319"/>
                    <a:pt x="4678" y="2319"/>
                    <a:pt x="4678" y="2302"/>
                  </a:cubicBezTo>
                  <a:cubicBezTo>
                    <a:pt x="4713" y="2285"/>
                    <a:pt x="4731" y="2250"/>
                    <a:pt x="4713" y="2211"/>
                  </a:cubicBezTo>
                  <a:cubicBezTo>
                    <a:pt x="4696" y="2193"/>
                    <a:pt x="4678" y="2176"/>
                    <a:pt x="4644" y="2176"/>
                  </a:cubicBezTo>
                  <a:close/>
                  <a:moveTo>
                    <a:pt x="19690" y="2319"/>
                  </a:moveTo>
                  <a:cubicBezTo>
                    <a:pt x="19673" y="2319"/>
                    <a:pt x="19673" y="2341"/>
                    <a:pt x="19656" y="2341"/>
                  </a:cubicBezTo>
                  <a:cubicBezTo>
                    <a:pt x="19616" y="2358"/>
                    <a:pt x="19599" y="2411"/>
                    <a:pt x="19616" y="2428"/>
                  </a:cubicBezTo>
                  <a:cubicBezTo>
                    <a:pt x="19634" y="2467"/>
                    <a:pt x="19673" y="2467"/>
                    <a:pt x="19690" y="2467"/>
                  </a:cubicBezTo>
                  <a:lnTo>
                    <a:pt x="19725" y="2467"/>
                  </a:lnTo>
                  <a:cubicBezTo>
                    <a:pt x="19764" y="2450"/>
                    <a:pt x="19764" y="2393"/>
                    <a:pt x="19743" y="2358"/>
                  </a:cubicBezTo>
                  <a:cubicBezTo>
                    <a:pt x="19743" y="2341"/>
                    <a:pt x="19708" y="2319"/>
                    <a:pt x="19690" y="2319"/>
                  </a:cubicBezTo>
                  <a:close/>
                  <a:moveTo>
                    <a:pt x="4335" y="2341"/>
                  </a:moveTo>
                  <a:cubicBezTo>
                    <a:pt x="4317" y="2341"/>
                    <a:pt x="4295" y="2341"/>
                    <a:pt x="4295" y="2358"/>
                  </a:cubicBezTo>
                  <a:cubicBezTo>
                    <a:pt x="4261" y="2376"/>
                    <a:pt x="4243" y="2411"/>
                    <a:pt x="4261" y="2450"/>
                  </a:cubicBezTo>
                  <a:cubicBezTo>
                    <a:pt x="4278" y="2467"/>
                    <a:pt x="4295" y="2485"/>
                    <a:pt x="4335" y="2485"/>
                  </a:cubicBezTo>
                  <a:lnTo>
                    <a:pt x="4352" y="2485"/>
                  </a:lnTo>
                  <a:cubicBezTo>
                    <a:pt x="4387" y="2467"/>
                    <a:pt x="4404" y="2411"/>
                    <a:pt x="4387" y="2376"/>
                  </a:cubicBezTo>
                  <a:cubicBezTo>
                    <a:pt x="4369" y="2358"/>
                    <a:pt x="4352" y="2341"/>
                    <a:pt x="4335" y="2341"/>
                  </a:cubicBezTo>
                  <a:close/>
                  <a:moveTo>
                    <a:pt x="16805" y="2411"/>
                  </a:moveTo>
                  <a:cubicBezTo>
                    <a:pt x="16771" y="2450"/>
                    <a:pt x="16771" y="2485"/>
                    <a:pt x="16805" y="2519"/>
                  </a:cubicBezTo>
                  <a:cubicBezTo>
                    <a:pt x="16805" y="2537"/>
                    <a:pt x="16827" y="2559"/>
                    <a:pt x="16862" y="2559"/>
                  </a:cubicBezTo>
                  <a:cubicBezTo>
                    <a:pt x="16879" y="2559"/>
                    <a:pt x="16879" y="2537"/>
                    <a:pt x="16897" y="2537"/>
                  </a:cubicBezTo>
                  <a:cubicBezTo>
                    <a:pt x="16936" y="2502"/>
                    <a:pt x="16936" y="2467"/>
                    <a:pt x="16914" y="2428"/>
                  </a:cubicBezTo>
                  <a:cubicBezTo>
                    <a:pt x="16897" y="2411"/>
                    <a:pt x="16879" y="2411"/>
                    <a:pt x="16862" y="2411"/>
                  </a:cubicBezTo>
                  <a:close/>
                  <a:moveTo>
                    <a:pt x="27414" y="2467"/>
                  </a:moveTo>
                  <a:cubicBezTo>
                    <a:pt x="27379" y="2485"/>
                    <a:pt x="27357" y="2537"/>
                    <a:pt x="27379" y="2576"/>
                  </a:cubicBezTo>
                  <a:cubicBezTo>
                    <a:pt x="27397" y="2593"/>
                    <a:pt x="27414" y="2611"/>
                    <a:pt x="27431" y="2611"/>
                  </a:cubicBezTo>
                  <a:cubicBezTo>
                    <a:pt x="27449" y="2611"/>
                    <a:pt x="27466" y="2611"/>
                    <a:pt x="27466" y="2593"/>
                  </a:cubicBezTo>
                  <a:cubicBezTo>
                    <a:pt x="27505" y="2576"/>
                    <a:pt x="27523" y="2537"/>
                    <a:pt x="27505" y="2502"/>
                  </a:cubicBezTo>
                  <a:cubicBezTo>
                    <a:pt x="27488" y="2485"/>
                    <a:pt x="27466" y="2467"/>
                    <a:pt x="27431" y="2467"/>
                  </a:cubicBezTo>
                  <a:close/>
                  <a:moveTo>
                    <a:pt x="3969" y="2519"/>
                  </a:moveTo>
                  <a:cubicBezTo>
                    <a:pt x="3934" y="2537"/>
                    <a:pt x="3917" y="2593"/>
                    <a:pt x="3952" y="2628"/>
                  </a:cubicBezTo>
                  <a:cubicBezTo>
                    <a:pt x="3952" y="2646"/>
                    <a:pt x="3991" y="2667"/>
                    <a:pt x="4008" y="2667"/>
                  </a:cubicBezTo>
                  <a:cubicBezTo>
                    <a:pt x="4026" y="2667"/>
                    <a:pt x="4026" y="2646"/>
                    <a:pt x="4043" y="2646"/>
                  </a:cubicBezTo>
                  <a:cubicBezTo>
                    <a:pt x="4078" y="2628"/>
                    <a:pt x="4100" y="2593"/>
                    <a:pt x="4078" y="2559"/>
                  </a:cubicBezTo>
                  <a:cubicBezTo>
                    <a:pt x="4061" y="2519"/>
                    <a:pt x="4026" y="2519"/>
                    <a:pt x="4008" y="2519"/>
                  </a:cubicBezTo>
                  <a:close/>
                  <a:moveTo>
                    <a:pt x="19347" y="2519"/>
                  </a:moveTo>
                  <a:cubicBezTo>
                    <a:pt x="19307" y="2537"/>
                    <a:pt x="19290" y="2593"/>
                    <a:pt x="19307" y="2611"/>
                  </a:cubicBezTo>
                  <a:cubicBezTo>
                    <a:pt x="19329" y="2646"/>
                    <a:pt x="19347" y="2667"/>
                    <a:pt x="19381" y="2667"/>
                  </a:cubicBezTo>
                  <a:cubicBezTo>
                    <a:pt x="19381" y="2667"/>
                    <a:pt x="19399" y="2646"/>
                    <a:pt x="19416" y="2646"/>
                  </a:cubicBezTo>
                  <a:cubicBezTo>
                    <a:pt x="19455" y="2628"/>
                    <a:pt x="19455" y="2576"/>
                    <a:pt x="19438" y="2559"/>
                  </a:cubicBezTo>
                  <a:cubicBezTo>
                    <a:pt x="19416" y="2519"/>
                    <a:pt x="19399" y="2519"/>
                    <a:pt x="19381" y="2519"/>
                  </a:cubicBezTo>
                  <a:close/>
                  <a:moveTo>
                    <a:pt x="17097" y="2667"/>
                  </a:moveTo>
                  <a:cubicBezTo>
                    <a:pt x="17080" y="2667"/>
                    <a:pt x="17062" y="2685"/>
                    <a:pt x="17045" y="2702"/>
                  </a:cubicBezTo>
                  <a:cubicBezTo>
                    <a:pt x="17023" y="2720"/>
                    <a:pt x="17023" y="2776"/>
                    <a:pt x="17045" y="2794"/>
                  </a:cubicBezTo>
                  <a:cubicBezTo>
                    <a:pt x="17062" y="2811"/>
                    <a:pt x="17080" y="2811"/>
                    <a:pt x="17097" y="2811"/>
                  </a:cubicBezTo>
                  <a:cubicBezTo>
                    <a:pt x="17114" y="2811"/>
                    <a:pt x="17132" y="2811"/>
                    <a:pt x="17154" y="2794"/>
                  </a:cubicBezTo>
                  <a:cubicBezTo>
                    <a:pt x="17171" y="2776"/>
                    <a:pt x="17171" y="2720"/>
                    <a:pt x="17154" y="2702"/>
                  </a:cubicBezTo>
                  <a:cubicBezTo>
                    <a:pt x="17132" y="2685"/>
                    <a:pt x="17114" y="2667"/>
                    <a:pt x="17097" y="2667"/>
                  </a:cubicBezTo>
                  <a:close/>
                  <a:moveTo>
                    <a:pt x="19055" y="2685"/>
                  </a:moveTo>
                  <a:cubicBezTo>
                    <a:pt x="19038" y="2685"/>
                    <a:pt x="19038" y="2685"/>
                    <a:pt x="19020" y="2702"/>
                  </a:cubicBezTo>
                  <a:cubicBezTo>
                    <a:pt x="18981" y="2720"/>
                    <a:pt x="18981" y="2754"/>
                    <a:pt x="19003" y="2794"/>
                  </a:cubicBezTo>
                  <a:cubicBezTo>
                    <a:pt x="19003" y="2811"/>
                    <a:pt x="19038" y="2828"/>
                    <a:pt x="19055" y="2828"/>
                  </a:cubicBezTo>
                  <a:lnTo>
                    <a:pt x="19090" y="2828"/>
                  </a:lnTo>
                  <a:cubicBezTo>
                    <a:pt x="19129" y="2811"/>
                    <a:pt x="19146" y="2754"/>
                    <a:pt x="19129" y="2720"/>
                  </a:cubicBezTo>
                  <a:cubicBezTo>
                    <a:pt x="19112" y="2702"/>
                    <a:pt x="19090" y="2685"/>
                    <a:pt x="19055" y="2685"/>
                  </a:cubicBezTo>
                  <a:close/>
                  <a:moveTo>
                    <a:pt x="3665" y="2702"/>
                  </a:moveTo>
                  <a:cubicBezTo>
                    <a:pt x="3625" y="2720"/>
                    <a:pt x="3608" y="2776"/>
                    <a:pt x="3625" y="2811"/>
                  </a:cubicBezTo>
                  <a:cubicBezTo>
                    <a:pt x="3643" y="2828"/>
                    <a:pt x="3665" y="2846"/>
                    <a:pt x="3699" y="2846"/>
                  </a:cubicBezTo>
                  <a:cubicBezTo>
                    <a:pt x="3699" y="2846"/>
                    <a:pt x="3717" y="2828"/>
                    <a:pt x="3734" y="2828"/>
                  </a:cubicBezTo>
                  <a:cubicBezTo>
                    <a:pt x="3773" y="2811"/>
                    <a:pt x="3773" y="2754"/>
                    <a:pt x="3752" y="2737"/>
                  </a:cubicBezTo>
                  <a:cubicBezTo>
                    <a:pt x="3734" y="2702"/>
                    <a:pt x="3717" y="2702"/>
                    <a:pt x="3699" y="2702"/>
                  </a:cubicBezTo>
                  <a:close/>
                  <a:moveTo>
                    <a:pt x="27558" y="2794"/>
                  </a:moveTo>
                  <a:cubicBezTo>
                    <a:pt x="27523" y="2811"/>
                    <a:pt x="27505" y="2863"/>
                    <a:pt x="27523" y="2902"/>
                  </a:cubicBezTo>
                  <a:cubicBezTo>
                    <a:pt x="27540" y="2920"/>
                    <a:pt x="27575" y="2937"/>
                    <a:pt x="27597" y="2937"/>
                  </a:cubicBezTo>
                  <a:cubicBezTo>
                    <a:pt x="27614" y="2937"/>
                    <a:pt x="27614" y="2937"/>
                    <a:pt x="27632" y="2920"/>
                  </a:cubicBezTo>
                  <a:cubicBezTo>
                    <a:pt x="27666" y="2920"/>
                    <a:pt x="27684" y="2863"/>
                    <a:pt x="27666" y="2828"/>
                  </a:cubicBezTo>
                  <a:cubicBezTo>
                    <a:pt x="27649" y="2811"/>
                    <a:pt x="27632" y="2794"/>
                    <a:pt x="27597" y="2794"/>
                  </a:cubicBezTo>
                  <a:close/>
                  <a:moveTo>
                    <a:pt x="18711" y="2846"/>
                  </a:moveTo>
                  <a:cubicBezTo>
                    <a:pt x="18677" y="2863"/>
                    <a:pt x="18655" y="2920"/>
                    <a:pt x="18677" y="2955"/>
                  </a:cubicBezTo>
                  <a:cubicBezTo>
                    <a:pt x="18677" y="2972"/>
                    <a:pt x="18711" y="2994"/>
                    <a:pt x="18729" y="2994"/>
                  </a:cubicBezTo>
                  <a:lnTo>
                    <a:pt x="18764" y="2994"/>
                  </a:lnTo>
                  <a:cubicBezTo>
                    <a:pt x="18803" y="2972"/>
                    <a:pt x="18820" y="2920"/>
                    <a:pt x="18803" y="2885"/>
                  </a:cubicBezTo>
                  <a:cubicBezTo>
                    <a:pt x="18785" y="2863"/>
                    <a:pt x="18764" y="2846"/>
                    <a:pt x="18729" y="2846"/>
                  </a:cubicBezTo>
                  <a:close/>
                  <a:moveTo>
                    <a:pt x="3338" y="2885"/>
                  </a:moveTo>
                  <a:cubicBezTo>
                    <a:pt x="3299" y="2902"/>
                    <a:pt x="3299" y="2955"/>
                    <a:pt x="3316" y="2994"/>
                  </a:cubicBezTo>
                  <a:cubicBezTo>
                    <a:pt x="3338" y="3011"/>
                    <a:pt x="3356" y="3029"/>
                    <a:pt x="3373" y="3029"/>
                  </a:cubicBezTo>
                  <a:cubicBezTo>
                    <a:pt x="3390" y="3029"/>
                    <a:pt x="3408" y="3011"/>
                    <a:pt x="3408" y="3011"/>
                  </a:cubicBezTo>
                  <a:cubicBezTo>
                    <a:pt x="3447" y="2994"/>
                    <a:pt x="3464" y="2955"/>
                    <a:pt x="3447" y="2920"/>
                  </a:cubicBezTo>
                  <a:cubicBezTo>
                    <a:pt x="3425" y="2885"/>
                    <a:pt x="3408" y="2885"/>
                    <a:pt x="3373" y="2885"/>
                  </a:cubicBezTo>
                  <a:close/>
                  <a:moveTo>
                    <a:pt x="17371" y="2902"/>
                  </a:moveTo>
                  <a:cubicBezTo>
                    <a:pt x="17349" y="2902"/>
                    <a:pt x="17332" y="2920"/>
                    <a:pt x="17315" y="2937"/>
                  </a:cubicBezTo>
                  <a:cubicBezTo>
                    <a:pt x="17297" y="2972"/>
                    <a:pt x="17297" y="3011"/>
                    <a:pt x="17332" y="3046"/>
                  </a:cubicBezTo>
                  <a:lnTo>
                    <a:pt x="17371" y="3046"/>
                  </a:lnTo>
                  <a:cubicBezTo>
                    <a:pt x="17389" y="3046"/>
                    <a:pt x="17423" y="3046"/>
                    <a:pt x="17423" y="3029"/>
                  </a:cubicBezTo>
                  <a:cubicBezTo>
                    <a:pt x="17458" y="2994"/>
                    <a:pt x="17441" y="2937"/>
                    <a:pt x="17406" y="2920"/>
                  </a:cubicBezTo>
                  <a:cubicBezTo>
                    <a:pt x="17406" y="2920"/>
                    <a:pt x="17389" y="2902"/>
                    <a:pt x="17371" y="2902"/>
                  </a:cubicBezTo>
                  <a:close/>
                  <a:moveTo>
                    <a:pt x="18368" y="2994"/>
                  </a:moveTo>
                  <a:cubicBezTo>
                    <a:pt x="18328" y="3011"/>
                    <a:pt x="18311" y="3063"/>
                    <a:pt x="18328" y="3103"/>
                  </a:cubicBezTo>
                  <a:cubicBezTo>
                    <a:pt x="18350" y="3120"/>
                    <a:pt x="18368" y="3137"/>
                    <a:pt x="18402" y="3137"/>
                  </a:cubicBezTo>
                  <a:lnTo>
                    <a:pt x="18420" y="3137"/>
                  </a:lnTo>
                  <a:cubicBezTo>
                    <a:pt x="18476" y="3120"/>
                    <a:pt x="18476" y="3081"/>
                    <a:pt x="18476" y="3046"/>
                  </a:cubicBezTo>
                  <a:cubicBezTo>
                    <a:pt x="18459" y="3011"/>
                    <a:pt x="18437" y="2994"/>
                    <a:pt x="18402" y="2994"/>
                  </a:cubicBezTo>
                  <a:close/>
                  <a:moveTo>
                    <a:pt x="3064" y="3063"/>
                  </a:moveTo>
                  <a:cubicBezTo>
                    <a:pt x="3064" y="3063"/>
                    <a:pt x="3047" y="3063"/>
                    <a:pt x="3029" y="3081"/>
                  </a:cubicBezTo>
                  <a:cubicBezTo>
                    <a:pt x="2990" y="3103"/>
                    <a:pt x="2990" y="3137"/>
                    <a:pt x="3012" y="3172"/>
                  </a:cubicBezTo>
                  <a:cubicBezTo>
                    <a:pt x="3029" y="3190"/>
                    <a:pt x="3047" y="3211"/>
                    <a:pt x="3064" y="3211"/>
                  </a:cubicBezTo>
                  <a:cubicBezTo>
                    <a:pt x="3081" y="3211"/>
                    <a:pt x="3099" y="3211"/>
                    <a:pt x="3099" y="3190"/>
                  </a:cubicBezTo>
                  <a:cubicBezTo>
                    <a:pt x="3138" y="3172"/>
                    <a:pt x="3155" y="3137"/>
                    <a:pt x="3138" y="3103"/>
                  </a:cubicBezTo>
                  <a:cubicBezTo>
                    <a:pt x="3121" y="3081"/>
                    <a:pt x="3099" y="3063"/>
                    <a:pt x="3064" y="3063"/>
                  </a:cubicBezTo>
                  <a:close/>
                  <a:moveTo>
                    <a:pt x="17697" y="3063"/>
                  </a:moveTo>
                  <a:cubicBezTo>
                    <a:pt x="17658" y="3063"/>
                    <a:pt x="17641" y="3081"/>
                    <a:pt x="17624" y="3120"/>
                  </a:cubicBezTo>
                  <a:cubicBezTo>
                    <a:pt x="17624" y="3155"/>
                    <a:pt x="17641" y="3190"/>
                    <a:pt x="17676" y="3211"/>
                  </a:cubicBezTo>
                  <a:lnTo>
                    <a:pt x="17697" y="3211"/>
                  </a:lnTo>
                  <a:cubicBezTo>
                    <a:pt x="17732" y="3211"/>
                    <a:pt x="17750" y="3190"/>
                    <a:pt x="17767" y="3155"/>
                  </a:cubicBezTo>
                  <a:cubicBezTo>
                    <a:pt x="17767" y="3120"/>
                    <a:pt x="17750" y="3081"/>
                    <a:pt x="17715" y="3063"/>
                  </a:cubicBezTo>
                  <a:close/>
                  <a:moveTo>
                    <a:pt x="18041" y="3103"/>
                  </a:moveTo>
                  <a:cubicBezTo>
                    <a:pt x="18002" y="3103"/>
                    <a:pt x="17985" y="3137"/>
                    <a:pt x="17985" y="3172"/>
                  </a:cubicBezTo>
                  <a:cubicBezTo>
                    <a:pt x="17985" y="3211"/>
                    <a:pt x="18024" y="3246"/>
                    <a:pt x="18059" y="3246"/>
                  </a:cubicBezTo>
                  <a:cubicBezTo>
                    <a:pt x="18093" y="3229"/>
                    <a:pt x="18133" y="3190"/>
                    <a:pt x="18133" y="3155"/>
                  </a:cubicBezTo>
                  <a:cubicBezTo>
                    <a:pt x="18133" y="3120"/>
                    <a:pt x="18093" y="3103"/>
                    <a:pt x="18059" y="3103"/>
                  </a:cubicBezTo>
                  <a:close/>
                  <a:moveTo>
                    <a:pt x="27723" y="3120"/>
                  </a:moveTo>
                  <a:cubicBezTo>
                    <a:pt x="27684" y="3137"/>
                    <a:pt x="27666" y="3190"/>
                    <a:pt x="27684" y="3229"/>
                  </a:cubicBezTo>
                  <a:cubicBezTo>
                    <a:pt x="27684" y="3246"/>
                    <a:pt x="27723" y="3264"/>
                    <a:pt x="27740" y="3264"/>
                  </a:cubicBezTo>
                  <a:lnTo>
                    <a:pt x="27775" y="3264"/>
                  </a:lnTo>
                  <a:cubicBezTo>
                    <a:pt x="27814" y="3246"/>
                    <a:pt x="27832" y="3190"/>
                    <a:pt x="27814" y="3155"/>
                  </a:cubicBezTo>
                  <a:cubicBezTo>
                    <a:pt x="27793" y="3137"/>
                    <a:pt x="27775" y="3120"/>
                    <a:pt x="27740" y="3120"/>
                  </a:cubicBezTo>
                  <a:close/>
                  <a:moveTo>
                    <a:pt x="2773" y="3281"/>
                  </a:moveTo>
                  <a:cubicBezTo>
                    <a:pt x="2755" y="3281"/>
                    <a:pt x="2738" y="3281"/>
                    <a:pt x="2738" y="3298"/>
                  </a:cubicBezTo>
                  <a:cubicBezTo>
                    <a:pt x="2703" y="3320"/>
                    <a:pt x="2703" y="3372"/>
                    <a:pt x="2720" y="3390"/>
                  </a:cubicBezTo>
                  <a:cubicBezTo>
                    <a:pt x="2738" y="3407"/>
                    <a:pt x="2755" y="3429"/>
                    <a:pt x="2773" y="3429"/>
                  </a:cubicBezTo>
                  <a:cubicBezTo>
                    <a:pt x="2794" y="3429"/>
                    <a:pt x="2812" y="3429"/>
                    <a:pt x="2829" y="3407"/>
                  </a:cubicBezTo>
                  <a:cubicBezTo>
                    <a:pt x="2846" y="3390"/>
                    <a:pt x="2864" y="3338"/>
                    <a:pt x="2829" y="3298"/>
                  </a:cubicBezTo>
                  <a:cubicBezTo>
                    <a:pt x="2829" y="3281"/>
                    <a:pt x="2794" y="3281"/>
                    <a:pt x="2773" y="3281"/>
                  </a:cubicBezTo>
                  <a:close/>
                  <a:moveTo>
                    <a:pt x="27901" y="3446"/>
                  </a:moveTo>
                  <a:cubicBezTo>
                    <a:pt x="27884" y="3446"/>
                    <a:pt x="27884" y="3446"/>
                    <a:pt x="27866" y="3464"/>
                  </a:cubicBezTo>
                  <a:cubicBezTo>
                    <a:pt x="27832" y="3464"/>
                    <a:pt x="27814" y="3516"/>
                    <a:pt x="27832" y="3555"/>
                  </a:cubicBezTo>
                  <a:cubicBezTo>
                    <a:pt x="27849" y="3572"/>
                    <a:pt x="27866" y="3590"/>
                    <a:pt x="27901" y="3590"/>
                  </a:cubicBezTo>
                  <a:lnTo>
                    <a:pt x="27940" y="3590"/>
                  </a:lnTo>
                  <a:cubicBezTo>
                    <a:pt x="27975" y="3572"/>
                    <a:pt x="27975" y="3516"/>
                    <a:pt x="27975" y="3481"/>
                  </a:cubicBezTo>
                  <a:cubicBezTo>
                    <a:pt x="27958" y="3464"/>
                    <a:pt x="27923" y="3446"/>
                    <a:pt x="27901" y="3446"/>
                  </a:cubicBezTo>
                  <a:close/>
                  <a:moveTo>
                    <a:pt x="2503" y="3516"/>
                  </a:moveTo>
                  <a:cubicBezTo>
                    <a:pt x="2485" y="3516"/>
                    <a:pt x="2468" y="3516"/>
                    <a:pt x="2446" y="3538"/>
                  </a:cubicBezTo>
                  <a:cubicBezTo>
                    <a:pt x="2429" y="3555"/>
                    <a:pt x="2411" y="3607"/>
                    <a:pt x="2446" y="3625"/>
                  </a:cubicBezTo>
                  <a:cubicBezTo>
                    <a:pt x="2468" y="3646"/>
                    <a:pt x="2485" y="3664"/>
                    <a:pt x="2503" y="3664"/>
                  </a:cubicBezTo>
                  <a:cubicBezTo>
                    <a:pt x="2520" y="3664"/>
                    <a:pt x="2538" y="3646"/>
                    <a:pt x="2555" y="3646"/>
                  </a:cubicBezTo>
                  <a:cubicBezTo>
                    <a:pt x="2577" y="3607"/>
                    <a:pt x="2577" y="3572"/>
                    <a:pt x="2555" y="3538"/>
                  </a:cubicBezTo>
                  <a:cubicBezTo>
                    <a:pt x="2538" y="3516"/>
                    <a:pt x="2520" y="3516"/>
                    <a:pt x="2503" y="3516"/>
                  </a:cubicBezTo>
                  <a:close/>
                  <a:moveTo>
                    <a:pt x="2229" y="3755"/>
                  </a:moveTo>
                  <a:cubicBezTo>
                    <a:pt x="2211" y="3755"/>
                    <a:pt x="2194" y="3773"/>
                    <a:pt x="2176" y="3773"/>
                  </a:cubicBezTo>
                  <a:cubicBezTo>
                    <a:pt x="2159" y="3807"/>
                    <a:pt x="2159" y="3842"/>
                    <a:pt x="2176" y="3881"/>
                  </a:cubicBezTo>
                  <a:cubicBezTo>
                    <a:pt x="2194" y="3899"/>
                    <a:pt x="2211" y="3899"/>
                    <a:pt x="2229" y="3899"/>
                  </a:cubicBezTo>
                  <a:cubicBezTo>
                    <a:pt x="2250" y="3899"/>
                    <a:pt x="2268" y="3899"/>
                    <a:pt x="2285" y="3881"/>
                  </a:cubicBezTo>
                  <a:cubicBezTo>
                    <a:pt x="2303" y="3864"/>
                    <a:pt x="2320" y="3807"/>
                    <a:pt x="2285" y="3773"/>
                  </a:cubicBezTo>
                  <a:cubicBezTo>
                    <a:pt x="2268" y="3773"/>
                    <a:pt x="2250" y="3755"/>
                    <a:pt x="2229" y="3755"/>
                  </a:cubicBezTo>
                  <a:close/>
                  <a:moveTo>
                    <a:pt x="28067" y="3773"/>
                  </a:moveTo>
                  <a:cubicBezTo>
                    <a:pt x="28049" y="3773"/>
                    <a:pt x="28032" y="3773"/>
                    <a:pt x="28032" y="3790"/>
                  </a:cubicBezTo>
                  <a:cubicBezTo>
                    <a:pt x="27993" y="3807"/>
                    <a:pt x="27975" y="3842"/>
                    <a:pt x="27993" y="3881"/>
                  </a:cubicBezTo>
                  <a:cubicBezTo>
                    <a:pt x="28010" y="3899"/>
                    <a:pt x="28032" y="3916"/>
                    <a:pt x="28067" y="3916"/>
                  </a:cubicBezTo>
                  <a:lnTo>
                    <a:pt x="28084" y="3916"/>
                  </a:lnTo>
                  <a:cubicBezTo>
                    <a:pt x="28119" y="3899"/>
                    <a:pt x="28141" y="3842"/>
                    <a:pt x="28119" y="3807"/>
                  </a:cubicBezTo>
                  <a:cubicBezTo>
                    <a:pt x="28119" y="3790"/>
                    <a:pt x="28084" y="3773"/>
                    <a:pt x="28067" y="3773"/>
                  </a:cubicBezTo>
                  <a:close/>
                  <a:moveTo>
                    <a:pt x="1976" y="4008"/>
                  </a:moveTo>
                  <a:cubicBezTo>
                    <a:pt x="1959" y="4008"/>
                    <a:pt x="1941" y="4008"/>
                    <a:pt x="1924" y="4025"/>
                  </a:cubicBezTo>
                  <a:cubicBezTo>
                    <a:pt x="1885" y="4060"/>
                    <a:pt x="1885" y="4099"/>
                    <a:pt x="1924" y="4134"/>
                  </a:cubicBezTo>
                  <a:cubicBezTo>
                    <a:pt x="1941" y="4151"/>
                    <a:pt x="1959" y="4151"/>
                    <a:pt x="1976" y="4151"/>
                  </a:cubicBezTo>
                  <a:cubicBezTo>
                    <a:pt x="1994" y="4151"/>
                    <a:pt x="2011" y="4151"/>
                    <a:pt x="2033" y="4134"/>
                  </a:cubicBezTo>
                  <a:cubicBezTo>
                    <a:pt x="2050" y="4099"/>
                    <a:pt x="2050" y="4060"/>
                    <a:pt x="2033" y="4025"/>
                  </a:cubicBezTo>
                  <a:cubicBezTo>
                    <a:pt x="2011" y="4008"/>
                    <a:pt x="1994" y="4008"/>
                    <a:pt x="1976" y="4008"/>
                  </a:cubicBezTo>
                  <a:close/>
                  <a:moveTo>
                    <a:pt x="28193" y="4099"/>
                  </a:moveTo>
                  <a:cubicBezTo>
                    <a:pt x="28158" y="4116"/>
                    <a:pt x="28141" y="4169"/>
                    <a:pt x="28158" y="4208"/>
                  </a:cubicBezTo>
                  <a:cubicBezTo>
                    <a:pt x="28175" y="4225"/>
                    <a:pt x="28210" y="4243"/>
                    <a:pt x="28228" y="4243"/>
                  </a:cubicBezTo>
                  <a:cubicBezTo>
                    <a:pt x="28249" y="4243"/>
                    <a:pt x="28249" y="4243"/>
                    <a:pt x="28267" y="4225"/>
                  </a:cubicBezTo>
                  <a:cubicBezTo>
                    <a:pt x="28302" y="4208"/>
                    <a:pt x="28319" y="4169"/>
                    <a:pt x="28284" y="4134"/>
                  </a:cubicBezTo>
                  <a:cubicBezTo>
                    <a:pt x="28284" y="4116"/>
                    <a:pt x="28249" y="4099"/>
                    <a:pt x="28228" y="4099"/>
                  </a:cubicBezTo>
                  <a:close/>
                  <a:moveTo>
                    <a:pt x="1724" y="4260"/>
                  </a:moveTo>
                  <a:cubicBezTo>
                    <a:pt x="1706" y="4260"/>
                    <a:pt x="1685" y="4277"/>
                    <a:pt x="1667" y="4299"/>
                  </a:cubicBezTo>
                  <a:cubicBezTo>
                    <a:pt x="1632" y="4317"/>
                    <a:pt x="1632" y="4369"/>
                    <a:pt x="1667" y="4386"/>
                  </a:cubicBezTo>
                  <a:cubicBezTo>
                    <a:pt x="1685" y="4408"/>
                    <a:pt x="1706" y="4408"/>
                    <a:pt x="1724" y="4408"/>
                  </a:cubicBezTo>
                  <a:cubicBezTo>
                    <a:pt x="1741" y="4408"/>
                    <a:pt x="1759" y="4408"/>
                    <a:pt x="1776" y="4386"/>
                  </a:cubicBezTo>
                  <a:cubicBezTo>
                    <a:pt x="1793" y="4351"/>
                    <a:pt x="1793" y="4317"/>
                    <a:pt x="1759" y="4277"/>
                  </a:cubicBezTo>
                  <a:cubicBezTo>
                    <a:pt x="1759" y="4277"/>
                    <a:pt x="1741" y="4260"/>
                    <a:pt x="1724" y="4260"/>
                  </a:cubicBezTo>
                  <a:close/>
                  <a:moveTo>
                    <a:pt x="28410" y="4408"/>
                  </a:moveTo>
                  <a:cubicBezTo>
                    <a:pt x="28393" y="4408"/>
                    <a:pt x="28393" y="4408"/>
                    <a:pt x="28376" y="4425"/>
                  </a:cubicBezTo>
                  <a:cubicBezTo>
                    <a:pt x="28336" y="4443"/>
                    <a:pt x="28319" y="4478"/>
                    <a:pt x="28358" y="4517"/>
                  </a:cubicBezTo>
                  <a:cubicBezTo>
                    <a:pt x="28358" y="4534"/>
                    <a:pt x="28393" y="4552"/>
                    <a:pt x="28410" y="4552"/>
                  </a:cubicBezTo>
                  <a:cubicBezTo>
                    <a:pt x="28428" y="4552"/>
                    <a:pt x="28428" y="4552"/>
                    <a:pt x="28445" y="4534"/>
                  </a:cubicBezTo>
                  <a:cubicBezTo>
                    <a:pt x="28484" y="4517"/>
                    <a:pt x="28502" y="4478"/>
                    <a:pt x="28467" y="4443"/>
                  </a:cubicBezTo>
                  <a:cubicBezTo>
                    <a:pt x="28467" y="4425"/>
                    <a:pt x="28428" y="4408"/>
                    <a:pt x="28410" y="4408"/>
                  </a:cubicBezTo>
                  <a:close/>
                  <a:moveTo>
                    <a:pt x="1467" y="4534"/>
                  </a:moveTo>
                  <a:cubicBezTo>
                    <a:pt x="1450" y="4534"/>
                    <a:pt x="1432" y="4552"/>
                    <a:pt x="1415" y="4569"/>
                  </a:cubicBezTo>
                  <a:cubicBezTo>
                    <a:pt x="1398" y="4586"/>
                    <a:pt x="1398" y="4643"/>
                    <a:pt x="1432" y="4660"/>
                  </a:cubicBezTo>
                  <a:cubicBezTo>
                    <a:pt x="1450" y="4678"/>
                    <a:pt x="1450" y="4678"/>
                    <a:pt x="1467" y="4678"/>
                  </a:cubicBezTo>
                  <a:cubicBezTo>
                    <a:pt x="1506" y="4678"/>
                    <a:pt x="1524" y="4678"/>
                    <a:pt x="1524" y="4660"/>
                  </a:cubicBezTo>
                  <a:cubicBezTo>
                    <a:pt x="1559" y="4625"/>
                    <a:pt x="1559" y="4586"/>
                    <a:pt x="1524" y="4552"/>
                  </a:cubicBezTo>
                  <a:cubicBezTo>
                    <a:pt x="1506" y="4552"/>
                    <a:pt x="1489" y="4534"/>
                    <a:pt x="1467" y="4534"/>
                  </a:cubicBezTo>
                  <a:close/>
                  <a:moveTo>
                    <a:pt x="28611" y="4713"/>
                  </a:moveTo>
                  <a:cubicBezTo>
                    <a:pt x="28593" y="4713"/>
                    <a:pt x="28576" y="4713"/>
                    <a:pt x="28576" y="4734"/>
                  </a:cubicBezTo>
                  <a:cubicBezTo>
                    <a:pt x="28537" y="4752"/>
                    <a:pt x="28519" y="4786"/>
                    <a:pt x="28537" y="4821"/>
                  </a:cubicBezTo>
                  <a:cubicBezTo>
                    <a:pt x="28554" y="4843"/>
                    <a:pt x="28576" y="4860"/>
                    <a:pt x="28611" y="4860"/>
                  </a:cubicBezTo>
                  <a:cubicBezTo>
                    <a:pt x="28611" y="4860"/>
                    <a:pt x="28628" y="4860"/>
                    <a:pt x="28645" y="4843"/>
                  </a:cubicBezTo>
                  <a:cubicBezTo>
                    <a:pt x="28685" y="4821"/>
                    <a:pt x="28685" y="4786"/>
                    <a:pt x="28663" y="4752"/>
                  </a:cubicBezTo>
                  <a:cubicBezTo>
                    <a:pt x="28645" y="4734"/>
                    <a:pt x="28628" y="4713"/>
                    <a:pt x="28611" y="4713"/>
                  </a:cubicBezTo>
                  <a:close/>
                  <a:moveTo>
                    <a:pt x="1250" y="4821"/>
                  </a:moveTo>
                  <a:cubicBezTo>
                    <a:pt x="1215" y="4821"/>
                    <a:pt x="1197" y="4821"/>
                    <a:pt x="1180" y="4843"/>
                  </a:cubicBezTo>
                  <a:cubicBezTo>
                    <a:pt x="1163" y="4878"/>
                    <a:pt x="1163" y="4913"/>
                    <a:pt x="1197" y="4952"/>
                  </a:cubicBezTo>
                  <a:cubicBezTo>
                    <a:pt x="1215" y="4952"/>
                    <a:pt x="1232" y="4969"/>
                    <a:pt x="1250" y="4969"/>
                  </a:cubicBezTo>
                  <a:cubicBezTo>
                    <a:pt x="1271" y="4969"/>
                    <a:pt x="1289" y="4952"/>
                    <a:pt x="1306" y="4930"/>
                  </a:cubicBezTo>
                  <a:cubicBezTo>
                    <a:pt x="1324" y="4895"/>
                    <a:pt x="1324" y="4860"/>
                    <a:pt x="1289" y="4843"/>
                  </a:cubicBezTo>
                  <a:cubicBezTo>
                    <a:pt x="1271" y="4821"/>
                    <a:pt x="1250" y="4821"/>
                    <a:pt x="1250" y="4821"/>
                  </a:cubicBezTo>
                  <a:close/>
                  <a:moveTo>
                    <a:pt x="28754" y="5021"/>
                  </a:moveTo>
                  <a:cubicBezTo>
                    <a:pt x="28737" y="5061"/>
                    <a:pt x="28719" y="5095"/>
                    <a:pt x="28737" y="5130"/>
                  </a:cubicBezTo>
                  <a:cubicBezTo>
                    <a:pt x="28754" y="5148"/>
                    <a:pt x="28772" y="5169"/>
                    <a:pt x="28811" y="5169"/>
                  </a:cubicBezTo>
                  <a:cubicBezTo>
                    <a:pt x="28811" y="5169"/>
                    <a:pt x="28828" y="5169"/>
                    <a:pt x="28846" y="5148"/>
                  </a:cubicBezTo>
                  <a:cubicBezTo>
                    <a:pt x="28880" y="5130"/>
                    <a:pt x="28880" y="5078"/>
                    <a:pt x="28863" y="5061"/>
                  </a:cubicBezTo>
                  <a:cubicBezTo>
                    <a:pt x="28846" y="5021"/>
                    <a:pt x="28828" y="5021"/>
                    <a:pt x="28811" y="5021"/>
                  </a:cubicBezTo>
                  <a:close/>
                  <a:moveTo>
                    <a:pt x="1015" y="5095"/>
                  </a:moveTo>
                  <a:cubicBezTo>
                    <a:pt x="997" y="5095"/>
                    <a:pt x="980" y="5113"/>
                    <a:pt x="962" y="5130"/>
                  </a:cubicBezTo>
                  <a:cubicBezTo>
                    <a:pt x="945" y="5169"/>
                    <a:pt x="945" y="5204"/>
                    <a:pt x="980" y="5239"/>
                  </a:cubicBezTo>
                  <a:lnTo>
                    <a:pt x="1015" y="5239"/>
                  </a:lnTo>
                  <a:cubicBezTo>
                    <a:pt x="1054" y="5239"/>
                    <a:pt x="1071" y="5239"/>
                    <a:pt x="1089" y="5222"/>
                  </a:cubicBezTo>
                  <a:cubicBezTo>
                    <a:pt x="1106" y="5187"/>
                    <a:pt x="1106" y="5148"/>
                    <a:pt x="1071" y="5113"/>
                  </a:cubicBezTo>
                  <a:cubicBezTo>
                    <a:pt x="1054" y="5113"/>
                    <a:pt x="1032" y="5095"/>
                    <a:pt x="1015" y="5095"/>
                  </a:cubicBezTo>
                  <a:close/>
                  <a:moveTo>
                    <a:pt x="29011" y="5313"/>
                  </a:moveTo>
                  <a:cubicBezTo>
                    <a:pt x="28989" y="5313"/>
                    <a:pt x="28972" y="5330"/>
                    <a:pt x="28954" y="5330"/>
                  </a:cubicBezTo>
                  <a:cubicBezTo>
                    <a:pt x="28937" y="5348"/>
                    <a:pt x="28919" y="5404"/>
                    <a:pt x="28937" y="5439"/>
                  </a:cubicBezTo>
                  <a:cubicBezTo>
                    <a:pt x="28954" y="5457"/>
                    <a:pt x="28972" y="5457"/>
                    <a:pt x="29011" y="5457"/>
                  </a:cubicBezTo>
                  <a:lnTo>
                    <a:pt x="29046" y="5457"/>
                  </a:lnTo>
                  <a:cubicBezTo>
                    <a:pt x="29080" y="5439"/>
                    <a:pt x="29080" y="5387"/>
                    <a:pt x="29063" y="5348"/>
                  </a:cubicBezTo>
                  <a:cubicBezTo>
                    <a:pt x="29046" y="5330"/>
                    <a:pt x="29028" y="5313"/>
                    <a:pt x="29011" y="5313"/>
                  </a:cubicBezTo>
                  <a:close/>
                  <a:moveTo>
                    <a:pt x="814" y="5404"/>
                  </a:moveTo>
                  <a:cubicBezTo>
                    <a:pt x="797" y="5404"/>
                    <a:pt x="762" y="5404"/>
                    <a:pt x="762" y="5439"/>
                  </a:cubicBezTo>
                  <a:cubicBezTo>
                    <a:pt x="727" y="5457"/>
                    <a:pt x="745" y="5513"/>
                    <a:pt x="780" y="5531"/>
                  </a:cubicBezTo>
                  <a:cubicBezTo>
                    <a:pt x="780" y="5548"/>
                    <a:pt x="797" y="5548"/>
                    <a:pt x="814" y="5548"/>
                  </a:cubicBezTo>
                  <a:cubicBezTo>
                    <a:pt x="836" y="5548"/>
                    <a:pt x="854" y="5531"/>
                    <a:pt x="871" y="5513"/>
                  </a:cubicBezTo>
                  <a:cubicBezTo>
                    <a:pt x="888" y="5474"/>
                    <a:pt x="888" y="5439"/>
                    <a:pt x="854" y="5404"/>
                  </a:cubicBezTo>
                  <a:close/>
                  <a:moveTo>
                    <a:pt x="29207" y="5622"/>
                  </a:moveTo>
                  <a:cubicBezTo>
                    <a:pt x="29189" y="5622"/>
                    <a:pt x="29172" y="5622"/>
                    <a:pt x="29172" y="5639"/>
                  </a:cubicBezTo>
                  <a:cubicBezTo>
                    <a:pt x="29137" y="5657"/>
                    <a:pt x="29120" y="5692"/>
                    <a:pt x="29154" y="5731"/>
                  </a:cubicBezTo>
                  <a:cubicBezTo>
                    <a:pt x="29154" y="5748"/>
                    <a:pt x="29189" y="5766"/>
                    <a:pt x="29207" y="5766"/>
                  </a:cubicBezTo>
                  <a:cubicBezTo>
                    <a:pt x="29228" y="5766"/>
                    <a:pt x="29228" y="5766"/>
                    <a:pt x="29246" y="5748"/>
                  </a:cubicBezTo>
                  <a:cubicBezTo>
                    <a:pt x="29281" y="5731"/>
                    <a:pt x="29281" y="5692"/>
                    <a:pt x="29263" y="5657"/>
                  </a:cubicBezTo>
                  <a:cubicBezTo>
                    <a:pt x="29246" y="5639"/>
                    <a:pt x="29228" y="5622"/>
                    <a:pt x="29207" y="5622"/>
                  </a:cubicBezTo>
                  <a:close/>
                  <a:moveTo>
                    <a:pt x="619" y="5713"/>
                  </a:moveTo>
                  <a:cubicBezTo>
                    <a:pt x="597" y="5713"/>
                    <a:pt x="562" y="5713"/>
                    <a:pt x="562" y="5731"/>
                  </a:cubicBezTo>
                  <a:cubicBezTo>
                    <a:pt x="527" y="5766"/>
                    <a:pt x="545" y="5822"/>
                    <a:pt x="579" y="5840"/>
                  </a:cubicBezTo>
                  <a:cubicBezTo>
                    <a:pt x="579" y="5840"/>
                    <a:pt x="597" y="5857"/>
                    <a:pt x="619" y="5857"/>
                  </a:cubicBezTo>
                  <a:cubicBezTo>
                    <a:pt x="636" y="5857"/>
                    <a:pt x="671" y="5840"/>
                    <a:pt x="671" y="5822"/>
                  </a:cubicBezTo>
                  <a:cubicBezTo>
                    <a:pt x="688" y="5783"/>
                    <a:pt x="688" y="5731"/>
                    <a:pt x="653" y="5713"/>
                  </a:cubicBezTo>
                  <a:close/>
                  <a:moveTo>
                    <a:pt x="29372" y="5931"/>
                  </a:moveTo>
                  <a:cubicBezTo>
                    <a:pt x="29337" y="5966"/>
                    <a:pt x="29337" y="6001"/>
                    <a:pt x="29355" y="6040"/>
                  </a:cubicBezTo>
                  <a:cubicBezTo>
                    <a:pt x="29372" y="6057"/>
                    <a:pt x="29389" y="6074"/>
                    <a:pt x="29407" y="6074"/>
                  </a:cubicBezTo>
                  <a:cubicBezTo>
                    <a:pt x="29424" y="6074"/>
                    <a:pt x="29446" y="6057"/>
                    <a:pt x="29446" y="6057"/>
                  </a:cubicBezTo>
                  <a:cubicBezTo>
                    <a:pt x="29481" y="6040"/>
                    <a:pt x="29498" y="5983"/>
                    <a:pt x="29463" y="5948"/>
                  </a:cubicBezTo>
                  <a:cubicBezTo>
                    <a:pt x="29463" y="5931"/>
                    <a:pt x="29424" y="5931"/>
                    <a:pt x="29407" y="5931"/>
                  </a:cubicBezTo>
                  <a:close/>
                  <a:moveTo>
                    <a:pt x="436" y="6018"/>
                  </a:moveTo>
                  <a:cubicBezTo>
                    <a:pt x="401" y="6018"/>
                    <a:pt x="379" y="6018"/>
                    <a:pt x="362" y="6057"/>
                  </a:cubicBezTo>
                  <a:cubicBezTo>
                    <a:pt x="344" y="6092"/>
                    <a:pt x="362" y="6127"/>
                    <a:pt x="401" y="6148"/>
                  </a:cubicBezTo>
                  <a:cubicBezTo>
                    <a:pt x="401" y="6166"/>
                    <a:pt x="418" y="6166"/>
                    <a:pt x="436" y="6166"/>
                  </a:cubicBezTo>
                  <a:cubicBezTo>
                    <a:pt x="453" y="6166"/>
                    <a:pt x="471" y="6148"/>
                    <a:pt x="488" y="6127"/>
                  </a:cubicBezTo>
                  <a:cubicBezTo>
                    <a:pt x="510" y="6092"/>
                    <a:pt x="510" y="6040"/>
                    <a:pt x="471" y="6018"/>
                  </a:cubicBezTo>
                  <a:close/>
                  <a:moveTo>
                    <a:pt x="29624" y="6218"/>
                  </a:moveTo>
                  <a:cubicBezTo>
                    <a:pt x="29607" y="6218"/>
                    <a:pt x="29590" y="6218"/>
                    <a:pt x="29572" y="6235"/>
                  </a:cubicBezTo>
                  <a:cubicBezTo>
                    <a:pt x="29533" y="6257"/>
                    <a:pt x="29533" y="6292"/>
                    <a:pt x="29555" y="6327"/>
                  </a:cubicBezTo>
                  <a:cubicBezTo>
                    <a:pt x="29572" y="6344"/>
                    <a:pt x="29590" y="6366"/>
                    <a:pt x="29624" y="6366"/>
                  </a:cubicBezTo>
                  <a:cubicBezTo>
                    <a:pt x="29624" y="6366"/>
                    <a:pt x="29642" y="6366"/>
                    <a:pt x="29664" y="6344"/>
                  </a:cubicBezTo>
                  <a:cubicBezTo>
                    <a:pt x="29698" y="6327"/>
                    <a:pt x="29698" y="6292"/>
                    <a:pt x="29681" y="6257"/>
                  </a:cubicBezTo>
                  <a:cubicBezTo>
                    <a:pt x="29664" y="6235"/>
                    <a:pt x="29642" y="6218"/>
                    <a:pt x="29624" y="6218"/>
                  </a:cubicBezTo>
                  <a:close/>
                  <a:moveTo>
                    <a:pt x="253" y="6327"/>
                  </a:moveTo>
                  <a:cubicBezTo>
                    <a:pt x="236" y="6327"/>
                    <a:pt x="201" y="6344"/>
                    <a:pt x="183" y="6366"/>
                  </a:cubicBezTo>
                  <a:cubicBezTo>
                    <a:pt x="162" y="6401"/>
                    <a:pt x="183" y="6453"/>
                    <a:pt x="218" y="6475"/>
                  </a:cubicBezTo>
                  <a:lnTo>
                    <a:pt x="253" y="6475"/>
                  </a:lnTo>
                  <a:cubicBezTo>
                    <a:pt x="271" y="6475"/>
                    <a:pt x="310" y="6453"/>
                    <a:pt x="327" y="6436"/>
                  </a:cubicBezTo>
                  <a:cubicBezTo>
                    <a:pt x="344" y="6401"/>
                    <a:pt x="327" y="6366"/>
                    <a:pt x="292" y="6344"/>
                  </a:cubicBezTo>
                  <a:cubicBezTo>
                    <a:pt x="271" y="6327"/>
                    <a:pt x="271" y="6327"/>
                    <a:pt x="253" y="6327"/>
                  </a:cubicBezTo>
                  <a:close/>
                  <a:moveTo>
                    <a:pt x="29825" y="6510"/>
                  </a:moveTo>
                  <a:cubicBezTo>
                    <a:pt x="29807" y="6510"/>
                    <a:pt x="29790" y="6527"/>
                    <a:pt x="29790" y="6527"/>
                  </a:cubicBezTo>
                  <a:cubicBezTo>
                    <a:pt x="29751" y="6544"/>
                    <a:pt x="29733" y="6601"/>
                    <a:pt x="29772" y="6636"/>
                  </a:cubicBezTo>
                  <a:cubicBezTo>
                    <a:pt x="29772" y="6653"/>
                    <a:pt x="29807" y="6653"/>
                    <a:pt x="29825" y="6653"/>
                  </a:cubicBezTo>
                  <a:lnTo>
                    <a:pt x="29859" y="6653"/>
                  </a:lnTo>
                  <a:cubicBezTo>
                    <a:pt x="29899" y="6618"/>
                    <a:pt x="29916" y="6584"/>
                    <a:pt x="29881" y="6544"/>
                  </a:cubicBezTo>
                  <a:cubicBezTo>
                    <a:pt x="29859" y="6527"/>
                    <a:pt x="29842" y="6510"/>
                    <a:pt x="29825" y="6510"/>
                  </a:cubicBezTo>
                  <a:close/>
                  <a:moveTo>
                    <a:pt x="92" y="6653"/>
                  </a:moveTo>
                  <a:cubicBezTo>
                    <a:pt x="53" y="6653"/>
                    <a:pt x="36" y="6671"/>
                    <a:pt x="18" y="6692"/>
                  </a:cubicBezTo>
                  <a:cubicBezTo>
                    <a:pt x="1" y="6727"/>
                    <a:pt x="18" y="6779"/>
                    <a:pt x="53" y="6801"/>
                  </a:cubicBezTo>
                  <a:lnTo>
                    <a:pt x="92" y="6801"/>
                  </a:lnTo>
                  <a:cubicBezTo>
                    <a:pt x="110" y="6801"/>
                    <a:pt x="144" y="6779"/>
                    <a:pt x="144" y="6762"/>
                  </a:cubicBezTo>
                  <a:cubicBezTo>
                    <a:pt x="162" y="6727"/>
                    <a:pt x="162" y="6671"/>
                    <a:pt x="127" y="6653"/>
                  </a:cubicBezTo>
                  <a:close/>
                  <a:moveTo>
                    <a:pt x="30025" y="6819"/>
                  </a:moveTo>
                  <a:cubicBezTo>
                    <a:pt x="30025" y="6819"/>
                    <a:pt x="30007" y="6819"/>
                    <a:pt x="29990" y="6836"/>
                  </a:cubicBezTo>
                  <a:cubicBezTo>
                    <a:pt x="29951" y="6853"/>
                    <a:pt x="29951" y="6888"/>
                    <a:pt x="29968" y="6927"/>
                  </a:cubicBezTo>
                  <a:cubicBezTo>
                    <a:pt x="29990" y="6945"/>
                    <a:pt x="30007" y="6962"/>
                    <a:pt x="30025" y="6962"/>
                  </a:cubicBezTo>
                  <a:cubicBezTo>
                    <a:pt x="30042" y="6962"/>
                    <a:pt x="30060" y="6962"/>
                    <a:pt x="30077" y="6945"/>
                  </a:cubicBezTo>
                  <a:cubicBezTo>
                    <a:pt x="30099" y="6927"/>
                    <a:pt x="30116" y="6871"/>
                    <a:pt x="30099" y="6853"/>
                  </a:cubicBezTo>
                  <a:cubicBezTo>
                    <a:pt x="30077" y="6836"/>
                    <a:pt x="30060" y="6819"/>
                    <a:pt x="30025" y="6819"/>
                  </a:cubicBezTo>
                  <a:close/>
                  <a:moveTo>
                    <a:pt x="30242" y="7106"/>
                  </a:moveTo>
                  <a:cubicBezTo>
                    <a:pt x="30225" y="7106"/>
                    <a:pt x="30207" y="7127"/>
                    <a:pt x="30186" y="7127"/>
                  </a:cubicBezTo>
                  <a:cubicBezTo>
                    <a:pt x="30168" y="7145"/>
                    <a:pt x="30151" y="7197"/>
                    <a:pt x="30168" y="7236"/>
                  </a:cubicBezTo>
                  <a:cubicBezTo>
                    <a:pt x="30186" y="7254"/>
                    <a:pt x="30207" y="7254"/>
                    <a:pt x="30242" y="7254"/>
                  </a:cubicBezTo>
                  <a:lnTo>
                    <a:pt x="30277" y="7254"/>
                  </a:lnTo>
                  <a:cubicBezTo>
                    <a:pt x="30316" y="7215"/>
                    <a:pt x="30316" y="7180"/>
                    <a:pt x="30295" y="7145"/>
                  </a:cubicBezTo>
                  <a:cubicBezTo>
                    <a:pt x="30277" y="7127"/>
                    <a:pt x="30260" y="7106"/>
                    <a:pt x="30242" y="7106"/>
                  </a:cubicBezTo>
                  <a:close/>
                  <a:moveTo>
                    <a:pt x="30442" y="7415"/>
                  </a:moveTo>
                  <a:cubicBezTo>
                    <a:pt x="30425" y="7415"/>
                    <a:pt x="30403" y="7415"/>
                    <a:pt x="30403" y="7432"/>
                  </a:cubicBezTo>
                  <a:cubicBezTo>
                    <a:pt x="30368" y="7454"/>
                    <a:pt x="30368" y="7506"/>
                    <a:pt x="30386" y="7523"/>
                  </a:cubicBezTo>
                  <a:cubicBezTo>
                    <a:pt x="30403" y="7541"/>
                    <a:pt x="30425" y="7563"/>
                    <a:pt x="30442" y="7563"/>
                  </a:cubicBezTo>
                  <a:cubicBezTo>
                    <a:pt x="30460" y="7563"/>
                    <a:pt x="30477" y="7563"/>
                    <a:pt x="30477" y="7541"/>
                  </a:cubicBezTo>
                  <a:cubicBezTo>
                    <a:pt x="30512" y="7523"/>
                    <a:pt x="30534" y="7471"/>
                    <a:pt x="30495" y="7432"/>
                  </a:cubicBezTo>
                  <a:cubicBezTo>
                    <a:pt x="30477" y="7415"/>
                    <a:pt x="30460" y="7415"/>
                    <a:pt x="30442" y="7415"/>
                  </a:cubicBezTo>
                  <a:close/>
                  <a:moveTo>
                    <a:pt x="30621" y="7706"/>
                  </a:moveTo>
                  <a:cubicBezTo>
                    <a:pt x="30586" y="7741"/>
                    <a:pt x="30586" y="7780"/>
                    <a:pt x="30603" y="7815"/>
                  </a:cubicBezTo>
                  <a:cubicBezTo>
                    <a:pt x="30621" y="7832"/>
                    <a:pt x="30643" y="7850"/>
                    <a:pt x="30660" y="7850"/>
                  </a:cubicBezTo>
                  <a:cubicBezTo>
                    <a:pt x="30677" y="7850"/>
                    <a:pt x="30695" y="7832"/>
                    <a:pt x="30712" y="7832"/>
                  </a:cubicBezTo>
                  <a:cubicBezTo>
                    <a:pt x="30751" y="7798"/>
                    <a:pt x="30751" y="7758"/>
                    <a:pt x="30712" y="7724"/>
                  </a:cubicBezTo>
                  <a:cubicBezTo>
                    <a:pt x="30712" y="7706"/>
                    <a:pt x="30695" y="7706"/>
                    <a:pt x="30660" y="7706"/>
                  </a:cubicBezTo>
                  <a:close/>
                  <a:moveTo>
                    <a:pt x="30838" y="7998"/>
                  </a:moveTo>
                  <a:cubicBezTo>
                    <a:pt x="30804" y="8033"/>
                    <a:pt x="30804" y="8067"/>
                    <a:pt x="30821" y="8107"/>
                  </a:cubicBezTo>
                  <a:cubicBezTo>
                    <a:pt x="30838" y="8124"/>
                    <a:pt x="30860" y="8141"/>
                    <a:pt x="30878" y="8141"/>
                  </a:cubicBezTo>
                  <a:cubicBezTo>
                    <a:pt x="30895" y="8141"/>
                    <a:pt x="30912" y="8141"/>
                    <a:pt x="30912" y="8124"/>
                  </a:cubicBezTo>
                  <a:cubicBezTo>
                    <a:pt x="30930" y="8124"/>
                    <a:pt x="30930" y="8107"/>
                    <a:pt x="30947" y="8107"/>
                  </a:cubicBezTo>
                  <a:cubicBezTo>
                    <a:pt x="30930" y="8085"/>
                    <a:pt x="30930" y="8085"/>
                    <a:pt x="30930" y="8067"/>
                  </a:cubicBezTo>
                  <a:lnTo>
                    <a:pt x="30930" y="8015"/>
                  </a:lnTo>
                  <a:cubicBezTo>
                    <a:pt x="30912" y="7998"/>
                    <a:pt x="30895" y="7998"/>
                    <a:pt x="30878" y="7998"/>
                  </a:cubicBezTo>
                  <a:close/>
                  <a:moveTo>
                    <a:pt x="31039" y="8302"/>
                  </a:moveTo>
                  <a:lnTo>
                    <a:pt x="31021" y="8324"/>
                  </a:lnTo>
                  <a:cubicBezTo>
                    <a:pt x="31004" y="8324"/>
                    <a:pt x="30986" y="8341"/>
                    <a:pt x="30986" y="8341"/>
                  </a:cubicBezTo>
                  <a:cubicBezTo>
                    <a:pt x="31004" y="8376"/>
                    <a:pt x="31004" y="8394"/>
                    <a:pt x="30986" y="8433"/>
                  </a:cubicBezTo>
                  <a:cubicBezTo>
                    <a:pt x="31004" y="8450"/>
                    <a:pt x="31021" y="8450"/>
                    <a:pt x="31039" y="8450"/>
                  </a:cubicBezTo>
                  <a:lnTo>
                    <a:pt x="31078" y="8450"/>
                  </a:lnTo>
                  <a:cubicBezTo>
                    <a:pt x="31113" y="8433"/>
                    <a:pt x="31130" y="8394"/>
                    <a:pt x="31113" y="8359"/>
                  </a:cubicBezTo>
                  <a:cubicBezTo>
                    <a:pt x="31113" y="8324"/>
                    <a:pt x="31078" y="8302"/>
                    <a:pt x="31039" y="8302"/>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59"/>
            <p:cNvSpPr/>
            <p:nvPr/>
          </p:nvSpPr>
          <p:spPr>
            <a:xfrm rot="-5400000">
              <a:off x="6203955" y="1949848"/>
              <a:ext cx="5541947" cy="1301487"/>
            </a:xfrm>
            <a:custGeom>
              <a:avLst/>
              <a:gdLst/>
              <a:ahLst/>
              <a:cxnLst/>
              <a:rect l="l" t="t" r="r" b="b"/>
              <a:pathLst>
                <a:path w="30987" h="7977" extrusionOk="0">
                  <a:moveTo>
                    <a:pt x="12802" y="1"/>
                  </a:moveTo>
                  <a:cubicBezTo>
                    <a:pt x="12763" y="1"/>
                    <a:pt x="12728" y="36"/>
                    <a:pt x="12728" y="70"/>
                  </a:cubicBezTo>
                  <a:cubicBezTo>
                    <a:pt x="12728" y="127"/>
                    <a:pt x="12763" y="144"/>
                    <a:pt x="12802" y="144"/>
                  </a:cubicBezTo>
                  <a:cubicBezTo>
                    <a:pt x="12837" y="144"/>
                    <a:pt x="12872" y="110"/>
                    <a:pt x="12872" y="70"/>
                  </a:cubicBezTo>
                  <a:cubicBezTo>
                    <a:pt x="12872" y="36"/>
                    <a:pt x="12837" y="1"/>
                    <a:pt x="12802" y="1"/>
                  </a:cubicBezTo>
                  <a:close/>
                  <a:moveTo>
                    <a:pt x="13163" y="1"/>
                  </a:moveTo>
                  <a:cubicBezTo>
                    <a:pt x="13129" y="1"/>
                    <a:pt x="13089" y="36"/>
                    <a:pt x="13089" y="70"/>
                  </a:cubicBezTo>
                  <a:cubicBezTo>
                    <a:pt x="13089" y="127"/>
                    <a:pt x="13129" y="144"/>
                    <a:pt x="13163" y="144"/>
                  </a:cubicBezTo>
                  <a:cubicBezTo>
                    <a:pt x="13198" y="144"/>
                    <a:pt x="13237" y="127"/>
                    <a:pt x="13237" y="88"/>
                  </a:cubicBezTo>
                  <a:cubicBezTo>
                    <a:pt x="13237" y="36"/>
                    <a:pt x="13198" y="18"/>
                    <a:pt x="13163" y="1"/>
                  </a:cubicBezTo>
                  <a:close/>
                  <a:moveTo>
                    <a:pt x="12437" y="18"/>
                  </a:moveTo>
                  <a:cubicBezTo>
                    <a:pt x="12402" y="18"/>
                    <a:pt x="12367" y="53"/>
                    <a:pt x="12367" y="110"/>
                  </a:cubicBezTo>
                  <a:cubicBezTo>
                    <a:pt x="12367" y="144"/>
                    <a:pt x="12402" y="162"/>
                    <a:pt x="12437" y="162"/>
                  </a:cubicBezTo>
                  <a:cubicBezTo>
                    <a:pt x="12493" y="162"/>
                    <a:pt x="12511" y="127"/>
                    <a:pt x="12511" y="88"/>
                  </a:cubicBezTo>
                  <a:cubicBezTo>
                    <a:pt x="12511" y="53"/>
                    <a:pt x="12476" y="18"/>
                    <a:pt x="12437" y="18"/>
                  </a:cubicBezTo>
                  <a:close/>
                  <a:moveTo>
                    <a:pt x="24459" y="18"/>
                  </a:moveTo>
                  <a:cubicBezTo>
                    <a:pt x="24420" y="18"/>
                    <a:pt x="24385" y="36"/>
                    <a:pt x="24385" y="88"/>
                  </a:cubicBezTo>
                  <a:cubicBezTo>
                    <a:pt x="24385" y="127"/>
                    <a:pt x="24420" y="162"/>
                    <a:pt x="24459" y="162"/>
                  </a:cubicBezTo>
                  <a:cubicBezTo>
                    <a:pt x="24494" y="162"/>
                    <a:pt x="24529" y="127"/>
                    <a:pt x="24529" y="88"/>
                  </a:cubicBezTo>
                  <a:cubicBezTo>
                    <a:pt x="24529" y="36"/>
                    <a:pt x="24494" y="18"/>
                    <a:pt x="24459" y="18"/>
                  </a:cubicBezTo>
                  <a:close/>
                  <a:moveTo>
                    <a:pt x="13525" y="36"/>
                  </a:moveTo>
                  <a:cubicBezTo>
                    <a:pt x="13490" y="36"/>
                    <a:pt x="13455" y="53"/>
                    <a:pt x="13455" y="88"/>
                  </a:cubicBezTo>
                  <a:cubicBezTo>
                    <a:pt x="13455" y="144"/>
                    <a:pt x="13472" y="179"/>
                    <a:pt x="13525" y="179"/>
                  </a:cubicBezTo>
                  <a:cubicBezTo>
                    <a:pt x="13564" y="179"/>
                    <a:pt x="13599" y="144"/>
                    <a:pt x="13599" y="110"/>
                  </a:cubicBezTo>
                  <a:cubicBezTo>
                    <a:pt x="13599" y="70"/>
                    <a:pt x="13581" y="36"/>
                    <a:pt x="13525" y="36"/>
                  </a:cubicBezTo>
                  <a:close/>
                  <a:moveTo>
                    <a:pt x="24094" y="36"/>
                  </a:moveTo>
                  <a:cubicBezTo>
                    <a:pt x="24059" y="36"/>
                    <a:pt x="24024" y="70"/>
                    <a:pt x="24024" y="110"/>
                  </a:cubicBezTo>
                  <a:cubicBezTo>
                    <a:pt x="24024" y="144"/>
                    <a:pt x="24059" y="179"/>
                    <a:pt x="24094" y="179"/>
                  </a:cubicBezTo>
                  <a:lnTo>
                    <a:pt x="24116" y="179"/>
                  </a:lnTo>
                  <a:cubicBezTo>
                    <a:pt x="24150" y="179"/>
                    <a:pt x="24168" y="144"/>
                    <a:pt x="24168" y="88"/>
                  </a:cubicBezTo>
                  <a:cubicBezTo>
                    <a:pt x="24168" y="53"/>
                    <a:pt x="24133" y="36"/>
                    <a:pt x="24094" y="36"/>
                  </a:cubicBezTo>
                  <a:close/>
                  <a:moveTo>
                    <a:pt x="24821" y="36"/>
                  </a:moveTo>
                  <a:cubicBezTo>
                    <a:pt x="24786" y="36"/>
                    <a:pt x="24747" y="53"/>
                    <a:pt x="24747" y="88"/>
                  </a:cubicBezTo>
                  <a:cubicBezTo>
                    <a:pt x="24747" y="144"/>
                    <a:pt x="24786" y="162"/>
                    <a:pt x="24821" y="179"/>
                  </a:cubicBezTo>
                  <a:cubicBezTo>
                    <a:pt x="24855" y="179"/>
                    <a:pt x="24895" y="144"/>
                    <a:pt x="24895" y="110"/>
                  </a:cubicBezTo>
                  <a:cubicBezTo>
                    <a:pt x="24895" y="70"/>
                    <a:pt x="24877" y="36"/>
                    <a:pt x="24838" y="36"/>
                  </a:cubicBezTo>
                  <a:close/>
                  <a:moveTo>
                    <a:pt x="12076" y="53"/>
                  </a:moveTo>
                  <a:cubicBezTo>
                    <a:pt x="12041" y="70"/>
                    <a:pt x="12002" y="110"/>
                    <a:pt x="12002" y="144"/>
                  </a:cubicBezTo>
                  <a:cubicBezTo>
                    <a:pt x="12002" y="179"/>
                    <a:pt x="12041" y="197"/>
                    <a:pt x="12076" y="197"/>
                  </a:cubicBezTo>
                  <a:lnTo>
                    <a:pt x="12093" y="197"/>
                  </a:lnTo>
                  <a:cubicBezTo>
                    <a:pt x="12128" y="197"/>
                    <a:pt x="12150" y="162"/>
                    <a:pt x="12150" y="127"/>
                  </a:cubicBezTo>
                  <a:cubicBezTo>
                    <a:pt x="12150" y="88"/>
                    <a:pt x="12110" y="53"/>
                    <a:pt x="12076" y="53"/>
                  </a:cubicBezTo>
                  <a:close/>
                  <a:moveTo>
                    <a:pt x="13890" y="88"/>
                  </a:moveTo>
                  <a:cubicBezTo>
                    <a:pt x="13851" y="88"/>
                    <a:pt x="13816" y="110"/>
                    <a:pt x="13816" y="144"/>
                  </a:cubicBezTo>
                  <a:cubicBezTo>
                    <a:pt x="13799" y="179"/>
                    <a:pt x="13834" y="218"/>
                    <a:pt x="13868" y="236"/>
                  </a:cubicBezTo>
                  <a:lnTo>
                    <a:pt x="13890" y="236"/>
                  </a:lnTo>
                  <a:cubicBezTo>
                    <a:pt x="13925" y="236"/>
                    <a:pt x="13942" y="197"/>
                    <a:pt x="13960" y="179"/>
                  </a:cubicBezTo>
                  <a:cubicBezTo>
                    <a:pt x="13960" y="127"/>
                    <a:pt x="13942" y="88"/>
                    <a:pt x="13908" y="88"/>
                  </a:cubicBezTo>
                  <a:close/>
                  <a:moveTo>
                    <a:pt x="23733" y="88"/>
                  </a:moveTo>
                  <a:cubicBezTo>
                    <a:pt x="23698" y="110"/>
                    <a:pt x="23659" y="144"/>
                    <a:pt x="23681" y="179"/>
                  </a:cubicBezTo>
                  <a:cubicBezTo>
                    <a:pt x="23681" y="218"/>
                    <a:pt x="23715" y="236"/>
                    <a:pt x="23750" y="236"/>
                  </a:cubicBezTo>
                  <a:cubicBezTo>
                    <a:pt x="23807" y="218"/>
                    <a:pt x="23824" y="179"/>
                    <a:pt x="23807" y="144"/>
                  </a:cubicBezTo>
                  <a:cubicBezTo>
                    <a:pt x="23807" y="110"/>
                    <a:pt x="23768" y="88"/>
                    <a:pt x="23733" y="88"/>
                  </a:cubicBezTo>
                  <a:close/>
                  <a:moveTo>
                    <a:pt x="25182" y="88"/>
                  </a:moveTo>
                  <a:cubicBezTo>
                    <a:pt x="25147" y="88"/>
                    <a:pt x="25112" y="127"/>
                    <a:pt x="25112" y="144"/>
                  </a:cubicBezTo>
                  <a:cubicBezTo>
                    <a:pt x="25095" y="197"/>
                    <a:pt x="25130" y="236"/>
                    <a:pt x="25164" y="236"/>
                  </a:cubicBezTo>
                  <a:lnTo>
                    <a:pt x="25182" y="236"/>
                  </a:lnTo>
                  <a:cubicBezTo>
                    <a:pt x="25221" y="236"/>
                    <a:pt x="25238" y="218"/>
                    <a:pt x="25256" y="179"/>
                  </a:cubicBezTo>
                  <a:cubicBezTo>
                    <a:pt x="25256" y="144"/>
                    <a:pt x="25238" y="110"/>
                    <a:pt x="25203" y="110"/>
                  </a:cubicBezTo>
                  <a:lnTo>
                    <a:pt x="25182" y="88"/>
                  </a:lnTo>
                  <a:close/>
                  <a:moveTo>
                    <a:pt x="11714" y="110"/>
                  </a:moveTo>
                  <a:cubicBezTo>
                    <a:pt x="11675" y="110"/>
                    <a:pt x="11640" y="144"/>
                    <a:pt x="11640" y="197"/>
                  </a:cubicBezTo>
                  <a:cubicBezTo>
                    <a:pt x="11658" y="236"/>
                    <a:pt x="11675" y="253"/>
                    <a:pt x="11714" y="253"/>
                  </a:cubicBezTo>
                  <a:lnTo>
                    <a:pt x="11732" y="253"/>
                  </a:lnTo>
                  <a:cubicBezTo>
                    <a:pt x="11767" y="253"/>
                    <a:pt x="11801" y="218"/>
                    <a:pt x="11784" y="162"/>
                  </a:cubicBezTo>
                  <a:cubicBezTo>
                    <a:pt x="11784" y="127"/>
                    <a:pt x="11749" y="110"/>
                    <a:pt x="11714" y="110"/>
                  </a:cubicBezTo>
                  <a:close/>
                  <a:moveTo>
                    <a:pt x="11349" y="162"/>
                  </a:moveTo>
                  <a:cubicBezTo>
                    <a:pt x="11314" y="179"/>
                    <a:pt x="11279" y="218"/>
                    <a:pt x="11297" y="253"/>
                  </a:cubicBezTo>
                  <a:cubicBezTo>
                    <a:pt x="11297" y="288"/>
                    <a:pt x="11332" y="305"/>
                    <a:pt x="11366" y="305"/>
                  </a:cubicBezTo>
                  <a:cubicBezTo>
                    <a:pt x="11423" y="305"/>
                    <a:pt x="11440" y="271"/>
                    <a:pt x="11440" y="236"/>
                  </a:cubicBezTo>
                  <a:cubicBezTo>
                    <a:pt x="11423" y="197"/>
                    <a:pt x="11406" y="162"/>
                    <a:pt x="11366" y="162"/>
                  </a:cubicBezTo>
                  <a:close/>
                  <a:moveTo>
                    <a:pt x="14234" y="162"/>
                  </a:moveTo>
                  <a:cubicBezTo>
                    <a:pt x="14216" y="162"/>
                    <a:pt x="14177" y="179"/>
                    <a:pt x="14160" y="218"/>
                  </a:cubicBezTo>
                  <a:cubicBezTo>
                    <a:pt x="14160" y="253"/>
                    <a:pt x="14177" y="305"/>
                    <a:pt x="14216" y="305"/>
                  </a:cubicBezTo>
                  <a:lnTo>
                    <a:pt x="14234" y="305"/>
                  </a:lnTo>
                  <a:cubicBezTo>
                    <a:pt x="14269" y="305"/>
                    <a:pt x="14303" y="288"/>
                    <a:pt x="14303" y="253"/>
                  </a:cubicBezTo>
                  <a:cubicBezTo>
                    <a:pt x="14325" y="218"/>
                    <a:pt x="14286" y="179"/>
                    <a:pt x="14251" y="162"/>
                  </a:cubicBezTo>
                  <a:close/>
                  <a:moveTo>
                    <a:pt x="23372" y="179"/>
                  </a:moveTo>
                  <a:cubicBezTo>
                    <a:pt x="23332" y="197"/>
                    <a:pt x="23315" y="236"/>
                    <a:pt x="23315" y="271"/>
                  </a:cubicBezTo>
                  <a:cubicBezTo>
                    <a:pt x="23332" y="305"/>
                    <a:pt x="23354" y="327"/>
                    <a:pt x="23389" y="327"/>
                  </a:cubicBezTo>
                  <a:lnTo>
                    <a:pt x="23406" y="327"/>
                  </a:lnTo>
                  <a:cubicBezTo>
                    <a:pt x="23441" y="305"/>
                    <a:pt x="23480" y="271"/>
                    <a:pt x="23463" y="236"/>
                  </a:cubicBezTo>
                  <a:cubicBezTo>
                    <a:pt x="23441" y="197"/>
                    <a:pt x="23424" y="179"/>
                    <a:pt x="23389" y="179"/>
                  </a:cubicBezTo>
                  <a:close/>
                  <a:moveTo>
                    <a:pt x="25530" y="218"/>
                  </a:moveTo>
                  <a:cubicBezTo>
                    <a:pt x="25491" y="218"/>
                    <a:pt x="25473" y="236"/>
                    <a:pt x="25456" y="253"/>
                  </a:cubicBezTo>
                  <a:cubicBezTo>
                    <a:pt x="25438" y="288"/>
                    <a:pt x="25456" y="345"/>
                    <a:pt x="25491" y="362"/>
                  </a:cubicBezTo>
                  <a:lnTo>
                    <a:pt x="25530" y="362"/>
                  </a:lnTo>
                  <a:cubicBezTo>
                    <a:pt x="25547" y="362"/>
                    <a:pt x="25582" y="345"/>
                    <a:pt x="25582" y="327"/>
                  </a:cubicBezTo>
                  <a:cubicBezTo>
                    <a:pt x="25599" y="288"/>
                    <a:pt x="25582" y="236"/>
                    <a:pt x="25547" y="218"/>
                  </a:cubicBezTo>
                  <a:close/>
                  <a:moveTo>
                    <a:pt x="10988" y="236"/>
                  </a:moveTo>
                  <a:cubicBezTo>
                    <a:pt x="10953" y="253"/>
                    <a:pt x="10931" y="288"/>
                    <a:pt x="10931" y="327"/>
                  </a:cubicBezTo>
                  <a:cubicBezTo>
                    <a:pt x="10953" y="362"/>
                    <a:pt x="10970" y="379"/>
                    <a:pt x="11005" y="379"/>
                  </a:cubicBezTo>
                  <a:lnTo>
                    <a:pt x="11023" y="379"/>
                  </a:lnTo>
                  <a:cubicBezTo>
                    <a:pt x="11062" y="379"/>
                    <a:pt x="11079" y="345"/>
                    <a:pt x="11079" y="305"/>
                  </a:cubicBezTo>
                  <a:cubicBezTo>
                    <a:pt x="11079" y="271"/>
                    <a:pt x="11040" y="236"/>
                    <a:pt x="11005" y="236"/>
                  </a:cubicBezTo>
                  <a:close/>
                  <a:moveTo>
                    <a:pt x="14578" y="271"/>
                  </a:moveTo>
                  <a:cubicBezTo>
                    <a:pt x="14560" y="271"/>
                    <a:pt x="14521" y="288"/>
                    <a:pt x="14521" y="327"/>
                  </a:cubicBezTo>
                  <a:cubicBezTo>
                    <a:pt x="14504" y="362"/>
                    <a:pt x="14521" y="397"/>
                    <a:pt x="14560" y="414"/>
                  </a:cubicBezTo>
                  <a:lnTo>
                    <a:pt x="14578" y="414"/>
                  </a:lnTo>
                  <a:cubicBezTo>
                    <a:pt x="14612" y="414"/>
                    <a:pt x="14652" y="397"/>
                    <a:pt x="14652" y="379"/>
                  </a:cubicBezTo>
                  <a:cubicBezTo>
                    <a:pt x="14669" y="345"/>
                    <a:pt x="14652" y="288"/>
                    <a:pt x="14612" y="288"/>
                  </a:cubicBezTo>
                  <a:cubicBezTo>
                    <a:pt x="14595" y="271"/>
                    <a:pt x="14595" y="271"/>
                    <a:pt x="14578" y="271"/>
                  </a:cubicBezTo>
                  <a:close/>
                  <a:moveTo>
                    <a:pt x="23045" y="288"/>
                  </a:moveTo>
                  <a:lnTo>
                    <a:pt x="23028" y="305"/>
                  </a:lnTo>
                  <a:cubicBezTo>
                    <a:pt x="22989" y="305"/>
                    <a:pt x="22971" y="362"/>
                    <a:pt x="22971" y="397"/>
                  </a:cubicBezTo>
                  <a:cubicBezTo>
                    <a:pt x="22989" y="414"/>
                    <a:pt x="23028" y="436"/>
                    <a:pt x="23045" y="436"/>
                  </a:cubicBezTo>
                  <a:lnTo>
                    <a:pt x="23080" y="436"/>
                  </a:lnTo>
                  <a:cubicBezTo>
                    <a:pt x="23115" y="414"/>
                    <a:pt x="23137" y="379"/>
                    <a:pt x="23115" y="345"/>
                  </a:cubicBezTo>
                  <a:cubicBezTo>
                    <a:pt x="23097" y="305"/>
                    <a:pt x="23080" y="288"/>
                    <a:pt x="23045" y="288"/>
                  </a:cubicBezTo>
                  <a:close/>
                  <a:moveTo>
                    <a:pt x="10644" y="327"/>
                  </a:moveTo>
                  <a:cubicBezTo>
                    <a:pt x="10605" y="327"/>
                    <a:pt x="10570" y="362"/>
                    <a:pt x="10587" y="414"/>
                  </a:cubicBezTo>
                  <a:cubicBezTo>
                    <a:pt x="10587" y="436"/>
                    <a:pt x="10627" y="471"/>
                    <a:pt x="10661" y="471"/>
                  </a:cubicBezTo>
                  <a:cubicBezTo>
                    <a:pt x="10714" y="453"/>
                    <a:pt x="10735" y="414"/>
                    <a:pt x="10714" y="379"/>
                  </a:cubicBezTo>
                  <a:cubicBezTo>
                    <a:pt x="10714" y="345"/>
                    <a:pt x="10679" y="327"/>
                    <a:pt x="10661" y="327"/>
                  </a:cubicBezTo>
                  <a:close/>
                  <a:moveTo>
                    <a:pt x="10279" y="397"/>
                  </a:moveTo>
                  <a:cubicBezTo>
                    <a:pt x="10244" y="414"/>
                    <a:pt x="10226" y="453"/>
                    <a:pt x="10226" y="488"/>
                  </a:cubicBezTo>
                  <a:cubicBezTo>
                    <a:pt x="10244" y="523"/>
                    <a:pt x="10261" y="545"/>
                    <a:pt x="10300" y="545"/>
                  </a:cubicBezTo>
                  <a:lnTo>
                    <a:pt x="10318" y="545"/>
                  </a:lnTo>
                  <a:cubicBezTo>
                    <a:pt x="10352" y="523"/>
                    <a:pt x="10370" y="488"/>
                    <a:pt x="10370" y="453"/>
                  </a:cubicBezTo>
                  <a:cubicBezTo>
                    <a:pt x="10370" y="414"/>
                    <a:pt x="10335" y="397"/>
                    <a:pt x="10300" y="397"/>
                  </a:cubicBezTo>
                  <a:close/>
                  <a:moveTo>
                    <a:pt x="25834" y="397"/>
                  </a:moveTo>
                  <a:cubicBezTo>
                    <a:pt x="25817" y="397"/>
                    <a:pt x="25800" y="397"/>
                    <a:pt x="25782" y="414"/>
                  </a:cubicBezTo>
                  <a:cubicBezTo>
                    <a:pt x="25765" y="453"/>
                    <a:pt x="25765" y="506"/>
                    <a:pt x="25800" y="523"/>
                  </a:cubicBezTo>
                  <a:cubicBezTo>
                    <a:pt x="25817" y="523"/>
                    <a:pt x="25834" y="545"/>
                    <a:pt x="25834" y="545"/>
                  </a:cubicBezTo>
                  <a:cubicBezTo>
                    <a:pt x="25874" y="545"/>
                    <a:pt x="25891" y="523"/>
                    <a:pt x="25908" y="506"/>
                  </a:cubicBezTo>
                  <a:cubicBezTo>
                    <a:pt x="25926" y="471"/>
                    <a:pt x="25908" y="414"/>
                    <a:pt x="25874" y="397"/>
                  </a:cubicBezTo>
                  <a:close/>
                  <a:moveTo>
                    <a:pt x="14921" y="414"/>
                  </a:moveTo>
                  <a:cubicBezTo>
                    <a:pt x="14887" y="414"/>
                    <a:pt x="14869" y="436"/>
                    <a:pt x="14847" y="471"/>
                  </a:cubicBezTo>
                  <a:cubicBezTo>
                    <a:pt x="14830" y="488"/>
                    <a:pt x="14847" y="545"/>
                    <a:pt x="14887" y="562"/>
                  </a:cubicBezTo>
                  <a:lnTo>
                    <a:pt x="14921" y="562"/>
                  </a:lnTo>
                  <a:cubicBezTo>
                    <a:pt x="14939" y="562"/>
                    <a:pt x="14956" y="562"/>
                    <a:pt x="14978" y="523"/>
                  </a:cubicBezTo>
                  <a:cubicBezTo>
                    <a:pt x="14995" y="488"/>
                    <a:pt x="14978" y="453"/>
                    <a:pt x="14956" y="436"/>
                  </a:cubicBezTo>
                  <a:cubicBezTo>
                    <a:pt x="14939" y="436"/>
                    <a:pt x="14921" y="414"/>
                    <a:pt x="14921" y="414"/>
                  </a:cubicBezTo>
                  <a:close/>
                  <a:moveTo>
                    <a:pt x="22680" y="436"/>
                  </a:moveTo>
                  <a:cubicBezTo>
                    <a:pt x="22645" y="453"/>
                    <a:pt x="22628" y="506"/>
                    <a:pt x="22645" y="545"/>
                  </a:cubicBezTo>
                  <a:cubicBezTo>
                    <a:pt x="22662" y="562"/>
                    <a:pt x="22680" y="579"/>
                    <a:pt x="22719" y="579"/>
                  </a:cubicBezTo>
                  <a:lnTo>
                    <a:pt x="22736" y="579"/>
                  </a:lnTo>
                  <a:cubicBezTo>
                    <a:pt x="22771" y="562"/>
                    <a:pt x="22789" y="506"/>
                    <a:pt x="22771" y="471"/>
                  </a:cubicBezTo>
                  <a:cubicBezTo>
                    <a:pt x="22771" y="453"/>
                    <a:pt x="22736" y="436"/>
                    <a:pt x="22719" y="436"/>
                  </a:cubicBezTo>
                  <a:close/>
                  <a:moveTo>
                    <a:pt x="9935" y="471"/>
                  </a:moveTo>
                  <a:lnTo>
                    <a:pt x="9935" y="488"/>
                  </a:lnTo>
                  <a:cubicBezTo>
                    <a:pt x="9883" y="488"/>
                    <a:pt x="9865" y="523"/>
                    <a:pt x="9883" y="562"/>
                  </a:cubicBezTo>
                  <a:cubicBezTo>
                    <a:pt x="9883" y="597"/>
                    <a:pt x="9917" y="614"/>
                    <a:pt x="9952" y="614"/>
                  </a:cubicBezTo>
                  <a:cubicBezTo>
                    <a:pt x="10009" y="614"/>
                    <a:pt x="10026" y="579"/>
                    <a:pt x="10009" y="545"/>
                  </a:cubicBezTo>
                  <a:cubicBezTo>
                    <a:pt x="10009" y="506"/>
                    <a:pt x="9974" y="471"/>
                    <a:pt x="9935" y="471"/>
                  </a:cubicBezTo>
                  <a:close/>
                  <a:moveTo>
                    <a:pt x="9574" y="562"/>
                  </a:moveTo>
                  <a:cubicBezTo>
                    <a:pt x="9539" y="579"/>
                    <a:pt x="9517" y="614"/>
                    <a:pt x="9517" y="653"/>
                  </a:cubicBezTo>
                  <a:cubicBezTo>
                    <a:pt x="9539" y="688"/>
                    <a:pt x="9556" y="706"/>
                    <a:pt x="9591" y="706"/>
                  </a:cubicBezTo>
                  <a:lnTo>
                    <a:pt x="9608" y="706"/>
                  </a:lnTo>
                  <a:cubicBezTo>
                    <a:pt x="9648" y="688"/>
                    <a:pt x="9665" y="653"/>
                    <a:pt x="9665" y="614"/>
                  </a:cubicBezTo>
                  <a:cubicBezTo>
                    <a:pt x="9648" y="579"/>
                    <a:pt x="9626" y="562"/>
                    <a:pt x="9591" y="562"/>
                  </a:cubicBezTo>
                  <a:close/>
                  <a:moveTo>
                    <a:pt x="22393" y="579"/>
                  </a:moveTo>
                  <a:cubicBezTo>
                    <a:pt x="22375" y="579"/>
                    <a:pt x="22353" y="597"/>
                    <a:pt x="22353" y="597"/>
                  </a:cubicBezTo>
                  <a:cubicBezTo>
                    <a:pt x="22319" y="614"/>
                    <a:pt x="22301" y="653"/>
                    <a:pt x="22319" y="688"/>
                  </a:cubicBezTo>
                  <a:cubicBezTo>
                    <a:pt x="22336" y="723"/>
                    <a:pt x="22353" y="723"/>
                    <a:pt x="22393" y="723"/>
                  </a:cubicBezTo>
                  <a:lnTo>
                    <a:pt x="22410" y="723"/>
                  </a:lnTo>
                  <a:cubicBezTo>
                    <a:pt x="22445" y="706"/>
                    <a:pt x="22462" y="671"/>
                    <a:pt x="22445" y="632"/>
                  </a:cubicBezTo>
                  <a:cubicBezTo>
                    <a:pt x="22427" y="597"/>
                    <a:pt x="22410" y="579"/>
                    <a:pt x="22393" y="579"/>
                  </a:cubicBezTo>
                  <a:close/>
                  <a:moveTo>
                    <a:pt x="26126" y="597"/>
                  </a:moveTo>
                  <a:cubicBezTo>
                    <a:pt x="26109" y="597"/>
                    <a:pt x="26091" y="614"/>
                    <a:pt x="26074" y="632"/>
                  </a:cubicBezTo>
                  <a:cubicBezTo>
                    <a:pt x="26052" y="653"/>
                    <a:pt x="26052" y="706"/>
                    <a:pt x="26091" y="723"/>
                  </a:cubicBezTo>
                  <a:cubicBezTo>
                    <a:pt x="26109" y="740"/>
                    <a:pt x="26126" y="740"/>
                    <a:pt x="26126" y="740"/>
                  </a:cubicBezTo>
                  <a:cubicBezTo>
                    <a:pt x="26161" y="740"/>
                    <a:pt x="26183" y="740"/>
                    <a:pt x="26200" y="723"/>
                  </a:cubicBezTo>
                  <a:cubicBezTo>
                    <a:pt x="26217" y="688"/>
                    <a:pt x="26217" y="653"/>
                    <a:pt x="26183" y="614"/>
                  </a:cubicBezTo>
                  <a:cubicBezTo>
                    <a:pt x="26161" y="614"/>
                    <a:pt x="26143" y="597"/>
                    <a:pt x="26126" y="597"/>
                  </a:cubicBezTo>
                  <a:close/>
                  <a:moveTo>
                    <a:pt x="15230" y="614"/>
                  </a:moveTo>
                  <a:cubicBezTo>
                    <a:pt x="15195" y="614"/>
                    <a:pt x="15174" y="614"/>
                    <a:pt x="15156" y="653"/>
                  </a:cubicBezTo>
                  <a:cubicBezTo>
                    <a:pt x="15139" y="671"/>
                    <a:pt x="15156" y="723"/>
                    <a:pt x="15195" y="740"/>
                  </a:cubicBezTo>
                  <a:cubicBezTo>
                    <a:pt x="15195" y="762"/>
                    <a:pt x="15213" y="762"/>
                    <a:pt x="15230" y="762"/>
                  </a:cubicBezTo>
                  <a:cubicBezTo>
                    <a:pt x="15248" y="762"/>
                    <a:pt x="15265" y="740"/>
                    <a:pt x="15283" y="723"/>
                  </a:cubicBezTo>
                  <a:cubicBezTo>
                    <a:pt x="15304" y="688"/>
                    <a:pt x="15304" y="653"/>
                    <a:pt x="15265" y="614"/>
                  </a:cubicBezTo>
                  <a:close/>
                  <a:moveTo>
                    <a:pt x="9230" y="653"/>
                  </a:moveTo>
                  <a:cubicBezTo>
                    <a:pt x="9173" y="653"/>
                    <a:pt x="9156" y="688"/>
                    <a:pt x="9173" y="740"/>
                  </a:cubicBezTo>
                  <a:cubicBezTo>
                    <a:pt x="9173" y="762"/>
                    <a:pt x="9212" y="797"/>
                    <a:pt x="9247" y="797"/>
                  </a:cubicBezTo>
                  <a:lnTo>
                    <a:pt x="9265" y="797"/>
                  </a:lnTo>
                  <a:cubicBezTo>
                    <a:pt x="9299" y="780"/>
                    <a:pt x="9321" y="740"/>
                    <a:pt x="9299" y="706"/>
                  </a:cubicBezTo>
                  <a:cubicBezTo>
                    <a:pt x="9299" y="671"/>
                    <a:pt x="9265" y="653"/>
                    <a:pt x="9247" y="653"/>
                  </a:cubicBezTo>
                  <a:close/>
                  <a:moveTo>
                    <a:pt x="8886" y="723"/>
                  </a:moveTo>
                  <a:lnTo>
                    <a:pt x="8864" y="740"/>
                  </a:lnTo>
                  <a:cubicBezTo>
                    <a:pt x="8830" y="740"/>
                    <a:pt x="8812" y="780"/>
                    <a:pt x="8812" y="814"/>
                  </a:cubicBezTo>
                  <a:cubicBezTo>
                    <a:pt x="8830" y="849"/>
                    <a:pt x="8847" y="871"/>
                    <a:pt x="8886" y="871"/>
                  </a:cubicBezTo>
                  <a:lnTo>
                    <a:pt x="8904" y="871"/>
                  </a:lnTo>
                  <a:cubicBezTo>
                    <a:pt x="8938" y="871"/>
                    <a:pt x="8973" y="832"/>
                    <a:pt x="8956" y="780"/>
                  </a:cubicBezTo>
                  <a:cubicBezTo>
                    <a:pt x="8956" y="762"/>
                    <a:pt x="8921" y="723"/>
                    <a:pt x="8886" y="723"/>
                  </a:cubicBezTo>
                  <a:close/>
                  <a:moveTo>
                    <a:pt x="22027" y="762"/>
                  </a:moveTo>
                  <a:cubicBezTo>
                    <a:pt x="21992" y="780"/>
                    <a:pt x="21975" y="832"/>
                    <a:pt x="21992" y="871"/>
                  </a:cubicBezTo>
                  <a:cubicBezTo>
                    <a:pt x="22010" y="888"/>
                    <a:pt x="22027" y="906"/>
                    <a:pt x="22066" y="906"/>
                  </a:cubicBezTo>
                  <a:cubicBezTo>
                    <a:pt x="22066" y="906"/>
                    <a:pt x="22084" y="906"/>
                    <a:pt x="22101" y="888"/>
                  </a:cubicBezTo>
                  <a:cubicBezTo>
                    <a:pt x="22136" y="871"/>
                    <a:pt x="22136" y="832"/>
                    <a:pt x="22118" y="797"/>
                  </a:cubicBezTo>
                  <a:cubicBezTo>
                    <a:pt x="22118" y="762"/>
                    <a:pt x="22084" y="762"/>
                    <a:pt x="22066" y="762"/>
                  </a:cubicBezTo>
                  <a:close/>
                  <a:moveTo>
                    <a:pt x="15539" y="797"/>
                  </a:moveTo>
                  <a:cubicBezTo>
                    <a:pt x="15500" y="797"/>
                    <a:pt x="15483" y="814"/>
                    <a:pt x="15465" y="832"/>
                  </a:cubicBezTo>
                  <a:cubicBezTo>
                    <a:pt x="15448" y="871"/>
                    <a:pt x="15465" y="906"/>
                    <a:pt x="15500" y="941"/>
                  </a:cubicBezTo>
                  <a:lnTo>
                    <a:pt x="15539" y="941"/>
                  </a:lnTo>
                  <a:cubicBezTo>
                    <a:pt x="15557" y="941"/>
                    <a:pt x="15574" y="941"/>
                    <a:pt x="15591" y="906"/>
                  </a:cubicBezTo>
                  <a:cubicBezTo>
                    <a:pt x="15609" y="888"/>
                    <a:pt x="15609" y="832"/>
                    <a:pt x="15574" y="814"/>
                  </a:cubicBezTo>
                  <a:cubicBezTo>
                    <a:pt x="15557" y="797"/>
                    <a:pt x="15539" y="797"/>
                    <a:pt x="15539" y="797"/>
                  </a:cubicBezTo>
                  <a:close/>
                  <a:moveTo>
                    <a:pt x="8521" y="814"/>
                  </a:moveTo>
                  <a:cubicBezTo>
                    <a:pt x="8486" y="832"/>
                    <a:pt x="8451" y="871"/>
                    <a:pt x="8468" y="906"/>
                  </a:cubicBezTo>
                  <a:cubicBezTo>
                    <a:pt x="8468" y="941"/>
                    <a:pt x="8503" y="958"/>
                    <a:pt x="8538" y="958"/>
                  </a:cubicBezTo>
                  <a:lnTo>
                    <a:pt x="8560" y="958"/>
                  </a:lnTo>
                  <a:cubicBezTo>
                    <a:pt x="8595" y="958"/>
                    <a:pt x="8612" y="906"/>
                    <a:pt x="8612" y="871"/>
                  </a:cubicBezTo>
                  <a:cubicBezTo>
                    <a:pt x="8595" y="849"/>
                    <a:pt x="8577" y="814"/>
                    <a:pt x="8538" y="814"/>
                  </a:cubicBezTo>
                  <a:close/>
                  <a:moveTo>
                    <a:pt x="26400" y="849"/>
                  </a:moveTo>
                  <a:cubicBezTo>
                    <a:pt x="26378" y="849"/>
                    <a:pt x="26361" y="849"/>
                    <a:pt x="26344" y="871"/>
                  </a:cubicBezTo>
                  <a:cubicBezTo>
                    <a:pt x="26326" y="906"/>
                    <a:pt x="26326" y="941"/>
                    <a:pt x="26344" y="980"/>
                  </a:cubicBezTo>
                  <a:cubicBezTo>
                    <a:pt x="26361" y="980"/>
                    <a:pt x="26378" y="997"/>
                    <a:pt x="26400" y="997"/>
                  </a:cubicBezTo>
                  <a:cubicBezTo>
                    <a:pt x="26417" y="997"/>
                    <a:pt x="26435" y="980"/>
                    <a:pt x="26452" y="980"/>
                  </a:cubicBezTo>
                  <a:cubicBezTo>
                    <a:pt x="26470" y="941"/>
                    <a:pt x="26487" y="906"/>
                    <a:pt x="26452" y="871"/>
                  </a:cubicBezTo>
                  <a:cubicBezTo>
                    <a:pt x="26435" y="849"/>
                    <a:pt x="26417" y="849"/>
                    <a:pt x="26400" y="849"/>
                  </a:cubicBezTo>
                  <a:close/>
                  <a:moveTo>
                    <a:pt x="8177" y="906"/>
                  </a:moveTo>
                  <a:lnTo>
                    <a:pt x="8159" y="923"/>
                  </a:lnTo>
                  <a:cubicBezTo>
                    <a:pt x="8125" y="923"/>
                    <a:pt x="8103" y="958"/>
                    <a:pt x="8125" y="997"/>
                  </a:cubicBezTo>
                  <a:cubicBezTo>
                    <a:pt x="8125" y="1032"/>
                    <a:pt x="8159" y="1049"/>
                    <a:pt x="8177" y="1049"/>
                  </a:cubicBezTo>
                  <a:lnTo>
                    <a:pt x="8194" y="1049"/>
                  </a:lnTo>
                  <a:cubicBezTo>
                    <a:pt x="8251" y="1049"/>
                    <a:pt x="8268" y="1015"/>
                    <a:pt x="8251" y="958"/>
                  </a:cubicBezTo>
                  <a:cubicBezTo>
                    <a:pt x="8251" y="941"/>
                    <a:pt x="8212" y="906"/>
                    <a:pt x="8177" y="906"/>
                  </a:cubicBezTo>
                  <a:close/>
                  <a:moveTo>
                    <a:pt x="21740" y="923"/>
                  </a:moveTo>
                  <a:cubicBezTo>
                    <a:pt x="21740" y="923"/>
                    <a:pt x="21722" y="941"/>
                    <a:pt x="21701" y="941"/>
                  </a:cubicBezTo>
                  <a:cubicBezTo>
                    <a:pt x="21666" y="958"/>
                    <a:pt x="21666" y="1015"/>
                    <a:pt x="21683" y="1032"/>
                  </a:cubicBezTo>
                  <a:cubicBezTo>
                    <a:pt x="21701" y="1067"/>
                    <a:pt x="21722" y="1067"/>
                    <a:pt x="21740" y="1067"/>
                  </a:cubicBezTo>
                  <a:lnTo>
                    <a:pt x="21775" y="1067"/>
                  </a:lnTo>
                  <a:cubicBezTo>
                    <a:pt x="21809" y="1049"/>
                    <a:pt x="21831" y="997"/>
                    <a:pt x="21809" y="958"/>
                  </a:cubicBezTo>
                  <a:cubicBezTo>
                    <a:pt x="21792" y="941"/>
                    <a:pt x="21775" y="923"/>
                    <a:pt x="21740" y="923"/>
                  </a:cubicBezTo>
                  <a:close/>
                  <a:moveTo>
                    <a:pt x="7816" y="1015"/>
                  </a:moveTo>
                  <a:cubicBezTo>
                    <a:pt x="7777" y="1032"/>
                    <a:pt x="7759" y="1067"/>
                    <a:pt x="7759" y="1106"/>
                  </a:cubicBezTo>
                  <a:cubicBezTo>
                    <a:pt x="7777" y="1141"/>
                    <a:pt x="7798" y="1158"/>
                    <a:pt x="7833" y="1158"/>
                  </a:cubicBezTo>
                  <a:lnTo>
                    <a:pt x="7850" y="1158"/>
                  </a:lnTo>
                  <a:cubicBezTo>
                    <a:pt x="7885" y="1141"/>
                    <a:pt x="7924" y="1106"/>
                    <a:pt x="7907" y="1067"/>
                  </a:cubicBezTo>
                  <a:cubicBezTo>
                    <a:pt x="7907" y="1032"/>
                    <a:pt x="7868" y="1015"/>
                    <a:pt x="7833" y="1015"/>
                  </a:cubicBezTo>
                  <a:close/>
                  <a:moveTo>
                    <a:pt x="15826" y="1015"/>
                  </a:moveTo>
                  <a:cubicBezTo>
                    <a:pt x="15809" y="1015"/>
                    <a:pt x="15774" y="1032"/>
                    <a:pt x="15774" y="1049"/>
                  </a:cubicBezTo>
                  <a:cubicBezTo>
                    <a:pt x="15739" y="1067"/>
                    <a:pt x="15739" y="1123"/>
                    <a:pt x="15774" y="1141"/>
                  </a:cubicBezTo>
                  <a:cubicBezTo>
                    <a:pt x="15792" y="1158"/>
                    <a:pt x="15809" y="1158"/>
                    <a:pt x="15826" y="1158"/>
                  </a:cubicBezTo>
                  <a:cubicBezTo>
                    <a:pt x="15848" y="1158"/>
                    <a:pt x="15866" y="1158"/>
                    <a:pt x="15883" y="1141"/>
                  </a:cubicBezTo>
                  <a:cubicBezTo>
                    <a:pt x="15900" y="1106"/>
                    <a:pt x="15900" y="1067"/>
                    <a:pt x="15866" y="1032"/>
                  </a:cubicBezTo>
                  <a:cubicBezTo>
                    <a:pt x="15866" y="1032"/>
                    <a:pt x="15848" y="1015"/>
                    <a:pt x="15826" y="1015"/>
                  </a:cubicBezTo>
                  <a:close/>
                  <a:moveTo>
                    <a:pt x="7472" y="1106"/>
                  </a:moveTo>
                  <a:cubicBezTo>
                    <a:pt x="7433" y="1123"/>
                    <a:pt x="7398" y="1158"/>
                    <a:pt x="7415" y="1197"/>
                  </a:cubicBezTo>
                  <a:cubicBezTo>
                    <a:pt x="7433" y="1232"/>
                    <a:pt x="7450" y="1250"/>
                    <a:pt x="7489" y="1250"/>
                  </a:cubicBezTo>
                  <a:lnTo>
                    <a:pt x="7507" y="1250"/>
                  </a:lnTo>
                  <a:cubicBezTo>
                    <a:pt x="7542" y="1250"/>
                    <a:pt x="7559" y="1197"/>
                    <a:pt x="7559" y="1158"/>
                  </a:cubicBezTo>
                  <a:cubicBezTo>
                    <a:pt x="7542" y="1123"/>
                    <a:pt x="7524" y="1106"/>
                    <a:pt x="7489" y="1106"/>
                  </a:cubicBezTo>
                  <a:close/>
                  <a:moveTo>
                    <a:pt x="21396" y="1123"/>
                  </a:moveTo>
                  <a:cubicBezTo>
                    <a:pt x="21357" y="1141"/>
                    <a:pt x="21357" y="1197"/>
                    <a:pt x="21374" y="1232"/>
                  </a:cubicBezTo>
                  <a:cubicBezTo>
                    <a:pt x="21396" y="1250"/>
                    <a:pt x="21414" y="1267"/>
                    <a:pt x="21431" y="1267"/>
                  </a:cubicBezTo>
                  <a:cubicBezTo>
                    <a:pt x="21448" y="1267"/>
                    <a:pt x="21466" y="1267"/>
                    <a:pt x="21466" y="1250"/>
                  </a:cubicBezTo>
                  <a:cubicBezTo>
                    <a:pt x="21505" y="1232"/>
                    <a:pt x="21522" y="1197"/>
                    <a:pt x="21505" y="1158"/>
                  </a:cubicBezTo>
                  <a:cubicBezTo>
                    <a:pt x="21483" y="1123"/>
                    <a:pt x="21466" y="1123"/>
                    <a:pt x="21431" y="1123"/>
                  </a:cubicBezTo>
                  <a:close/>
                  <a:moveTo>
                    <a:pt x="26635" y="1123"/>
                  </a:moveTo>
                  <a:cubicBezTo>
                    <a:pt x="26618" y="1123"/>
                    <a:pt x="26618" y="1123"/>
                    <a:pt x="26596" y="1141"/>
                  </a:cubicBezTo>
                  <a:cubicBezTo>
                    <a:pt x="26561" y="1158"/>
                    <a:pt x="26561" y="1197"/>
                    <a:pt x="26578" y="1232"/>
                  </a:cubicBezTo>
                  <a:cubicBezTo>
                    <a:pt x="26596" y="1250"/>
                    <a:pt x="26618" y="1267"/>
                    <a:pt x="26635" y="1267"/>
                  </a:cubicBezTo>
                  <a:cubicBezTo>
                    <a:pt x="26652" y="1267"/>
                    <a:pt x="26670" y="1267"/>
                    <a:pt x="26687" y="1250"/>
                  </a:cubicBezTo>
                  <a:cubicBezTo>
                    <a:pt x="26726" y="1232"/>
                    <a:pt x="26726" y="1176"/>
                    <a:pt x="26705" y="1141"/>
                  </a:cubicBezTo>
                  <a:cubicBezTo>
                    <a:pt x="26687" y="1123"/>
                    <a:pt x="26670" y="1123"/>
                    <a:pt x="26635" y="1123"/>
                  </a:cubicBezTo>
                  <a:close/>
                  <a:moveTo>
                    <a:pt x="7124" y="1215"/>
                  </a:moveTo>
                  <a:cubicBezTo>
                    <a:pt x="7089" y="1232"/>
                    <a:pt x="7054" y="1267"/>
                    <a:pt x="7072" y="1306"/>
                  </a:cubicBezTo>
                  <a:cubicBezTo>
                    <a:pt x="7089" y="1341"/>
                    <a:pt x="7106" y="1358"/>
                    <a:pt x="7146" y="1358"/>
                  </a:cubicBezTo>
                  <a:lnTo>
                    <a:pt x="7163" y="1358"/>
                  </a:lnTo>
                  <a:cubicBezTo>
                    <a:pt x="7198" y="1341"/>
                    <a:pt x="7215" y="1306"/>
                    <a:pt x="7215" y="1267"/>
                  </a:cubicBezTo>
                  <a:cubicBezTo>
                    <a:pt x="7198" y="1232"/>
                    <a:pt x="7163" y="1215"/>
                    <a:pt x="7146" y="1215"/>
                  </a:cubicBezTo>
                  <a:close/>
                  <a:moveTo>
                    <a:pt x="16083" y="1267"/>
                  </a:moveTo>
                  <a:cubicBezTo>
                    <a:pt x="16066" y="1267"/>
                    <a:pt x="16044" y="1284"/>
                    <a:pt x="16027" y="1284"/>
                  </a:cubicBezTo>
                  <a:cubicBezTo>
                    <a:pt x="16009" y="1324"/>
                    <a:pt x="16009" y="1358"/>
                    <a:pt x="16027" y="1393"/>
                  </a:cubicBezTo>
                  <a:cubicBezTo>
                    <a:pt x="16044" y="1415"/>
                    <a:pt x="16066" y="1415"/>
                    <a:pt x="16083" y="1415"/>
                  </a:cubicBezTo>
                  <a:cubicBezTo>
                    <a:pt x="16101" y="1415"/>
                    <a:pt x="16118" y="1415"/>
                    <a:pt x="16135" y="1393"/>
                  </a:cubicBezTo>
                  <a:cubicBezTo>
                    <a:pt x="16153" y="1376"/>
                    <a:pt x="16175" y="1324"/>
                    <a:pt x="16135" y="1284"/>
                  </a:cubicBezTo>
                  <a:cubicBezTo>
                    <a:pt x="16118" y="1284"/>
                    <a:pt x="16101" y="1267"/>
                    <a:pt x="16083" y="1267"/>
                  </a:cubicBezTo>
                  <a:close/>
                  <a:moveTo>
                    <a:pt x="21122" y="1306"/>
                  </a:moveTo>
                  <a:cubicBezTo>
                    <a:pt x="21105" y="1306"/>
                    <a:pt x="21105" y="1306"/>
                    <a:pt x="21087" y="1324"/>
                  </a:cubicBezTo>
                  <a:cubicBezTo>
                    <a:pt x="21048" y="1341"/>
                    <a:pt x="21048" y="1376"/>
                    <a:pt x="21070" y="1415"/>
                  </a:cubicBezTo>
                  <a:cubicBezTo>
                    <a:pt x="21087" y="1450"/>
                    <a:pt x="21105" y="1450"/>
                    <a:pt x="21122" y="1450"/>
                  </a:cubicBezTo>
                  <a:lnTo>
                    <a:pt x="21157" y="1450"/>
                  </a:lnTo>
                  <a:cubicBezTo>
                    <a:pt x="21196" y="1415"/>
                    <a:pt x="21213" y="1376"/>
                    <a:pt x="21196" y="1341"/>
                  </a:cubicBezTo>
                  <a:cubicBezTo>
                    <a:pt x="21179" y="1324"/>
                    <a:pt x="21139" y="1306"/>
                    <a:pt x="21122" y="1306"/>
                  </a:cubicBezTo>
                  <a:close/>
                  <a:moveTo>
                    <a:pt x="6780" y="1324"/>
                  </a:moveTo>
                  <a:cubicBezTo>
                    <a:pt x="6728" y="1341"/>
                    <a:pt x="6710" y="1376"/>
                    <a:pt x="6728" y="1415"/>
                  </a:cubicBezTo>
                  <a:cubicBezTo>
                    <a:pt x="6745" y="1450"/>
                    <a:pt x="6763" y="1467"/>
                    <a:pt x="6797" y="1467"/>
                  </a:cubicBezTo>
                  <a:lnTo>
                    <a:pt x="6819" y="1467"/>
                  </a:lnTo>
                  <a:cubicBezTo>
                    <a:pt x="6854" y="1450"/>
                    <a:pt x="6871" y="1415"/>
                    <a:pt x="6871" y="1376"/>
                  </a:cubicBezTo>
                  <a:cubicBezTo>
                    <a:pt x="6854" y="1341"/>
                    <a:pt x="6819" y="1324"/>
                    <a:pt x="6797" y="1324"/>
                  </a:cubicBezTo>
                  <a:close/>
                  <a:moveTo>
                    <a:pt x="26853" y="1415"/>
                  </a:moveTo>
                  <a:cubicBezTo>
                    <a:pt x="26835" y="1415"/>
                    <a:pt x="26813" y="1415"/>
                    <a:pt x="26813" y="1432"/>
                  </a:cubicBezTo>
                  <a:cubicBezTo>
                    <a:pt x="26779" y="1450"/>
                    <a:pt x="26761" y="1485"/>
                    <a:pt x="26796" y="1524"/>
                  </a:cubicBezTo>
                  <a:cubicBezTo>
                    <a:pt x="26796" y="1541"/>
                    <a:pt x="26835" y="1559"/>
                    <a:pt x="26853" y="1559"/>
                  </a:cubicBezTo>
                  <a:cubicBezTo>
                    <a:pt x="26870" y="1559"/>
                    <a:pt x="26887" y="1559"/>
                    <a:pt x="26887" y="1541"/>
                  </a:cubicBezTo>
                  <a:cubicBezTo>
                    <a:pt x="26922" y="1524"/>
                    <a:pt x="26944" y="1485"/>
                    <a:pt x="26905" y="1450"/>
                  </a:cubicBezTo>
                  <a:cubicBezTo>
                    <a:pt x="26905" y="1432"/>
                    <a:pt x="26870" y="1415"/>
                    <a:pt x="26853" y="1415"/>
                  </a:cubicBezTo>
                  <a:close/>
                  <a:moveTo>
                    <a:pt x="6436" y="1450"/>
                  </a:moveTo>
                  <a:cubicBezTo>
                    <a:pt x="6384" y="1467"/>
                    <a:pt x="6362" y="1502"/>
                    <a:pt x="6384" y="1541"/>
                  </a:cubicBezTo>
                  <a:cubicBezTo>
                    <a:pt x="6402" y="1576"/>
                    <a:pt x="6419" y="1593"/>
                    <a:pt x="6454" y="1593"/>
                  </a:cubicBezTo>
                  <a:cubicBezTo>
                    <a:pt x="6454" y="1593"/>
                    <a:pt x="6471" y="1593"/>
                    <a:pt x="6471" y="1576"/>
                  </a:cubicBezTo>
                  <a:cubicBezTo>
                    <a:pt x="6510" y="1576"/>
                    <a:pt x="6528" y="1524"/>
                    <a:pt x="6528" y="1485"/>
                  </a:cubicBezTo>
                  <a:cubicBezTo>
                    <a:pt x="6510" y="1467"/>
                    <a:pt x="6471" y="1450"/>
                    <a:pt x="6454" y="1450"/>
                  </a:cubicBezTo>
                  <a:close/>
                  <a:moveTo>
                    <a:pt x="20778" y="1502"/>
                  </a:moveTo>
                  <a:cubicBezTo>
                    <a:pt x="20743" y="1541"/>
                    <a:pt x="20743" y="1576"/>
                    <a:pt x="20761" y="1611"/>
                  </a:cubicBezTo>
                  <a:cubicBezTo>
                    <a:pt x="20778" y="1633"/>
                    <a:pt x="20796" y="1650"/>
                    <a:pt x="20813" y="1650"/>
                  </a:cubicBezTo>
                  <a:cubicBezTo>
                    <a:pt x="20830" y="1650"/>
                    <a:pt x="20852" y="1650"/>
                    <a:pt x="20852" y="1633"/>
                  </a:cubicBezTo>
                  <a:cubicBezTo>
                    <a:pt x="20887" y="1611"/>
                    <a:pt x="20904" y="1576"/>
                    <a:pt x="20887" y="1541"/>
                  </a:cubicBezTo>
                  <a:cubicBezTo>
                    <a:pt x="20870" y="1524"/>
                    <a:pt x="20852" y="1502"/>
                    <a:pt x="20813" y="1502"/>
                  </a:cubicBezTo>
                  <a:close/>
                  <a:moveTo>
                    <a:pt x="16318" y="1541"/>
                  </a:moveTo>
                  <a:cubicBezTo>
                    <a:pt x="16301" y="1541"/>
                    <a:pt x="16301" y="1541"/>
                    <a:pt x="16283" y="1559"/>
                  </a:cubicBezTo>
                  <a:cubicBezTo>
                    <a:pt x="16244" y="1576"/>
                    <a:pt x="16244" y="1633"/>
                    <a:pt x="16262" y="1667"/>
                  </a:cubicBezTo>
                  <a:cubicBezTo>
                    <a:pt x="16283" y="1685"/>
                    <a:pt x="16301" y="1685"/>
                    <a:pt x="16318" y="1685"/>
                  </a:cubicBezTo>
                  <a:cubicBezTo>
                    <a:pt x="16336" y="1685"/>
                    <a:pt x="16353" y="1685"/>
                    <a:pt x="16370" y="1667"/>
                  </a:cubicBezTo>
                  <a:cubicBezTo>
                    <a:pt x="16410" y="1650"/>
                    <a:pt x="16410" y="1593"/>
                    <a:pt x="16370" y="1576"/>
                  </a:cubicBezTo>
                  <a:cubicBezTo>
                    <a:pt x="16370" y="1559"/>
                    <a:pt x="16336" y="1541"/>
                    <a:pt x="16318" y="1541"/>
                  </a:cubicBezTo>
                  <a:close/>
                  <a:moveTo>
                    <a:pt x="6110" y="1559"/>
                  </a:moveTo>
                  <a:cubicBezTo>
                    <a:pt x="6110" y="1559"/>
                    <a:pt x="6093" y="1559"/>
                    <a:pt x="6093" y="1576"/>
                  </a:cubicBezTo>
                  <a:cubicBezTo>
                    <a:pt x="6058" y="1576"/>
                    <a:pt x="6019" y="1633"/>
                    <a:pt x="6036" y="1667"/>
                  </a:cubicBezTo>
                  <a:cubicBezTo>
                    <a:pt x="6058" y="1685"/>
                    <a:pt x="6075" y="1702"/>
                    <a:pt x="6110" y="1702"/>
                  </a:cubicBezTo>
                  <a:lnTo>
                    <a:pt x="6127" y="1702"/>
                  </a:lnTo>
                  <a:cubicBezTo>
                    <a:pt x="6167" y="1685"/>
                    <a:pt x="6201" y="1650"/>
                    <a:pt x="6184" y="1611"/>
                  </a:cubicBezTo>
                  <a:cubicBezTo>
                    <a:pt x="6167" y="1576"/>
                    <a:pt x="6145" y="1559"/>
                    <a:pt x="6110" y="1559"/>
                  </a:cubicBezTo>
                  <a:close/>
                  <a:moveTo>
                    <a:pt x="5749" y="1702"/>
                  </a:moveTo>
                  <a:cubicBezTo>
                    <a:pt x="5710" y="1720"/>
                    <a:pt x="5692" y="1759"/>
                    <a:pt x="5710" y="1794"/>
                  </a:cubicBezTo>
                  <a:cubicBezTo>
                    <a:pt x="5710" y="1828"/>
                    <a:pt x="5749" y="1850"/>
                    <a:pt x="5766" y="1850"/>
                  </a:cubicBezTo>
                  <a:cubicBezTo>
                    <a:pt x="5784" y="1850"/>
                    <a:pt x="5784" y="1828"/>
                    <a:pt x="5801" y="1828"/>
                  </a:cubicBezTo>
                  <a:cubicBezTo>
                    <a:pt x="5840" y="1811"/>
                    <a:pt x="5858" y="1776"/>
                    <a:pt x="5840" y="1741"/>
                  </a:cubicBezTo>
                  <a:cubicBezTo>
                    <a:pt x="5818" y="1702"/>
                    <a:pt x="5801" y="1702"/>
                    <a:pt x="5766" y="1702"/>
                  </a:cubicBezTo>
                  <a:close/>
                  <a:moveTo>
                    <a:pt x="20469" y="1702"/>
                  </a:moveTo>
                  <a:cubicBezTo>
                    <a:pt x="20434" y="1720"/>
                    <a:pt x="20434" y="1776"/>
                    <a:pt x="20452" y="1811"/>
                  </a:cubicBezTo>
                  <a:cubicBezTo>
                    <a:pt x="20469" y="1828"/>
                    <a:pt x="20487" y="1850"/>
                    <a:pt x="20504" y="1850"/>
                  </a:cubicBezTo>
                  <a:cubicBezTo>
                    <a:pt x="20526" y="1850"/>
                    <a:pt x="20543" y="1828"/>
                    <a:pt x="20543" y="1828"/>
                  </a:cubicBezTo>
                  <a:cubicBezTo>
                    <a:pt x="20578" y="1811"/>
                    <a:pt x="20595" y="1759"/>
                    <a:pt x="20578" y="1720"/>
                  </a:cubicBezTo>
                  <a:cubicBezTo>
                    <a:pt x="20561" y="1702"/>
                    <a:pt x="20543" y="1702"/>
                    <a:pt x="20504" y="1702"/>
                  </a:cubicBezTo>
                  <a:close/>
                  <a:moveTo>
                    <a:pt x="27053" y="1720"/>
                  </a:moveTo>
                  <a:cubicBezTo>
                    <a:pt x="27031" y="1720"/>
                    <a:pt x="27014" y="1720"/>
                    <a:pt x="27014" y="1741"/>
                  </a:cubicBezTo>
                  <a:cubicBezTo>
                    <a:pt x="26979" y="1759"/>
                    <a:pt x="26961" y="1794"/>
                    <a:pt x="26979" y="1828"/>
                  </a:cubicBezTo>
                  <a:cubicBezTo>
                    <a:pt x="26996" y="1850"/>
                    <a:pt x="27014" y="1867"/>
                    <a:pt x="27053" y="1867"/>
                  </a:cubicBezTo>
                  <a:cubicBezTo>
                    <a:pt x="27053" y="1867"/>
                    <a:pt x="27070" y="1867"/>
                    <a:pt x="27088" y="1850"/>
                  </a:cubicBezTo>
                  <a:cubicBezTo>
                    <a:pt x="27122" y="1828"/>
                    <a:pt x="27122" y="1794"/>
                    <a:pt x="27105" y="1759"/>
                  </a:cubicBezTo>
                  <a:cubicBezTo>
                    <a:pt x="27088" y="1741"/>
                    <a:pt x="27070" y="1720"/>
                    <a:pt x="27053" y="1720"/>
                  </a:cubicBezTo>
                  <a:close/>
                  <a:moveTo>
                    <a:pt x="5405" y="1828"/>
                  </a:moveTo>
                  <a:cubicBezTo>
                    <a:pt x="5366" y="1850"/>
                    <a:pt x="5348" y="1902"/>
                    <a:pt x="5366" y="1937"/>
                  </a:cubicBezTo>
                  <a:cubicBezTo>
                    <a:pt x="5383" y="1959"/>
                    <a:pt x="5405" y="1976"/>
                    <a:pt x="5440" y="1976"/>
                  </a:cubicBezTo>
                  <a:lnTo>
                    <a:pt x="5457" y="1976"/>
                  </a:lnTo>
                  <a:cubicBezTo>
                    <a:pt x="5492" y="1959"/>
                    <a:pt x="5514" y="1920"/>
                    <a:pt x="5492" y="1885"/>
                  </a:cubicBezTo>
                  <a:cubicBezTo>
                    <a:pt x="5492" y="1850"/>
                    <a:pt x="5457" y="1828"/>
                    <a:pt x="5440" y="1828"/>
                  </a:cubicBezTo>
                  <a:close/>
                  <a:moveTo>
                    <a:pt x="16553" y="1828"/>
                  </a:moveTo>
                  <a:cubicBezTo>
                    <a:pt x="16536" y="1828"/>
                    <a:pt x="16518" y="1828"/>
                    <a:pt x="16501" y="1850"/>
                  </a:cubicBezTo>
                  <a:cubicBezTo>
                    <a:pt x="16479" y="1867"/>
                    <a:pt x="16462" y="1902"/>
                    <a:pt x="16501" y="1937"/>
                  </a:cubicBezTo>
                  <a:cubicBezTo>
                    <a:pt x="16501" y="1959"/>
                    <a:pt x="16536" y="1976"/>
                    <a:pt x="16553" y="1976"/>
                  </a:cubicBezTo>
                  <a:cubicBezTo>
                    <a:pt x="16571" y="1976"/>
                    <a:pt x="16588" y="1959"/>
                    <a:pt x="16588" y="1959"/>
                  </a:cubicBezTo>
                  <a:cubicBezTo>
                    <a:pt x="16627" y="1937"/>
                    <a:pt x="16627" y="1885"/>
                    <a:pt x="16610" y="1850"/>
                  </a:cubicBezTo>
                  <a:cubicBezTo>
                    <a:pt x="16588" y="1828"/>
                    <a:pt x="16571" y="1828"/>
                    <a:pt x="16553" y="1828"/>
                  </a:cubicBezTo>
                  <a:close/>
                  <a:moveTo>
                    <a:pt x="20199" y="1885"/>
                  </a:moveTo>
                  <a:cubicBezTo>
                    <a:pt x="20199" y="1885"/>
                    <a:pt x="20178" y="1885"/>
                    <a:pt x="20160" y="1902"/>
                  </a:cubicBezTo>
                  <a:cubicBezTo>
                    <a:pt x="20126" y="1920"/>
                    <a:pt x="20126" y="1959"/>
                    <a:pt x="20143" y="1994"/>
                  </a:cubicBezTo>
                  <a:cubicBezTo>
                    <a:pt x="20160" y="2011"/>
                    <a:pt x="20178" y="2028"/>
                    <a:pt x="20199" y="2028"/>
                  </a:cubicBezTo>
                  <a:cubicBezTo>
                    <a:pt x="20217" y="2028"/>
                    <a:pt x="20234" y="2028"/>
                    <a:pt x="20234" y="2011"/>
                  </a:cubicBezTo>
                  <a:cubicBezTo>
                    <a:pt x="20269" y="1994"/>
                    <a:pt x="20287" y="1959"/>
                    <a:pt x="20269" y="1920"/>
                  </a:cubicBezTo>
                  <a:cubicBezTo>
                    <a:pt x="20252" y="1902"/>
                    <a:pt x="20234" y="1885"/>
                    <a:pt x="20199" y="1885"/>
                  </a:cubicBezTo>
                  <a:close/>
                  <a:moveTo>
                    <a:pt x="5079" y="1976"/>
                  </a:moveTo>
                  <a:cubicBezTo>
                    <a:pt x="5040" y="1994"/>
                    <a:pt x="5022" y="2046"/>
                    <a:pt x="5040" y="2085"/>
                  </a:cubicBezTo>
                  <a:cubicBezTo>
                    <a:pt x="5040" y="2102"/>
                    <a:pt x="5079" y="2120"/>
                    <a:pt x="5096" y="2120"/>
                  </a:cubicBezTo>
                  <a:lnTo>
                    <a:pt x="5131" y="2120"/>
                  </a:lnTo>
                  <a:cubicBezTo>
                    <a:pt x="5166" y="2102"/>
                    <a:pt x="5187" y="2046"/>
                    <a:pt x="5166" y="2011"/>
                  </a:cubicBezTo>
                  <a:cubicBezTo>
                    <a:pt x="5148" y="1994"/>
                    <a:pt x="5131" y="1976"/>
                    <a:pt x="5096" y="1976"/>
                  </a:cubicBezTo>
                  <a:close/>
                  <a:moveTo>
                    <a:pt x="27214" y="2028"/>
                  </a:moveTo>
                  <a:lnTo>
                    <a:pt x="27196" y="2046"/>
                  </a:lnTo>
                  <a:cubicBezTo>
                    <a:pt x="27162" y="2068"/>
                    <a:pt x="27140" y="2102"/>
                    <a:pt x="27162" y="2137"/>
                  </a:cubicBezTo>
                  <a:cubicBezTo>
                    <a:pt x="27179" y="2176"/>
                    <a:pt x="27196" y="2176"/>
                    <a:pt x="27214" y="2176"/>
                  </a:cubicBezTo>
                  <a:lnTo>
                    <a:pt x="27249" y="2176"/>
                  </a:lnTo>
                  <a:cubicBezTo>
                    <a:pt x="27288" y="2155"/>
                    <a:pt x="27305" y="2102"/>
                    <a:pt x="27288" y="2085"/>
                  </a:cubicBezTo>
                  <a:cubicBezTo>
                    <a:pt x="27270" y="2046"/>
                    <a:pt x="27249" y="2028"/>
                    <a:pt x="27214" y="2028"/>
                  </a:cubicBezTo>
                  <a:close/>
                  <a:moveTo>
                    <a:pt x="19891" y="2068"/>
                  </a:moveTo>
                  <a:cubicBezTo>
                    <a:pt x="19891" y="2068"/>
                    <a:pt x="19873" y="2085"/>
                    <a:pt x="19851" y="2085"/>
                  </a:cubicBezTo>
                  <a:cubicBezTo>
                    <a:pt x="19817" y="2102"/>
                    <a:pt x="19817" y="2155"/>
                    <a:pt x="19834" y="2194"/>
                  </a:cubicBezTo>
                  <a:cubicBezTo>
                    <a:pt x="19851" y="2211"/>
                    <a:pt x="19873" y="2211"/>
                    <a:pt x="19891" y="2211"/>
                  </a:cubicBezTo>
                  <a:lnTo>
                    <a:pt x="19925" y="2211"/>
                  </a:lnTo>
                  <a:cubicBezTo>
                    <a:pt x="19960" y="2194"/>
                    <a:pt x="19982" y="2137"/>
                    <a:pt x="19960" y="2102"/>
                  </a:cubicBezTo>
                  <a:cubicBezTo>
                    <a:pt x="19943" y="2085"/>
                    <a:pt x="19925" y="2068"/>
                    <a:pt x="19891" y="2068"/>
                  </a:cubicBezTo>
                  <a:close/>
                  <a:moveTo>
                    <a:pt x="4770" y="2120"/>
                  </a:moveTo>
                  <a:cubicBezTo>
                    <a:pt x="4770" y="2120"/>
                    <a:pt x="4752" y="2120"/>
                    <a:pt x="4752" y="2137"/>
                  </a:cubicBezTo>
                  <a:cubicBezTo>
                    <a:pt x="4713" y="2155"/>
                    <a:pt x="4696" y="2194"/>
                    <a:pt x="4713" y="2229"/>
                  </a:cubicBezTo>
                  <a:cubicBezTo>
                    <a:pt x="4713" y="2263"/>
                    <a:pt x="4752" y="2263"/>
                    <a:pt x="4770" y="2263"/>
                  </a:cubicBezTo>
                  <a:lnTo>
                    <a:pt x="4805" y="2263"/>
                  </a:lnTo>
                  <a:cubicBezTo>
                    <a:pt x="4839" y="2246"/>
                    <a:pt x="4861" y="2211"/>
                    <a:pt x="4839" y="2176"/>
                  </a:cubicBezTo>
                  <a:cubicBezTo>
                    <a:pt x="4822" y="2137"/>
                    <a:pt x="4805" y="2120"/>
                    <a:pt x="4770" y="2120"/>
                  </a:cubicBezTo>
                  <a:close/>
                  <a:moveTo>
                    <a:pt x="16736" y="2120"/>
                  </a:moveTo>
                  <a:cubicBezTo>
                    <a:pt x="16697" y="2155"/>
                    <a:pt x="16697" y="2194"/>
                    <a:pt x="16718" y="2229"/>
                  </a:cubicBezTo>
                  <a:cubicBezTo>
                    <a:pt x="16736" y="2246"/>
                    <a:pt x="16753" y="2263"/>
                    <a:pt x="16771" y="2263"/>
                  </a:cubicBezTo>
                  <a:cubicBezTo>
                    <a:pt x="16788" y="2263"/>
                    <a:pt x="16805" y="2246"/>
                    <a:pt x="16827" y="2246"/>
                  </a:cubicBezTo>
                  <a:cubicBezTo>
                    <a:pt x="16845" y="2211"/>
                    <a:pt x="16862" y="2176"/>
                    <a:pt x="16827" y="2137"/>
                  </a:cubicBezTo>
                  <a:cubicBezTo>
                    <a:pt x="16805" y="2120"/>
                    <a:pt x="16788" y="2120"/>
                    <a:pt x="16771" y="2120"/>
                  </a:cubicBezTo>
                  <a:close/>
                  <a:moveTo>
                    <a:pt x="19547" y="2263"/>
                  </a:moveTo>
                  <a:cubicBezTo>
                    <a:pt x="19508" y="2285"/>
                    <a:pt x="19490" y="2337"/>
                    <a:pt x="19525" y="2372"/>
                  </a:cubicBezTo>
                  <a:cubicBezTo>
                    <a:pt x="19525" y="2394"/>
                    <a:pt x="19564" y="2411"/>
                    <a:pt x="19582" y="2411"/>
                  </a:cubicBezTo>
                  <a:cubicBezTo>
                    <a:pt x="19599" y="2411"/>
                    <a:pt x="19599" y="2394"/>
                    <a:pt x="19616" y="2394"/>
                  </a:cubicBezTo>
                  <a:cubicBezTo>
                    <a:pt x="19656" y="2372"/>
                    <a:pt x="19673" y="2337"/>
                    <a:pt x="19634" y="2303"/>
                  </a:cubicBezTo>
                  <a:cubicBezTo>
                    <a:pt x="19634" y="2263"/>
                    <a:pt x="19599" y="2263"/>
                    <a:pt x="19582" y="2263"/>
                  </a:cubicBezTo>
                  <a:close/>
                  <a:moveTo>
                    <a:pt x="4443" y="2285"/>
                  </a:moveTo>
                  <a:cubicBezTo>
                    <a:pt x="4443" y="2285"/>
                    <a:pt x="4426" y="2285"/>
                    <a:pt x="4426" y="2303"/>
                  </a:cubicBezTo>
                  <a:cubicBezTo>
                    <a:pt x="4387" y="2320"/>
                    <a:pt x="4369" y="2355"/>
                    <a:pt x="4387" y="2394"/>
                  </a:cubicBezTo>
                  <a:cubicBezTo>
                    <a:pt x="4387" y="2411"/>
                    <a:pt x="4426" y="2429"/>
                    <a:pt x="4443" y="2429"/>
                  </a:cubicBezTo>
                  <a:lnTo>
                    <a:pt x="4478" y="2429"/>
                  </a:lnTo>
                  <a:cubicBezTo>
                    <a:pt x="4513" y="2411"/>
                    <a:pt x="4535" y="2355"/>
                    <a:pt x="4513" y="2320"/>
                  </a:cubicBezTo>
                  <a:cubicBezTo>
                    <a:pt x="4496" y="2303"/>
                    <a:pt x="4478" y="2285"/>
                    <a:pt x="4443" y="2285"/>
                  </a:cubicBezTo>
                  <a:close/>
                  <a:moveTo>
                    <a:pt x="27397" y="2355"/>
                  </a:moveTo>
                  <a:cubicBezTo>
                    <a:pt x="27379" y="2355"/>
                    <a:pt x="27357" y="2355"/>
                    <a:pt x="27357" y="2372"/>
                  </a:cubicBezTo>
                  <a:cubicBezTo>
                    <a:pt x="27323" y="2394"/>
                    <a:pt x="27305" y="2429"/>
                    <a:pt x="27323" y="2464"/>
                  </a:cubicBezTo>
                  <a:cubicBezTo>
                    <a:pt x="27340" y="2481"/>
                    <a:pt x="27357" y="2503"/>
                    <a:pt x="27397" y="2503"/>
                  </a:cubicBezTo>
                  <a:lnTo>
                    <a:pt x="27414" y="2503"/>
                  </a:lnTo>
                  <a:cubicBezTo>
                    <a:pt x="27449" y="2481"/>
                    <a:pt x="27466" y="2429"/>
                    <a:pt x="27449" y="2394"/>
                  </a:cubicBezTo>
                  <a:cubicBezTo>
                    <a:pt x="27431" y="2372"/>
                    <a:pt x="27414" y="2355"/>
                    <a:pt x="27397" y="2355"/>
                  </a:cubicBezTo>
                  <a:close/>
                  <a:moveTo>
                    <a:pt x="17006" y="2394"/>
                  </a:moveTo>
                  <a:cubicBezTo>
                    <a:pt x="16988" y="2394"/>
                    <a:pt x="16971" y="2394"/>
                    <a:pt x="16953" y="2411"/>
                  </a:cubicBezTo>
                  <a:cubicBezTo>
                    <a:pt x="16936" y="2429"/>
                    <a:pt x="16936" y="2481"/>
                    <a:pt x="16953" y="2503"/>
                  </a:cubicBezTo>
                  <a:cubicBezTo>
                    <a:pt x="16971" y="2520"/>
                    <a:pt x="16988" y="2538"/>
                    <a:pt x="17006" y="2538"/>
                  </a:cubicBezTo>
                  <a:cubicBezTo>
                    <a:pt x="17023" y="2538"/>
                    <a:pt x="17045" y="2520"/>
                    <a:pt x="17062" y="2520"/>
                  </a:cubicBezTo>
                  <a:cubicBezTo>
                    <a:pt x="17080" y="2481"/>
                    <a:pt x="17097" y="2446"/>
                    <a:pt x="17062" y="2411"/>
                  </a:cubicBezTo>
                  <a:cubicBezTo>
                    <a:pt x="17045" y="2394"/>
                    <a:pt x="17023" y="2394"/>
                    <a:pt x="17006" y="2394"/>
                  </a:cubicBezTo>
                  <a:close/>
                  <a:moveTo>
                    <a:pt x="19255" y="2429"/>
                  </a:moveTo>
                  <a:cubicBezTo>
                    <a:pt x="19255" y="2429"/>
                    <a:pt x="19238" y="2429"/>
                    <a:pt x="19238" y="2446"/>
                  </a:cubicBezTo>
                  <a:cubicBezTo>
                    <a:pt x="19199" y="2464"/>
                    <a:pt x="19181" y="2503"/>
                    <a:pt x="19199" y="2538"/>
                  </a:cubicBezTo>
                  <a:cubicBezTo>
                    <a:pt x="19220" y="2572"/>
                    <a:pt x="19238" y="2572"/>
                    <a:pt x="19255" y="2572"/>
                  </a:cubicBezTo>
                  <a:lnTo>
                    <a:pt x="19290" y="2572"/>
                  </a:lnTo>
                  <a:cubicBezTo>
                    <a:pt x="19329" y="2555"/>
                    <a:pt x="19347" y="2503"/>
                    <a:pt x="19329" y="2464"/>
                  </a:cubicBezTo>
                  <a:cubicBezTo>
                    <a:pt x="19307" y="2446"/>
                    <a:pt x="19290" y="2429"/>
                    <a:pt x="19255" y="2429"/>
                  </a:cubicBezTo>
                  <a:close/>
                  <a:moveTo>
                    <a:pt x="4134" y="2446"/>
                  </a:moveTo>
                  <a:cubicBezTo>
                    <a:pt x="4117" y="2446"/>
                    <a:pt x="4100" y="2464"/>
                    <a:pt x="4100" y="2464"/>
                  </a:cubicBezTo>
                  <a:cubicBezTo>
                    <a:pt x="4061" y="2481"/>
                    <a:pt x="4043" y="2520"/>
                    <a:pt x="4061" y="2555"/>
                  </a:cubicBezTo>
                  <a:cubicBezTo>
                    <a:pt x="4078" y="2590"/>
                    <a:pt x="4100" y="2590"/>
                    <a:pt x="4134" y="2590"/>
                  </a:cubicBezTo>
                  <a:lnTo>
                    <a:pt x="4169" y="2590"/>
                  </a:lnTo>
                  <a:cubicBezTo>
                    <a:pt x="4187" y="2572"/>
                    <a:pt x="4208" y="2520"/>
                    <a:pt x="4187" y="2503"/>
                  </a:cubicBezTo>
                  <a:cubicBezTo>
                    <a:pt x="4169" y="2464"/>
                    <a:pt x="4152" y="2446"/>
                    <a:pt x="4134" y="2446"/>
                  </a:cubicBezTo>
                  <a:close/>
                  <a:moveTo>
                    <a:pt x="18946" y="2590"/>
                  </a:moveTo>
                  <a:cubicBezTo>
                    <a:pt x="18929" y="2590"/>
                    <a:pt x="18929" y="2612"/>
                    <a:pt x="18912" y="2612"/>
                  </a:cubicBezTo>
                  <a:cubicBezTo>
                    <a:pt x="18872" y="2629"/>
                    <a:pt x="18855" y="2664"/>
                    <a:pt x="18872" y="2699"/>
                  </a:cubicBezTo>
                  <a:cubicBezTo>
                    <a:pt x="18894" y="2738"/>
                    <a:pt x="18912" y="2738"/>
                    <a:pt x="18946" y="2738"/>
                  </a:cubicBezTo>
                  <a:lnTo>
                    <a:pt x="18964" y="2738"/>
                  </a:lnTo>
                  <a:cubicBezTo>
                    <a:pt x="19003" y="2720"/>
                    <a:pt x="19020" y="2681"/>
                    <a:pt x="19003" y="2646"/>
                  </a:cubicBezTo>
                  <a:cubicBezTo>
                    <a:pt x="19003" y="2612"/>
                    <a:pt x="18964" y="2590"/>
                    <a:pt x="18946" y="2590"/>
                  </a:cubicBezTo>
                  <a:close/>
                  <a:moveTo>
                    <a:pt x="3808" y="2629"/>
                  </a:moveTo>
                  <a:cubicBezTo>
                    <a:pt x="3791" y="2629"/>
                    <a:pt x="3791" y="2629"/>
                    <a:pt x="3773" y="2646"/>
                  </a:cubicBezTo>
                  <a:cubicBezTo>
                    <a:pt x="3734" y="2664"/>
                    <a:pt x="3734" y="2699"/>
                    <a:pt x="3752" y="2738"/>
                  </a:cubicBezTo>
                  <a:cubicBezTo>
                    <a:pt x="3752" y="2755"/>
                    <a:pt x="3791" y="2773"/>
                    <a:pt x="3808" y="2773"/>
                  </a:cubicBezTo>
                  <a:lnTo>
                    <a:pt x="3843" y="2773"/>
                  </a:lnTo>
                  <a:cubicBezTo>
                    <a:pt x="3882" y="2738"/>
                    <a:pt x="3900" y="2699"/>
                    <a:pt x="3882" y="2664"/>
                  </a:cubicBezTo>
                  <a:cubicBezTo>
                    <a:pt x="3860" y="2646"/>
                    <a:pt x="3826" y="2629"/>
                    <a:pt x="3808" y="2629"/>
                  </a:cubicBezTo>
                  <a:close/>
                  <a:moveTo>
                    <a:pt x="17262" y="2646"/>
                  </a:moveTo>
                  <a:cubicBezTo>
                    <a:pt x="17241" y="2646"/>
                    <a:pt x="17223" y="2646"/>
                    <a:pt x="17206" y="2664"/>
                  </a:cubicBezTo>
                  <a:cubicBezTo>
                    <a:pt x="17188" y="2699"/>
                    <a:pt x="17188" y="2738"/>
                    <a:pt x="17223" y="2773"/>
                  </a:cubicBezTo>
                  <a:cubicBezTo>
                    <a:pt x="17241" y="2773"/>
                    <a:pt x="17241" y="2790"/>
                    <a:pt x="17262" y="2790"/>
                  </a:cubicBezTo>
                  <a:cubicBezTo>
                    <a:pt x="17297" y="2790"/>
                    <a:pt x="17315" y="2773"/>
                    <a:pt x="17315" y="2755"/>
                  </a:cubicBezTo>
                  <a:cubicBezTo>
                    <a:pt x="17349" y="2738"/>
                    <a:pt x="17349" y="2681"/>
                    <a:pt x="17315" y="2664"/>
                  </a:cubicBezTo>
                  <a:cubicBezTo>
                    <a:pt x="17297" y="2646"/>
                    <a:pt x="17280" y="2646"/>
                    <a:pt x="17262" y="2646"/>
                  </a:cubicBezTo>
                  <a:close/>
                  <a:moveTo>
                    <a:pt x="27540" y="2681"/>
                  </a:moveTo>
                  <a:cubicBezTo>
                    <a:pt x="27540" y="2681"/>
                    <a:pt x="27523" y="2681"/>
                    <a:pt x="27523" y="2699"/>
                  </a:cubicBezTo>
                  <a:cubicBezTo>
                    <a:pt x="27488" y="2699"/>
                    <a:pt x="27466" y="2755"/>
                    <a:pt x="27488" y="2790"/>
                  </a:cubicBezTo>
                  <a:cubicBezTo>
                    <a:pt x="27505" y="2807"/>
                    <a:pt x="27523" y="2829"/>
                    <a:pt x="27540" y="2829"/>
                  </a:cubicBezTo>
                  <a:lnTo>
                    <a:pt x="27575" y="2829"/>
                  </a:lnTo>
                  <a:cubicBezTo>
                    <a:pt x="27614" y="2807"/>
                    <a:pt x="27632" y="2755"/>
                    <a:pt x="27614" y="2720"/>
                  </a:cubicBezTo>
                  <a:cubicBezTo>
                    <a:pt x="27597" y="2699"/>
                    <a:pt x="27575" y="2681"/>
                    <a:pt x="27540" y="2681"/>
                  </a:cubicBezTo>
                  <a:close/>
                  <a:moveTo>
                    <a:pt x="18585" y="2755"/>
                  </a:moveTo>
                  <a:cubicBezTo>
                    <a:pt x="18546" y="2773"/>
                    <a:pt x="18529" y="2807"/>
                    <a:pt x="18546" y="2847"/>
                  </a:cubicBezTo>
                  <a:cubicBezTo>
                    <a:pt x="18568" y="2881"/>
                    <a:pt x="18585" y="2899"/>
                    <a:pt x="18620" y="2899"/>
                  </a:cubicBezTo>
                  <a:lnTo>
                    <a:pt x="18637" y="2899"/>
                  </a:lnTo>
                  <a:cubicBezTo>
                    <a:pt x="18677" y="2881"/>
                    <a:pt x="18694" y="2829"/>
                    <a:pt x="18677" y="2790"/>
                  </a:cubicBezTo>
                  <a:cubicBezTo>
                    <a:pt x="18677" y="2773"/>
                    <a:pt x="18637" y="2755"/>
                    <a:pt x="18620" y="2755"/>
                  </a:cubicBezTo>
                  <a:close/>
                  <a:moveTo>
                    <a:pt x="3464" y="2807"/>
                  </a:moveTo>
                  <a:cubicBezTo>
                    <a:pt x="3425" y="2829"/>
                    <a:pt x="3408" y="2881"/>
                    <a:pt x="3425" y="2916"/>
                  </a:cubicBezTo>
                  <a:cubicBezTo>
                    <a:pt x="3447" y="2938"/>
                    <a:pt x="3464" y="2955"/>
                    <a:pt x="3499" y="2955"/>
                  </a:cubicBezTo>
                  <a:cubicBezTo>
                    <a:pt x="3499" y="2955"/>
                    <a:pt x="3517" y="2955"/>
                    <a:pt x="3534" y="2938"/>
                  </a:cubicBezTo>
                  <a:cubicBezTo>
                    <a:pt x="3573" y="2916"/>
                    <a:pt x="3573" y="2881"/>
                    <a:pt x="3556" y="2847"/>
                  </a:cubicBezTo>
                  <a:cubicBezTo>
                    <a:pt x="3534" y="2829"/>
                    <a:pt x="3517" y="2807"/>
                    <a:pt x="3499" y="2807"/>
                  </a:cubicBezTo>
                  <a:close/>
                  <a:moveTo>
                    <a:pt x="17567" y="2847"/>
                  </a:moveTo>
                  <a:cubicBezTo>
                    <a:pt x="17550" y="2847"/>
                    <a:pt x="17515" y="2864"/>
                    <a:pt x="17497" y="2881"/>
                  </a:cubicBezTo>
                  <a:cubicBezTo>
                    <a:pt x="17480" y="2916"/>
                    <a:pt x="17497" y="2955"/>
                    <a:pt x="17532" y="2973"/>
                  </a:cubicBezTo>
                  <a:cubicBezTo>
                    <a:pt x="17550" y="2990"/>
                    <a:pt x="17550" y="2990"/>
                    <a:pt x="17567" y="2990"/>
                  </a:cubicBezTo>
                  <a:cubicBezTo>
                    <a:pt x="17606" y="2990"/>
                    <a:pt x="17624" y="2973"/>
                    <a:pt x="17641" y="2938"/>
                  </a:cubicBezTo>
                  <a:cubicBezTo>
                    <a:pt x="17658" y="2899"/>
                    <a:pt x="17641" y="2864"/>
                    <a:pt x="17606" y="2847"/>
                  </a:cubicBezTo>
                  <a:close/>
                  <a:moveTo>
                    <a:pt x="18259" y="2881"/>
                  </a:moveTo>
                  <a:cubicBezTo>
                    <a:pt x="18220" y="2899"/>
                    <a:pt x="18202" y="2938"/>
                    <a:pt x="18202" y="2973"/>
                  </a:cubicBezTo>
                  <a:cubicBezTo>
                    <a:pt x="18220" y="3008"/>
                    <a:pt x="18241" y="3025"/>
                    <a:pt x="18276" y="3025"/>
                  </a:cubicBezTo>
                  <a:lnTo>
                    <a:pt x="18294" y="3025"/>
                  </a:lnTo>
                  <a:cubicBezTo>
                    <a:pt x="18328" y="3008"/>
                    <a:pt x="18350" y="2973"/>
                    <a:pt x="18350" y="2938"/>
                  </a:cubicBezTo>
                  <a:cubicBezTo>
                    <a:pt x="18328" y="2899"/>
                    <a:pt x="18311" y="2881"/>
                    <a:pt x="18276" y="2881"/>
                  </a:cubicBezTo>
                  <a:close/>
                  <a:moveTo>
                    <a:pt x="17915" y="2938"/>
                  </a:moveTo>
                  <a:cubicBezTo>
                    <a:pt x="17876" y="2938"/>
                    <a:pt x="17841" y="2955"/>
                    <a:pt x="17841" y="3008"/>
                  </a:cubicBezTo>
                  <a:cubicBezTo>
                    <a:pt x="17841" y="3047"/>
                    <a:pt x="17876" y="3081"/>
                    <a:pt x="17915" y="3081"/>
                  </a:cubicBezTo>
                  <a:cubicBezTo>
                    <a:pt x="17950" y="3081"/>
                    <a:pt x="17985" y="3047"/>
                    <a:pt x="17985" y="3008"/>
                  </a:cubicBezTo>
                  <a:cubicBezTo>
                    <a:pt x="17985" y="2973"/>
                    <a:pt x="17967" y="2938"/>
                    <a:pt x="17932" y="2938"/>
                  </a:cubicBezTo>
                  <a:close/>
                  <a:moveTo>
                    <a:pt x="3138" y="2990"/>
                  </a:moveTo>
                  <a:cubicBezTo>
                    <a:pt x="3099" y="3025"/>
                    <a:pt x="3099" y="3064"/>
                    <a:pt x="3121" y="3099"/>
                  </a:cubicBezTo>
                  <a:cubicBezTo>
                    <a:pt x="3138" y="3116"/>
                    <a:pt x="3155" y="3134"/>
                    <a:pt x="3173" y="3134"/>
                  </a:cubicBezTo>
                  <a:cubicBezTo>
                    <a:pt x="3190" y="3134"/>
                    <a:pt x="3208" y="3134"/>
                    <a:pt x="3208" y="3116"/>
                  </a:cubicBezTo>
                  <a:cubicBezTo>
                    <a:pt x="3247" y="3099"/>
                    <a:pt x="3264" y="3064"/>
                    <a:pt x="3247" y="3025"/>
                  </a:cubicBezTo>
                  <a:cubicBezTo>
                    <a:pt x="3229" y="3008"/>
                    <a:pt x="3208" y="2990"/>
                    <a:pt x="3173" y="2990"/>
                  </a:cubicBezTo>
                  <a:close/>
                  <a:moveTo>
                    <a:pt x="27705" y="3008"/>
                  </a:moveTo>
                  <a:cubicBezTo>
                    <a:pt x="27705" y="3008"/>
                    <a:pt x="27684" y="3008"/>
                    <a:pt x="27666" y="3025"/>
                  </a:cubicBezTo>
                  <a:cubicBezTo>
                    <a:pt x="27632" y="3025"/>
                    <a:pt x="27632" y="3081"/>
                    <a:pt x="27632" y="3116"/>
                  </a:cubicBezTo>
                  <a:cubicBezTo>
                    <a:pt x="27649" y="3134"/>
                    <a:pt x="27684" y="3155"/>
                    <a:pt x="27705" y="3155"/>
                  </a:cubicBezTo>
                  <a:lnTo>
                    <a:pt x="27740" y="3155"/>
                  </a:lnTo>
                  <a:cubicBezTo>
                    <a:pt x="27775" y="3134"/>
                    <a:pt x="27793" y="3081"/>
                    <a:pt x="27775" y="3047"/>
                  </a:cubicBezTo>
                  <a:cubicBezTo>
                    <a:pt x="27758" y="3025"/>
                    <a:pt x="27740" y="3008"/>
                    <a:pt x="27705" y="3008"/>
                  </a:cubicBezTo>
                  <a:close/>
                  <a:moveTo>
                    <a:pt x="2881" y="3190"/>
                  </a:moveTo>
                  <a:cubicBezTo>
                    <a:pt x="2864" y="3190"/>
                    <a:pt x="2846" y="3190"/>
                    <a:pt x="2829" y="3208"/>
                  </a:cubicBezTo>
                  <a:cubicBezTo>
                    <a:pt x="2812" y="3225"/>
                    <a:pt x="2794" y="3282"/>
                    <a:pt x="2829" y="3316"/>
                  </a:cubicBezTo>
                  <a:cubicBezTo>
                    <a:pt x="2829" y="3334"/>
                    <a:pt x="2864" y="3334"/>
                    <a:pt x="2881" y="3334"/>
                  </a:cubicBezTo>
                  <a:cubicBezTo>
                    <a:pt x="2903" y="3334"/>
                    <a:pt x="2920" y="3334"/>
                    <a:pt x="2920" y="3316"/>
                  </a:cubicBezTo>
                  <a:cubicBezTo>
                    <a:pt x="2955" y="3299"/>
                    <a:pt x="2955" y="3242"/>
                    <a:pt x="2938" y="3225"/>
                  </a:cubicBezTo>
                  <a:cubicBezTo>
                    <a:pt x="2920" y="3208"/>
                    <a:pt x="2903" y="3190"/>
                    <a:pt x="2881" y="3190"/>
                  </a:cubicBezTo>
                  <a:close/>
                  <a:moveTo>
                    <a:pt x="27866" y="3334"/>
                  </a:moveTo>
                  <a:cubicBezTo>
                    <a:pt x="27849" y="3334"/>
                    <a:pt x="27849" y="3334"/>
                    <a:pt x="27832" y="3351"/>
                  </a:cubicBezTo>
                  <a:cubicBezTo>
                    <a:pt x="27793" y="3373"/>
                    <a:pt x="27775" y="3408"/>
                    <a:pt x="27793" y="3443"/>
                  </a:cubicBezTo>
                  <a:cubicBezTo>
                    <a:pt x="27814" y="3460"/>
                    <a:pt x="27832" y="3482"/>
                    <a:pt x="27866" y="3482"/>
                  </a:cubicBezTo>
                  <a:lnTo>
                    <a:pt x="27901" y="3482"/>
                  </a:lnTo>
                  <a:cubicBezTo>
                    <a:pt x="27940" y="3460"/>
                    <a:pt x="27940" y="3408"/>
                    <a:pt x="27923" y="3373"/>
                  </a:cubicBezTo>
                  <a:cubicBezTo>
                    <a:pt x="27923" y="3351"/>
                    <a:pt x="27884" y="3334"/>
                    <a:pt x="27866" y="3334"/>
                  </a:cubicBezTo>
                  <a:close/>
                  <a:moveTo>
                    <a:pt x="2594" y="3425"/>
                  </a:moveTo>
                  <a:cubicBezTo>
                    <a:pt x="2577" y="3425"/>
                    <a:pt x="2555" y="3425"/>
                    <a:pt x="2555" y="3443"/>
                  </a:cubicBezTo>
                  <a:cubicBezTo>
                    <a:pt x="2520" y="3460"/>
                    <a:pt x="2520" y="3517"/>
                    <a:pt x="2538" y="3534"/>
                  </a:cubicBezTo>
                  <a:cubicBezTo>
                    <a:pt x="2555" y="3551"/>
                    <a:pt x="2577" y="3569"/>
                    <a:pt x="2594" y="3569"/>
                  </a:cubicBezTo>
                  <a:cubicBezTo>
                    <a:pt x="2612" y="3569"/>
                    <a:pt x="2629" y="3551"/>
                    <a:pt x="2646" y="3551"/>
                  </a:cubicBezTo>
                  <a:cubicBezTo>
                    <a:pt x="2664" y="3517"/>
                    <a:pt x="2685" y="3482"/>
                    <a:pt x="2646" y="3443"/>
                  </a:cubicBezTo>
                  <a:cubicBezTo>
                    <a:pt x="2629" y="3425"/>
                    <a:pt x="2612" y="3425"/>
                    <a:pt x="2594" y="3425"/>
                  </a:cubicBezTo>
                  <a:close/>
                  <a:moveTo>
                    <a:pt x="2320" y="3660"/>
                  </a:moveTo>
                  <a:cubicBezTo>
                    <a:pt x="2303" y="3660"/>
                    <a:pt x="2285" y="3660"/>
                    <a:pt x="2268" y="3678"/>
                  </a:cubicBezTo>
                  <a:cubicBezTo>
                    <a:pt x="2250" y="3699"/>
                    <a:pt x="2250" y="3752"/>
                    <a:pt x="2268" y="3769"/>
                  </a:cubicBezTo>
                  <a:cubicBezTo>
                    <a:pt x="2285" y="3786"/>
                    <a:pt x="2303" y="3808"/>
                    <a:pt x="2320" y="3808"/>
                  </a:cubicBezTo>
                  <a:cubicBezTo>
                    <a:pt x="2337" y="3808"/>
                    <a:pt x="2359" y="3786"/>
                    <a:pt x="2377" y="3786"/>
                  </a:cubicBezTo>
                  <a:cubicBezTo>
                    <a:pt x="2394" y="3752"/>
                    <a:pt x="2411" y="3717"/>
                    <a:pt x="2377" y="3678"/>
                  </a:cubicBezTo>
                  <a:cubicBezTo>
                    <a:pt x="2359" y="3660"/>
                    <a:pt x="2337" y="3660"/>
                    <a:pt x="2320" y="3660"/>
                  </a:cubicBezTo>
                  <a:close/>
                  <a:moveTo>
                    <a:pt x="27993" y="3660"/>
                  </a:moveTo>
                  <a:cubicBezTo>
                    <a:pt x="27958" y="3699"/>
                    <a:pt x="27940" y="3734"/>
                    <a:pt x="27958" y="3769"/>
                  </a:cubicBezTo>
                  <a:cubicBezTo>
                    <a:pt x="27975" y="3786"/>
                    <a:pt x="27993" y="3808"/>
                    <a:pt x="28032" y="3808"/>
                  </a:cubicBezTo>
                  <a:lnTo>
                    <a:pt x="28067" y="3808"/>
                  </a:lnTo>
                  <a:cubicBezTo>
                    <a:pt x="28101" y="3786"/>
                    <a:pt x="28101" y="3734"/>
                    <a:pt x="28084" y="3699"/>
                  </a:cubicBezTo>
                  <a:cubicBezTo>
                    <a:pt x="28084" y="3678"/>
                    <a:pt x="28049" y="3660"/>
                    <a:pt x="28032" y="3660"/>
                  </a:cubicBezTo>
                  <a:close/>
                  <a:moveTo>
                    <a:pt x="2050" y="3895"/>
                  </a:moveTo>
                  <a:cubicBezTo>
                    <a:pt x="2033" y="3895"/>
                    <a:pt x="2011" y="3895"/>
                    <a:pt x="1994" y="3917"/>
                  </a:cubicBezTo>
                  <a:cubicBezTo>
                    <a:pt x="1976" y="3952"/>
                    <a:pt x="1976" y="3987"/>
                    <a:pt x="1994" y="4026"/>
                  </a:cubicBezTo>
                  <a:cubicBezTo>
                    <a:pt x="2011" y="4043"/>
                    <a:pt x="2033" y="4043"/>
                    <a:pt x="2050" y="4043"/>
                  </a:cubicBezTo>
                  <a:cubicBezTo>
                    <a:pt x="2068" y="4043"/>
                    <a:pt x="2085" y="4043"/>
                    <a:pt x="2102" y="4026"/>
                  </a:cubicBezTo>
                  <a:cubicBezTo>
                    <a:pt x="2142" y="4004"/>
                    <a:pt x="2142" y="3952"/>
                    <a:pt x="2102" y="3917"/>
                  </a:cubicBezTo>
                  <a:cubicBezTo>
                    <a:pt x="2085" y="3917"/>
                    <a:pt x="2068" y="3895"/>
                    <a:pt x="2050" y="3895"/>
                  </a:cubicBezTo>
                  <a:close/>
                  <a:moveTo>
                    <a:pt x="28158" y="3987"/>
                  </a:moveTo>
                  <a:cubicBezTo>
                    <a:pt x="28119" y="4004"/>
                    <a:pt x="28119" y="4061"/>
                    <a:pt x="28141" y="4095"/>
                  </a:cubicBezTo>
                  <a:cubicBezTo>
                    <a:pt x="28158" y="4113"/>
                    <a:pt x="28175" y="4134"/>
                    <a:pt x="28193" y="4134"/>
                  </a:cubicBezTo>
                  <a:cubicBezTo>
                    <a:pt x="28210" y="4134"/>
                    <a:pt x="28228" y="4113"/>
                    <a:pt x="28228" y="4113"/>
                  </a:cubicBezTo>
                  <a:cubicBezTo>
                    <a:pt x="28267" y="4095"/>
                    <a:pt x="28284" y="4061"/>
                    <a:pt x="28267" y="4026"/>
                  </a:cubicBezTo>
                  <a:cubicBezTo>
                    <a:pt x="28249" y="3987"/>
                    <a:pt x="28228" y="3987"/>
                    <a:pt x="28193" y="3987"/>
                  </a:cubicBezTo>
                  <a:close/>
                  <a:moveTo>
                    <a:pt x="1793" y="4152"/>
                  </a:moveTo>
                  <a:cubicBezTo>
                    <a:pt x="1776" y="4152"/>
                    <a:pt x="1759" y="4152"/>
                    <a:pt x="1741" y="4169"/>
                  </a:cubicBezTo>
                  <a:cubicBezTo>
                    <a:pt x="1706" y="4204"/>
                    <a:pt x="1706" y="4243"/>
                    <a:pt x="1741" y="4278"/>
                  </a:cubicBezTo>
                  <a:cubicBezTo>
                    <a:pt x="1759" y="4295"/>
                    <a:pt x="1776" y="4295"/>
                    <a:pt x="1793" y="4295"/>
                  </a:cubicBezTo>
                  <a:cubicBezTo>
                    <a:pt x="1815" y="4295"/>
                    <a:pt x="1833" y="4295"/>
                    <a:pt x="1850" y="4278"/>
                  </a:cubicBezTo>
                  <a:cubicBezTo>
                    <a:pt x="1867" y="4243"/>
                    <a:pt x="1867" y="4204"/>
                    <a:pt x="1850" y="4169"/>
                  </a:cubicBezTo>
                  <a:cubicBezTo>
                    <a:pt x="1833" y="4152"/>
                    <a:pt x="1815" y="4152"/>
                    <a:pt x="1793" y="4152"/>
                  </a:cubicBezTo>
                  <a:close/>
                  <a:moveTo>
                    <a:pt x="28336" y="4295"/>
                  </a:moveTo>
                  <a:cubicBezTo>
                    <a:pt x="28319" y="4330"/>
                    <a:pt x="28302" y="4369"/>
                    <a:pt x="28319" y="4404"/>
                  </a:cubicBezTo>
                  <a:cubicBezTo>
                    <a:pt x="28336" y="4422"/>
                    <a:pt x="28358" y="4439"/>
                    <a:pt x="28393" y="4439"/>
                  </a:cubicBezTo>
                  <a:cubicBezTo>
                    <a:pt x="28393" y="4439"/>
                    <a:pt x="28410" y="4439"/>
                    <a:pt x="28428" y="4422"/>
                  </a:cubicBezTo>
                  <a:cubicBezTo>
                    <a:pt x="28467" y="4404"/>
                    <a:pt x="28467" y="4369"/>
                    <a:pt x="28445" y="4330"/>
                  </a:cubicBezTo>
                  <a:cubicBezTo>
                    <a:pt x="28428" y="4295"/>
                    <a:pt x="28410" y="4295"/>
                    <a:pt x="28393" y="4295"/>
                  </a:cubicBezTo>
                  <a:close/>
                  <a:moveTo>
                    <a:pt x="1541" y="4404"/>
                  </a:moveTo>
                  <a:cubicBezTo>
                    <a:pt x="1524" y="4404"/>
                    <a:pt x="1506" y="4422"/>
                    <a:pt x="1489" y="4439"/>
                  </a:cubicBezTo>
                  <a:cubicBezTo>
                    <a:pt x="1467" y="4461"/>
                    <a:pt x="1467" y="4513"/>
                    <a:pt x="1489" y="4530"/>
                  </a:cubicBezTo>
                  <a:cubicBezTo>
                    <a:pt x="1506" y="4548"/>
                    <a:pt x="1524" y="4548"/>
                    <a:pt x="1541" y="4548"/>
                  </a:cubicBezTo>
                  <a:cubicBezTo>
                    <a:pt x="1559" y="4548"/>
                    <a:pt x="1576" y="4548"/>
                    <a:pt x="1598" y="4530"/>
                  </a:cubicBezTo>
                  <a:cubicBezTo>
                    <a:pt x="1615" y="4496"/>
                    <a:pt x="1615" y="4461"/>
                    <a:pt x="1598" y="4422"/>
                  </a:cubicBezTo>
                  <a:cubicBezTo>
                    <a:pt x="1576" y="4422"/>
                    <a:pt x="1559" y="4404"/>
                    <a:pt x="1541" y="4404"/>
                  </a:cubicBezTo>
                  <a:close/>
                  <a:moveTo>
                    <a:pt x="28537" y="4604"/>
                  </a:moveTo>
                  <a:cubicBezTo>
                    <a:pt x="28502" y="4622"/>
                    <a:pt x="28502" y="4678"/>
                    <a:pt x="28519" y="4713"/>
                  </a:cubicBezTo>
                  <a:cubicBezTo>
                    <a:pt x="28537" y="4731"/>
                    <a:pt x="28554" y="4748"/>
                    <a:pt x="28576" y="4748"/>
                  </a:cubicBezTo>
                  <a:cubicBezTo>
                    <a:pt x="28593" y="4748"/>
                    <a:pt x="28611" y="4731"/>
                    <a:pt x="28628" y="4731"/>
                  </a:cubicBezTo>
                  <a:cubicBezTo>
                    <a:pt x="28645" y="4713"/>
                    <a:pt x="28663" y="4657"/>
                    <a:pt x="28645" y="4622"/>
                  </a:cubicBezTo>
                  <a:cubicBezTo>
                    <a:pt x="28628" y="4604"/>
                    <a:pt x="28611" y="4604"/>
                    <a:pt x="28576" y="4604"/>
                  </a:cubicBezTo>
                  <a:close/>
                  <a:moveTo>
                    <a:pt x="1306" y="4678"/>
                  </a:moveTo>
                  <a:cubicBezTo>
                    <a:pt x="1289" y="4678"/>
                    <a:pt x="1250" y="4696"/>
                    <a:pt x="1250" y="4713"/>
                  </a:cubicBezTo>
                  <a:cubicBezTo>
                    <a:pt x="1215" y="4731"/>
                    <a:pt x="1215" y="4787"/>
                    <a:pt x="1250" y="4805"/>
                  </a:cubicBezTo>
                  <a:cubicBezTo>
                    <a:pt x="1271" y="4822"/>
                    <a:pt x="1289" y="4822"/>
                    <a:pt x="1306" y="4822"/>
                  </a:cubicBezTo>
                  <a:cubicBezTo>
                    <a:pt x="1324" y="4822"/>
                    <a:pt x="1341" y="4822"/>
                    <a:pt x="1358" y="4805"/>
                  </a:cubicBezTo>
                  <a:cubicBezTo>
                    <a:pt x="1380" y="4765"/>
                    <a:pt x="1380" y="4731"/>
                    <a:pt x="1341" y="4696"/>
                  </a:cubicBezTo>
                  <a:cubicBezTo>
                    <a:pt x="1324" y="4696"/>
                    <a:pt x="1324" y="4678"/>
                    <a:pt x="1306" y="4678"/>
                  </a:cubicBezTo>
                  <a:close/>
                  <a:moveTo>
                    <a:pt x="28793" y="4896"/>
                  </a:moveTo>
                  <a:cubicBezTo>
                    <a:pt x="28772" y="4896"/>
                    <a:pt x="28754" y="4896"/>
                    <a:pt x="28737" y="4913"/>
                  </a:cubicBezTo>
                  <a:cubicBezTo>
                    <a:pt x="28719" y="4931"/>
                    <a:pt x="28702" y="4983"/>
                    <a:pt x="28719" y="5005"/>
                  </a:cubicBezTo>
                  <a:cubicBezTo>
                    <a:pt x="28737" y="5040"/>
                    <a:pt x="28754" y="5040"/>
                    <a:pt x="28793" y="5040"/>
                  </a:cubicBezTo>
                  <a:lnTo>
                    <a:pt x="28828" y="5040"/>
                  </a:lnTo>
                  <a:cubicBezTo>
                    <a:pt x="28863" y="5005"/>
                    <a:pt x="28863" y="4966"/>
                    <a:pt x="28846" y="4931"/>
                  </a:cubicBezTo>
                  <a:cubicBezTo>
                    <a:pt x="28828" y="4913"/>
                    <a:pt x="28811" y="4896"/>
                    <a:pt x="28793" y="4896"/>
                  </a:cubicBezTo>
                  <a:close/>
                  <a:moveTo>
                    <a:pt x="1071" y="4966"/>
                  </a:moveTo>
                  <a:cubicBezTo>
                    <a:pt x="1054" y="4966"/>
                    <a:pt x="1032" y="4966"/>
                    <a:pt x="1015" y="4983"/>
                  </a:cubicBezTo>
                  <a:cubicBezTo>
                    <a:pt x="980" y="5022"/>
                    <a:pt x="997" y="5057"/>
                    <a:pt x="1015" y="5092"/>
                  </a:cubicBezTo>
                  <a:cubicBezTo>
                    <a:pt x="1032" y="5092"/>
                    <a:pt x="1054" y="5114"/>
                    <a:pt x="1071" y="5114"/>
                  </a:cubicBezTo>
                  <a:cubicBezTo>
                    <a:pt x="1089" y="5114"/>
                    <a:pt x="1106" y="5092"/>
                    <a:pt x="1123" y="5074"/>
                  </a:cubicBezTo>
                  <a:cubicBezTo>
                    <a:pt x="1141" y="5040"/>
                    <a:pt x="1141" y="5005"/>
                    <a:pt x="1106" y="4983"/>
                  </a:cubicBezTo>
                  <a:cubicBezTo>
                    <a:pt x="1106" y="4966"/>
                    <a:pt x="1089" y="4966"/>
                    <a:pt x="1071" y="4966"/>
                  </a:cubicBezTo>
                  <a:close/>
                  <a:moveTo>
                    <a:pt x="28954" y="5201"/>
                  </a:moveTo>
                  <a:cubicBezTo>
                    <a:pt x="28919" y="5240"/>
                    <a:pt x="28902" y="5275"/>
                    <a:pt x="28937" y="5309"/>
                  </a:cubicBezTo>
                  <a:cubicBezTo>
                    <a:pt x="28937" y="5331"/>
                    <a:pt x="28972" y="5349"/>
                    <a:pt x="28989" y="5349"/>
                  </a:cubicBezTo>
                  <a:cubicBezTo>
                    <a:pt x="29011" y="5349"/>
                    <a:pt x="29028" y="5331"/>
                    <a:pt x="29028" y="5331"/>
                  </a:cubicBezTo>
                  <a:cubicBezTo>
                    <a:pt x="29063" y="5309"/>
                    <a:pt x="29063" y="5257"/>
                    <a:pt x="29046" y="5222"/>
                  </a:cubicBezTo>
                  <a:cubicBezTo>
                    <a:pt x="29028" y="5201"/>
                    <a:pt x="29011" y="5201"/>
                    <a:pt x="28989" y="5201"/>
                  </a:cubicBezTo>
                  <a:close/>
                  <a:moveTo>
                    <a:pt x="854" y="5257"/>
                  </a:moveTo>
                  <a:cubicBezTo>
                    <a:pt x="814" y="5257"/>
                    <a:pt x="797" y="5257"/>
                    <a:pt x="780" y="5275"/>
                  </a:cubicBezTo>
                  <a:cubicBezTo>
                    <a:pt x="762" y="5309"/>
                    <a:pt x="780" y="5349"/>
                    <a:pt x="797" y="5383"/>
                  </a:cubicBezTo>
                  <a:cubicBezTo>
                    <a:pt x="814" y="5383"/>
                    <a:pt x="836" y="5401"/>
                    <a:pt x="854" y="5401"/>
                  </a:cubicBezTo>
                  <a:cubicBezTo>
                    <a:pt x="871" y="5401"/>
                    <a:pt x="888" y="5383"/>
                    <a:pt x="906" y="5366"/>
                  </a:cubicBezTo>
                  <a:cubicBezTo>
                    <a:pt x="923" y="5331"/>
                    <a:pt x="923" y="5292"/>
                    <a:pt x="888" y="5257"/>
                  </a:cubicBezTo>
                  <a:close/>
                  <a:moveTo>
                    <a:pt x="29189" y="5492"/>
                  </a:moveTo>
                  <a:cubicBezTo>
                    <a:pt x="29189" y="5492"/>
                    <a:pt x="29172" y="5492"/>
                    <a:pt x="29154" y="5510"/>
                  </a:cubicBezTo>
                  <a:cubicBezTo>
                    <a:pt x="29120" y="5527"/>
                    <a:pt x="29120" y="5583"/>
                    <a:pt x="29137" y="5601"/>
                  </a:cubicBezTo>
                  <a:cubicBezTo>
                    <a:pt x="29154" y="5618"/>
                    <a:pt x="29172" y="5636"/>
                    <a:pt x="29189" y="5636"/>
                  </a:cubicBezTo>
                  <a:cubicBezTo>
                    <a:pt x="29207" y="5636"/>
                    <a:pt x="29228" y="5636"/>
                    <a:pt x="29246" y="5618"/>
                  </a:cubicBezTo>
                  <a:cubicBezTo>
                    <a:pt x="29281" y="5601"/>
                    <a:pt x="29281" y="5566"/>
                    <a:pt x="29263" y="5527"/>
                  </a:cubicBezTo>
                  <a:cubicBezTo>
                    <a:pt x="29246" y="5510"/>
                    <a:pt x="29228" y="5492"/>
                    <a:pt x="29189" y="5492"/>
                  </a:cubicBezTo>
                  <a:close/>
                  <a:moveTo>
                    <a:pt x="636" y="5549"/>
                  </a:moveTo>
                  <a:cubicBezTo>
                    <a:pt x="619" y="5549"/>
                    <a:pt x="597" y="5566"/>
                    <a:pt x="579" y="5583"/>
                  </a:cubicBezTo>
                  <a:cubicBezTo>
                    <a:pt x="562" y="5618"/>
                    <a:pt x="562" y="5657"/>
                    <a:pt x="597" y="5675"/>
                  </a:cubicBezTo>
                  <a:cubicBezTo>
                    <a:pt x="619" y="5692"/>
                    <a:pt x="619" y="5692"/>
                    <a:pt x="636" y="5692"/>
                  </a:cubicBezTo>
                  <a:cubicBezTo>
                    <a:pt x="653" y="5692"/>
                    <a:pt x="688" y="5675"/>
                    <a:pt x="706" y="5657"/>
                  </a:cubicBezTo>
                  <a:cubicBezTo>
                    <a:pt x="727" y="5618"/>
                    <a:pt x="706" y="5583"/>
                    <a:pt x="671" y="5566"/>
                  </a:cubicBezTo>
                  <a:cubicBezTo>
                    <a:pt x="671" y="5549"/>
                    <a:pt x="653" y="5549"/>
                    <a:pt x="636" y="5549"/>
                  </a:cubicBezTo>
                  <a:close/>
                  <a:moveTo>
                    <a:pt x="29407" y="5784"/>
                  </a:moveTo>
                  <a:cubicBezTo>
                    <a:pt x="29389" y="5784"/>
                    <a:pt x="29372" y="5801"/>
                    <a:pt x="29372" y="5801"/>
                  </a:cubicBezTo>
                  <a:cubicBezTo>
                    <a:pt x="29337" y="5818"/>
                    <a:pt x="29337" y="5875"/>
                    <a:pt x="29355" y="5910"/>
                  </a:cubicBezTo>
                  <a:cubicBezTo>
                    <a:pt x="29372" y="5927"/>
                    <a:pt x="29389" y="5927"/>
                    <a:pt x="29407" y="5927"/>
                  </a:cubicBezTo>
                  <a:lnTo>
                    <a:pt x="29446" y="5927"/>
                  </a:lnTo>
                  <a:cubicBezTo>
                    <a:pt x="29481" y="5892"/>
                    <a:pt x="29498" y="5853"/>
                    <a:pt x="29463" y="5818"/>
                  </a:cubicBezTo>
                  <a:cubicBezTo>
                    <a:pt x="29463" y="5801"/>
                    <a:pt x="29424" y="5784"/>
                    <a:pt x="29407" y="5784"/>
                  </a:cubicBezTo>
                  <a:close/>
                  <a:moveTo>
                    <a:pt x="436" y="5853"/>
                  </a:moveTo>
                  <a:cubicBezTo>
                    <a:pt x="418" y="5853"/>
                    <a:pt x="401" y="5853"/>
                    <a:pt x="379" y="5892"/>
                  </a:cubicBezTo>
                  <a:cubicBezTo>
                    <a:pt x="362" y="5927"/>
                    <a:pt x="362" y="5962"/>
                    <a:pt x="401" y="5984"/>
                  </a:cubicBezTo>
                  <a:cubicBezTo>
                    <a:pt x="418" y="6001"/>
                    <a:pt x="436" y="6001"/>
                    <a:pt x="436" y="6001"/>
                  </a:cubicBezTo>
                  <a:cubicBezTo>
                    <a:pt x="471" y="6001"/>
                    <a:pt x="488" y="5984"/>
                    <a:pt x="510" y="5962"/>
                  </a:cubicBezTo>
                  <a:cubicBezTo>
                    <a:pt x="527" y="5927"/>
                    <a:pt x="510" y="5875"/>
                    <a:pt x="471" y="5853"/>
                  </a:cubicBezTo>
                  <a:close/>
                  <a:moveTo>
                    <a:pt x="29572" y="6093"/>
                  </a:moveTo>
                  <a:cubicBezTo>
                    <a:pt x="29555" y="6127"/>
                    <a:pt x="29533" y="6162"/>
                    <a:pt x="29572" y="6201"/>
                  </a:cubicBezTo>
                  <a:cubicBezTo>
                    <a:pt x="29572" y="6219"/>
                    <a:pt x="29607" y="6236"/>
                    <a:pt x="29624" y="6236"/>
                  </a:cubicBezTo>
                  <a:cubicBezTo>
                    <a:pt x="29642" y="6236"/>
                    <a:pt x="29642" y="6219"/>
                    <a:pt x="29664" y="6219"/>
                  </a:cubicBezTo>
                  <a:cubicBezTo>
                    <a:pt x="29698" y="6180"/>
                    <a:pt x="29698" y="6145"/>
                    <a:pt x="29681" y="6110"/>
                  </a:cubicBezTo>
                  <a:cubicBezTo>
                    <a:pt x="29664" y="6093"/>
                    <a:pt x="29642" y="6093"/>
                    <a:pt x="29624" y="6093"/>
                  </a:cubicBezTo>
                  <a:close/>
                  <a:moveTo>
                    <a:pt x="253" y="6162"/>
                  </a:moveTo>
                  <a:cubicBezTo>
                    <a:pt x="236" y="6162"/>
                    <a:pt x="201" y="6180"/>
                    <a:pt x="201" y="6201"/>
                  </a:cubicBezTo>
                  <a:cubicBezTo>
                    <a:pt x="183" y="6236"/>
                    <a:pt x="183" y="6271"/>
                    <a:pt x="218" y="6288"/>
                  </a:cubicBezTo>
                  <a:cubicBezTo>
                    <a:pt x="236" y="6310"/>
                    <a:pt x="236" y="6310"/>
                    <a:pt x="253" y="6310"/>
                  </a:cubicBezTo>
                  <a:cubicBezTo>
                    <a:pt x="292" y="6310"/>
                    <a:pt x="310" y="6288"/>
                    <a:pt x="327" y="6271"/>
                  </a:cubicBezTo>
                  <a:cubicBezTo>
                    <a:pt x="344" y="6236"/>
                    <a:pt x="327" y="6201"/>
                    <a:pt x="292" y="6162"/>
                  </a:cubicBezTo>
                  <a:close/>
                  <a:moveTo>
                    <a:pt x="29790" y="6380"/>
                  </a:moveTo>
                  <a:cubicBezTo>
                    <a:pt x="29751" y="6419"/>
                    <a:pt x="29751" y="6454"/>
                    <a:pt x="29772" y="6489"/>
                  </a:cubicBezTo>
                  <a:cubicBezTo>
                    <a:pt x="29790" y="6506"/>
                    <a:pt x="29807" y="6528"/>
                    <a:pt x="29842" y="6528"/>
                  </a:cubicBezTo>
                  <a:cubicBezTo>
                    <a:pt x="29842" y="6528"/>
                    <a:pt x="29859" y="6506"/>
                    <a:pt x="29881" y="6506"/>
                  </a:cubicBezTo>
                  <a:cubicBezTo>
                    <a:pt x="29916" y="6489"/>
                    <a:pt x="29916" y="6436"/>
                    <a:pt x="29899" y="6397"/>
                  </a:cubicBezTo>
                  <a:cubicBezTo>
                    <a:pt x="29881" y="6380"/>
                    <a:pt x="29859" y="6380"/>
                    <a:pt x="29842" y="6380"/>
                  </a:cubicBezTo>
                  <a:close/>
                  <a:moveTo>
                    <a:pt x="75" y="6471"/>
                  </a:moveTo>
                  <a:cubicBezTo>
                    <a:pt x="53" y="6471"/>
                    <a:pt x="36" y="6489"/>
                    <a:pt x="18" y="6506"/>
                  </a:cubicBezTo>
                  <a:cubicBezTo>
                    <a:pt x="1" y="6545"/>
                    <a:pt x="1" y="6597"/>
                    <a:pt x="36" y="6615"/>
                  </a:cubicBezTo>
                  <a:lnTo>
                    <a:pt x="75" y="6615"/>
                  </a:lnTo>
                  <a:cubicBezTo>
                    <a:pt x="110" y="6615"/>
                    <a:pt x="127" y="6615"/>
                    <a:pt x="144" y="6580"/>
                  </a:cubicBezTo>
                  <a:cubicBezTo>
                    <a:pt x="162" y="6545"/>
                    <a:pt x="144" y="6506"/>
                    <a:pt x="110" y="6489"/>
                  </a:cubicBezTo>
                  <a:cubicBezTo>
                    <a:pt x="110" y="6471"/>
                    <a:pt x="92" y="6471"/>
                    <a:pt x="75" y="6471"/>
                  </a:cubicBezTo>
                  <a:close/>
                  <a:moveTo>
                    <a:pt x="30042" y="6671"/>
                  </a:moveTo>
                  <a:cubicBezTo>
                    <a:pt x="30042" y="6671"/>
                    <a:pt x="30025" y="6671"/>
                    <a:pt x="30007" y="6689"/>
                  </a:cubicBezTo>
                  <a:cubicBezTo>
                    <a:pt x="29968" y="6706"/>
                    <a:pt x="29968" y="6745"/>
                    <a:pt x="29990" y="6780"/>
                  </a:cubicBezTo>
                  <a:cubicBezTo>
                    <a:pt x="30007" y="6797"/>
                    <a:pt x="30025" y="6815"/>
                    <a:pt x="30042" y="6815"/>
                  </a:cubicBezTo>
                  <a:cubicBezTo>
                    <a:pt x="30060" y="6815"/>
                    <a:pt x="30077" y="6815"/>
                    <a:pt x="30099" y="6797"/>
                  </a:cubicBezTo>
                  <a:cubicBezTo>
                    <a:pt x="30116" y="6780"/>
                    <a:pt x="30134" y="6724"/>
                    <a:pt x="30116" y="6706"/>
                  </a:cubicBezTo>
                  <a:cubicBezTo>
                    <a:pt x="30099" y="6671"/>
                    <a:pt x="30077" y="6671"/>
                    <a:pt x="30042" y="6671"/>
                  </a:cubicBezTo>
                  <a:close/>
                  <a:moveTo>
                    <a:pt x="30260" y="6963"/>
                  </a:moveTo>
                  <a:cubicBezTo>
                    <a:pt x="30242" y="6963"/>
                    <a:pt x="30225" y="6963"/>
                    <a:pt x="30225" y="6980"/>
                  </a:cubicBezTo>
                  <a:cubicBezTo>
                    <a:pt x="30186" y="6998"/>
                    <a:pt x="30186" y="7050"/>
                    <a:pt x="30207" y="7072"/>
                  </a:cubicBezTo>
                  <a:cubicBezTo>
                    <a:pt x="30225" y="7106"/>
                    <a:pt x="30242" y="7106"/>
                    <a:pt x="30260" y="7106"/>
                  </a:cubicBezTo>
                  <a:cubicBezTo>
                    <a:pt x="30277" y="7106"/>
                    <a:pt x="30295" y="7106"/>
                    <a:pt x="30295" y="7089"/>
                  </a:cubicBezTo>
                  <a:cubicBezTo>
                    <a:pt x="30334" y="7072"/>
                    <a:pt x="30351" y="7032"/>
                    <a:pt x="30316" y="6998"/>
                  </a:cubicBezTo>
                  <a:cubicBezTo>
                    <a:pt x="30316" y="6980"/>
                    <a:pt x="30277" y="6963"/>
                    <a:pt x="30260" y="6963"/>
                  </a:cubicBezTo>
                  <a:close/>
                  <a:moveTo>
                    <a:pt x="30477" y="7250"/>
                  </a:moveTo>
                  <a:cubicBezTo>
                    <a:pt x="30460" y="7250"/>
                    <a:pt x="30442" y="7250"/>
                    <a:pt x="30425" y="7267"/>
                  </a:cubicBezTo>
                  <a:cubicBezTo>
                    <a:pt x="30403" y="7307"/>
                    <a:pt x="30386" y="7341"/>
                    <a:pt x="30425" y="7376"/>
                  </a:cubicBezTo>
                  <a:cubicBezTo>
                    <a:pt x="30442" y="7398"/>
                    <a:pt x="30460" y="7398"/>
                    <a:pt x="30477" y="7398"/>
                  </a:cubicBezTo>
                  <a:cubicBezTo>
                    <a:pt x="30495" y="7398"/>
                    <a:pt x="30512" y="7398"/>
                    <a:pt x="30512" y="7376"/>
                  </a:cubicBezTo>
                  <a:cubicBezTo>
                    <a:pt x="30551" y="7359"/>
                    <a:pt x="30551" y="7307"/>
                    <a:pt x="30534" y="7289"/>
                  </a:cubicBezTo>
                  <a:cubicBezTo>
                    <a:pt x="30512" y="7267"/>
                    <a:pt x="30495" y="7250"/>
                    <a:pt x="30477" y="7250"/>
                  </a:cubicBezTo>
                  <a:close/>
                  <a:moveTo>
                    <a:pt x="30712" y="7542"/>
                  </a:moveTo>
                  <a:cubicBezTo>
                    <a:pt x="30695" y="7542"/>
                    <a:pt x="30677" y="7542"/>
                    <a:pt x="30660" y="7559"/>
                  </a:cubicBezTo>
                  <a:cubicBezTo>
                    <a:pt x="30621" y="7576"/>
                    <a:pt x="30621" y="7616"/>
                    <a:pt x="30643" y="7650"/>
                  </a:cubicBezTo>
                  <a:cubicBezTo>
                    <a:pt x="30660" y="7668"/>
                    <a:pt x="30677" y="7685"/>
                    <a:pt x="30712" y="7685"/>
                  </a:cubicBezTo>
                  <a:cubicBezTo>
                    <a:pt x="30712" y="7685"/>
                    <a:pt x="30730" y="7668"/>
                    <a:pt x="30751" y="7668"/>
                  </a:cubicBezTo>
                  <a:cubicBezTo>
                    <a:pt x="30786" y="7633"/>
                    <a:pt x="30786" y="7594"/>
                    <a:pt x="30769" y="7559"/>
                  </a:cubicBezTo>
                  <a:cubicBezTo>
                    <a:pt x="30751" y="7542"/>
                    <a:pt x="30730" y="7542"/>
                    <a:pt x="30712" y="7542"/>
                  </a:cubicBezTo>
                  <a:close/>
                  <a:moveTo>
                    <a:pt x="30878" y="7833"/>
                  </a:moveTo>
                  <a:cubicBezTo>
                    <a:pt x="30860" y="7868"/>
                    <a:pt x="30838" y="7903"/>
                    <a:pt x="30860" y="7942"/>
                  </a:cubicBezTo>
                  <a:cubicBezTo>
                    <a:pt x="30878" y="7959"/>
                    <a:pt x="30895" y="7977"/>
                    <a:pt x="30930" y="7977"/>
                  </a:cubicBezTo>
                  <a:cubicBezTo>
                    <a:pt x="30930" y="7977"/>
                    <a:pt x="30947" y="7959"/>
                    <a:pt x="30969" y="7959"/>
                  </a:cubicBezTo>
                  <a:lnTo>
                    <a:pt x="30986" y="7942"/>
                  </a:lnTo>
                  <a:lnTo>
                    <a:pt x="30986" y="7920"/>
                  </a:lnTo>
                  <a:cubicBezTo>
                    <a:pt x="30969" y="7903"/>
                    <a:pt x="30969" y="7868"/>
                    <a:pt x="30986" y="7850"/>
                  </a:cubicBezTo>
                  <a:cubicBezTo>
                    <a:pt x="30969" y="7833"/>
                    <a:pt x="30947" y="7833"/>
                    <a:pt x="30930" y="7833"/>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59"/>
            <p:cNvSpPr/>
            <p:nvPr/>
          </p:nvSpPr>
          <p:spPr>
            <a:xfrm rot="-5400000">
              <a:off x="6271784" y="1917116"/>
              <a:ext cx="5583798" cy="1331182"/>
            </a:xfrm>
            <a:custGeom>
              <a:avLst/>
              <a:gdLst/>
              <a:ahLst/>
              <a:cxnLst/>
              <a:rect l="l" t="t" r="r" b="b"/>
              <a:pathLst>
                <a:path w="31221" h="8159" extrusionOk="0">
                  <a:moveTo>
                    <a:pt x="24368" y="0"/>
                  </a:moveTo>
                  <a:cubicBezTo>
                    <a:pt x="24328" y="0"/>
                    <a:pt x="24294" y="35"/>
                    <a:pt x="24311" y="70"/>
                  </a:cubicBezTo>
                  <a:cubicBezTo>
                    <a:pt x="24311" y="109"/>
                    <a:pt x="24328" y="144"/>
                    <a:pt x="24385" y="144"/>
                  </a:cubicBezTo>
                  <a:cubicBezTo>
                    <a:pt x="24420" y="144"/>
                    <a:pt x="24459" y="109"/>
                    <a:pt x="24459" y="70"/>
                  </a:cubicBezTo>
                  <a:cubicBezTo>
                    <a:pt x="24437" y="35"/>
                    <a:pt x="24420" y="0"/>
                    <a:pt x="24385" y="0"/>
                  </a:cubicBezTo>
                  <a:close/>
                  <a:moveTo>
                    <a:pt x="24002" y="18"/>
                  </a:moveTo>
                  <a:cubicBezTo>
                    <a:pt x="23967" y="35"/>
                    <a:pt x="23933" y="70"/>
                    <a:pt x="23950" y="109"/>
                  </a:cubicBezTo>
                  <a:cubicBezTo>
                    <a:pt x="23950" y="144"/>
                    <a:pt x="23985" y="161"/>
                    <a:pt x="24024" y="161"/>
                  </a:cubicBezTo>
                  <a:cubicBezTo>
                    <a:pt x="24059" y="161"/>
                    <a:pt x="24093" y="126"/>
                    <a:pt x="24093" y="92"/>
                  </a:cubicBezTo>
                  <a:cubicBezTo>
                    <a:pt x="24076" y="53"/>
                    <a:pt x="24059" y="18"/>
                    <a:pt x="24024" y="18"/>
                  </a:cubicBezTo>
                  <a:close/>
                  <a:moveTo>
                    <a:pt x="24746" y="18"/>
                  </a:moveTo>
                  <a:cubicBezTo>
                    <a:pt x="24694" y="18"/>
                    <a:pt x="24677" y="35"/>
                    <a:pt x="24677" y="70"/>
                  </a:cubicBezTo>
                  <a:cubicBezTo>
                    <a:pt x="24655" y="109"/>
                    <a:pt x="24694" y="144"/>
                    <a:pt x="24729" y="161"/>
                  </a:cubicBezTo>
                  <a:lnTo>
                    <a:pt x="24746" y="161"/>
                  </a:lnTo>
                  <a:cubicBezTo>
                    <a:pt x="24785" y="161"/>
                    <a:pt x="24803" y="126"/>
                    <a:pt x="24803" y="92"/>
                  </a:cubicBezTo>
                  <a:cubicBezTo>
                    <a:pt x="24820" y="53"/>
                    <a:pt x="24785" y="18"/>
                    <a:pt x="24746" y="18"/>
                  </a:cubicBezTo>
                  <a:close/>
                  <a:moveTo>
                    <a:pt x="12963" y="35"/>
                  </a:moveTo>
                  <a:cubicBezTo>
                    <a:pt x="12928" y="35"/>
                    <a:pt x="12889" y="70"/>
                    <a:pt x="12889" y="109"/>
                  </a:cubicBezTo>
                  <a:cubicBezTo>
                    <a:pt x="12889" y="161"/>
                    <a:pt x="12928" y="179"/>
                    <a:pt x="12963" y="179"/>
                  </a:cubicBezTo>
                  <a:cubicBezTo>
                    <a:pt x="12998" y="179"/>
                    <a:pt x="13037" y="144"/>
                    <a:pt x="13037" y="109"/>
                  </a:cubicBezTo>
                  <a:cubicBezTo>
                    <a:pt x="13037" y="70"/>
                    <a:pt x="12998" y="35"/>
                    <a:pt x="12963" y="35"/>
                  </a:cubicBezTo>
                  <a:close/>
                  <a:moveTo>
                    <a:pt x="13324" y="35"/>
                  </a:moveTo>
                  <a:cubicBezTo>
                    <a:pt x="13289" y="35"/>
                    <a:pt x="13254" y="70"/>
                    <a:pt x="13254" y="109"/>
                  </a:cubicBezTo>
                  <a:cubicBezTo>
                    <a:pt x="13254" y="144"/>
                    <a:pt x="13289" y="179"/>
                    <a:pt x="13324" y="179"/>
                  </a:cubicBezTo>
                  <a:cubicBezTo>
                    <a:pt x="13363" y="179"/>
                    <a:pt x="13398" y="144"/>
                    <a:pt x="13398" y="109"/>
                  </a:cubicBezTo>
                  <a:cubicBezTo>
                    <a:pt x="13398" y="70"/>
                    <a:pt x="13363" y="35"/>
                    <a:pt x="13324" y="35"/>
                  </a:cubicBezTo>
                  <a:close/>
                  <a:moveTo>
                    <a:pt x="13690" y="53"/>
                  </a:moveTo>
                  <a:cubicBezTo>
                    <a:pt x="13650" y="53"/>
                    <a:pt x="13616" y="92"/>
                    <a:pt x="13616" y="126"/>
                  </a:cubicBezTo>
                  <a:cubicBezTo>
                    <a:pt x="13616" y="161"/>
                    <a:pt x="13633" y="200"/>
                    <a:pt x="13690" y="200"/>
                  </a:cubicBezTo>
                  <a:cubicBezTo>
                    <a:pt x="13724" y="200"/>
                    <a:pt x="13759" y="179"/>
                    <a:pt x="13759" y="126"/>
                  </a:cubicBezTo>
                  <a:cubicBezTo>
                    <a:pt x="13759" y="92"/>
                    <a:pt x="13724" y="53"/>
                    <a:pt x="13690" y="53"/>
                  </a:cubicBezTo>
                  <a:close/>
                  <a:moveTo>
                    <a:pt x="12602" y="70"/>
                  </a:moveTo>
                  <a:cubicBezTo>
                    <a:pt x="12545" y="70"/>
                    <a:pt x="12528" y="109"/>
                    <a:pt x="12528" y="144"/>
                  </a:cubicBezTo>
                  <a:cubicBezTo>
                    <a:pt x="12528" y="179"/>
                    <a:pt x="12563" y="218"/>
                    <a:pt x="12602" y="218"/>
                  </a:cubicBezTo>
                  <a:cubicBezTo>
                    <a:pt x="12654" y="200"/>
                    <a:pt x="12671" y="161"/>
                    <a:pt x="12671" y="126"/>
                  </a:cubicBezTo>
                  <a:cubicBezTo>
                    <a:pt x="12671" y="92"/>
                    <a:pt x="12637" y="70"/>
                    <a:pt x="12602" y="70"/>
                  </a:cubicBezTo>
                  <a:close/>
                  <a:moveTo>
                    <a:pt x="25090" y="70"/>
                  </a:moveTo>
                  <a:cubicBezTo>
                    <a:pt x="25055" y="70"/>
                    <a:pt x="25038" y="92"/>
                    <a:pt x="25020" y="126"/>
                  </a:cubicBezTo>
                  <a:cubicBezTo>
                    <a:pt x="25020" y="161"/>
                    <a:pt x="25038" y="200"/>
                    <a:pt x="25073" y="218"/>
                  </a:cubicBezTo>
                  <a:lnTo>
                    <a:pt x="25090" y="218"/>
                  </a:lnTo>
                  <a:cubicBezTo>
                    <a:pt x="25129" y="218"/>
                    <a:pt x="25164" y="200"/>
                    <a:pt x="25164" y="161"/>
                  </a:cubicBezTo>
                  <a:cubicBezTo>
                    <a:pt x="25181" y="126"/>
                    <a:pt x="25147" y="92"/>
                    <a:pt x="25112" y="70"/>
                  </a:cubicBezTo>
                  <a:close/>
                  <a:moveTo>
                    <a:pt x="23641" y="92"/>
                  </a:moveTo>
                  <a:cubicBezTo>
                    <a:pt x="23606" y="92"/>
                    <a:pt x="23589" y="126"/>
                    <a:pt x="23589" y="179"/>
                  </a:cubicBezTo>
                  <a:cubicBezTo>
                    <a:pt x="23589" y="200"/>
                    <a:pt x="23624" y="235"/>
                    <a:pt x="23658" y="235"/>
                  </a:cubicBezTo>
                  <a:lnTo>
                    <a:pt x="23676" y="235"/>
                  </a:lnTo>
                  <a:cubicBezTo>
                    <a:pt x="23715" y="218"/>
                    <a:pt x="23732" y="179"/>
                    <a:pt x="23732" y="144"/>
                  </a:cubicBezTo>
                  <a:cubicBezTo>
                    <a:pt x="23715" y="109"/>
                    <a:pt x="23698" y="92"/>
                    <a:pt x="23658" y="92"/>
                  </a:cubicBezTo>
                  <a:close/>
                  <a:moveTo>
                    <a:pt x="12236" y="109"/>
                  </a:moveTo>
                  <a:cubicBezTo>
                    <a:pt x="12184" y="109"/>
                    <a:pt x="12167" y="144"/>
                    <a:pt x="12167" y="200"/>
                  </a:cubicBezTo>
                  <a:cubicBezTo>
                    <a:pt x="12167" y="235"/>
                    <a:pt x="12201" y="253"/>
                    <a:pt x="12236" y="253"/>
                  </a:cubicBezTo>
                  <a:lnTo>
                    <a:pt x="12254" y="253"/>
                  </a:lnTo>
                  <a:cubicBezTo>
                    <a:pt x="12293" y="253"/>
                    <a:pt x="12310" y="218"/>
                    <a:pt x="12310" y="161"/>
                  </a:cubicBezTo>
                  <a:cubicBezTo>
                    <a:pt x="12310" y="126"/>
                    <a:pt x="12275" y="109"/>
                    <a:pt x="12236" y="109"/>
                  </a:cubicBezTo>
                  <a:close/>
                  <a:moveTo>
                    <a:pt x="14051" y="109"/>
                  </a:moveTo>
                  <a:cubicBezTo>
                    <a:pt x="14016" y="109"/>
                    <a:pt x="13977" y="126"/>
                    <a:pt x="13977" y="161"/>
                  </a:cubicBezTo>
                  <a:cubicBezTo>
                    <a:pt x="13959" y="200"/>
                    <a:pt x="13994" y="235"/>
                    <a:pt x="14033" y="253"/>
                  </a:cubicBezTo>
                  <a:lnTo>
                    <a:pt x="14051" y="253"/>
                  </a:lnTo>
                  <a:cubicBezTo>
                    <a:pt x="14086" y="253"/>
                    <a:pt x="14103" y="218"/>
                    <a:pt x="14125" y="179"/>
                  </a:cubicBezTo>
                  <a:cubicBezTo>
                    <a:pt x="14125" y="144"/>
                    <a:pt x="14103" y="109"/>
                    <a:pt x="14051" y="109"/>
                  </a:cubicBezTo>
                  <a:close/>
                  <a:moveTo>
                    <a:pt x="11875" y="161"/>
                  </a:moveTo>
                  <a:cubicBezTo>
                    <a:pt x="11840" y="179"/>
                    <a:pt x="11801" y="218"/>
                    <a:pt x="11801" y="253"/>
                  </a:cubicBezTo>
                  <a:cubicBezTo>
                    <a:pt x="11818" y="287"/>
                    <a:pt x="11840" y="309"/>
                    <a:pt x="11875" y="309"/>
                  </a:cubicBezTo>
                  <a:lnTo>
                    <a:pt x="11892" y="309"/>
                  </a:lnTo>
                  <a:cubicBezTo>
                    <a:pt x="11927" y="309"/>
                    <a:pt x="11966" y="270"/>
                    <a:pt x="11949" y="218"/>
                  </a:cubicBezTo>
                  <a:cubicBezTo>
                    <a:pt x="11949" y="179"/>
                    <a:pt x="11910" y="161"/>
                    <a:pt x="11875" y="161"/>
                  </a:cubicBezTo>
                  <a:close/>
                  <a:moveTo>
                    <a:pt x="14394" y="179"/>
                  </a:moveTo>
                  <a:cubicBezTo>
                    <a:pt x="14377" y="179"/>
                    <a:pt x="14342" y="200"/>
                    <a:pt x="14320" y="235"/>
                  </a:cubicBezTo>
                  <a:cubicBezTo>
                    <a:pt x="14320" y="270"/>
                    <a:pt x="14342" y="309"/>
                    <a:pt x="14377" y="327"/>
                  </a:cubicBezTo>
                  <a:lnTo>
                    <a:pt x="14394" y="327"/>
                  </a:lnTo>
                  <a:cubicBezTo>
                    <a:pt x="14429" y="327"/>
                    <a:pt x="14468" y="309"/>
                    <a:pt x="14468" y="270"/>
                  </a:cubicBezTo>
                  <a:cubicBezTo>
                    <a:pt x="14486" y="235"/>
                    <a:pt x="14451" y="200"/>
                    <a:pt x="14412" y="179"/>
                  </a:cubicBezTo>
                  <a:close/>
                  <a:moveTo>
                    <a:pt x="23280" y="179"/>
                  </a:moveTo>
                  <a:cubicBezTo>
                    <a:pt x="23241" y="200"/>
                    <a:pt x="23223" y="235"/>
                    <a:pt x="23241" y="270"/>
                  </a:cubicBezTo>
                  <a:cubicBezTo>
                    <a:pt x="23241" y="309"/>
                    <a:pt x="23280" y="327"/>
                    <a:pt x="23315" y="327"/>
                  </a:cubicBezTo>
                  <a:lnTo>
                    <a:pt x="23332" y="327"/>
                  </a:lnTo>
                  <a:cubicBezTo>
                    <a:pt x="23371" y="309"/>
                    <a:pt x="23389" y="270"/>
                    <a:pt x="23371" y="235"/>
                  </a:cubicBezTo>
                  <a:cubicBezTo>
                    <a:pt x="23371" y="200"/>
                    <a:pt x="23332" y="179"/>
                    <a:pt x="23315" y="179"/>
                  </a:cubicBezTo>
                  <a:close/>
                  <a:moveTo>
                    <a:pt x="25438" y="179"/>
                  </a:moveTo>
                  <a:cubicBezTo>
                    <a:pt x="25416" y="179"/>
                    <a:pt x="25381" y="200"/>
                    <a:pt x="25381" y="235"/>
                  </a:cubicBezTo>
                  <a:cubicBezTo>
                    <a:pt x="25364" y="270"/>
                    <a:pt x="25381" y="309"/>
                    <a:pt x="25416" y="327"/>
                  </a:cubicBezTo>
                  <a:lnTo>
                    <a:pt x="25438" y="327"/>
                  </a:lnTo>
                  <a:cubicBezTo>
                    <a:pt x="25473" y="327"/>
                    <a:pt x="25490" y="309"/>
                    <a:pt x="25508" y="287"/>
                  </a:cubicBezTo>
                  <a:cubicBezTo>
                    <a:pt x="25525" y="253"/>
                    <a:pt x="25508" y="200"/>
                    <a:pt x="25473" y="179"/>
                  </a:cubicBezTo>
                  <a:close/>
                  <a:moveTo>
                    <a:pt x="11514" y="235"/>
                  </a:moveTo>
                  <a:cubicBezTo>
                    <a:pt x="11475" y="235"/>
                    <a:pt x="11440" y="270"/>
                    <a:pt x="11457" y="327"/>
                  </a:cubicBezTo>
                  <a:cubicBezTo>
                    <a:pt x="11457" y="361"/>
                    <a:pt x="11492" y="379"/>
                    <a:pt x="11531" y="379"/>
                  </a:cubicBezTo>
                  <a:lnTo>
                    <a:pt x="11549" y="379"/>
                  </a:lnTo>
                  <a:cubicBezTo>
                    <a:pt x="11584" y="361"/>
                    <a:pt x="11601" y="327"/>
                    <a:pt x="11601" y="287"/>
                  </a:cubicBezTo>
                  <a:cubicBezTo>
                    <a:pt x="11584" y="253"/>
                    <a:pt x="11566" y="235"/>
                    <a:pt x="11531" y="235"/>
                  </a:cubicBezTo>
                  <a:close/>
                  <a:moveTo>
                    <a:pt x="14738" y="287"/>
                  </a:moveTo>
                  <a:cubicBezTo>
                    <a:pt x="14721" y="287"/>
                    <a:pt x="14686" y="309"/>
                    <a:pt x="14686" y="327"/>
                  </a:cubicBezTo>
                  <a:cubicBezTo>
                    <a:pt x="14669" y="379"/>
                    <a:pt x="14686" y="418"/>
                    <a:pt x="14721" y="435"/>
                  </a:cubicBezTo>
                  <a:lnTo>
                    <a:pt x="14738" y="435"/>
                  </a:lnTo>
                  <a:cubicBezTo>
                    <a:pt x="14777" y="435"/>
                    <a:pt x="14812" y="418"/>
                    <a:pt x="14812" y="379"/>
                  </a:cubicBezTo>
                  <a:cubicBezTo>
                    <a:pt x="14830" y="344"/>
                    <a:pt x="14812" y="309"/>
                    <a:pt x="14777" y="287"/>
                  </a:cubicBezTo>
                  <a:close/>
                  <a:moveTo>
                    <a:pt x="22971" y="287"/>
                  </a:moveTo>
                  <a:cubicBezTo>
                    <a:pt x="22953" y="287"/>
                    <a:pt x="22953" y="309"/>
                    <a:pt x="22936" y="309"/>
                  </a:cubicBezTo>
                  <a:cubicBezTo>
                    <a:pt x="22897" y="309"/>
                    <a:pt x="22879" y="361"/>
                    <a:pt x="22897" y="396"/>
                  </a:cubicBezTo>
                  <a:cubicBezTo>
                    <a:pt x="22914" y="418"/>
                    <a:pt x="22936" y="435"/>
                    <a:pt x="22971" y="435"/>
                  </a:cubicBezTo>
                  <a:lnTo>
                    <a:pt x="22988" y="435"/>
                  </a:lnTo>
                  <a:cubicBezTo>
                    <a:pt x="23023" y="418"/>
                    <a:pt x="23045" y="379"/>
                    <a:pt x="23023" y="344"/>
                  </a:cubicBezTo>
                  <a:cubicBezTo>
                    <a:pt x="23023" y="309"/>
                    <a:pt x="22988" y="287"/>
                    <a:pt x="22971" y="287"/>
                  </a:cubicBezTo>
                  <a:close/>
                  <a:moveTo>
                    <a:pt x="11148" y="309"/>
                  </a:moveTo>
                  <a:cubicBezTo>
                    <a:pt x="11114" y="327"/>
                    <a:pt x="11096" y="361"/>
                    <a:pt x="11096" y="396"/>
                  </a:cubicBezTo>
                  <a:cubicBezTo>
                    <a:pt x="11114" y="435"/>
                    <a:pt x="11131" y="453"/>
                    <a:pt x="11166" y="453"/>
                  </a:cubicBezTo>
                  <a:lnTo>
                    <a:pt x="11188" y="453"/>
                  </a:lnTo>
                  <a:cubicBezTo>
                    <a:pt x="11222" y="435"/>
                    <a:pt x="11257" y="396"/>
                    <a:pt x="11240" y="361"/>
                  </a:cubicBezTo>
                  <a:cubicBezTo>
                    <a:pt x="11240" y="327"/>
                    <a:pt x="11205" y="309"/>
                    <a:pt x="11166" y="309"/>
                  </a:cubicBezTo>
                  <a:close/>
                  <a:moveTo>
                    <a:pt x="25764" y="344"/>
                  </a:moveTo>
                  <a:cubicBezTo>
                    <a:pt x="25743" y="344"/>
                    <a:pt x="25708" y="361"/>
                    <a:pt x="25708" y="379"/>
                  </a:cubicBezTo>
                  <a:cubicBezTo>
                    <a:pt x="25673" y="418"/>
                    <a:pt x="25690" y="453"/>
                    <a:pt x="25725" y="488"/>
                  </a:cubicBezTo>
                  <a:lnTo>
                    <a:pt x="25764" y="488"/>
                  </a:lnTo>
                  <a:cubicBezTo>
                    <a:pt x="25782" y="488"/>
                    <a:pt x="25817" y="470"/>
                    <a:pt x="25817" y="453"/>
                  </a:cubicBezTo>
                  <a:cubicBezTo>
                    <a:pt x="25851" y="418"/>
                    <a:pt x="25834" y="379"/>
                    <a:pt x="25799" y="361"/>
                  </a:cubicBezTo>
                  <a:cubicBezTo>
                    <a:pt x="25782" y="344"/>
                    <a:pt x="25782" y="344"/>
                    <a:pt x="25764" y="344"/>
                  </a:cubicBezTo>
                  <a:close/>
                  <a:moveTo>
                    <a:pt x="10805" y="396"/>
                  </a:moveTo>
                  <a:cubicBezTo>
                    <a:pt x="10770" y="396"/>
                    <a:pt x="10731" y="435"/>
                    <a:pt x="10752" y="470"/>
                  </a:cubicBezTo>
                  <a:cubicBezTo>
                    <a:pt x="10752" y="505"/>
                    <a:pt x="10787" y="544"/>
                    <a:pt x="10822" y="544"/>
                  </a:cubicBezTo>
                  <a:lnTo>
                    <a:pt x="10839" y="527"/>
                  </a:lnTo>
                  <a:cubicBezTo>
                    <a:pt x="10879" y="527"/>
                    <a:pt x="10896" y="488"/>
                    <a:pt x="10896" y="453"/>
                  </a:cubicBezTo>
                  <a:cubicBezTo>
                    <a:pt x="10879" y="418"/>
                    <a:pt x="10839" y="396"/>
                    <a:pt x="10822" y="396"/>
                  </a:cubicBezTo>
                  <a:close/>
                  <a:moveTo>
                    <a:pt x="15065" y="435"/>
                  </a:moveTo>
                  <a:cubicBezTo>
                    <a:pt x="15047" y="435"/>
                    <a:pt x="15030" y="453"/>
                    <a:pt x="15012" y="470"/>
                  </a:cubicBezTo>
                  <a:cubicBezTo>
                    <a:pt x="14995" y="505"/>
                    <a:pt x="15012" y="562"/>
                    <a:pt x="15030" y="579"/>
                  </a:cubicBezTo>
                  <a:lnTo>
                    <a:pt x="15065" y="579"/>
                  </a:lnTo>
                  <a:cubicBezTo>
                    <a:pt x="15104" y="579"/>
                    <a:pt x="15121" y="579"/>
                    <a:pt x="15139" y="544"/>
                  </a:cubicBezTo>
                  <a:cubicBezTo>
                    <a:pt x="15156" y="505"/>
                    <a:pt x="15139" y="470"/>
                    <a:pt x="15104" y="453"/>
                  </a:cubicBezTo>
                  <a:cubicBezTo>
                    <a:pt x="15104" y="435"/>
                    <a:pt x="15082" y="435"/>
                    <a:pt x="15065" y="435"/>
                  </a:cubicBezTo>
                  <a:close/>
                  <a:moveTo>
                    <a:pt x="22610" y="435"/>
                  </a:moveTo>
                  <a:cubicBezTo>
                    <a:pt x="22571" y="453"/>
                    <a:pt x="22553" y="505"/>
                    <a:pt x="22571" y="544"/>
                  </a:cubicBezTo>
                  <a:cubicBezTo>
                    <a:pt x="22571" y="562"/>
                    <a:pt x="22610" y="579"/>
                    <a:pt x="22627" y="579"/>
                  </a:cubicBezTo>
                  <a:lnTo>
                    <a:pt x="22662" y="579"/>
                  </a:lnTo>
                  <a:cubicBezTo>
                    <a:pt x="22697" y="562"/>
                    <a:pt x="22718" y="505"/>
                    <a:pt x="22697" y="470"/>
                  </a:cubicBezTo>
                  <a:cubicBezTo>
                    <a:pt x="22679" y="453"/>
                    <a:pt x="22662" y="435"/>
                    <a:pt x="22627" y="435"/>
                  </a:cubicBezTo>
                  <a:close/>
                  <a:moveTo>
                    <a:pt x="10443" y="470"/>
                  </a:moveTo>
                  <a:cubicBezTo>
                    <a:pt x="10404" y="488"/>
                    <a:pt x="10387" y="527"/>
                    <a:pt x="10387" y="562"/>
                  </a:cubicBezTo>
                  <a:cubicBezTo>
                    <a:pt x="10404" y="596"/>
                    <a:pt x="10426" y="614"/>
                    <a:pt x="10461" y="614"/>
                  </a:cubicBezTo>
                  <a:lnTo>
                    <a:pt x="10478" y="614"/>
                  </a:lnTo>
                  <a:cubicBezTo>
                    <a:pt x="10513" y="596"/>
                    <a:pt x="10552" y="562"/>
                    <a:pt x="10535" y="527"/>
                  </a:cubicBezTo>
                  <a:cubicBezTo>
                    <a:pt x="10535" y="488"/>
                    <a:pt x="10496" y="470"/>
                    <a:pt x="10461" y="470"/>
                  </a:cubicBezTo>
                  <a:close/>
                  <a:moveTo>
                    <a:pt x="26052" y="544"/>
                  </a:moveTo>
                  <a:cubicBezTo>
                    <a:pt x="26034" y="544"/>
                    <a:pt x="26017" y="562"/>
                    <a:pt x="25999" y="579"/>
                  </a:cubicBezTo>
                  <a:cubicBezTo>
                    <a:pt x="25982" y="614"/>
                    <a:pt x="25982" y="653"/>
                    <a:pt x="26017" y="688"/>
                  </a:cubicBezTo>
                  <a:lnTo>
                    <a:pt x="26052" y="688"/>
                  </a:lnTo>
                  <a:cubicBezTo>
                    <a:pt x="26091" y="688"/>
                    <a:pt x="26108" y="688"/>
                    <a:pt x="26126" y="670"/>
                  </a:cubicBezTo>
                  <a:cubicBezTo>
                    <a:pt x="26143" y="636"/>
                    <a:pt x="26143" y="596"/>
                    <a:pt x="26108" y="562"/>
                  </a:cubicBezTo>
                  <a:cubicBezTo>
                    <a:pt x="26091" y="562"/>
                    <a:pt x="26069" y="544"/>
                    <a:pt x="26052" y="544"/>
                  </a:cubicBezTo>
                  <a:close/>
                  <a:moveTo>
                    <a:pt x="10100" y="562"/>
                  </a:moveTo>
                  <a:cubicBezTo>
                    <a:pt x="10061" y="562"/>
                    <a:pt x="10026" y="596"/>
                    <a:pt x="10043" y="653"/>
                  </a:cubicBezTo>
                  <a:cubicBezTo>
                    <a:pt x="10043" y="670"/>
                    <a:pt x="10078" y="705"/>
                    <a:pt x="10117" y="705"/>
                  </a:cubicBezTo>
                  <a:lnTo>
                    <a:pt x="10135" y="705"/>
                  </a:lnTo>
                  <a:cubicBezTo>
                    <a:pt x="10169" y="688"/>
                    <a:pt x="10187" y="653"/>
                    <a:pt x="10187" y="614"/>
                  </a:cubicBezTo>
                  <a:cubicBezTo>
                    <a:pt x="10169" y="579"/>
                    <a:pt x="10152" y="562"/>
                    <a:pt x="10117" y="562"/>
                  </a:cubicBezTo>
                  <a:close/>
                  <a:moveTo>
                    <a:pt x="22301" y="579"/>
                  </a:moveTo>
                  <a:cubicBezTo>
                    <a:pt x="22283" y="579"/>
                    <a:pt x="22283" y="596"/>
                    <a:pt x="22262" y="596"/>
                  </a:cubicBezTo>
                  <a:cubicBezTo>
                    <a:pt x="22227" y="614"/>
                    <a:pt x="22209" y="653"/>
                    <a:pt x="22227" y="688"/>
                  </a:cubicBezTo>
                  <a:cubicBezTo>
                    <a:pt x="22244" y="723"/>
                    <a:pt x="22283" y="723"/>
                    <a:pt x="22301" y="723"/>
                  </a:cubicBezTo>
                  <a:lnTo>
                    <a:pt x="22336" y="723"/>
                  </a:lnTo>
                  <a:cubicBezTo>
                    <a:pt x="22370" y="705"/>
                    <a:pt x="22392" y="670"/>
                    <a:pt x="22370" y="636"/>
                  </a:cubicBezTo>
                  <a:cubicBezTo>
                    <a:pt x="22353" y="596"/>
                    <a:pt x="22336" y="579"/>
                    <a:pt x="22301" y="579"/>
                  </a:cubicBezTo>
                  <a:close/>
                  <a:moveTo>
                    <a:pt x="9734" y="636"/>
                  </a:moveTo>
                  <a:cubicBezTo>
                    <a:pt x="9699" y="653"/>
                    <a:pt x="9682" y="688"/>
                    <a:pt x="9682" y="723"/>
                  </a:cubicBezTo>
                  <a:cubicBezTo>
                    <a:pt x="9699" y="762"/>
                    <a:pt x="9717" y="779"/>
                    <a:pt x="9752" y="779"/>
                  </a:cubicBezTo>
                  <a:lnTo>
                    <a:pt x="9773" y="779"/>
                  </a:lnTo>
                  <a:cubicBezTo>
                    <a:pt x="9808" y="779"/>
                    <a:pt x="9843" y="723"/>
                    <a:pt x="9826" y="688"/>
                  </a:cubicBezTo>
                  <a:cubicBezTo>
                    <a:pt x="9826" y="653"/>
                    <a:pt x="9791" y="636"/>
                    <a:pt x="9752" y="636"/>
                  </a:cubicBezTo>
                  <a:close/>
                  <a:moveTo>
                    <a:pt x="15391" y="636"/>
                  </a:moveTo>
                  <a:cubicBezTo>
                    <a:pt x="15356" y="636"/>
                    <a:pt x="15339" y="636"/>
                    <a:pt x="15321" y="653"/>
                  </a:cubicBezTo>
                  <a:cubicBezTo>
                    <a:pt x="15300" y="688"/>
                    <a:pt x="15321" y="744"/>
                    <a:pt x="15356" y="762"/>
                  </a:cubicBezTo>
                  <a:cubicBezTo>
                    <a:pt x="15356" y="762"/>
                    <a:pt x="15373" y="779"/>
                    <a:pt x="15391" y="779"/>
                  </a:cubicBezTo>
                  <a:cubicBezTo>
                    <a:pt x="15408" y="779"/>
                    <a:pt x="15430" y="762"/>
                    <a:pt x="15447" y="744"/>
                  </a:cubicBezTo>
                  <a:cubicBezTo>
                    <a:pt x="15465" y="705"/>
                    <a:pt x="15465" y="653"/>
                    <a:pt x="15430" y="636"/>
                  </a:cubicBezTo>
                  <a:close/>
                  <a:moveTo>
                    <a:pt x="9390" y="723"/>
                  </a:moveTo>
                  <a:cubicBezTo>
                    <a:pt x="9356" y="723"/>
                    <a:pt x="9316" y="779"/>
                    <a:pt x="9338" y="814"/>
                  </a:cubicBezTo>
                  <a:cubicBezTo>
                    <a:pt x="9338" y="853"/>
                    <a:pt x="9373" y="871"/>
                    <a:pt x="9408" y="871"/>
                  </a:cubicBezTo>
                  <a:lnTo>
                    <a:pt x="9425" y="871"/>
                  </a:lnTo>
                  <a:cubicBezTo>
                    <a:pt x="9464" y="853"/>
                    <a:pt x="9482" y="814"/>
                    <a:pt x="9482" y="779"/>
                  </a:cubicBezTo>
                  <a:cubicBezTo>
                    <a:pt x="9464" y="744"/>
                    <a:pt x="9447" y="723"/>
                    <a:pt x="9408" y="723"/>
                  </a:cubicBezTo>
                  <a:close/>
                  <a:moveTo>
                    <a:pt x="21935" y="762"/>
                  </a:moveTo>
                  <a:cubicBezTo>
                    <a:pt x="21900" y="779"/>
                    <a:pt x="21900" y="831"/>
                    <a:pt x="21918" y="871"/>
                  </a:cubicBezTo>
                  <a:cubicBezTo>
                    <a:pt x="21918" y="888"/>
                    <a:pt x="21957" y="905"/>
                    <a:pt x="21974" y="905"/>
                  </a:cubicBezTo>
                  <a:cubicBezTo>
                    <a:pt x="21992" y="905"/>
                    <a:pt x="22009" y="888"/>
                    <a:pt x="22009" y="888"/>
                  </a:cubicBezTo>
                  <a:cubicBezTo>
                    <a:pt x="22044" y="871"/>
                    <a:pt x="22066" y="831"/>
                    <a:pt x="22044" y="797"/>
                  </a:cubicBezTo>
                  <a:cubicBezTo>
                    <a:pt x="22027" y="762"/>
                    <a:pt x="22009" y="762"/>
                    <a:pt x="21974" y="762"/>
                  </a:cubicBezTo>
                  <a:close/>
                  <a:moveTo>
                    <a:pt x="9047" y="797"/>
                  </a:moveTo>
                  <a:lnTo>
                    <a:pt x="9029" y="814"/>
                  </a:lnTo>
                  <a:cubicBezTo>
                    <a:pt x="8990" y="814"/>
                    <a:pt x="8973" y="853"/>
                    <a:pt x="8973" y="888"/>
                  </a:cubicBezTo>
                  <a:cubicBezTo>
                    <a:pt x="8990" y="923"/>
                    <a:pt x="9029" y="940"/>
                    <a:pt x="9047" y="940"/>
                  </a:cubicBezTo>
                  <a:lnTo>
                    <a:pt x="9064" y="940"/>
                  </a:lnTo>
                  <a:cubicBezTo>
                    <a:pt x="9099" y="940"/>
                    <a:pt x="9138" y="905"/>
                    <a:pt x="9121" y="853"/>
                  </a:cubicBezTo>
                  <a:cubicBezTo>
                    <a:pt x="9121" y="831"/>
                    <a:pt x="9082" y="797"/>
                    <a:pt x="9047" y="797"/>
                  </a:cubicBezTo>
                  <a:close/>
                  <a:moveTo>
                    <a:pt x="26326" y="797"/>
                  </a:moveTo>
                  <a:cubicBezTo>
                    <a:pt x="26308" y="797"/>
                    <a:pt x="26287" y="797"/>
                    <a:pt x="26287" y="814"/>
                  </a:cubicBezTo>
                  <a:cubicBezTo>
                    <a:pt x="26252" y="831"/>
                    <a:pt x="26252" y="888"/>
                    <a:pt x="26287" y="923"/>
                  </a:cubicBezTo>
                  <a:cubicBezTo>
                    <a:pt x="26287" y="923"/>
                    <a:pt x="26308" y="940"/>
                    <a:pt x="26326" y="940"/>
                  </a:cubicBezTo>
                  <a:cubicBezTo>
                    <a:pt x="26361" y="940"/>
                    <a:pt x="26378" y="923"/>
                    <a:pt x="26378" y="905"/>
                  </a:cubicBezTo>
                  <a:cubicBezTo>
                    <a:pt x="26417" y="888"/>
                    <a:pt x="26417" y="831"/>
                    <a:pt x="26378" y="814"/>
                  </a:cubicBezTo>
                  <a:cubicBezTo>
                    <a:pt x="26361" y="797"/>
                    <a:pt x="26343" y="797"/>
                    <a:pt x="26326" y="797"/>
                  </a:cubicBezTo>
                  <a:close/>
                  <a:moveTo>
                    <a:pt x="15700" y="814"/>
                  </a:moveTo>
                  <a:cubicBezTo>
                    <a:pt x="15665" y="814"/>
                    <a:pt x="15648" y="831"/>
                    <a:pt x="15626" y="853"/>
                  </a:cubicBezTo>
                  <a:cubicBezTo>
                    <a:pt x="15608" y="871"/>
                    <a:pt x="15626" y="923"/>
                    <a:pt x="15648" y="940"/>
                  </a:cubicBezTo>
                  <a:cubicBezTo>
                    <a:pt x="15665" y="962"/>
                    <a:pt x="15682" y="962"/>
                    <a:pt x="15700" y="962"/>
                  </a:cubicBezTo>
                  <a:cubicBezTo>
                    <a:pt x="15717" y="962"/>
                    <a:pt x="15735" y="940"/>
                    <a:pt x="15756" y="923"/>
                  </a:cubicBezTo>
                  <a:cubicBezTo>
                    <a:pt x="15774" y="888"/>
                    <a:pt x="15774" y="853"/>
                    <a:pt x="15735" y="831"/>
                  </a:cubicBezTo>
                  <a:cubicBezTo>
                    <a:pt x="15717" y="814"/>
                    <a:pt x="15717" y="814"/>
                    <a:pt x="15700" y="814"/>
                  </a:cubicBezTo>
                  <a:close/>
                  <a:moveTo>
                    <a:pt x="8686" y="888"/>
                  </a:moveTo>
                  <a:cubicBezTo>
                    <a:pt x="8646" y="905"/>
                    <a:pt x="8612" y="940"/>
                    <a:pt x="8629" y="979"/>
                  </a:cubicBezTo>
                  <a:cubicBezTo>
                    <a:pt x="8629" y="1014"/>
                    <a:pt x="8664" y="1032"/>
                    <a:pt x="8703" y="1032"/>
                  </a:cubicBezTo>
                  <a:lnTo>
                    <a:pt x="8720" y="1032"/>
                  </a:lnTo>
                  <a:cubicBezTo>
                    <a:pt x="8755" y="1014"/>
                    <a:pt x="8773" y="979"/>
                    <a:pt x="8773" y="940"/>
                  </a:cubicBezTo>
                  <a:cubicBezTo>
                    <a:pt x="8755" y="905"/>
                    <a:pt x="8738" y="888"/>
                    <a:pt x="8703" y="888"/>
                  </a:cubicBezTo>
                  <a:close/>
                  <a:moveTo>
                    <a:pt x="21665" y="923"/>
                  </a:moveTo>
                  <a:cubicBezTo>
                    <a:pt x="21648" y="923"/>
                    <a:pt x="21631" y="940"/>
                    <a:pt x="21631" y="940"/>
                  </a:cubicBezTo>
                  <a:cubicBezTo>
                    <a:pt x="21592" y="962"/>
                    <a:pt x="21574" y="997"/>
                    <a:pt x="21592" y="1032"/>
                  </a:cubicBezTo>
                  <a:cubicBezTo>
                    <a:pt x="21609" y="1071"/>
                    <a:pt x="21631" y="1071"/>
                    <a:pt x="21665" y="1071"/>
                  </a:cubicBezTo>
                  <a:lnTo>
                    <a:pt x="21700" y="1071"/>
                  </a:lnTo>
                  <a:cubicBezTo>
                    <a:pt x="21739" y="1049"/>
                    <a:pt x="21739" y="997"/>
                    <a:pt x="21718" y="962"/>
                  </a:cubicBezTo>
                  <a:cubicBezTo>
                    <a:pt x="21718" y="940"/>
                    <a:pt x="21683" y="923"/>
                    <a:pt x="21665" y="923"/>
                  </a:cubicBezTo>
                  <a:close/>
                  <a:moveTo>
                    <a:pt x="8337" y="979"/>
                  </a:moveTo>
                  <a:cubicBezTo>
                    <a:pt x="8285" y="997"/>
                    <a:pt x="8268" y="1032"/>
                    <a:pt x="8285" y="1071"/>
                  </a:cubicBezTo>
                  <a:cubicBezTo>
                    <a:pt x="8285" y="1106"/>
                    <a:pt x="8320" y="1123"/>
                    <a:pt x="8359" y="1123"/>
                  </a:cubicBezTo>
                  <a:lnTo>
                    <a:pt x="8377" y="1123"/>
                  </a:lnTo>
                  <a:cubicBezTo>
                    <a:pt x="8411" y="1106"/>
                    <a:pt x="8429" y="1071"/>
                    <a:pt x="8411" y="1032"/>
                  </a:cubicBezTo>
                  <a:cubicBezTo>
                    <a:pt x="8411" y="997"/>
                    <a:pt x="8377" y="979"/>
                    <a:pt x="8359" y="979"/>
                  </a:cubicBezTo>
                  <a:close/>
                  <a:moveTo>
                    <a:pt x="15974" y="1032"/>
                  </a:moveTo>
                  <a:cubicBezTo>
                    <a:pt x="15952" y="1032"/>
                    <a:pt x="15935" y="1049"/>
                    <a:pt x="15917" y="1071"/>
                  </a:cubicBezTo>
                  <a:cubicBezTo>
                    <a:pt x="15900" y="1088"/>
                    <a:pt x="15900" y="1140"/>
                    <a:pt x="15935" y="1158"/>
                  </a:cubicBezTo>
                  <a:cubicBezTo>
                    <a:pt x="15935" y="1180"/>
                    <a:pt x="15952" y="1180"/>
                    <a:pt x="15974" y="1180"/>
                  </a:cubicBezTo>
                  <a:cubicBezTo>
                    <a:pt x="15991" y="1180"/>
                    <a:pt x="16026" y="1180"/>
                    <a:pt x="16026" y="1158"/>
                  </a:cubicBezTo>
                  <a:cubicBezTo>
                    <a:pt x="16061" y="1123"/>
                    <a:pt x="16061" y="1088"/>
                    <a:pt x="16026" y="1049"/>
                  </a:cubicBezTo>
                  <a:cubicBezTo>
                    <a:pt x="16009" y="1049"/>
                    <a:pt x="15991" y="1032"/>
                    <a:pt x="15974" y="1032"/>
                  </a:cubicBezTo>
                  <a:close/>
                  <a:moveTo>
                    <a:pt x="26578" y="1049"/>
                  </a:moveTo>
                  <a:cubicBezTo>
                    <a:pt x="26561" y="1049"/>
                    <a:pt x="26543" y="1071"/>
                    <a:pt x="26543" y="1071"/>
                  </a:cubicBezTo>
                  <a:cubicBezTo>
                    <a:pt x="26504" y="1106"/>
                    <a:pt x="26504" y="1140"/>
                    <a:pt x="26526" y="1180"/>
                  </a:cubicBezTo>
                  <a:cubicBezTo>
                    <a:pt x="26543" y="1197"/>
                    <a:pt x="26561" y="1197"/>
                    <a:pt x="26578" y="1197"/>
                  </a:cubicBezTo>
                  <a:cubicBezTo>
                    <a:pt x="26595" y="1197"/>
                    <a:pt x="26613" y="1197"/>
                    <a:pt x="26635" y="1180"/>
                  </a:cubicBezTo>
                  <a:cubicBezTo>
                    <a:pt x="26652" y="1158"/>
                    <a:pt x="26669" y="1123"/>
                    <a:pt x="26635" y="1088"/>
                  </a:cubicBezTo>
                  <a:cubicBezTo>
                    <a:pt x="26613" y="1071"/>
                    <a:pt x="26595" y="1049"/>
                    <a:pt x="26578" y="1049"/>
                  </a:cubicBezTo>
                  <a:close/>
                  <a:moveTo>
                    <a:pt x="7976" y="1071"/>
                  </a:moveTo>
                  <a:cubicBezTo>
                    <a:pt x="7941" y="1088"/>
                    <a:pt x="7924" y="1123"/>
                    <a:pt x="7924" y="1158"/>
                  </a:cubicBezTo>
                  <a:cubicBezTo>
                    <a:pt x="7941" y="1197"/>
                    <a:pt x="7959" y="1214"/>
                    <a:pt x="7994" y="1214"/>
                  </a:cubicBezTo>
                  <a:lnTo>
                    <a:pt x="8011" y="1214"/>
                  </a:lnTo>
                  <a:cubicBezTo>
                    <a:pt x="8050" y="1197"/>
                    <a:pt x="8085" y="1158"/>
                    <a:pt x="8068" y="1123"/>
                  </a:cubicBezTo>
                  <a:cubicBezTo>
                    <a:pt x="8068" y="1088"/>
                    <a:pt x="8033" y="1071"/>
                    <a:pt x="7994" y="1071"/>
                  </a:cubicBezTo>
                  <a:close/>
                  <a:moveTo>
                    <a:pt x="21304" y="1123"/>
                  </a:moveTo>
                  <a:cubicBezTo>
                    <a:pt x="21283" y="1140"/>
                    <a:pt x="21265" y="1197"/>
                    <a:pt x="21283" y="1232"/>
                  </a:cubicBezTo>
                  <a:cubicBezTo>
                    <a:pt x="21304" y="1249"/>
                    <a:pt x="21322" y="1267"/>
                    <a:pt x="21357" y="1267"/>
                  </a:cubicBezTo>
                  <a:cubicBezTo>
                    <a:pt x="21357" y="1267"/>
                    <a:pt x="21374" y="1249"/>
                    <a:pt x="21391" y="1249"/>
                  </a:cubicBezTo>
                  <a:cubicBezTo>
                    <a:pt x="21413" y="1232"/>
                    <a:pt x="21431" y="1180"/>
                    <a:pt x="21413" y="1140"/>
                  </a:cubicBezTo>
                  <a:cubicBezTo>
                    <a:pt x="21391" y="1123"/>
                    <a:pt x="21374" y="1123"/>
                    <a:pt x="21357" y="1123"/>
                  </a:cubicBezTo>
                  <a:close/>
                  <a:moveTo>
                    <a:pt x="7633" y="1158"/>
                  </a:moveTo>
                  <a:cubicBezTo>
                    <a:pt x="7598" y="1180"/>
                    <a:pt x="7559" y="1214"/>
                    <a:pt x="7576" y="1249"/>
                  </a:cubicBezTo>
                  <a:cubicBezTo>
                    <a:pt x="7576" y="1288"/>
                    <a:pt x="7615" y="1306"/>
                    <a:pt x="7650" y="1306"/>
                  </a:cubicBezTo>
                  <a:lnTo>
                    <a:pt x="7667" y="1306"/>
                  </a:lnTo>
                  <a:cubicBezTo>
                    <a:pt x="7706" y="1306"/>
                    <a:pt x="7724" y="1249"/>
                    <a:pt x="7724" y="1214"/>
                  </a:cubicBezTo>
                  <a:cubicBezTo>
                    <a:pt x="7706" y="1180"/>
                    <a:pt x="7685" y="1158"/>
                    <a:pt x="7650" y="1158"/>
                  </a:cubicBezTo>
                  <a:close/>
                  <a:moveTo>
                    <a:pt x="7271" y="1267"/>
                  </a:moveTo>
                  <a:cubicBezTo>
                    <a:pt x="7232" y="1267"/>
                    <a:pt x="7215" y="1323"/>
                    <a:pt x="7232" y="1358"/>
                  </a:cubicBezTo>
                  <a:cubicBezTo>
                    <a:pt x="7232" y="1397"/>
                    <a:pt x="7271" y="1414"/>
                    <a:pt x="7306" y="1414"/>
                  </a:cubicBezTo>
                  <a:lnTo>
                    <a:pt x="7324" y="1414"/>
                  </a:lnTo>
                  <a:cubicBezTo>
                    <a:pt x="7358" y="1397"/>
                    <a:pt x="7380" y="1358"/>
                    <a:pt x="7358" y="1323"/>
                  </a:cubicBezTo>
                  <a:cubicBezTo>
                    <a:pt x="7358" y="1288"/>
                    <a:pt x="7324" y="1267"/>
                    <a:pt x="7306" y="1267"/>
                  </a:cubicBezTo>
                  <a:close/>
                  <a:moveTo>
                    <a:pt x="16244" y="1288"/>
                  </a:moveTo>
                  <a:cubicBezTo>
                    <a:pt x="16226" y="1288"/>
                    <a:pt x="16209" y="1306"/>
                    <a:pt x="16192" y="1323"/>
                  </a:cubicBezTo>
                  <a:cubicBezTo>
                    <a:pt x="16152" y="1341"/>
                    <a:pt x="16152" y="1397"/>
                    <a:pt x="16192" y="1414"/>
                  </a:cubicBezTo>
                  <a:cubicBezTo>
                    <a:pt x="16192" y="1432"/>
                    <a:pt x="16209" y="1432"/>
                    <a:pt x="16244" y="1432"/>
                  </a:cubicBezTo>
                  <a:cubicBezTo>
                    <a:pt x="16261" y="1432"/>
                    <a:pt x="16261" y="1432"/>
                    <a:pt x="16279" y="1414"/>
                  </a:cubicBezTo>
                  <a:cubicBezTo>
                    <a:pt x="16318" y="1397"/>
                    <a:pt x="16318" y="1341"/>
                    <a:pt x="16279" y="1323"/>
                  </a:cubicBezTo>
                  <a:cubicBezTo>
                    <a:pt x="16279" y="1306"/>
                    <a:pt x="16261" y="1288"/>
                    <a:pt x="16244" y="1288"/>
                  </a:cubicBezTo>
                  <a:close/>
                  <a:moveTo>
                    <a:pt x="20995" y="1306"/>
                  </a:moveTo>
                  <a:cubicBezTo>
                    <a:pt x="20956" y="1341"/>
                    <a:pt x="20956" y="1375"/>
                    <a:pt x="20978" y="1414"/>
                  </a:cubicBezTo>
                  <a:cubicBezTo>
                    <a:pt x="20995" y="1432"/>
                    <a:pt x="21013" y="1449"/>
                    <a:pt x="21030" y="1449"/>
                  </a:cubicBezTo>
                  <a:cubicBezTo>
                    <a:pt x="21048" y="1449"/>
                    <a:pt x="21065" y="1449"/>
                    <a:pt x="21087" y="1432"/>
                  </a:cubicBezTo>
                  <a:cubicBezTo>
                    <a:pt x="21104" y="1414"/>
                    <a:pt x="21122" y="1375"/>
                    <a:pt x="21104" y="1341"/>
                  </a:cubicBezTo>
                  <a:cubicBezTo>
                    <a:pt x="21087" y="1323"/>
                    <a:pt x="21065" y="1306"/>
                    <a:pt x="21030" y="1306"/>
                  </a:cubicBezTo>
                  <a:close/>
                  <a:moveTo>
                    <a:pt x="26796" y="1341"/>
                  </a:moveTo>
                  <a:cubicBezTo>
                    <a:pt x="26778" y="1341"/>
                    <a:pt x="26761" y="1358"/>
                    <a:pt x="26761" y="1358"/>
                  </a:cubicBezTo>
                  <a:cubicBezTo>
                    <a:pt x="26722" y="1375"/>
                    <a:pt x="26704" y="1432"/>
                    <a:pt x="26743" y="1467"/>
                  </a:cubicBezTo>
                  <a:cubicBezTo>
                    <a:pt x="26761" y="1484"/>
                    <a:pt x="26778" y="1484"/>
                    <a:pt x="26796" y="1484"/>
                  </a:cubicBezTo>
                  <a:lnTo>
                    <a:pt x="26830" y="1484"/>
                  </a:lnTo>
                  <a:cubicBezTo>
                    <a:pt x="26870" y="1449"/>
                    <a:pt x="26887" y="1414"/>
                    <a:pt x="26852" y="1375"/>
                  </a:cubicBezTo>
                  <a:cubicBezTo>
                    <a:pt x="26852" y="1358"/>
                    <a:pt x="26813" y="1341"/>
                    <a:pt x="26796" y="1341"/>
                  </a:cubicBezTo>
                  <a:close/>
                  <a:moveTo>
                    <a:pt x="6945" y="1358"/>
                  </a:moveTo>
                  <a:lnTo>
                    <a:pt x="6923" y="1375"/>
                  </a:lnTo>
                  <a:cubicBezTo>
                    <a:pt x="6888" y="1375"/>
                    <a:pt x="6871" y="1414"/>
                    <a:pt x="6888" y="1467"/>
                  </a:cubicBezTo>
                  <a:cubicBezTo>
                    <a:pt x="6888" y="1484"/>
                    <a:pt x="6923" y="1506"/>
                    <a:pt x="6945" y="1506"/>
                  </a:cubicBezTo>
                  <a:lnTo>
                    <a:pt x="6980" y="1506"/>
                  </a:lnTo>
                  <a:cubicBezTo>
                    <a:pt x="7015" y="1506"/>
                    <a:pt x="7032" y="1449"/>
                    <a:pt x="7015" y="1414"/>
                  </a:cubicBezTo>
                  <a:cubicBezTo>
                    <a:pt x="7015" y="1397"/>
                    <a:pt x="6980" y="1358"/>
                    <a:pt x="6945" y="1358"/>
                  </a:cubicBezTo>
                  <a:close/>
                  <a:moveTo>
                    <a:pt x="6597" y="1467"/>
                  </a:moveTo>
                  <a:lnTo>
                    <a:pt x="6580" y="1484"/>
                  </a:lnTo>
                  <a:cubicBezTo>
                    <a:pt x="6545" y="1484"/>
                    <a:pt x="6527" y="1541"/>
                    <a:pt x="6545" y="1575"/>
                  </a:cubicBezTo>
                  <a:cubicBezTo>
                    <a:pt x="6545" y="1593"/>
                    <a:pt x="6580" y="1615"/>
                    <a:pt x="6597" y="1615"/>
                  </a:cubicBezTo>
                  <a:lnTo>
                    <a:pt x="6636" y="1615"/>
                  </a:lnTo>
                  <a:cubicBezTo>
                    <a:pt x="6671" y="1615"/>
                    <a:pt x="6688" y="1558"/>
                    <a:pt x="6671" y="1523"/>
                  </a:cubicBezTo>
                  <a:cubicBezTo>
                    <a:pt x="6671" y="1484"/>
                    <a:pt x="6636" y="1467"/>
                    <a:pt x="6597" y="1467"/>
                  </a:cubicBezTo>
                  <a:close/>
                  <a:moveTo>
                    <a:pt x="20721" y="1484"/>
                  </a:moveTo>
                  <a:cubicBezTo>
                    <a:pt x="20721" y="1484"/>
                    <a:pt x="20704" y="1506"/>
                    <a:pt x="20686" y="1506"/>
                  </a:cubicBezTo>
                  <a:cubicBezTo>
                    <a:pt x="20652" y="1523"/>
                    <a:pt x="20652" y="1575"/>
                    <a:pt x="20669" y="1593"/>
                  </a:cubicBezTo>
                  <a:cubicBezTo>
                    <a:pt x="20686" y="1632"/>
                    <a:pt x="20704" y="1632"/>
                    <a:pt x="20721" y="1632"/>
                  </a:cubicBezTo>
                  <a:lnTo>
                    <a:pt x="20760" y="1632"/>
                  </a:lnTo>
                  <a:cubicBezTo>
                    <a:pt x="20795" y="1615"/>
                    <a:pt x="20813" y="1558"/>
                    <a:pt x="20795" y="1523"/>
                  </a:cubicBezTo>
                  <a:cubicBezTo>
                    <a:pt x="20778" y="1506"/>
                    <a:pt x="20760" y="1484"/>
                    <a:pt x="20721" y="1484"/>
                  </a:cubicBezTo>
                  <a:close/>
                  <a:moveTo>
                    <a:pt x="16427" y="1575"/>
                  </a:moveTo>
                  <a:cubicBezTo>
                    <a:pt x="16387" y="1615"/>
                    <a:pt x="16387" y="1649"/>
                    <a:pt x="16427" y="1684"/>
                  </a:cubicBezTo>
                  <a:cubicBezTo>
                    <a:pt x="16427" y="1702"/>
                    <a:pt x="16461" y="1723"/>
                    <a:pt x="16479" y="1723"/>
                  </a:cubicBezTo>
                  <a:cubicBezTo>
                    <a:pt x="16496" y="1723"/>
                    <a:pt x="16496" y="1702"/>
                    <a:pt x="16518" y="1702"/>
                  </a:cubicBezTo>
                  <a:cubicBezTo>
                    <a:pt x="16553" y="1667"/>
                    <a:pt x="16553" y="1632"/>
                    <a:pt x="16535" y="1593"/>
                  </a:cubicBezTo>
                  <a:cubicBezTo>
                    <a:pt x="16518" y="1575"/>
                    <a:pt x="16496" y="1575"/>
                    <a:pt x="16479" y="1575"/>
                  </a:cubicBezTo>
                  <a:close/>
                  <a:moveTo>
                    <a:pt x="6236" y="1593"/>
                  </a:moveTo>
                  <a:cubicBezTo>
                    <a:pt x="6201" y="1615"/>
                    <a:pt x="6184" y="1649"/>
                    <a:pt x="6201" y="1684"/>
                  </a:cubicBezTo>
                  <a:cubicBezTo>
                    <a:pt x="6201" y="1723"/>
                    <a:pt x="6236" y="1741"/>
                    <a:pt x="6253" y="1741"/>
                  </a:cubicBezTo>
                  <a:lnTo>
                    <a:pt x="6292" y="1741"/>
                  </a:lnTo>
                  <a:cubicBezTo>
                    <a:pt x="6327" y="1723"/>
                    <a:pt x="6345" y="1684"/>
                    <a:pt x="6327" y="1632"/>
                  </a:cubicBezTo>
                  <a:cubicBezTo>
                    <a:pt x="6327" y="1615"/>
                    <a:pt x="6292" y="1593"/>
                    <a:pt x="6253" y="1593"/>
                  </a:cubicBezTo>
                  <a:close/>
                  <a:moveTo>
                    <a:pt x="26996" y="1649"/>
                  </a:moveTo>
                  <a:cubicBezTo>
                    <a:pt x="26978" y="1649"/>
                    <a:pt x="26961" y="1649"/>
                    <a:pt x="26961" y="1667"/>
                  </a:cubicBezTo>
                  <a:cubicBezTo>
                    <a:pt x="26922" y="1684"/>
                    <a:pt x="26904" y="1723"/>
                    <a:pt x="26922" y="1758"/>
                  </a:cubicBezTo>
                  <a:cubicBezTo>
                    <a:pt x="26939" y="1776"/>
                    <a:pt x="26978" y="1793"/>
                    <a:pt x="26996" y="1793"/>
                  </a:cubicBezTo>
                  <a:lnTo>
                    <a:pt x="27031" y="1793"/>
                  </a:lnTo>
                  <a:cubicBezTo>
                    <a:pt x="27070" y="1758"/>
                    <a:pt x="27070" y="1723"/>
                    <a:pt x="27048" y="1684"/>
                  </a:cubicBezTo>
                  <a:cubicBezTo>
                    <a:pt x="27048" y="1667"/>
                    <a:pt x="27013" y="1649"/>
                    <a:pt x="26996" y="1649"/>
                  </a:cubicBezTo>
                  <a:close/>
                  <a:moveTo>
                    <a:pt x="20377" y="1684"/>
                  </a:moveTo>
                  <a:cubicBezTo>
                    <a:pt x="20343" y="1702"/>
                    <a:pt x="20343" y="1758"/>
                    <a:pt x="20360" y="1793"/>
                  </a:cubicBezTo>
                  <a:cubicBezTo>
                    <a:pt x="20377" y="1810"/>
                    <a:pt x="20395" y="1832"/>
                    <a:pt x="20412" y="1832"/>
                  </a:cubicBezTo>
                  <a:cubicBezTo>
                    <a:pt x="20434" y="1832"/>
                    <a:pt x="20451" y="1832"/>
                    <a:pt x="20451" y="1810"/>
                  </a:cubicBezTo>
                  <a:cubicBezTo>
                    <a:pt x="20486" y="1793"/>
                    <a:pt x="20504" y="1758"/>
                    <a:pt x="20486" y="1723"/>
                  </a:cubicBezTo>
                  <a:cubicBezTo>
                    <a:pt x="20469" y="1684"/>
                    <a:pt x="20451" y="1684"/>
                    <a:pt x="20412" y="1684"/>
                  </a:cubicBezTo>
                  <a:close/>
                  <a:moveTo>
                    <a:pt x="5927" y="1702"/>
                  </a:moveTo>
                  <a:cubicBezTo>
                    <a:pt x="5909" y="1702"/>
                    <a:pt x="5909" y="1723"/>
                    <a:pt x="5892" y="1723"/>
                  </a:cubicBezTo>
                  <a:cubicBezTo>
                    <a:pt x="5857" y="1723"/>
                    <a:pt x="5835" y="1776"/>
                    <a:pt x="5857" y="1810"/>
                  </a:cubicBezTo>
                  <a:cubicBezTo>
                    <a:pt x="5857" y="1832"/>
                    <a:pt x="5892" y="1850"/>
                    <a:pt x="5927" y="1850"/>
                  </a:cubicBezTo>
                  <a:lnTo>
                    <a:pt x="5944" y="1850"/>
                  </a:lnTo>
                  <a:cubicBezTo>
                    <a:pt x="5983" y="1832"/>
                    <a:pt x="6001" y="1793"/>
                    <a:pt x="5983" y="1758"/>
                  </a:cubicBezTo>
                  <a:cubicBezTo>
                    <a:pt x="5983" y="1723"/>
                    <a:pt x="5944" y="1702"/>
                    <a:pt x="5927" y="1702"/>
                  </a:cubicBezTo>
                  <a:close/>
                  <a:moveTo>
                    <a:pt x="5548" y="1850"/>
                  </a:moveTo>
                  <a:cubicBezTo>
                    <a:pt x="5509" y="1867"/>
                    <a:pt x="5492" y="1902"/>
                    <a:pt x="5509" y="1941"/>
                  </a:cubicBezTo>
                  <a:cubicBezTo>
                    <a:pt x="5531" y="1976"/>
                    <a:pt x="5548" y="1993"/>
                    <a:pt x="5583" y="1993"/>
                  </a:cubicBezTo>
                  <a:lnTo>
                    <a:pt x="5600" y="1976"/>
                  </a:lnTo>
                  <a:cubicBezTo>
                    <a:pt x="5640" y="1958"/>
                    <a:pt x="5657" y="1919"/>
                    <a:pt x="5657" y="1884"/>
                  </a:cubicBezTo>
                  <a:cubicBezTo>
                    <a:pt x="5640" y="1850"/>
                    <a:pt x="5600" y="1850"/>
                    <a:pt x="5583" y="1850"/>
                  </a:cubicBezTo>
                  <a:close/>
                  <a:moveTo>
                    <a:pt x="16696" y="1850"/>
                  </a:moveTo>
                  <a:cubicBezTo>
                    <a:pt x="16679" y="1850"/>
                    <a:pt x="16661" y="1850"/>
                    <a:pt x="16661" y="1867"/>
                  </a:cubicBezTo>
                  <a:cubicBezTo>
                    <a:pt x="16627" y="1884"/>
                    <a:pt x="16627" y="1941"/>
                    <a:pt x="16644" y="1976"/>
                  </a:cubicBezTo>
                  <a:cubicBezTo>
                    <a:pt x="16661" y="1993"/>
                    <a:pt x="16679" y="1993"/>
                    <a:pt x="16696" y="1993"/>
                  </a:cubicBezTo>
                  <a:cubicBezTo>
                    <a:pt x="16714" y="1993"/>
                    <a:pt x="16735" y="1993"/>
                    <a:pt x="16753" y="1976"/>
                  </a:cubicBezTo>
                  <a:cubicBezTo>
                    <a:pt x="16770" y="1958"/>
                    <a:pt x="16788" y="1902"/>
                    <a:pt x="16753" y="1884"/>
                  </a:cubicBezTo>
                  <a:cubicBezTo>
                    <a:pt x="16753" y="1867"/>
                    <a:pt x="16714" y="1850"/>
                    <a:pt x="16696" y="1850"/>
                  </a:cubicBezTo>
                  <a:close/>
                  <a:moveTo>
                    <a:pt x="20108" y="1867"/>
                  </a:moveTo>
                  <a:cubicBezTo>
                    <a:pt x="20086" y="1867"/>
                    <a:pt x="20086" y="1867"/>
                    <a:pt x="20069" y="1884"/>
                  </a:cubicBezTo>
                  <a:cubicBezTo>
                    <a:pt x="20034" y="1902"/>
                    <a:pt x="20034" y="1941"/>
                    <a:pt x="20051" y="1976"/>
                  </a:cubicBezTo>
                  <a:cubicBezTo>
                    <a:pt x="20051" y="1993"/>
                    <a:pt x="20086" y="2011"/>
                    <a:pt x="20108" y="2011"/>
                  </a:cubicBezTo>
                  <a:cubicBezTo>
                    <a:pt x="20125" y="2011"/>
                    <a:pt x="20143" y="2011"/>
                    <a:pt x="20143" y="1993"/>
                  </a:cubicBezTo>
                  <a:cubicBezTo>
                    <a:pt x="20177" y="1976"/>
                    <a:pt x="20195" y="1941"/>
                    <a:pt x="20177" y="1902"/>
                  </a:cubicBezTo>
                  <a:cubicBezTo>
                    <a:pt x="20160" y="1884"/>
                    <a:pt x="20125" y="1867"/>
                    <a:pt x="20108" y="1867"/>
                  </a:cubicBezTo>
                  <a:close/>
                  <a:moveTo>
                    <a:pt x="27179" y="1958"/>
                  </a:moveTo>
                  <a:cubicBezTo>
                    <a:pt x="27157" y="1958"/>
                    <a:pt x="27157" y="1976"/>
                    <a:pt x="27139" y="1976"/>
                  </a:cubicBezTo>
                  <a:cubicBezTo>
                    <a:pt x="27105" y="1993"/>
                    <a:pt x="27087" y="2028"/>
                    <a:pt x="27105" y="2067"/>
                  </a:cubicBezTo>
                  <a:cubicBezTo>
                    <a:pt x="27122" y="2102"/>
                    <a:pt x="27157" y="2102"/>
                    <a:pt x="27179" y="2102"/>
                  </a:cubicBezTo>
                  <a:lnTo>
                    <a:pt x="27213" y="2102"/>
                  </a:lnTo>
                  <a:cubicBezTo>
                    <a:pt x="27248" y="2085"/>
                    <a:pt x="27266" y="2028"/>
                    <a:pt x="27231" y="1993"/>
                  </a:cubicBezTo>
                  <a:cubicBezTo>
                    <a:pt x="27231" y="1976"/>
                    <a:pt x="27196" y="1958"/>
                    <a:pt x="27179" y="1958"/>
                  </a:cubicBezTo>
                  <a:close/>
                  <a:moveTo>
                    <a:pt x="5222" y="1976"/>
                  </a:moveTo>
                  <a:cubicBezTo>
                    <a:pt x="5183" y="1993"/>
                    <a:pt x="5165" y="2050"/>
                    <a:pt x="5183" y="2085"/>
                  </a:cubicBezTo>
                  <a:cubicBezTo>
                    <a:pt x="5183" y="2102"/>
                    <a:pt x="5222" y="2119"/>
                    <a:pt x="5239" y="2119"/>
                  </a:cubicBezTo>
                  <a:lnTo>
                    <a:pt x="5274" y="2119"/>
                  </a:lnTo>
                  <a:cubicBezTo>
                    <a:pt x="5313" y="2102"/>
                    <a:pt x="5331" y="2067"/>
                    <a:pt x="5313" y="2028"/>
                  </a:cubicBezTo>
                  <a:cubicBezTo>
                    <a:pt x="5292" y="1993"/>
                    <a:pt x="5274" y="1976"/>
                    <a:pt x="5239" y="1976"/>
                  </a:cubicBezTo>
                  <a:close/>
                  <a:moveTo>
                    <a:pt x="19799" y="2050"/>
                  </a:moveTo>
                  <a:cubicBezTo>
                    <a:pt x="19781" y="2050"/>
                    <a:pt x="19781" y="2050"/>
                    <a:pt x="19760" y="2067"/>
                  </a:cubicBezTo>
                  <a:cubicBezTo>
                    <a:pt x="19725" y="2085"/>
                    <a:pt x="19707" y="2119"/>
                    <a:pt x="19725" y="2159"/>
                  </a:cubicBezTo>
                  <a:cubicBezTo>
                    <a:pt x="19742" y="2176"/>
                    <a:pt x="19760" y="2193"/>
                    <a:pt x="19799" y="2193"/>
                  </a:cubicBezTo>
                  <a:lnTo>
                    <a:pt x="19834" y="2193"/>
                  </a:lnTo>
                  <a:cubicBezTo>
                    <a:pt x="19868" y="2159"/>
                    <a:pt x="19868" y="2119"/>
                    <a:pt x="19851" y="2085"/>
                  </a:cubicBezTo>
                  <a:cubicBezTo>
                    <a:pt x="19851" y="2067"/>
                    <a:pt x="19816" y="2050"/>
                    <a:pt x="19799" y="2050"/>
                  </a:cubicBezTo>
                  <a:close/>
                  <a:moveTo>
                    <a:pt x="4878" y="2119"/>
                  </a:moveTo>
                  <a:cubicBezTo>
                    <a:pt x="4839" y="2137"/>
                    <a:pt x="4822" y="2193"/>
                    <a:pt x="4839" y="2228"/>
                  </a:cubicBezTo>
                  <a:cubicBezTo>
                    <a:pt x="4856" y="2246"/>
                    <a:pt x="4896" y="2267"/>
                    <a:pt x="4913" y="2267"/>
                  </a:cubicBezTo>
                  <a:lnTo>
                    <a:pt x="4948" y="2267"/>
                  </a:lnTo>
                  <a:cubicBezTo>
                    <a:pt x="4987" y="2246"/>
                    <a:pt x="5004" y="2193"/>
                    <a:pt x="4987" y="2159"/>
                  </a:cubicBezTo>
                  <a:cubicBezTo>
                    <a:pt x="4965" y="2137"/>
                    <a:pt x="4948" y="2119"/>
                    <a:pt x="4913" y="2119"/>
                  </a:cubicBezTo>
                  <a:close/>
                  <a:moveTo>
                    <a:pt x="16931" y="2137"/>
                  </a:moveTo>
                  <a:cubicBezTo>
                    <a:pt x="16914" y="2137"/>
                    <a:pt x="16896" y="2137"/>
                    <a:pt x="16879" y="2159"/>
                  </a:cubicBezTo>
                  <a:cubicBezTo>
                    <a:pt x="16862" y="2176"/>
                    <a:pt x="16862" y="2211"/>
                    <a:pt x="16879" y="2246"/>
                  </a:cubicBezTo>
                  <a:cubicBezTo>
                    <a:pt x="16896" y="2267"/>
                    <a:pt x="16914" y="2285"/>
                    <a:pt x="16931" y="2285"/>
                  </a:cubicBezTo>
                  <a:cubicBezTo>
                    <a:pt x="16953" y="2285"/>
                    <a:pt x="16970" y="2267"/>
                    <a:pt x="16988" y="2267"/>
                  </a:cubicBezTo>
                  <a:cubicBezTo>
                    <a:pt x="17005" y="2228"/>
                    <a:pt x="17005" y="2193"/>
                    <a:pt x="16988" y="2159"/>
                  </a:cubicBezTo>
                  <a:cubicBezTo>
                    <a:pt x="16970" y="2137"/>
                    <a:pt x="16953" y="2137"/>
                    <a:pt x="16931" y="2137"/>
                  </a:cubicBezTo>
                  <a:close/>
                  <a:moveTo>
                    <a:pt x="19433" y="2228"/>
                  </a:moveTo>
                  <a:cubicBezTo>
                    <a:pt x="19416" y="2246"/>
                    <a:pt x="19398" y="2302"/>
                    <a:pt x="19416" y="2337"/>
                  </a:cubicBezTo>
                  <a:cubicBezTo>
                    <a:pt x="19433" y="2354"/>
                    <a:pt x="19455" y="2376"/>
                    <a:pt x="19472" y="2376"/>
                  </a:cubicBezTo>
                  <a:cubicBezTo>
                    <a:pt x="19490" y="2376"/>
                    <a:pt x="19507" y="2376"/>
                    <a:pt x="19507" y="2354"/>
                  </a:cubicBezTo>
                  <a:cubicBezTo>
                    <a:pt x="19542" y="2337"/>
                    <a:pt x="19564" y="2302"/>
                    <a:pt x="19542" y="2267"/>
                  </a:cubicBezTo>
                  <a:cubicBezTo>
                    <a:pt x="19525" y="2246"/>
                    <a:pt x="19507" y="2228"/>
                    <a:pt x="19472" y="2228"/>
                  </a:cubicBezTo>
                  <a:close/>
                  <a:moveTo>
                    <a:pt x="4552" y="2285"/>
                  </a:moveTo>
                  <a:cubicBezTo>
                    <a:pt x="4513" y="2302"/>
                    <a:pt x="4495" y="2337"/>
                    <a:pt x="4513" y="2376"/>
                  </a:cubicBezTo>
                  <a:cubicBezTo>
                    <a:pt x="4530" y="2411"/>
                    <a:pt x="4552" y="2428"/>
                    <a:pt x="4587" y="2428"/>
                  </a:cubicBezTo>
                  <a:cubicBezTo>
                    <a:pt x="4587" y="2428"/>
                    <a:pt x="4604" y="2411"/>
                    <a:pt x="4621" y="2411"/>
                  </a:cubicBezTo>
                  <a:cubicBezTo>
                    <a:pt x="4661" y="2394"/>
                    <a:pt x="4661" y="2354"/>
                    <a:pt x="4661" y="2320"/>
                  </a:cubicBezTo>
                  <a:cubicBezTo>
                    <a:pt x="4639" y="2285"/>
                    <a:pt x="4604" y="2285"/>
                    <a:pt x="4587" y="2285"/>
                  </a:cubicBezTo>
                  <a:close/>
                  <a:moveTo>
                    <a:pt x="27322" y="2285"/>
                  </a:moveTo>
                  <a:cubicBezTo>
                    <a:pt x="27287" y="2302"/>
                    <a:pt x="27266" y="2354"/>
                    <a:pt x="27287" y="2394"/>
                  </a:cubicBezTo>
                  <a:cubicBezTo>
                    <a:pt x="27305" y="2411"/>
                    <a:pt x="27322" y="2428"/>
                    <a:pt x="27340" y="2428"/>
                  </a:cubicBezTo>
                  <a:lnTo>
                    <a:pt x="27374" y="2428"/>
                  </a:lnTo>
                  <a:cubicBezTo>
                    <a:pt x="27414" y="2411"/>
                    <a:pt x="27431" y="2354"/>
                    <a:pt x="27414" y="2320"/>
                  </a:cubicBezTo>
                  <a:cubicBezTo>
                    <a:pt x="27396" y="2302"/>
                    <a:pt x="27374" y="2285"/>
                    <a:pt x="27340" y="2285"/>
                  </a:cubicBezTo>
                  <a:close/>
                  <a:moveTo>
                    <a:pt x="17188" y="2394"/>
                  </a:moveTo>
                  <a:cubicBezTo>
                    <a:pt x="17171" y="2394"/>
                    <a:pt x="17149" y="2411"/>
                    <a:pt x="17131" y="2411"/>
                  </a:cubicBezTo>
                  <a:cubicBezTo>
                    <a:pt x="17097" y="2446"/>
                    <a:pt x="17097" y="2485"/>
                    <a:pt x="17131" y="2520"/>
                  </a:cubicBezTo>
                  <a:cubicBezTo>
                    <a:pt x="17149" y="2537"/>
                    <a:pt x="17171" y="2537"/>
                    <a:pt x="17188" y="2537"/>
                  </a:cubicBezTo>
                  <a:cubicBezTo>
                    <a:pt x="17205" y="2537"/>
                    <a:pt x="17223" y="2537"/>
                    <a:pt x="17240" y="2520"/>
                  </a:cubicBezTo>
                  <a:cubicBezTo>
                    <a:pt x="17258" y="2485"/>
                    <a:pt x="17258" y="2446"/>
                    <a:pt x="17223" y="2411"/>
                  </a:cubicBezTo>
                  <a:cubicBezTo>
                    <a:pt x="17223" y="2394"/>
                    <a:pt x="17205" y="2394"/>
                    <a:pt x="17188" y="2394"/>
                  </a:cubicBezTo>
                  <a:close/>
                  <a:moveTo>
                    <a:pt x="19163" y="2394"/>
                  </a:moveTo>
                  <a:cubicBezTo>
                    <a:pt x="19146" y="2394"/>
                    <a:pt x="19129" y="2394"/>
                    <a:pt x="19129" y="2411"/>
                  </a:cubicBezTo>
                  <a:cubicBezTo>
                    <a:pt x="19090" y="2428"/>
                    <a:pt x="19072" y="2463"/>
                    <a:pt x="19090" y="2502"/>
                  </a:cubicBezTo>
                  <a:cubicBezTo>
                    <a:pt x="19107" y="2520"/>
                    <a:pt x="19129" y="2537"/>
                    <a:pt x="19163" y="2537"/>
                  </a:cubicBezTo>
                  <a:lnTo>
                    <a:pt x="19181" y="2537"/>
                  </a:lnTo>
                  <a:cubicBezTo>
                    <a:pt x="19216" y="2520"/>
                    <a:pt x="19237" y="2463"/>
                    <a:pt x="19216" y="2428"/>
                  </a:cubicBezTo>
                  <a:cubicBezTo>
                    <a:pt x="19216" y="2411"/>
                    <a:pt x="19181" y="2394"/>
                    <a:pt x="19163" y="2394"/>
                  </a:cubicBezTo>
                  <a:close/>
                  <a:moveTo>
                    <a:pt x="4260" y="2428"/>
                  </a:moveTo>
                  <a:cubicBezTo>
                    <a:pt x="4243" y="2428"/>
                    <a:pt x="4243" y="2446"/>
                    <a:pt x="4225" y="2446"/>
                  </a:cubicBezTo>
                  <a:cubicBezTo>
                    <a:pt x="4186" y="2463"/>
                    <a:pt x="4169" y="2502"/>
                    <a:pt x="4186" y="2537"/>
                  </a:cubicBezTo>
                  <a:cubicBezTo>
                    <a:pt x="4204" y="2572"/>
                    <a:pt x="4243" y="2572"/>
                    <a:pt x="4260" y="2572"/>
                  </a:cubicBezTo>
                  <a:lnTo>
                    <a:pt x="4295" y="2572"/>
                  </a:lnTo>
                  <a:cubicBezTo>
                    <a:pt x="4334" y="2555"/>
                    <a:pt x="4352" y="2520"/>
                    <a:pt x="4334" y="2485"/>
                  </a:cubicBezTo>
                  <a:cubicBezTo>
                    <a:pt x="4312" y="2446"/>
                    <a:pt x="4278" y="2428"/>
                    <a:pt x="4260" y="2428"/>
                  </a:cubicBezTo>
                  <a:close/>
                  <a:moveTo>
                    <a:pt x="18802" y="2555"/>
                  </a:moveTo>
                  <a:cubicBezTo>
                    <a:pt x="18763" y="2572"/>
                    <a:pt x="18746" y="2611"/>
                    <a:pt x="18763" y="2646"/>
                  </a:cubicBezTo>
                  <a:cubicBezTo>
                    <a:pt x="18781" y="2681"/>
                    <a:pt x="18802" y="2702"/>
                    <a:pt x="18837" y="2702"/>
                  </a:cubicBezTo>
                  <a:cubicBezTo>
                    <a:pt x="18837" y="2702"/>
                    <a:pt x="18855" y="2702"/>
                    <a:pt x="18855" y="2681"/>
                  </a:cubicBezTo>
                  <a:cubicBezTo>
                    <a:pt x="18889" y="2663"/>
                    <a:pt x="18911" y="2628"/>
                    <a:pt x="18889" y="2594"/>
                  </a:cubicBezTo>
                  <a:cubicBezTo>
                    <a:pt x="18889" y="2572"/>
                    <a:pt x="18855" y="2555"/>
                    <a:pt x="18837" y="2555"/>
                  </a:cubicBezTo>
                  <a:close/>
                  <a:moveTo>
                    <a:pt x="3899" y="2611"/>
                  </a:moveTo>
                  <a:cubicBezTo>
                    <a:pt x="3860" y="2628"/>
                    <a:pt x="3860" y="2681"/>
                    <a:pt x="3877" y="2720"/>
                  </a:cubicBezTo>
                  <a:cubicBezTo>
                    <a:pt x="3899" y="2737"/>
                    <a:pt x="3917" y="2755"/>
                    <a:pt x="3934" y="2755"/>
                  </a:cubicBezTo>
                  <a:cubicBezTo>
                    <a:pt x="3951" y="2755"/>
                    <a:pt x="3969" y="2755"/>
                    <a:pt x="3969" y="2737"/>
                  </a:cubicBezTo>
                  <a:cubicBezTo>
                    <a:pt x="4008" y="2720"/>
                    <a:pt x="4025" y="2681"/>
                    <a:pt x="4008" y="2646"/>
                  </a:cubicBezTo>
                  <a:cubicBezTo>
                    <a:pt x="3986" y="2628"/>
                    <a:pt x="3969" y="2611"/>
                    <a:pt x="3934" y="2611"/>
                  </a:cubicBezTo>
                  <a:close/>
                  <a:moveTo>
                    <a:pt x="27483" y="2611"/>
                  </a:moveTo>
                  <a:cubicBezTo>
                    <a:pt x="27448" y="2628"/>
                    <a:pt x="27431" y="2681"/>
                    <a:pt x="27448" y="2720"/>
                  </a:cubicBezTo>
                  <a:cubicBezTo>
                    <a:pt x="27466" y="2737"/>
                    <a:pt x="27483" y="2755"/>
                    <a:pt x="27522" y="2755"/>
                  </a:cubicBezTo>
                  <a:cubicBezTo>
                    <a:pt x="27522" y="2755"/>
                    <a:pt x="27540" y="2755"/>
                    <a:pt x="27540" y="2737"/>
                  </a:cubicBezTo>
                  <a:cubicBezTo>
                    <a:pt x="27575" y="2720"/>
                    <a:pt x="27592" y="2681"/>
                    <a:pt x="27575" y="2646"/>
                  </a:cubicBezTo>
                  <a:cubicBezTo>
                    <a:pt x="27557" y="2628"/>
                    <a:pt x="27540" y="2611"/>
                    <a:pt x="27505" y="2611"/>
                  </a:cubicBezTo>
                  <a:close/>
                  <a:moveTo>
                    <a:pt x="17458" y="2628"/>
                  </a:moveTo>
                  <a:cubicBezTo>
                    <a:pt x="17440" y="2628"/>
                    <a:pt x="17423" y="2628"/>
                    <a:pt x="17406" y="2663"/>
                  </a:cubicBezTo>
                  <a:cubicBezTo>
                    <a:pt x="17388" y="2681"/>
                    <a:pt x="17388" y="2737"/>
                    <a:pt x="17423" y="2755"/>
                  </a:cubicBezTo>
                  <a:cubicBezTo>
                    <a:pt x="17440" y="2755"/>
                    <a:pt x="17440" y="2772"/>
                    <a:pt x="17458" y="2772"/>
                  </a:cubicBezTo>
                  <a:cubicBezTo>
                    <a:pt x="17475" y="2772"/>
                    <a:pt x="17514" y="2755"/>
                    <a:pt x="17532" y="2737"/>
                  </a:cubicBezTo>
                  <a:cubicBezTo>
                    <a:pt x="17549" y="2702"/>
                    <a:pt x="17532" y="2663"/>
                    <a:pt x="17497" y="2628"/>
                  </a:cubicBezTo>
                  <a:close/>
                  <a:moveTo>
                    <a:pt x="18476" y="2702"/>
                  </a:moveTo>
                  <a:cubicBezTo>
                    <a:pt x="18437" y="2720"/>
                    <a:pt x="18419" y="2755"/>
                    <a:pt x="18437" y="2789"/>
                  </a:cubicBezTo>
                  <a:cubicBezTo>
                    <a:pt x="18437" y="2829"/>
                    <a:pt x="18476" y="2846"/>
                    <a:pt x="18493" y="2846"/>
                  </a:cubicBezTo>
                  <a:cubicBezTo>
                    <a:pt x="18511" y="2846"/>
                    <a:pt x="18511" y="2829"/>
                    <a:pt x="18528" y="2829"/>
                  </a:cubicBezTo>
                  <a:cubicBezTo>
                    <a:pt x="18563" y="2811"/>
                    <a:pt x="18585" y="2772"/>
                    <a:pt x="18563" y="2737"/>
                  </a:cubicBezTo>
                  <a:cubicBezTo>
                    <a:pt x="18546" y="2720"/>
                    <a:pt x="18528" y="2702"/>
                    <a:pt x="18493" y="2702"/>
                  </a:cubicBezTo>
                  <a:close/>
                  <a:moveTo>
                    <a:pt x="3625" y="2772"/>
                  </a:moveTo>
                  <a:cubicBezTo>
                    <a:pt x="3608" y="2772"/>
                    <a:pt x="3590" y="2789"/>
                    <a:pt x="3590" y="2789"/>
                  </a:cubicBezTo>
                  <a:cubicBezTo>
                    <a:pt x="3551" y="2811"/>
                    <a:pt x="3534" y="2846"/>
                    <a:pt x="3551" y="2881"/>
                  </a:cubicBezTo>
                  <a:cubicBezTo>
                    <a:pt x="3573" y="2920"/>
                    <a:pt x="3590" y="2920"/>
                    <a:pt x="3625" y="2920"/>
                  </a:cubicBezTo>
                  <a:lnTo>
                    <a:pt x="3660" y="2920"/>
                  </a:lnTo>
                  <a:cubicBezTo>
                    <a:pt x="3699" y="2898"/>
                    <a:pt x="3699" y="2846"/>
                    <a:pt x="3682" y="2811"/>
                  </a:cubicBezTo>
                  <a:cubicBezTo>
                    <a:pt x="3682" y="2789"/>
                    <a:pt x="3642" y="2772"/>
                    <a:pt x="3625" y="2772"/>
                  </a:cubicBezTo>
                  <a:close/>
                  <a:moveTo>
                    <a:pt x="17784" y="2772"/>
                  </a:moveTo>
                  <a:cubicBezTo>
                    <a:pt x="17767" y="2772"/>
                    <a:pt x="17732" y="2789"/>
                    <a:pt x="17714" y="2829"/>
                  </a:cubicBezTo>
                  <a:cubicBezTo>
                    <a:pt x="17714" y="2863"/>
                    <a:pt x="17732" y="2898"/>
                    <a:pt x="17767" y="2920"/>
                  </a:cubicBezTo>
                  <a:lnTo>
                    <a:pt x="17784" y="2920"/>
                  </a:lnTo>
                  <a:cubicBezTo>
                    <a:pt x="17823" y="2920"/>
                    <a:pt x="17858" y="2898"/>
                    <a:pt x="17858" y="2863"/>
                  </a:cubicBezTo>
                  <a:cubicBezTo>
                    <a:pt x="17875" y="2829"/>
                    <a:pt x="17841" y="2789"/>
                    <a:pt x="17802" y="2772"/>
                  </a:cubicBezTo>
                  <a:close/>
                  <a:moveTo>
                    <a:pt x="18150" y="2789"/>
                  </a:moveTo>
                  <a:cubicBezTo>
                    <a:pt x="18093" y="2789"/>
                    <a:pt x="18076" y="2829"/>
                    <a:pt x="18076" y="2881"/>
                  </a:cubicBezTo>
                  <a:cubicBezTo>
                    <a:pt x="18076" y="2920"/>
                    <a:pt x="18110" y="2937"/>
                    <a:pt x="18150" y="2937"/>
                  </a:cubicBezTo>
                  <a:lnTo>
                    <a:pt x="18167" y="2937"/>
                  </a:lnTo>
                  <a:cubicBezTo>
                    <a:pt x="18202" y="2937"/>
                    <a:pt x="18219" y="2898"/>
                    <a:pt x="18219" y="2863"/>
                  </a:cubicBezTo>
                  <a:cubicBezTo>
                    <a:pt x="18219" y="2829"/>
                    <a:pt x="18184" y="2789"/>
                    <a:pt x="18150" y="2789"/>
                  </a:cubicBezTo>
                  <a:close/>
                  <a:moveTo>
                    <a:pt x="27649" y="2937"/>
                  </a:moveTo>
                  <a:cubicBezTo>
                    <a:pt x="27614" y="2955"/>
                    <a:pt x="27592" y="3007"/>
                    <a:pt x="27614" y="3046"/>
                  </a:cubicBezTo>
                  <a:cubicBezTo>
                    <a:pt x="27631" y="3064"/>
                    <a:pt x="27649" y="3081"/>
                    <a:pt x="27666" y="3081"/>
                  </a:cubicBezTo>
                  <a:cubicBezTo>
                    <a:pt x="27683" y="3081"/>
                    <a:pt x="27701" y="3081"/>
                    <a:pt x="27701" y="3064"/>
                  </a:cubicBezTo>
                  <a:cubicBezTo>
                    <a:pt x="27740" y="3046"/>
                    <a:pt x="27757" y="3007"/>
                    <a:pt x="27740" y="2972"/>
                  </a:cubicBezTo>
                  <a:cubicBezTo>
                    <a:pt x="27722" y="2955"/>
                    <a:pt x="27701" y="2937"/>
                    <a:pt x="27666" y="2937"/>
                  </a:cubicBezTo>
                  <a:close/>
                  <a:moveTo>
                    <a:pt x="3264" y="2955"/>
                  </a:moveTo>
                  <a:cubicBezTo>
                    <a:pt x="3225" y="2990"/>
                    <a:pt x="3225" y="3029"/>
                    <a:pt x="3246" y="3064"/>
                  </a:cubicBezTo>
                  <a:cubicBezTo>
                    <a:pt x="3246" y="3081"/>
                    <a:pt x="3281" y="3098"/>
                    <a:pt x="3299" y="3098"/>
                  </a:cubicBezTo>
                  <a:cubicBezTo>
                    <a:pt x="3316" y="3098"/>
                    <a:pt x="3333" y="3098"/>
                    <a:pt x="3333" y="3081"/>
                  </a:cubicBezTo>
                  <a:cubicBezTo>
                    <a:pt x="3373" y="3064"/>
                    <a:pt x="3390" y="3029"/>
                    <a:pt x="3373" y="2990"/>
                  </a:cubicBezTo>
                  <a:cubicBezTo>
                    <a:pt x="3355" y="2972"/>
                    <a:pt x="3333" y="2955"/>
                    <a:pt x="3299" y="2955"/>
                  </a:cubicBezTo>
                  <a:cubicBezTo>
                    <a:pt x="3299" y="2955"/>
                    <a:pt x="3281" y="2955"/>
                    <a:pt x="3264" y="2972"/>
                  </a:cubicBezTo>
                  <a:lnTo>
                    <a:pt x="3264" y="2955"/>
                  </a:lnTo>
                  <a:close/>
                  <a:moveTo>
                    <a:pt x="2955" y="3155"/>
                  </a:moveTo>
                  <a:cubicBezTo>
                    <a:pt x="2920" y="3190"/>
                    <a:pt x="2920" y="3225"/>
                    <a:pt x="2937" y="3264"/>
                  </a:cubicBezTo>
                  <a:cubicBezTo>
                    <a:pt x="2955" y="3281"/>
                    <a:pt x="2972" y="3299"/>
                    <a:pt x="2990" y="3299"/>
                  </a:cubicBezTo>
                  <a:cubicBezTo>
                    <a:pt x="3007" y="3299"/>
                    <a:pt x="3029" y="3281"/>
                    <a:pt x="3046" y="3281"/>
                  </a:cubicBezTo>
                  <a:cubicBezTo>
                    <a:pt x="3081" y="3264"/>
                    <a:pt x="3081" y="3207"/>
                    <a:pt x="3064" y="3172"/>
                  </a:cubicBezTo>
                  <a:cubicBezTo>
                    <a:pt x="3046" y="3155"/>
                    <a:pt x="3029" y="3155"/>
                    <a:pt x="2990" y="3155"/>
                  </a:cubicBezTo>
                  <a:close/>
                  <a:moveTo>
                    <a:pt x="27810" y="3264"/>
                  </a:moveTo>
                  <a:cubicBezTo>
                    <a:pt x="27775" y="3281"/>
                    <a:pt x="27757" y="3316"/>
                    <a:pt x="27775" y="3355"/>
                  </a:cubicBezTo>
                  <a:cubicBezTo>
                    <a:pt x="27775" y="3390"/>
                    <a:pt x="27810" y="3407"/>
                    <a:pt x="27831" y="3407"/>
                  </a:cubicBezTo>
                  <a:cubicBezTo>
                    <a:pt x="27849" y="3407"/>
                    <a:pt x="27866" y="3407"/>
                    <a:pt x="27866" y="3390"/>
                  </a:cubicBezTo>
                  <a:cubicBezTo>
                    <a:pt x="27901" y="3373"/>
                    <a:pt x="27918" y="3333"/>
                    <a:pt x="27901" y="3299"/>
                  </a:cubicBezTo>
                  <a:cubicBezTo>
                    <a:pt x="27883" y="3264"/>
                    <a:pt x="27866" y="3264"/>
                    <a:pt x="27831" y="3264"/>
                  </a:cubicBezTo>
                  <a:close/>
                  <a:moveTo>
                    <a:pt x="2702" y="3373"/>
                  </a:moveTo>
                  <a:cubicBezTo>
                    <a:pt x="2702" y="3373"/>
                    <a:pt x="2681" y="3373"/>
                    <a:pt x="2663" y="3390"/>
                  </a:cubicBezTo>
                  <a:cubicBezTo>
                    <a:pt x="2629" y="3407"/>
                    <a:pt x="2629" y="3464"/>
                    <a:pt x="2646" y="3481"/>
                  </a:cubicBezTo>
                  <a:cubicBezTo>
                    <a:pt x="2663" y="3499"/>
                    <a:pt x="2681" y="3516"/>
                    <a:pt x="2702" y="3516"/>
                  </a:cubicBezTo>
                  <a:cubicBezTo>
                    <a:pt x="2720" y="3516"/>
                    <a:pt x="2737" y="3516"/>
                    <a:pt x="2755" y="3499"/>
                  </a:cubicBezTo>
                  <a:cubicBezTo>
                    <a:pt x="2790" y="3481"/>
                    <a:pt x="2790" y="3425"/>
                    <a:pt x="2772" y="3390"/>
                  </a:cubicBezTo>
                  <a:cubicBezTo>
                    <a:pt x="2755" y="3373"/>
                    <a:pt x="2737" y="3373"/>
                    <a:pt x="2702" y="3373"/>
                  </a:cubicBezTo>
                  <a:close/>
                  <a:moveTo>
                    <a:pt x="28010" y="3573"/>
                  </a:moveTo>
                  <a:cubicBezTo>
                    <a:pt x="27992" y="3573"/>
                    <a:pt x="27975" y="3590"/>
                    <a:pt x="27975" y="3590"/>
                  </a:cubicBezTo>
                  <a:cubicBezTo>
                    <a:pt x="27940" y="3608"/>
                    <a:pt x="27918" y="3642"/>
                    <a:pt x="27940" y="3681"/>
                  </a:cubicBezTo>
                  <a:cubicBezTo>
                    <a:pt x="27957" y="3716"/>
                    <a:pt x="27975" y="3716"/>
                    <a:pt x="28010" y="3716"/>
                  </a:cubicBezTo>
                  <a:lnTo>
                    <a:pt x="28027" y="3716"/>
                  </a:lnTo>
                  <a:cubicBezTo>
                    <a:pt x="28066" y="3699"/>
                    <a:pt x="28084" y="3660"/>
                    <a:pt x="28066" y="3625"/>
                  </a:cubicBezTo>
                  <a:cubicBezTo>
                    <a:pt x="28049" y="3590"/>
                    <a:pt x="28027" y="3573"/>
                    <a:pt x="28010" y="3573"/>
                  </a:cubicBezTo>
                  <a:close/>
                  <a:moveTo>
                    <a:pt x="2428" y="3590"/>
                  </a:moveTo>
                  <a:cubicBezTo>
                    <a:pt x="2411" y="3590"/>
                    <a:pt x="2394" y="3608"/>
                    <a:pt x="2376" y="3608"/>
                  </a:cubicBezTo>
                  <a:cubicBezTo>
                    <a:pt x="2354" y="3642"/>
                    <a:pt x="2337" y="3681"/>
                    <a:pt x="2376" y="3716"/>
                  </a:cubicBezTo>
                  <a:cubicBezTo>
                    <a:pt x="2394" y="3734"/>
                    <a:pt x="2411" y="3734"/>
                    <a:pt x="2428" y="3734"/>
                  </a:cubicBezTo>
                  <a:lnTo>
                    <a:pt x="2485" y="3734"/>
                  </a:lnTo>
                  <a:cubicBezTo>
                    <a:pt x="2502" y="3699"/>
                    <a:pt x="2502" y="3660"/>
                    <a:pt x="2485" y="3625"/>
                  </a:cubicBezTo>
                  <a:cubicBezTo>
                    <a:pt x="2463" y="3608"/>
                    <a:pt x="2446" y="3590"/>
                    <a:pt x="2428" y="3590"/>
                  </a:cubicBezTo>
                  <a:close/>
                  <a:moveTo>
                    <a:pt x="2159" y="3825"/>
                  </a:moveTo>
                  <a:cubicBezTo>
                    <a:pt x="2137" y="3825"/>
                    <a:pt x="2119" y="3842"/>
                    <a:pt x="2102" y="3842"/>
                  </a:cubicBezTo>
                  <a:cubicBezTo>
                    <a:pt x="2067" y="3877"/>
                    <a:pt x="2067" y="3916"/>
                    <a:pt x="2102" y="3951"/>
                  </a:cubicBezTo>
                  <a:cubicBezTo>
                    <a:pt x="2119" y="3969"/>
                    <a:pt x="2137" y="3969"/>
                    <a:pt x="2159" y="3969"/>
                  </a:cubicBezTo>
                  <a:cubicBezTo>
                    <a:pt x="2176" y="3969"/>
                    <a:pt x="2193" y="3969"/>
                    <a:pt x="2193" y="3951"/>
                  </a:cubicBezTo>
                  <a:cubicBezTo>
                    <a:pt x="2228" y="3934"/>
                    <a:pt x="2228" y="3877"/>
                    <a:pt x="2211" y="3860"/>
                  </a:cubicBezTo>
                  <a:cubicBezTo>
                    <a:pt x="2193" y="3842"/>
                    <a:pt x="2176" y="3825"/>
                    <a:pt x="2159" y="3825"/>
                  </a:cubicBezTo>
                  <a:close/>
                  <a:moveTo>
                    <a:pt x="28136" y="3899"/>
                  </a:moveTo>
                  <a:cubicBezTo>
                    <a:pt x="28101" y="3934"/>
                    <a:pt x="28101" y="3969"/>
                    <a:pt x="28118" y="4008"/>
                  </a:cubicBezTo>
                  <a:cubicBezTo>
                    <a:pt x="28118" y="4025"/>
                    <a:pt x="28158" y="4043"/>
                    <a:pt x="28175" y="4043"/>
                  </a:cubicBezTo>
                  <a:cubicBezTo>
                    <a:pt x="28192" y="4043"/>
                    <a:pt x="28210" y="4043"/>
                    <a:pt x="28210" y="4025"/>
                  </a:cubicBezTo>
                  <a:cubicBezTo>
                    <a:pt x="28245" y="4008"/>
                    <a:pt x="28266" y="3969"/>
                    <a:pt x="28245" y="3934"/>
                  </a:cubicBezTo>
                  <a:cubicBezTo>
                    <a:pt x="28227" y="3916"/>
                    <a:pt x="28210" y="3899"/>
                    <a:pt x="28175" y="3899"/>
                  </a:cubicBezTo>
                  <a:close/>
                  <a:moveTo>
                    <a:pt x="1884" y="4077"/>
                  </a:moveTo>
                  <a:cubicBezTo>
                    <a:pt x="1867" y="4077"/>
                    <a:pt x="1850" y="4077"/>
                    <a:pt x="1832" y="4095"/>
                  </a:cubicBezTo>
                  <a:cubicBezTo>
                    <a:pt x="1810" y="4117"/>
                    <a:pt x="1793" y="4169"/>
                    <a:pt x="1832" y="4204"/>
                  </a:cubicBezTo>
                  <a:cubicBezTo>
                    <a:pt x="1850" y="4204"/>
                    <a:pt x="1867" y="4225"/>
                    <a:pt x="1884" y="4225"/>
                  </a:cubicBezTo>
                  <a:cubicBezTo>
                    <a:pt x="1902" y="4225"/>
                    <a:pt x="1919" y="4204"/>
                    <a:pt x="1941" y="4204"/>
                  </a:cubicBezTo>
                  <a:cubicBezTo>
                    <a:pt x="1958" y="4169"/>
                    <a:pt x="1958" y="4134"/>
                    <a:pt x="1941" y="4095"/>
                  </a:cubicBezTo>
                  <a:cubicBezTo>
                    <a:pt x="1919" y="4077"/>
                    <a:pt x="1902" y="4077"/>
                    <a:pt x="1884" y="4077"/>
                  </a:cubicBezTo>
                  <a:close/>
                  <a:moveTo>
                    <a:pt x="28375" y="4204"/>
                  </a:moveTo>
                  <a:cubicBezTo>
                    <a:pt x="28353" y="4204"/>
                    <a:pt x="28336" y="4204"/>
                    <a:pt x="28319" y="4225"/>
                  </a:cubicBezTo>
                  <a:cubicBezTo>
                    <a:pt x="28301" y="4243"/>
                    <a:pt x="28284" y="4278"/>
                    <a:pt x="28301" y="4312"/>
                  </a:cubicBezTo>
                  <a:cubicBezTo>
                    <a:pt x="28319" y="4334"/>
                    <a:pt x="28336" y="4352"/>
                    <a:pt x="28375" y="4352"/>
                  </a:cubicBezTo>
                  <a:cubicBezTo>
                    <a:pt x="28375" y="4352"/>
                    <a:pt x="28393" y="4352"/>
                    <a:pt x="28410" y="4334"/>
                  </a:cubicBezTo>
                  <a:cubicBezTo>
                    <a:pt x="28445" y="4312"/>
                    <a:pt x="28445" y="4278"/>
                    <a:pt x="28427" y="4243"/>
                  </a:cubicBezTo>
                  <a:cubicBezTo>
                    <a:pt x="28410" y="4225"/>
                    <a:pt x="28393" y="4204"/>
                    <a:pt x="28375" y="4204"/>
                  </a:cubicBezTo>
                  <a:close/>
                  <a:moveTo>
                    <a:pt x="1632" y="4334"/>
                  </a:moveTo>
                  <a:cubicBezTo>
                    <a:pt x="1615" y="4334"/>
                    <a:pt x="1576" y="4334"/>
                    <a:pt x="1576" y="4352"/>
                  </a:cubicBezTo>
                  <a:cubicBezTo>
                    <a:pt x="1541" y="4369"/>
                    <a:pt x="1541" y="4421"/>
                    <a:pt x="1576" y="4460"/>
                  </a:cubicBezTo>
                  <a:cubicBezTo>
                    <a:pt x="1593" y="4460"/>
                    <a:pt x="1615" y="4478"/>
                    <a:pt x="1632" y="4478"/>
                  </a:cubicBezTo>
                  <a:cubicBezTo>
                    <a:pt x="1649" y="4478"/>
                    <a:pt x="1667" y="4460"/>
                    <a:pt x="1667" y="4460"/>
                  </a:cubicBezTo>
                  <a:cubicBezTo>
                    <a:pt x="1702" y="4421"/>
                    <a:pt x="1702" y="4369"/>
                    <a:pt x="1667" y="4352"/>
                  </a:cubicBezTo>
                  <a:cubicBezTo>
                    <a:pt x="1667" y="4334"/>
                    <a:pt x="1649" y="4334"/>
                    <a:pt x="1632" y="4334"/>
                  </a:cubicBezTo>
                  <a:close/>
                  <a:moveTo>
                    <a:pt x="28536" y="4513"/>
                  </a:moveTo>
                  <a:cubicBezTo>
                    <a:pt x="28501" y="4552"/>
                    <a:pt x="28484" y="4587"/>
                    <a:pt x="28501" y="4621"/>
                  </a:cubicBezTo>
                  <a:cubicBezTo>
                    <a:pt x="28519" y="4639"/>
                    <a:pt x="28536" y="4661"/>
                    <a:pt x="28571" y="4661"/>
                  </a:cubicBezTo>
                  <a:cubicBezTo>
                    <a:pt x="28593" y="4661"/>
                    <a:pt x="28593" y="4639"/>
                    <a:pt x="28610" y="4639"/>
                  </a:cubicBezTo>
                  <a:cubicBezTo>
                    <a:pt x="28645" y="4621"/>
                    <a:pt x="28645" y="4569"/>
                    <a:pt x="28628" y="4530"/>
                  </a:cubicBezTo>
                  <a:cubicBezTo>
                    <a:pt x="28610" y="4513"/>
                    <a:pt x="28593" y="4513"/>
                    <a:pt x="28571" y="4513"/>
                  </a:cubicBezTo>
                  <a:close/>
                  <a:moveTo>
                    <a:pt x="1375" y="4587"/>
                  </a:moveTo>
                  <a:cubicBezTo>
                    <a:pt x="1358" y="4587"/>
                    <a:pt x="1341" y="4604"/>
                    <a:pt x="1323" y="4604"/>
                  </a:cubicBezTo>
                  <a:cubicBezTo>
                    <a:pt x="1288" y="4639"/>
                    <a:pt x="1288" y="4695"/>
                    <a:pt x="1323" y="4713"/>
                  </a:cubicBezTo>
                  <a:cubicBezTo>
                    <a:pt x="1341" y="4730"/>
                    <a:pt x="1358" y="4730"/>
                    <a:pt x="1375" y="4730"/>
                  </a:cubicBezTo>
                  <a:cubicBezTo>
                    <a:pt x="1397" y="4730"/>
                    <a:pt x="1415" y="4730"/>
                    <a:pt x="1432" y="4713"/>
                  </a:cubicBezTo>
                  <a:cubicBezTo>
                    <a:pt x="1449" y="4678"/>
                    <a:pt x="1449" y="4639"/>
                    <a:pt x="1415" y="4604"/>
                  </a:cubicBezTo>
                  <a:cubicBezTo>
                    <a:pt x="1415" y="4604"/>
                    <a:pt x="1397" y="4587"/>
                    <a:pt x="1375" y="4587"/>
                  </a:cubicBezTo>
                  <a:close/>
                  <a:moveTo>
                    <a:pt x="28771" y="4804"/>
                  </a:moveTo>
                  <a:cubicBezTo>
                    <a:pt x="28754" y="4804"/>
                    <a:pt x="28754" y="4804"/>
                    <a:pt x="28736" y="4822"/>
                  </a:cubicBezTo>
                  <a:cubicBezTo>
                    <a:pt x="28702" y="4839"/>
                    <a:pt x="28702" y="4896"/>
                    <a:pt x="28719" y="4913"/>
                  </a:cubicBezTo>
                  <a:cubicBezTo>
                    <a:pt x="28736" y="4930"/>
                    <a:pt x="28754" y="4948"/>
                    <a:pt x="28771" y="4948"/>
                  </a:cubicBezTo>
                  <a:cubicBezTo>
                    <a:pt x="28789" y="4948"/>
                    <a:pt x="28810" y="4948"/>
                    <a:pt x="28810" y="4930"/>
                  </a:cubicBezTo>
                  <a:cubicBezTo>
                    <a:pt x="28845" y="4913"/>
                    <a:pt x="28863" y="4878"/>
                    <a:pt x="28828" y="4839"/>
                  </a:cubicBezTo>
                  <a:cubicBezTo>
                    <a:pt x="28828" y="4822"/>
                    <a:pt x="28789" y="4804"/>
                    <a:pt x="28771" y="4804"/>
                  </a:cubicBezTo>
                  <a:close/>
                  <a:moveTo>
                    <a:pt x="1123" y="4856"/>
                  </a:moveTo>
                  <a:cubicBezTo>
                    <a:pt x="1106" y="4856"/>
                    <a:pt x="1088" y="4878"/>
                    <a:pt x="1071" y="4878"/>
                  </a:cubicBezTo>
                  <a:cubicBezTo>
                    <a:pt x="1049" y="4913"/>
                    <a:pt x="1049" y="4965"/>
                    <a:pt x="1088" y="4987"/>
                  </a:cubicBezTo>
                  <a:cubicBezTo>
                    <a:pt x="1088" y="5004"/>
                    <a:pt x="1106" y="5004"/>
                    <a:pt x="1123" y="5004"/>
                  </a:cubicBezTo>
                  <a:cubicBezTo>
                    <a:pt x="1140" y="5004"/>
                    <a:pt x="1180" y="5004"/>
                    <a:pt x="1180" y="4987"/>
                  </a:cubicBezTo>
                  <a:cubicBezTo>
                    <a:pt x="1214" y="4948"/>
                    <a:pt x="1214" y="4896"/>
                    <a:pt x="1180" y="4878"/>
                  </a:cubicBezTo>
                  <a:cubicBezTo>
                    <a:pt x="1158" y="4856"/>
                    <a:pt x="1140" y="4856"/>
                    <a:pt x="1123" y="4856"/>
                  </a:cubicBezTo>
                  <a:close/>
                  <a:moveTo>
                    <a:pt x="28989" y="5096"/>
                  </a:moveTo>
                  <a:cubicBezTo>
                    <a:pt x="28971" y="5096"/>
                    <a:pt x="28954" y="5113"/>
                    <a:pt x="28936" y="5113"/>
                  </a:cubicBezTo>
                  <a:cubicBezTo>
                    <a:pt x="28919" y="5130"/>
                    <a:pt x="28897" y="5183"/>
                    <a:pt x="28936" y="5222"/>
                  </a:cubicBezTo>
                  <a:cubicBezTo>
                    <a:pt x="28936" y="5239"/>
                    <a:pt x="28971" y="5239"/>
                    <a:pt x="28989" y="5239"/>
                  </a:cubicBezTo>
                  <a:lnTo>
                    <a:pt x="29028" y="5239"/>
                  </a:lnTo>
                  <a:cubicBezTo>
                    <a:pt x="29063" y="5204"/>
                    <a:pt x="29063" y="5165"/>
                    <a:pt x="29045" y="5130"/>
                  </a:cubicBezTo>
                  <a:cubicBezTo>
                    <a:pt x="29028" y="5113"/>
                    <a:pt x="29006" y="5096"/>
                    <a:pt x="28989" y="5096"/>
                  </a:cubicBezTo>
                  <a:close/>
                  <a:moveTo>
                    <a:pt x="905" y="5148"/>
                  </a:moveTo>
                  <a:cubicBezTo>
                    <a:pt x="871" y="5148"/>
                    <a:pt x="853" y="5148"/>
                    <a:pt x="831" y="5165"/>
                  </a:cubicBezTo>
                  <a:cubicBezTo>
                    <a:pt x="814" y="5204"/>
                    <a:pt x="814" y="5239"/>
                    <a:pt x="853" y="5274"/>
                  </a:cubicBezTo>
                  <a:cubicBezTo>
                    <a:pt x="871" y="5274"/>
                    <a:pt x="888" y="5291"/>
                    <a:pt x="905" y="5291"/>
                  </a:cubicBezTo>
                  <a:cubicBezTo>
                    <a:pt x="923" y="5291"/>
                    <a:pt x="940" y="5274"/>
                    <a:pt x="962" y="5257"/>
                  </a:cubicBezTo>
                  <a:cubicBezTo>
                    <a:pt x="979" y="5222"/>
                    <a:pt x="979" y="5183"/>
                    <a:pt x="940" y="5148"/>
                  </a:cubicBezTo>
                  <a:close/>
                  <a:moveTo>
                    <a:pt x="29154" y="5400"/>
                  </a:moveTo>
                  <a:cubicBezTo>
                    <a:pt x="29115" y="5439"/>
                    <a:pt x="29115" y="5474"/>
                    <a:pt x="29137" y="5509"/>
                  </a:cubicBezTo>
                  <a:cubicBezTo>
                    <a:pt x="29154" y="5531"/>
                    <a:pt x="29171" y="5548"/>
                    <a:pt x="29206" y="5548"/>
                  </a:cubicBezTo>
                  <a:cubicBezTo>
                    <a:pt x="29206" y="5548"/>
                    <a:pt x="29224" y="5531"/>
                    <a:pt x="29245" y="5531"/>
                  </a:cubicBezTo>
                  <a:cubicBezTo>
                    <a:pt x="29280" y="5492"/>
                    <a:pt x="29280" y="5457"/>
                    <a:pt x="29263" y="5422"/>
                  </a:cubicBezTo>
                  <a:cubicBezTo>
                    <a:pt x="29245" y="5400"/>
                    <a:pt x="29224" y="5400"/>
                    <a:pt x="29206" y="5400"/>
                  </a:cubicBezTo>
                  <a:close/>
                  <a:moveTo>
                    <a:pt x="688" y="5422"/>
                  </a:moveTo>
                  <a:cubicBezTo>
                    <a:pt x="653" y="5422"/>
                    <a:pt x="636" y="5439"/>
                    <a:pt x="614" y="5457"/>
                  </a:cubicBezTo>
                  <a:cubicBezTo>
                    <a:pt x="596" y="5492"/>
                    <a:pt x="596" y="5531"/>
                    <a:pt x="636" y="5566"/>
                  </a:cubicBezTo>
                  <a:lnTo>
                    <a:pt x="688" y="5566"/>
                  </a:lnTo>
                  <a:cubicBezTo>
                    <a:pt x="705" y="5566"/>
                    <a:pt x="723" y="5566"/>
                    <a:pt x="744" y="5548"/>
                  </a:cubicBezTo>
                  <a:cubicBezTo>
                    <a:pt x="762" y="5509"/>
                    <a:pt x="762" y="5457"/>
                    <a:pt x="723" y="5439"/>
                  </a:cubicBezTo>
                  <a:cubicBezTo>
                    <a:pt x="705" y="5439"/>
                    <a:pt x="688" y="5422"/>
                    <a:pt x="688" y="5422"/>
                  </a:cubicBezTo>
                  <a:close/>
                  <a:moveTo>
                    <a:pt x="29372" y="5692"/>
                  </a:moveTo>
                  <a:cubicBezTo>
                    <a:pt x="29332" y="5727"/>
                    <a:pt x="29332" y="5766"/>
                    <a:pt x="29354" y="5801"/>
                  </a:cubicBezTo>
                  <a:cubicBezTo>
                    <a:pt x="29372" y="5818"/>
                    <a:pt x="29389" y="5835"/>
                    <a:pt x="29424" y="5835"/>
                  </a:cubicBezTo>
                  <a:cubicBezTo>
                    <a:pt x="29424" y="5835"/>
                    <a:pt x="29441" y="5818"/>
                    <a:pt x="29463" y="5818"/>
                  </a:cubicBezTo>
                  <a:cubicBezTo>
                    <a:pt x="29498" y="5783"/>
                    <a:pt x="29498" y="5748"/>
                    <a:pt x="29480" y="5709"/>
                  </a:cubicBezTo>
                  <a:cubicBezTo>
                    <a:pt x="29463" y="5692"/>
                    <a:pt x="29441" y="5692"/>
                    <a:pt x="29424" y="5692"/>
                  </a:cubicBezTo>
                  <a:close/>
                  <a:moveTo>
                    <a:pt x="470" y="5727"/>
                  </a:moveTo>
                  <a:cubicBezTo>
                    <a:pt x="453" y="5727"/>
                    <a:pt x="435" y="5748"/>
                    <a:pt x="418" y="5766"/>
                  </a:cubicBezTo>
                  <a:cubicBezTo>
                    <a:pt x="396" y="5801"/>
                    <a:pt x="396" y="5835"/>
                    <a:pt x="435" y="5857"/>
                  </a:cubicBezTo>
                  <a:cubicBezTo>
                    <a:pt x="453" y="5875"/>
                    <a:pt x="453" y="5875"/>
                    <a:pt x="470" y="5875"/>
                  </a:cubicBezTo>
                  <a:cubicBezTo>
                    <a:pt x="488" y="5875"/>
                    <a:pt x="527" y="5857"/>
                    <a:pt x="527" y="5835"/>
                  </a:cubicBezTo>
                  <a:cubicBezTo>
                    <a:pt x="562" y="5801"/>
                    <a:pt x="544" y="5766"/>
                    <a:pt x="505" y="5748"/>
                  </a:cubicBezTo>
                  <a:cubicBezTo>
                    <a:pt x="505" y="5727"/>
                    <a:pt x="488" y="5727"/>
                    <a:pt x="470" y="5727"/>
                  </a:cubicBezTo>
                  <a:close/>
                  <a:moveTo>
                    <a:pt x="29589" y="5983"/>
                  </a:moveTo>
                  <a:cubicBezTo>
                    <a:pt x="29550" y="6018"/>
                    <a:pt x="29550" y="6053"/>
                    <a:pt x="29572" y="6092"/>
                  </a:cubicBezTo>
                  <a:cubicBezTo>
                    <a:pt x="29589" y="6110"/>
                    <a:pt x="29607" y="6127"/>
                    <a:pt x="29641" y="6127"/>
                  </a:cubicBezTo>
                  <a:cubicBezTo>
                    <a:pt x="29641" y="6127"/>
                    <a:pt x="29659" y="6110"/>
                    <a:pt x="29681" y="6110"/>
                  </a:cubicBezTo>
                  <a:cubicBezTo>
                    <a:pt x="29715" y="6075"/>
                    <a:pt x="29715" y="6036"/>
                    <a:pt x="29698" y="6001"/>
                  </a:cubicBezTo>
                  <a:cubicBezTo>
                    <a:pt x="29681" y="5983"/>
                    <a:pt x="29659" y="5983"/>
                    <a:pt x="29641" y="5983"/>
                  </a:cubicBezTo>
                  <a:close/>
                  <a:moveTo>
                    <a:pt x="270" y="6036"/>
                  </a:moveTo>
                  <a:cubicBezTo>
                    <a:pt x="253" y="6036"/>
                    <a:pt x="235" y="6036"/>
                    <a:pt x="218" y="6075"/>
                  </a:cubicBezTo>
                  <a:cubicBezTo>
                    <a:pt x="200" y="6092"/>
                    <a:pt x="200" y="6144"/>
                    <a:pt x="235" y="6162"/>
                  </a:cubicBezTo>
                  <a:cubicBezTo>
                    <a:pt x="253" y="6162"/>
                    <a:pt x="270" y="6183"/>
                    <a:pt x="270" y="6183"/>
                  </a:cubicBezTo>
                  <a:cubicBezTo>
                    <a:pt x="309" y="6183"/>
                    <a:pt x="327" y="6162"/>
                    <a:pt x="344" y="6144"/>
                  </a:cubicBezTo>
                  <a:cubicBezTo>
                    <a:pt x="361" y="6110"/>
                    <a:pt x="344" y="6053"/>
                    <a:pt x="309" y="6036"/>
                  </a:cubicBezTo>
                  <a:close/>
                  <a:moveTo>
                    <a:pt x="29859" y="6253"/>
                  </a:moveTo>
                  <a:cubicBezTo>
                    <a:pt x="29842" y="6253"/>
                    <a:pt x="29824" y="6271"/>
                    <a:pt x="29807" y="6271"/>
                  </a:cubicBezTo>
                  <a:cubicBezTo>
                    <a:pt x="29789" y="6310"/>
                    <a:pt x="29768" y="6344"/>
                    <a:pt x="29807" y="6379"/>
                  </a:cubicBezTo>
                  <a:cubicBezTo>
                    <a:pt x="29807" y="6401"/>
                    <a:pt x="29842" y="6401"/>
                    <a:pt x="29859" y="6401"/>
                  </a:cubicBezTo>
                  <a:lnTo>
                    <a:pt x="29898" y="6401"/>
                  </a:lnTo>
                  <a:cubicBezTo>
                    <a:pt x="29933" y="6362"/>
                    <a:pt x="29933" y="6327"/>
                    <a:pt x="29916" y="6292"/>
                  </a:cubicBezTo>
                  <a:cubicBezTo>
                    <a:pt x="29898" y="6271"/>
                    <a:pt x="29876" y="6253"/>
                    <a:pt x="29859" y="6253"/>
                  </a:cubicBezTo>
                  <a:close/>
                  <a:moveTo>
                    <a:pt x="92" y="6344"/>
                  </a:moveTo>
                  <a:cubicBezTo>
                    <a:pt x="53" y="6344"/>
                    <a:pt x="35" y="6344"/>
                    <a:pt x="18" y="6379"/>
                  </a:cubicBezTo>
                  <a:cubicBezTo>
                    <a:pt x="0" y="6418"/>
                    <a:pt x="18" y="6453"/>
                    <a:pt x="53" y="6471"/>
                  </a:cubicBezTo>
                  <a:cubicBezTo>
                    <a:pt x="53" y="6488"/>
                    <a:pt x="70" y="6488"/>
                    <a:pt x="92" y="6488"/>
                  </a:cubicBezTo>
                  <a:cubicBezTo>
                    <a:pt x="109" y="6488"/>
                    <a:pt x="127" y="6471"/>
                    <a:pt x="144" y="6453"/>
                  </a:cubicBezTo>
                  <a:cubicBezTo>
                    <a:pt x="161" y="6418"/>
                    <a:pt x="161" y="6362"/>
                    <a:pt x="127" y="6344"/>
                  </a:cubicBezTo>
                  <a:close/>
                  <a:moveTo>
                    <a:pt x="30077" y="6545"/>
                  </a:moveTo>
                  <a:cubicBezTo>
                    <a:pt x="30059" y="6545"/>
                    <a:pt x="30042" y="6562"/>
                    <a:pt x="30024" y="6562"/>
                  </a:cubicBezTo>
                  <a:cubicBezTo>
                    <a:pt x="30007" y="6579"/>
                    <a:pt x="29985" y="6636"/>
                    <a:pt x="30024" y="6671"/>
                  </a:cubicBezTo>
                  <a:cubicBezTo>
                    <a:pt x="30042" y="6688"/>
                    <a:pt x="30059" y="6688"/>
                    <a:pt x="30077" y="6688"/>
                  </a:cubicBezTo>
                  <a:cubicBezTo>
                    <a:pt x="30094" y="6688"/>
                    <a:pt x="30116" y="6688"/>
                    <a:pt x="30116" y="6671"/>
                  </a:cubicBezTo>
                  <a:cubicBezTo>
                    <a:pt x="30151" y="6653"/>
                    <a:pt x="30151" y="6619"/>
                    <a:pt x="30133" y="6579"/>
                  </a:cubicBezTo>
                  <a:cubicBezTo>
                    <a:pt x="30116" y="6562"/>
                    <a:pt x="30094" y="6545"/>
                    <a:pt x="30077" y="6545"/>
                  </a:cubicBezTo>
                  <a:close/>
                  <a:moveTo>
                    <a:pt x="30294" y="6836"/>
                  </a:moveTo>
                  <a:cubicBezTo>
                    <a:pt x="30277" y="6836"/>
                    <a:pt x="30259" y="6836"/>
                    <a:pt x="30259" y="6854"/>
                  </a:cubicBezTo>
                  <a:cubicBezTo>
                    <a:pt x="30224" y="6871"/>
                    <a:pt x="30224" y="6923"/>
                    <a:pt x="30242" y="6962"/>
                  </a:cubicBezTo>
                  <a:cubicBezTo>
                    <a:pt x="30259" y="6980"/>
                    <a:pt x="30277" y="6980"/>
                    <a:pt x="30294" y="6980"/>
                  </a:cubicBezTo>
                  <a:cubicBezTo>
                    <a:pt x="30312" y="6980"/>
                    <a:pt x="30333" y="6980"/>
                    <a:pt x="30333" y="6962"/>
                  </a:cubicBezTo>
                  <a:cubicBezTo>
                    <a:pt x="30368" y="6945"/>
                    <a:pt x="30385" y="6906"/>
                    <a:pt x="30351" y="6871"/>
                  </a:cubicBezTo>
                  <a:cubicBezTo>
                    <a:pt x="30333" y="6854"/>
                    <a:pt x="30312" y="6836"/>
                    <a:pt x="30294" y="6836"/>
                  </a:cubicBezTo>
                  <a:close/>
                  <a:moveTo>
                    <a:pt x="30512" y="7123"/>
                  </a:moveTo>
                  <a:cubicBezTo>
                    <a:pt x="30494" y="7123"/>
                    <a:pt x="30477" y="7123"/>
                    <a:pt x="30477" y="7141"/>
                  </a:cubicBezTo>
                  <a:cubicBezTo>
                    <a:pt x="30442" y="7163"/>
                    <a:pt x="30442" y="7215"/>
                    <a:pt x="30459" y="7250"/>
                  </a:cubicBezTo>
                  <a:cubicBezTo>
                    <a:pt x="30477" y="7250"/>
                    <a:pt x="30494" y="7271"/>
                    <a:pt x="30512" y="7271"/>
                  </a:cubicBezTo>
                  <a:cubicBezTo>
                    <a:pt x="30529" y="7271"/>
                    <a:pt x="30551" y="7271"/>
                    <a:pt x="30568" y="7250"/>
                  </a:cubicBezTo>
                  <a:cubicBezTo>
                    <a:pt x="30603" y="7232"/>
                    <a:pt x="30603" y="7180"/>
                    <a:pt x="30568" y="7141"/>
                  </a:cubicBezTo>
                  <a:cubicBezTo>
                    <a:pt x="30568" y="7123"/>
                    <a:pt x="30529" y="7123"/>
                    <a:pt x="30512" y="7123"/>
                  </a:cubicBezTo>
                  <a:close/>
                  <a:moveTo>
                    <a:pt x="30747" y="7397"/>
                  </a:moveTo>
                  <a:cubicBezTo>
                    <a:pt x="30747" y="7397"/>
                    <a:pt x="30729" y="7397"/>
                    <a:pt x="30712" y="7415"/>
                  </a:cubicBezTo>
                  <a:cubicBezTo>
                    <a:pt x="30677" y="7450"/>
                    <a:pt x="30677" y="7489"/>
                    <a:pt x="30694" y="7524"/>
                  </a:cubicBezTo>
                  <a:cubicBezTo>
                    <a:pt x="30712" y="7541"/>
                    <a:pt x="30729" y="7541"/>
                    <a:pt x="30747" y="7541"/>
                  </a:cubicBezTo>
                  <a:cubicBezTo>
                    <a:pt x="30768" y="7541"/>
                    <a:pt x="30786" y="7541"/>
                    <a:pt x="30803" y="7524"/>
                  </a:cubicBezTo>
                  <a:cubicBezTo>
                    <a:pt x="30838" y="7506"/>
                    <a:pt x="30838" y="7450"/>
                    <a:pt x="30803" y="7415"/>
                  </a:cubicBezTo>
                  <a:cubicBezTo>
                    <a:pt x="30803" y="7415"/>
                    <a:pt x="30786" y="7397"/>
                    <a:pt x="30747" y="7397"/>
                  </a:cubicBezTo>
                  <a:close/>
                  <a:moveTo>
                    <a:pt x="30947" y="7685"/>
                  </a:moveTo>
                  <a:cubicBezTo>
                    <a:pt x="30912" y="7724"/>
                    <a:pt x="30895" y="7759"/>
                    <a:pt x="30929" y="7793"/>
                  </a:cubicBezTo>
                  <a:cubicBezTo>
                    <a:pt x="30929" y="7815"/>
                    <a:pt x="30964" y="7833"/>
                    <a:pt x="30986" y="7833"/>
                  </a:cubicBezTo>
                  <a:cubicBezTo>
                    <a:pt x="31003" y="7833"/>
                    <a:pt x="31003" y="7815"/>
                    <a:pt x="31021" y="7815"/>
                  </a:cubicBezTo>
                  <a:cubicBezTo>
                    <a:pt x="31038" y="7815"/>
                    <a:pt x="31038" y="7793"/>
                    <a:pt x="31038" y="7793"/>
                  </a:cubicBezTo>
                  <a:lnTo>
                    <a:pt x="31038" y="7724"/>
                  </a:lnTo>
                  <a:lnTo>
                    <a:pt x="31038" y="7706"/>
                  </a:lnTo>
                  <a:cubicBezTo>
                    <a:pt x="31021" y="7685"/>
                    <a:pt x="31003" y="7685"/>
                    <a:pt x="30986" y="7685"/>
                  </a:cubicBezTo>
                  <a:close/>
                  <a:moveTo>
                    <a:pt x="31130" y="8011"/>
                  </a:moveTo>
                  <a:cubicBezTo>
                    <a:pt x="31112" y="8011"/>
                    <a:pt x="31095" y="8011"/>
                    <a:pt x="31095" y="8033"/>
                  </a:cubicBezTo>
                  <a:cubicBezTo>
                    <a:pt x="31095" y="8050"/>
                    <a:pt x="31095" y="8085"/>
                    <a:pt x="31073" y="8102"/>
                  </a:cubicBezTo>
                  <a:cubicBezTo>
                    <a:pt x="31073" y="8120"/>
                    <a:pt x="31112" y="8159"/>
                    <a:pt x="31147" y="8159"/>
                  </a:cubicBezTo>
                  <a:lnTo>
                    <a:pt x="31164" y="8142"/>
                  </a:lnTo>
                  <a:cubicBezTo>
                    <a:pt x="31204" y="8142"/>
                    <a:pt x="31221" y="8102"/>
                    <a:pt x="31221" y="8068"/>
                  </a:cubicBezTo>
                  <a:cubicBezTo>
                    <a:pt x="31204" y="8033"/>
                    <a:pt x="31182" y="8011"/>
                    <a:pt x="31147" y="8011"/>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59"/>
            <p:cNvSpPr/>
            <p:nvPr/>
          </p:nvSpPr>
          <p:spPr>
            <a:xfrm rot="-5400000">
              <a:off x="6315354" y="1967051"/>
              <a:ext cx="5561263" cy="1253846"/>
            </a:xfrm>
            <a:custGeom>
              <a:avLst/>
              <a:gdLst/>
              <a:ahLst/>
              <a:cxnLst/>
              <a:rect l="l" t="t" r="r" b="b"/>
              <a:pathLst>
                <a:path w="31095" h="7685" extrusionOk="0">
                  <a:moveTo>
                    <a:pt x="24259" y="0"/>
                  </a:moveTo>
                  <a:cubicBezTo>
                    <a:pt x="24220" y="0"/>
                    <a:pt x="24185" y="35"/>
                    <a:pt x="24185" y="70"/>
                  </a:cubicBezTo>
                  <a:cubicBezTo>
                    <a:pt x="24185" y="109"/>
                    <a:pt x="24220" y="144"/>
                    <a:pt x="24259" y="144"/>
                  </a:cubicBezTo>
                  <a:cubicBezTo>
                    <a:pt x="24311" y="144"/>
                    <a:pt x="24328" y="109"/>
                    <a:pt x="24328" y="70"/>
                  </a:cubicBezTo>
                  <a:cubicBezTo>
                    <a:pt x="24328" y="35"/>
                    <a:pt x="24294" y="0"/>
                    <a:pt x="24259" y="0"/>
                  </a:cubicBezTo>
                  <a:close/>
                  <a:moveTo>
                    <a:pt x="24620" y="18"/>
                  </a:moveTo>
                  <a:cubicBezTo>
                    <a:pt x="24585" y="18"/>
                    <a:pt x="24546" y="35"/>
                    <a:pt x="24546" y="70"/>
                  </a:cubicBezTo>
                  <a:cubicBezTo>
                    <a:pt x="24546" y="109"/>
                    <a:pt x="24585" y="144"/>
                    <a:pt x="24620" y="161"/>
                  </a:cubicBezTo>
                  <a:cubicBezTo>
                    <a:pt x="24655" y="161"/>
                    <a:pt x="24694" y="127"/>
                    <a:pt x="24694" y="92"/>
                  </a:cubicBezTo>
                  <a:cubicBezTo>
                    <a:pt x="24694" y="53"/>
                    <a:pt x="24677" y="18"/>
                    <a:pt x="24637" y="18"/>
                  </a:cubicBezTo>
                  <a:close/>
                  <a:moveTo>
                    <a:pt x="23893" y="35"/>
                  </a:moveTo>
                  <a:cubicBezTo>
                    <a:pt x="23859" y="35"/>
                    <a:pt x="23824" y="70"/>
                    <a:pt x="23824" y="109"/>
                  </a:cubicBezTo>
                  <a:cubicBezTo>
                    <a:pt x="23841" y="144"/>
                    <a:pt x="23859" y="179"/>
                    <a:pt x="23893" y="179"/>
                  </a:cubicBezTo>
                  <a:lnTo>
                    <a:pt x="23915" y="179"/>
                  </a:lnTo>
                  <a:cubicBezTo>
                    <a:pt x="23950" y="179"/>
                    <a:pt x="23985" y="144"/>
                    <a:pt x="23967" y="92"/>
                  </a:cubicBezTo>
                  <a:cubicBezTo>
                    <a:pt x="23967" y="53"/>
                    <a:pt x="23933" y="35"/>
                    <a:pt x="23893" y="35"/>
                  </a:cubicBezTo>
                  <a:close/>
                  <a:moveTo>
                    <a:pt x="24981" y="53"/>
                  </a:moveTo>
                  <a:cubicBezTo>
                    <a:pt x="24946" y="53"/>
                    <a:pt x="24929" y="92"/>
                    <a:pt x="24912" y="109"/>
                  </a:cubicBezTo>
                  <a:cubicBezTo>
                    <a:pt x="24912" y="161"/>
                    <a:pt x="24929" y="201"/>
                    <a:pt x="24964" y="201"/>
                  </a:cubicBezTo>
                  <a:lnTo>
                    <a:pt x="24981" y="201"/>
                  </a:lnTo>
                  <a:cubicBezTo>
                    <a:pt x="25020" y="201"/>
                    <a:pt x="25055" y="179"/>
                    <a:pt x="25055" y="144"/>
                  </a:cubicBezTo>
                  <a:cubicBezTo>
                    <a:pt x="25055" y="109"/>
                    <a:pt x="25038" y="70"/>
                    <a:pt x="25003" y="53"/>
                  </a:cubicBezTo>
                  <a:close/>
                  <a:moveTo>
                    <a:pt x="13450" y="70"/>
                  </a:moveTo>
                  <a:cubicBezTo>
                    <a:pt x="13415" y="70"/>
                    <a:pt x="13381" y="109"/>
                    <a:pt x="13381" y="144"/>
                  </a:cubicBezTo>
                  <a:cubicBezTo>
                    <a:pt x="13381" y="201"/>
                    <a:pt x="13415" y="218"/>
                    <a:pt x="13450" y="218"/>
                  </a:cubicBezTo>
                  <a:cubicBezTo>
                    <a:pt x="13507" y="218"/>
                    <a:pt x="13524" y="201"/>
                    <a:pt x="13524" y="144"/>
                  </a:cubicBezTo>
                  <a:cubicBezTo>
                    <a:pt x="13524" y="109"/>
                    <a:pt x="13507" y="70"/>
                    <a:pt x="13450" y="70"/>
                  </a:cubicBezTo>
                  <a:close/>
                  <a:moveTo>
                    <a:pt x="13089" y="92"/>
                  </a:moveTo>
                  <a:cubicBezTo>
                    <a:pt x="13054" y="92"/>
                    <a:pt x="13015" y="127"/>
                    <a:pt x="13015" y="161"/>
                  </a:cubicBezTo>
                  <a:cubicBezTo>
                    <a:pt x="13037" y="201"/>
                    <a:pt x="13054" y="235"/>
                    <a:pt x="13089" y="235"/>
                  </a:cubicBezTo>
                  <a:lnTo>
                    <a:pt x="13106" y="235"/>
                  </a:lnTo>
                  <a:cubicBezTo>
                    <a:pt x="13146" y="235"/>
                    <a:pt x="13180" y="201"/>
                    <a:pt x="13163" y="161"/>
                  </a:cubicBezTo>
                  <a:cubicBezTo>
                    <a:pt x="13163" y="127"/>
                    <a:pt x="13146" y="92"/>
                    <a:pt x="13089" y="92"/>
                  </a:cubicBezTo>
                  <a:close/>
                  <a:moveTo>
                    <a:pt x="13816" y="92"/>
                  </a:moveTo>
                  <a:cubicBezTo>
                    <a:pt x="13777" y="92"/>
                    <a:pt x="13759" y="127"/>
                    <a:pt x="13742" y="161"/>
                  </a:cubicBezTo>
                  <a:cubicBezTo>
                    <a:pt x="13742" y="201"/>
                    <a:pt x="13777" y="235"/>
                    <a:pt x="13816" y="235"/>
                  </a:cubicBezTo>
                  <a:cubicBezTo>
                    <a:pt x="13851" y="235"/>
                    <a:pt x="13885" y="201"/>
                    <a:pt x="13885" y="161"/>
                  </a:cubicBezTo>
                  <a:cubicBezTo>
                    <a:pt x="13907" y="127"/>
                    <a:pt x="13868" y="92"/>
                    <a:pt x="13833" y="92"/>
                  </a:cubicBezTo>
                  <a:close/>
                  <a:moveTo>
                    <a:pt x="23532" y="109"/>
                  </a:moveTo>
                  <a:cubicBezTo>
                    <a:pt x="23497" y="109"/>
                    <a:pt x="23458" y="144"/>
                    <a:pt x="23480" y="201"/>
                  </a:cubicBezTo>
                  <a:cubicBezTo>
                    <a:pt x="23480" y="218"/>
                    <a:pt x="23515" y="253"/>
                    <a:pt x="23550" y="253"/>
                  </a:cubicBezTo>
                  <a:lnTo>
                    <a:pt x="23567" y="253"/>
                  </a:lnTo>
                  <a:cubicBezTo>
                    <a:pt x="23606" y="235"/>
                    <a:pt x="23624" y="201"/>
                    <a:pt x="23624" y="161"/>
                  </a:cubicBezTo>
                  <a:cubicBezTo>
                    <a:pt x="23606" y="127"/>
                    <a:pt x="23589" y="109"/>
                    <a:pt x="23550" y="109"/>
                  </a:cubicBezTo>
                  <a:close/>
                  <a:moveTo>
                    <a:pt x="12728" y="127"/>
                  </a:moveTo>
                  <a:cubicBezTo>
                    <a:pt x="12689" y="127"/>
                    <a:pt x="12654" y="161"/>
                    <a:pt x="12671" y="201"/>
                  </a:cubicBezTo>
                  <a:cubicBezTo>
                    <a:pt x="12671" y="235"/>
                    <a:pt x="12710" y="270"/>
                    <a:pt x="12745" y="270"/>
                  </a:cubicBezTo>
                  <a:cubicBezTo>
                    <a:pt x="12780" y="270"/>
                    <a:pt x="12819" y="235"/>
                    <a:pt x="12819" y="179"/>
                  </a:cubicBezTo>
                  <a:cubicBezTo>
                    <a:pt x="12798" y="144"/>
                    <a:pt x="12780" y="127"/>
                    <a:pt x="12728" y="127"/>
                  </a:cubicBezTo>
                  <a:close/>
                  <a:moveTo>
                    <a:pt x="14177" y="127"/>
                  </a:moveTo>
                  <a:cubicBezTo>
                    <a:pt x="14142" y="127"/>
                    <a:pt x="14125" y="161"/>
                    <a:pt x="14103" y="201"/>
                  </a:cubicBezTo>
                  <a:cubicBezTo>
                    <a:pt x="14103" y="235"/>
                    <a:pt x="14125" y="270"/>
                    <a:pt x="14177" y="270"/>
                  </a:cubicBezTo>
                  <a:cubicBezTo>
                    <a:pt x="14212" y="270"/>
                    <a:pt x="14251" y="253"/>
                    <a:pt x="14251" y="218"/>
                  </a:cubicBezTo>
                  <a:cubicBezTo>
                    <a:pt x="14268" y="179"/>
                    <a:pt x="14233" y="144"/>
                    <a:pt x="14194" y="127"/>
                  </a:cubicBezTo>
                  <a:close/>
                  <a:moveTo>
                    <a:pt x="25329" y="161"/>
                  </a:moveTo>
                  <a:cubicBezTo>
                    <a:pt x="25308" y="161"/>
                    <a:pt x="25273" y="179"/>
                    <a:pt x="25255" y="218"/>
                  </a:cubicBezTo>
                  <a:cubicBezTo>
                    <a:pt x="25255" y="253"/>
                    <a:pt x="25273" y="288"/>
                    <a:pt x="25308" y="309"/>
                  </a:cubicBezTo>
                  <a:lnTo>
                    <a:pt x="25329" y="309"/>
                  </a:lnTo>
                  <a:cubicBezTo>
                    <a:pt x="25364" y="309"/>
                    <a:pt x="25381" y="288"/>
                    <a:pt x="25399" y="253"/>
                  </a:cubicBezTo>
                  <a:cubicBezTo>
                    <a:pt x="25416" y="218"/>
                    <a:pt x="25399" y="179"/>
                    <a:pt x="25364" y="161"/>
                  </a:cubicBezTo>
                  <a:close/>
                  <a:moveTo>
                    <a:pt x="12362" y="179"/>
                  </a:moveTo>
                  <a:cubicBezTo>
                    <a:pt x="12328" y="179"/>
                    <a:pt x="12293" y="218"/>
                    <a:pt x="12310" y="253"/>
                  </a:cubicBezTo>
                  <a:cubicBezTo>
                    <a:pt x="12310" y="288"/>
                    <a:pt x="12345" y="327"/>
                    <a:pt x="12384" y="327"/>
                  </a:cubicBezTo>
                  <a:cubicBezTo>
                    <a:pt x="12436" y="309"/>
                    <a:pt x="12454" y="270"/>
                    <a:pt x="12454" y="235"/>
                  </a:cubicBezTo>
                  <a:cubicBezTo>
                    <a:pt x="12436" y="201"/>
                    <a:pt x="12419" y="179"/>
                    <a:pt x="12384" y="179"/>
                  </a:cubicBezTo>
                  <a:close/>
                  <a:moveTo>
                    <a:pt x="14538" y="201"/>
                  </a:moveTo>
                  <a:cubicBezTo>
                    <a:pt x="14503" y="201"/>
                    <a:pt x="14468" y="218"/>
                    <a:pt x="14468" y="253"/>
                  </a:cubicBezTo>
                  <a:cubicBezTo>
                    <a:pt x="14451" y="288"/>
                    <a:pt x="14486" y="344"/>
                    <a:pt x="14521" y="344"/>
                  </a:cubicBezTo>
                  <a:lnTo>
                    <a:pt x="14538" y="344"/>
                  </a:lnTo>
                  <a:cubicBezTo>
                    <a:pt x="14577" y="344"/>
                    <a:pt x="14595" y="327"/>
                    <a:pt x="14612" y="288"/>
                  </a:cubicBezTo>
                  <a:cubicBezTo>
                    <a:pt x="14612" y="253"/>
                    <a:pt x="14595" y="218"/>
                    <a:pt x="14560" y="201"/>
                  </a:cubicBezTo>
                  <a:close/>
                  <a:moveTo>
                    <a:pt x="23171" y="201"/>
                  </a:moveTo>
                  <a:cubicBezTo>
                    <a:pt x="23132" y="218"/>
                    <a:pt x="23114" y="253"/>
                    <a:pt x="23132" y="288"/>
                  </a:cubicBezTo>
                  <a:cubicBezTo>
                    <a:pt x="23132" y="327"/>
                    <a:pt x="23171" y="344"/>
                    <a:pt x="23188" y="344"/>
                  </a:cubicBezTo>
                  <a:lnTo>
                    <a:pt x="23223" y="344"/>
                  </a:lnTo>
                  <a:cubicBezTo>
                    <a:pt x="23262" y="327"/>
                    <a:pt x="23280" y="288"/>
                    <a:pt x="23262" y="253"/>
                  </a:cubicBezTo>
                  <a:cubicBezTo>
                    <a:pt x="23262" y="218"/>
                    <a:pt x="23223" y="201"/>
                    <a:pt x="23188" y="201"/>
                  </a:cubicBezTo>
                  <a:close/>
                  <a:moveTo>
                    <a:pt x="12001" y="235"/>
                  </a:moveTo>
                  <a:cubicBezTo>
                    <a:pt x="11966" y="253"/>
                    <a:pt x="11949" y="288"/>
                    <a:pt x="11949" y="327"/>
                  </a:cubicBezTo>
                  <a:cubicBezTo>
                    <a:pt x="11949" y="362"/>
                    <a:pt x="11984" y="379"/>
                    <a:pt x="12019" y="379"/>
                  </a:cubicBezTo>
                  <a:lnTo>
                    <a:pt x="12036" y="379"/>
                  </a:lnTo>
                  <a:cubicBezTo>
                    <a:pt x="12075" y="379"/>
                    <a:pt x="12093" y="344"/>
                    <a:pt x="12093" y="288"/>
                  </a:cubicBezTo>
                  <a:cubicBezTo>
                    <a:pt x="12093" y="253"/>
                    <a:pt x="12058" y="235"/>
                    <a:pt x="12019" y="235"/>
                  </a:cubicBezTo>
                  <a:close/>
                  <a:moveTo>
                    <a:pt x="11657" y="309"/>
                  </a:moveTo>
                  <a:cubicBezTo>
                    <a:pt x="11601" y="327"/>
                    <a:pt x="11584" y="362"/>
                    <a:pt x="11601" y="396"/>
                  </a:cubicBezTo>
                  <a:cubicBezTo>
                    <a:pt x="11601" y="436"/>
                    <a:pt x="11640" y="453"/>
                    <a:pt x="11657" y="453"/>
                  </a:cubicBezTo>
                  <a:lnTo>
                    <a:pt x="11675" y="453"/>
                  </a:lnTo>
                  <a:cubicBezTo>
                    <a:pt x="11710" y="453"/>
                    <a:pt x="11749" y="396"/>
                    <a:pt x="11731" y="362"/>
                  </a:cubicBezTo>
                  <a:cubicBezTo>
                    <a:pt x="11731" y="327"/>
                    <a:pt x="11692" y="309"/>
                    <a:pt x="11657" y="309"/>
                  </a:cubicBezTo>
                  <a:close/>
                  <a:moveTo>
                    <a:pt x="14886" y="309"/>
                  </a:moveTo>
                  <a:cubicBezTo>
                    <a:pt x="14847" y="309"/>
                    <a:pt x="14830" y="327"/>
                    <a:pt x="14812" y="362"/>
                  </a:cubicBezTo>
                  <a:cubicBezTo>
                    <a:pt x="14795" y="396"/>
                    <a:pt x="14830" y="436"/>
                    <a:pt x="14864" y="453"/>
                  </a:cubicBezTo>
                  <a:lnTo>
                    <a:pt x="14886" y="453"/>
                  </a:lnTo>
                  <a:cubicBezTo>
                    <a:pt x="14921" y="453"/>
                    <a:pt x="14938" y="436"/>
                    <a:pt x="14956" y="396"/>
                  </a:cubicBezTo>
                  <a:cubicBezTo>
                    <a:pt x="14973" y="362"/>
                    <a:pt x="14938" y="327"/>
                    <a:pt x="14904" y="309"/>
                  </a:cubicBezTo>
                  <a:close/>
                  <a:moveTo>
                    <a:pt x="25656" y="309"/>
                  </a:moveTo>
                  <a:cubicBezTo>
                    <a:pt x="25634" y="309"/>
                    <a:pt x="25616" y="327"/>
                    <a:pt x="25599" y="344"/>
                  </a:cubicBezTo>
                  <a:cubicBezTo>
                    <a:pt x="25582" y="379"/>
                    <a:pt x="25582" y="436"/>
                    <a:pt x="25616" y="453"/>
                  </a:cubicBezTo>
                  <a:lnTo>
                    <a:pt x="25656" y="453"/>
                  </a:lnTo>
                  <a:cubicBezTo>
                    <a:pt x="25690" y="453"/>
                    <a:pt x="25708" y="453"/>
                    <a:pt x="25725" y="418"/>
                  </a:cubicBezTo>
                  <a:cubicBezTo>
                    <a:pt x="25743" y="379"/>
                    <a:pt x="25725" y="344"/>
                    <a:pt x="25690" y="327"/>
                  </a:cubicBezTo>
                  <a:cubicBezTo>
                    <a:pt x="25690" y="327"/>
                    <a:pt x="25673" y="309"/>
                    <a:pt x="25656" y="309"/>
                  </a:cubicBezTo>
                  <a:close/>
                  <a:moveTo>
                    <a:pt x="22827" y="327"/>
                  </a:moveTo>
                  <a:cubicBezTo>
                    <a:pt x="22788" y="344"/>
                    <a:pt x="22771" y="379"/>
                    <a:pt x="22788" y="418"/>
                  </a:cubicBezTo>
                  <a:cubicBezTo>
                    <a:pt x="22788" y="453"/>
                    <a:pt x="22827" y="470"/>
                    <a:pt x="22862" y="470"/>
                  </a:cubicBezTo>
                  <a:lnTo>
                    <a:pt x="22879" y="453"/>
                  </a:lnTo>
                  <a:cubicBezTo>
                    <a:pt x="22914" y="436"/>
                    <a:pt x="22936" y="396"/>
                    <a:pt x="22914" y="362"/>
                  </a:cubicBezTo>
                  <a:cubicBezTo>
                    <a:pt x="22914" y="344"/>
                    <a:pt x="22879" y="327"/>
                    <a:pt x="22862" y="327"/>
                  </a:cubicBezTo>
                  <a:close/>
                  <a:moveTo>
                    <a:pt x="11296" y="396"/>
                  </a:moveTo>
                  <a:cubicBezTo>
                    <a:pt x="11257" y="396"/>
                    <a:pt x="11240" y="436"/>
                    <a:pt x="11240" y="488"/>
                  </a:cubicBezTo>
                  <a:cubicBezTo>
                    <a:pt x="11257" y="505"/>
                    <a:pt x="11275" y="544"/>
                    <a:pt x="11314" y="544"/>
                  </a:cubicBezTo>
                  <a:lnTo>
                    <a:pt x="11331" y="544"/>
                  </a:lnTo>
                  <a:cubicBezTo>
                    <a:pt x="11366" y="527"/>
                    <a:pt x="11383" y="488"/>
                    <a:pt x="11383" y="453"/>
                  </a:cubicBezTo>
                  <a:cubicBezTo>
                    <a:pt x="11366" y="418"/>
                    <a:pt x="11349" y="396"/>
                    <a:pt x="11314" y="396"/>
                  </a:cubicBezTo>
                  <a:close/>
                  <a:moveTo>
                    <a:pt x="22518" y="453"/>
                  </a:moveTo>
                  <a:cubicBezTo>
                    <a:pt x="22518" y="453"/>
                    <a:pt x="22501" y="453"/>
                    <a:pt x="22479" y="470"/>
                  </a:cubicBezTo>
                  <a:cubicBezTo>
                    <a:pt x="22444" y="470"/>
                    <a:pt x="22444" y="527"/>
                    <a:pt x="22444" y="562"/>
                  </a:cubicBezTo>
                  <a:cubicBezTo>
                    <a:pt x="22462" y="579"/>
                    <a:pt x="22501" y="597"/>
                    <a:pt x="22518" y="597"/>
                  </a:cubicBezTo>
                  <a:lnTo>
                    <a:pt x="22553" y="597"/>
                  </a:lnTo>
                  <a:cubicBezTo>
                    <a:pt x="22588" y="579"/>
                    <a:pt x="22610" y="544"/>
                    <a:pt x="22588" y="505"/>
                  </a:cubicBezTo>
                  <a:cubicBezTo>
                    <a:pt x="22571" y="470"/>
                    <a:pt x="22553" y="453"/>
                    <a:pt x="22518" y="453"/>
                  </a:cubicBezTo>
                  <a:close/>
                  <a:moveTo>
                    <a:pt x="10970" y="470"/>
                  </a:moveTo>
                  <a:cubicBezTo>
                    <a:pt x="10948" y="470"/>
                    <a:pt x="10948" y="488"/>
                    <a:pt x="10948" y="488"/>
                  </a:cubicBezTo>
                  <a:cubicBezTo>
                    <a:pt x="10896" y="488"/>
                    <a:pt x="10879" y="527"/>
                    <a:pt x="10896" y="562"/>
                  </a:cubicBezTo>
                  <a:cubicBezTo>
                    <a:pt x="10896" y="597"/>
                    <a:pt x="10931" y="614"/>
                    <a:pt x="10970" y="614"/>
                  </a:cubicBezTo>
                  <a:lnTo>
                    <a:pt x="10987" y="614"/>
                  </a:lnTo>
                  <a:cubicBezTo>
                    <a:pt x="11022" y="614"/>
                    <a:pt x="11040" y="579"/>
                    <a:pt x="11022" y="527"/>
                  </a:cubicBezTo>
                  <a:cubicBezTo>
                    <a:pt x="11022" y="505"/>
                    <a:pt x="10987" y="470"/>
                    <a:pt x="10970" y="470"/>
                  </a:cubicBezTo>
                  <a:close/>
                  <a:moveTo>
                    <a:pt x="15212" y="470"/>
                  </a:moveTo>
                  <a:cubicBezTo>
                    <a:pt x="15191" y="470"/>
                    <a:pt x="15156" y="488"/>
                    <a:pt x="15139" y="505"/>
                  </a:cubicBezTo>
                  <a:cubicBezTo>
                    <a:pt x="15121" y="544"/>
                    <a:pt x="15139" y="579"/>
                    <a:pt x="15173" y="597"/>
                  </a:cubicBezTo>
                  <a:cubicBezTo>
                    <a:pt x="15191" y="614"/>
                    <a:pt x="15191" y="614"/>
                    <a:pt x="15212" y="614"/>
                  </a:cubicBezTo>
                  <a:cubicBezTo>
                    <a:pt x="15230" y="614"/>
                    <a:pt x="15265" y="597"/>
                    <a:pt x="15265" y="579"/>
                  </a:cubicBezTo>
                  <a:cubicBezTo>
                    <a:pt x="15300" y="544"/>
                    <a:pt x="15282" y="488"/>
                    <a:pt x="15247" y="470"/>
                  </a:cubicBezTo>
                  <a:close/>
                  <a:moveTo>
                    <a:pt x="25960" y="505"/>
                  </a:moveTo>
                  <a:cubicBezTo>
                    <a:pt x="25943" y="505"/>
                    <a:pt x="25925" y="527"/>
                    <a:pt x="25908" y="544"/>
                  </a:cubicBezTo>
                  <a:cubicBezTo>
                    <a:pt x="25891" y="579"/>
                    <a:pt x="25891" y="614"/>
                    <a:pt x="25925" y="653"/>
                  </a:cubicBezTo>
                  <a:lnTo>
                    <a:pt x="25960" y="653"/>
                  </a:lnTo>
                  <a:cubicBezTo>
                    <a:pt x="25982" y="653"/>
                    <a:pt x="25999" y="653"/>
                    <a:pt x="26017" y="636"/>
                  </a:cubicBezTo>
                  <a:cubicBezTo>
                    <a:pt x="26052" y="597"/>
                    <a:pt x="26034" y="544"/>
                    <a:pt x="25999" y="527"/>
                  </a:cubicBezTo>
                  <a:cubicBezTo>
                    <a:pt x="25999" y="527"/>
                    <a:pt x="25982" y="505"/>
                    <a:pt x="25960" y="505"/>
                  </a:cubicBezTo>
                  <a:close/>
                  <a:moveTo>
                    <a:pt x="10587" y="562"/>
                  </a:moveTo>
                  <a:cubicBezTo>
                    <a:pt x="10552" y="579"/>
                    <a:pt x="10535" y="614"/>
                    <a:pt x="10535" y="653"/>
                  </a:cubicBezTo>
                  <a:cubicBezTo>
                    <a:pt x="10552" y="688"/>
                    <a:pt x="10570" y="705"/>
                    <a:pt x="10604" y="705"/>
                  </a:cubicBezTo>
                  <a:lnTo>
                    <a:pt x="10622" y="705"/>
                  </a:lnTo>
                  <a:cubicBezTo>
                    <a:pt x="10661" y="705"/>
                    <a:pt x="10696" y="653"/>
                    <a:pt x="10678" y="614"/>
                  </a:cubicBezTo>
                  <a:cubicBezTo>
                    <a:pt x="10678" y="579"/>
                    <a:pt x="10644" y="562"/>
                    <a:pt x="10604" y="562"/>
                  </a:cubicBezTo>
                  <a:close/>
                  <a:moveTo>
                    <a:pt x="22153" y="614"/>
                  </a:moveTo>
                  <a:cubicBezTo>
                    <a:pt x="22118" y="636"/>
                    <a:pt x="22101" y="671"/>
                    <a:pt x="22118" y="705"/>
                  </a:cubicBezTo>
                  <a:cubicBezTo>
                    <a:pt x="22135" y="745"/>
                    <a:pt x="22153" y="762"/>
                    <a:pt x="22192" y="762"/>
                  </a:cubicBezTo>
                  <a:cubicBezTo>
                    <a:pt x="22209" y="762"/>
                    <a:pt x="22209" y="762"/>
                    <a:pt x="22227" y="745"/>
                  </a:cubicBezTo>
                  <a:cubicBezTo>
                    <a:pt x="22262" y="723"/>
                    <a:pt x="22283" y="688"/>
                    <a:pt x="22262" y="653"/>
                  </a:cubicBezTo>
                  <a:cubicBezTo>
                    <a:pt x="22244" y="614"/>
                    <a:pt x="22209" y="614"/>
                    <a:pt x="22192" y="614"/>
                  </a:cubicBezTo>
                  <a:close/>
                  <a:moveTo>
                    <a:pt x="10243" y="653"/>
                  </a:moveTo>
                  <a:cubicBezTo>
                    <a:pt x="10208" y="653"/>
                    <a:pt x="10169" y="705"/>
                    <a:pt x="10187" y="745"/>
                  </a:cubicBezTo>
                  <a:cubicBezTo>
                    <a:pt x="10187" y="779"/>
                    <a:pt x="10226" y="797"/>
                    <a:pt x="10261" y="797"/>
                  </a:cubicBezTo>
                  <a:lnTo>
                    <a:pt x="10278" y="797"/>
                  </a:lnTo>
                  <a:cubicBezTo>
                    <a:pt x="10317" y="779"/>
                    <a:pt x="10335" y="745"/>
                    <a:pt x="10335" y="705"/>
                  </a:cubicBezTo>
                  <a:cubicBezTo>
                    <a:pt x="10317" y="671"/>
                    <a:pt x="10278" y="653"/>
                    <a:pt x="10261" y="653"/>
                  </a:cubicBezTo>
                  <a:close/>
                  <a:moveTo>
                    <a:pt x="15517" y="653"/>
                  </a:moveTo>
                  <a:cubicBezTo>
                    <a:pt x="15500" y="653"/>
                    <a:pt x="15465" y="671"/>
                    <a:pt x="15465" y="688"/>
                  </a:cubicBezTo>
                  <a:cubicBezTo>
                    <a:pt x="15447" y="723"/>
                    <a:pt x="15447" y="762"/>
                    <a:pt x="15482" y="779"/>
                  </a:cubicBezTo>
                  <a:cubicBezTo>
                    <a:pt x="15500" y="797"/>
                    <a:pt x="15517" y="797"/>
                    <a:pt x="15517" y="797"/>
                  </a:cubicBezTo>
                  <a:cubicBezTo>
                    <a:pt x="15556" y="797"/>
                    <a:pt x="15574" y="779"/>
                    <a:pt x="15591" y="762"/>
                  </a:cubicBezTo>
                  <a:cubicBezTo>
                    <a:pt x="15608" y="723"/>
                    <a:pt x="15591" y="688"/>
                    <a:pt x="15556" y="653"/>
                  </a:cubicBezTo>
                  <a:close/>
                  <a:moveTo>
                    <a:pt x="9900" y="723"/>
                  </a:moveTo>
                  <a:lnTo>
                    <a:pt x="9882" y="745"/>
                  </a:lnTo>
                  <a:cubicBezTo>
                    <a:pt x="9843" y="745"/>
                    <a:pt x="9826" y="779"/>
                    <a:pt x="9826" y="814"/>
                  </a:cubicBezTo>
                  <a:cubicBezTo>
                    <a:pt x="9843" y="853"/>
                    <a:pt x="9860" y="871"/>
                    <a:pt x="9900" y="871"/>
                  </a:cubicBezTo>
                  <a:lnTo>
                    <a:pt x="9917" y="871"/>
                  </a:lnTo>
                  <a:cubicBezTo>
                    <a:pt x="9952" y="871"/>
                    <a:pt x="9991" y="832"/>
                    <a:pt x="9969" y="797"/>
                  </a:cubicBezTo>
                  <a:cubicBezTo>
                    <a:pt x="9969" y="762"/>
                    <a:pt x="9934" y="723"/>
                    <a:pt x="9900" y="723"/>
                  </a:cubicBezTo>
                  <a:close/>
                  <a:moveTo>
                    <a:pt x="26234" y="745"/>
                  </a:moveTo>
                  <a:cubicBezTo>
                    <a:pt x="26217" y="745"/>
                    <a:pt x="26200" y="762"/>
                    <a:pt x="26178" y="762"/>
                  </a:cubicBezTo>
                  <a:cubicBezTo>
                    <a:pt x="26160" y="797"/>
                    <a:pt x="26160" y="853"/>
                    <a:pt x="26200" y="871"/>
                  </a:cubicBezTo>
                  <a:cubicBezTo>
                    <a:pt x="26200" y="888"/>
                    <a:pt x="26217" y="888"/>
                    <a:pt x="26234" y="888"/>
                  </a:cubicBezTo>
                  <a:cubicBezTo>
                    <a:pt x="26252" y="888"/>
                    <a:pt x="26287" y="888"/>
                    <a:pt x="26287" y="871"/>
                  </a:cubicBezTo>
                  <a:cubicBezTo>
                    <a:pt x="26326" y="832"/>
                    <a:pt x="26326" y="797"/>
                    <a:pt x="26287" y="762"/>
                  </a:cubicBezTo>
                  <a:cubicBezTo>
                    <a:pt x="26269" y="762"/>
                    <a:pt x="26252" y="745"/>
                    <a:pt x="26234" y="745"/>
                  </a:cubicBezTo>
                  <a:close/>
                  <a:moveTo>
                    <a:pt x="21826" y="779"/>
                  </a:moveTo>
                  <a:cubicBezTo>
                    <a:pt x="21792" y="797"/>
                    <a:pt x="21792" y="853"/>
                    <a:pt x="21809" y="888"/>
                  </a:cubicBezTo>
                  <a:cubicBezTo>
                    <a:pt x="21809" y="906"/>
                    <a:pt x="21848" y="923"/>
                    <a:pt x="21866" y="923"/>
                  </a:cubicBezTo>
                  <a:cubicBezTo>
                    <a:pt x="21883" y="923"/>
                    <a:pt x="21883" y="923"/>
                    <a:pt x="21900" y="906"/>
                  </a:cubicBezTo>
                  <a:cubicBezTo>
                    <a:pt x="21935" y="888"/>
                    <a:pt x="21957" y="853"/>
                    <a:pt x="21935" y="814"/>
                  </a:cubicBezTo>
                  <a:cubicBezTo>
                    <a:pt x="21918" y="797"/>
                    <a:pt x="21900" y="779"/>
                    <a:pt x="21866" y="779"/>
                  </a:cubicBezTo>
                  <a:close/>
                  <a:moveTo>
                    <a:pt x="9534" y="814"/>
                  </a:moveTo>
                  <a:cubicBezTo>
                    <a:pt x="9499" y="832"/>
                    <a:pt x="9464" y="871"/>
                    <a:pt x="9482" y="906"/>
                  </a:cubicBezTo>
                  <a:cubicBezTo>
                    <a:pt x="9482" y="940"/>
                    <a:pt x="9517" y="962"/>
                    <a:pt x="9556" y="962"/>
                  </a:cubicBezTo>
                  <a:lnTo>
                    <a:pt x="9573" y="962"/>
                  </a:lnTo>
                  <a:cubicBezTo>
                    <a:pt x="9608" y="940"/>
                    <a:pt x="9625" y="906"/>
                    <a:pt x="9625" y="871"/>
                  </a:cubicBezTo>
                  <a:cubicBezTo>
                    <a:pt x="9608" y="832"/>
                    <a:pt x="9591" y="814"/>
                    <a:pt x="9556" y="814"/>
                  </a:cubicBezTo>
                  <a:close/>
                  <a:moveTo>
                    <a:pt x="15826" y="832"/>
                  </a:moveTo>
                  <a:cubicBezTo>
                    <a:pt x="15809" y="832"/>
                    <a:pt x="15791" y="853"/>
                    <a:pt x="15774" y="871"/>
                  </a:cubicBezTo>
                  <a:cubicBezTo>
                    <a:pt x="15756" y="906"/>
                    <a:pt x="15756" y="940"/>
                    <a:pt x="15791" y="979"/>
                  </a:cubicBezTo>
                  <a:lnTo>
                    <a:pt x="15826" y="979"/>
                  </a:lnTo>
                  <a:cubicBezTo>
                    <a:pt x="15843" y="979"/>
                    <a:pt x="15883" y="979"/>
                    <a:pt x="15883" y="962"/>
                  </a:cubicBezTo>
                  <a:cubicBezTo>
                    <a:pt x="15917" y="923"/>
                    <a:pt x="15900" y="871"/>
                    <a:pt x="15883" y="853"/>
                  </a:cubicBezTo>
                  <a:cubicBezTo>
                    <a:pt x="15865" y="853"/>
                    <a:pt x="15843" y="832"/>
                    <a:pt x="15826" y="832"/>
                  </a:cubicBezTo>
                  <a:close/>
                  <a:moveTo>
                    <a:pt x="9173" y="906"/>
                  </a:moveTo>
                  <a:cubicBezTo>
                    <a:pt x="9138" y="906"/>
                    <a:pt x="9121" y="940"/>
                    <a:pt x="9121" y="979"/>
                  </a:cubicBezTo>
                  <a:cubicBezTo>
                    <a:pt x="9138" y="1014"/>
                    <a:pt x="9155" y="1049"/>
                    <a:pt x="9190" y="1049"/>
                  </a:cubicBezTo>
                  <a:lnTo>
                    <a:pt x="9208" y="1032"/>
                  </a:lnTo>
                  <a:cubicBezTo>
                    <a:pt x="9247" y="1032"/>
                    <a:pt x="9282" y="997"/>
                    <a:pt x="9264" y="962"/>
                  </a:cubicBezTo>
                  <a:cubicBezTo>
                    <a:pt x="9264" y="923"/>
                    <a:pt x="9229" y="906"/>
                    <a:pt x="9190" y="906"/>
                  </a:cubicBezTo>
                  <a:close/>
                  <a:moveTo>
                    <a:pt x="21557" y="940"/>
                  </a:moveTo>
                  <a:cubicBezTo>
                    <a:pt x="21539" y="940"/>
                    <a:pt x="21522" y="962"/>
                    <a:pt x="21522" y="962"/>
                  </a:cubicBezTo>
                  <a:cubicBezTo>
                    <a:pt x="21483" y="979"/>
                    <a:pt x="21465" y="1014"/>
                    <a:pt x="21483" y="1049"/>
                  </a:cubicBezTo>
                  <a:cubicBezTo>
                    <a:pt x="21500" y="1088"/>
                    <a:pt x="21522" y="1088"/>
                    <a:pt x="21557" y="1088"/>
                  </a:cubicBezTo>
                  <a:lnTo>
                    <a:pt x="21592" y="1088"/>
                  </a:lnTo>
                  <a:cubicBezTo>
                    <a:pt x="21631" y="1071"/>
                    <a:pt x="21631" y="1014"/>
                    <a:pt x="21609" y="979"/>
                  </a:cubicBezTo>
                  <a:cubicBezTo>
                    <a:pt x="21592" y="962"/>
                    <a:pt x="21574" y="940"/>
                    <a:pt x="21557" y="940"/>
                  </a:cubicBezTo>
                  <a:close/>
                  <a:moveTo>
                    <a:pt x="8829" y="979"/>
                  </a:moveTo>
                  <a:cubicBezTo>
                    <a:pt x="8794" y="997"/>
                    <a:pt x="8755" y="1032"/>
                    <a:pt x="8773" y="1071"/>
                  </a:cubicBezTo>
                  <a:cubicBezTo>
                    <a:pt x="8773" y="1106"/>
                    <a:pt x="8812" y="1123"/>
                    <a:pt x="8847" y="1123"/>
                  </a:cubicBezTo>
                  <a:lnTo>
                    <a:pt x="8864" y="1123"/>
                  </a:lnTo>
                  <a:cubicBezTo>
                    <a:pt x="8903" y="1106"/>
                    <a:pt x="8921" y="1071"/>
                    <a:pt x="8921" y="1032"/>
                  </a:cubicBezTo>
                  <a:cubicBezTo>
                    <a:pt x="8903" y="997"/>
                    <a:pt x="8881" y="979"/>
                    <a:pt x="8847" y="979"/>
                  </a:cubicBezTo>
                  <a:close/>
                  <a:moveTo>
                    <a:pt x="26487" y="997"/>
                  </a:moveTo>
                  <a:cubicBezTo>
                    <a:pt x="26469" y="997"/>
                    <a:pt x="26452" y="1014"/>
                    <a:pt x="26452" y="1014"/>
                  </a:cubicBezTo>
                  <a:cubicBezTo>
                    <a:pt x="26417" y="1049"/>
                    <a:pt x="26417" y="1088"/>
                    <a:pt x="26434" y="1123"/>
                  </a:cubicBezTo>
                  <a:cubicBezTo>
                    <a:pt x="26452" y="1140"/>
                    <a:pt x="26469" y="1140"/>
                    <a:pt x="26487" y="1140"/>
                  </a:cubicBezTo>
                  <a:cubicBezTo>
                    <a:pt x="26504" y="1140"/>
                    <a:pt x="26526" y="1140"/>
                    <a:pt x="26543" y="1123"/>
                  </a:cubicBezTo>
                  <a:cubicBezTo>
                    <a:pt x="26578" y="1106"/>
                    <a:pt x="26578" y="1049"/>
                    <a:pt x="26543" y="1032"/>
                  </a:cubicBezTo>
                  <a:cubicBezTo>
                    <a:pt x="26543" y="1014"/>
                    <a:pt x="26526" y="997"/>
                    <a:pt x="26487" y="997"/>
                  </a:cubicBezTo>
                  <a:close/>
                  <a:moveTo>
                    <a:pt x="8468" y="1071"/>
                  </a:moveTo>
                  <a:cubicBezTo>
                    <a:pt x="8429" y="1071"/>
                    <a:pt x="8411" y="1106"/>
                    <a:pt x="8411" y="1158"/>
                  </a:cubicBezTo>
                  <a:cubicBezTo>
                    <a:pt x="8429" y="1180"/>
                    <a:pt x="8468" y="1214"/>
                    <a:pt x="8485" y="1214"/>
                  </a:cubicBezTo>
                  <a:lnTo>
                    <a:pt x="8503" y="1214"/>
                  </a:lnTo>
                  <a:cubicBezTo>
                    <a:pt x="8538" y="1197"/>
                    <a:pt x="8577" y="1158"/>
                    <a:pt x="8555" y="1123"/>
                  </a:cubicBezTo>
                  <a:cubicBezTo>
                    <a:pt x="8555" y="1088"/>
                    <a:pt x="8520" y="1071"/>
                    <a:pt x="8485" y="1071"/>
                  </a:cubicBezTo>
                  <a:close/>
                  <a:moveTo>
                    <a:pt x="16118" y="1071"/>
                  </a:moveTo>
                  <a:cubicBezTo>
                    <a:pt x="16100" y="1071"/>
                    <a:pt x="16061" y="1088"/>
                    <a:pt x="16061" y="1088"/>
                  </a:cubicBezTo>
                  <a:cubicBezTo>
                    <a:pt x="16026" y="1123"/>
                    <a:pt x="16026" y="1180"/>
                    <a:pt x="16061" y="1197"/>
                  </a:cubicBezTo>
                  <a:cubicBezTo>
                    <a:pt x="16083" y="1214"/>
                    <a:pt x="16100" y="1214"/>
                    <a:pt x="16118" y="1214"/>
                  </a:cubicBezTo>
                  <a:cubicBezTo>
                    <a:pt x="16135" y="1214"/>
                    <a:pt x="16152" y="1214"/>
                    <a:pt x="16170" y="1197"/>
                  </a:cubicBezTo>
                  <a:cubicBezTo>
                    <a:pt x="16192" y="1158"/>
                    <a:pt x="16192" y="1123"/>
                    <a:pt x="16152" y="1088"/>
                  </a:cubicBezTo>
                  <a:cubicBezTo>
                    <a:pt x="16152" y="1088"/>
                    <a:pt x="16135" y="1071"/>
                    <a:pt x="16118" y="1071"/>
                  </a:cubicBezTo>
                  <a:close/>
                  <a:moveTo>
                    <a:pt x="21230" y="1123"/>
                  </a:moveTo>
                  <a:cubicBezTo>
                    <a:pt x="21230" y="1123"/>
                    <a:pt x="21213" y="1140"/>
                    <a:pt x="21196" y="1140"/>
                  </a:cubicBezTo>
                  <a:cubicBezTo>
                    <a:pt x="21156" y="1158"/>
                    <a:pt x="21156" y="1214"/>
                    <a:pt x="21174" y="1249"/>
                  </a:cubicBezTo>
                  <a:cubicBezTo>
                    <a:pt x="21196" y="1267"/>
                    <a:pt x="21213" y="1267"/>
                    <a:pt x="21230" y="1267"/>
                  </a:cubicBezTo>
                  <a:lnTo>
                    <a:pt x="21265" y="1267"/>
                  </a:lnTo>
                  <a:cubicBezTo>
                    <a:pt x="21304" y="1249"/>
                    <a:pt x="21322" y="1197"/>
                    <a:pt x="21304" y="1158"/>
                  </a:cubicBezTo>
                  <a:cubicBezTo>
                    <a:pt x="21283" y="1140"/>
                    <a:pt x="21265" y="1123"/>
                    <a:pt x="21230" y="1123"/>
                  </a:cubicBezTo>
                  <a:close/>
                  <a:moveTo>
                    <a:pt x="8142" y="1140"/>
                  </a:moveTo>
                  <a:cubicBezTo>
                    <a:pt x="8142" y="1140"/>
                    <a:pt x="8120" y="1140"/>
                    <a:pt x="8120" y="1158"/>
                  </a:cubicBezTo>
                  <a:cubicBezTo>
                    <a:pt x="8085" y="1158"/>
                    <a:pt x="8050" y="1197"/>
                    <a:pt x="8068" y="1232"/>
                  </a:cubicBezTo>
                  <a:cubicBezTo>
                    <a:pt x="8068" y="1267"/>
                    <a:pt x="8102" y="1288"/>
                    <a:pt x="8142" y="1288"/>
                  </a:cubicBezTo>
                  <a:lnTo>
                    <a:pt x="8159" y="1288"/>
                  </a:lnTo>
                  <a:cubicBezTo>
                    <a:pt x="8194" y="1288"/>
                    <a:pt x="8211" y="1249"/>
                    <a:pt x="8211" y="1197"/>
                  </a:cubicBezTo>
                  <a:cubicBezTo>
                    <a:pt x="8194" y="1180"/>
                    <a:pt x="8176" y="1140"/>
                    <a:pt x="8142" y="1140"/>
                  </a:cubicBezTo>
                  <a:close/>
                  <a:moveTo>
                    <a:pt x="7759" y="1232"/>
                  </a:moveTo>
                  <a:cubicBezTo>
                    <a:pt x="7724" y="1249"/>
                    <a:pt x="7706" y="1288"/>
                    <a:pt x="7724" y="1323"/>
                  </a:cubicBezTo>
                  <a:cubicBezTo>
                    <a:pt x="7724" y="1358"/>
                    <a:pt x="7759" y="1375"/>
                    <a:pt x="7776" y="1375"/>
                  </a:cubicBezTo>
                  <a:lnTo>
                    <a:pt x="7794" y="1375"/>
                  </a:lnTo>
                  <a:cubicBezTo>
                    <a:pt x="7850" y="1375"/>
                    <a:pt x="7867" y="1341"/>
                    <a:pt x="7850" y="1288"/>
                  </a:cubicBezTo>
                  <a:cubicBezTo>
                    <a:pt x="7850" y="1267"/>
                    <a:pt x="7815" y="1232"/>
                    <a:pt x="7794" y="1232"/>
                  </a:cubicBezTo>
                  <a:close/>
                  <a:moveTo>
                    <a:pt x="26722" y="1288"/>
                  </a:moveTo>
                  <a:cubicBezTo>
                    <a:pt x="26704" y="1288"/>
                    <a:pt x="26687" y="1288"/>
                    <a:pt x="26669" y="1306"/>
                  </a:cubicBezTo>
                  <a:cubicBezTo>
                    <a:pt x="26652" y="1323"/>
                    <a:pt x="26635" y="1375"/>
                    <a:pt x="26652" y="1415"/>
                  </a:cubicBezTo>
                  <a:cubicBezTo>
                    <a:pt x="26669" y="1432"/>
                    <a:pt x="26687" y="1432"/>
                    <a:pt x="26722" y="1432"/>
                  </a:cubicBezTo>
                  <a:cubicBezTo>
                    <a:pt x="26722" y="1432"/>
                    <a:pt x="26743" y="1432"/>
                    <a:pt x="26761" y="1415"/>
                  </a:cubicBezTo>
                  <a:cubicBezTo>
                    <a:pt x="26796" y="1397"/>
                    <a:pt x="26796" y="1358"/>
                    <a:pt x="26778" y="1323"/>
                  </a:cubicBezTo>
                  <a:cubicBezTo>
                    <a:pt x="26761" y="1306"/>
                    <a:pt x="26743" y="1288"/>
                    <a:pt x="26722" y="1288"/>
                  </a:cubicBezTo>
                  <a:close/>
                  <a:moveTo>
                    <a:pt x="7432" y="1323"/>
                  </a:moveTo>
                  <a:lnTo>
                    <a:pt x="7415" y="1341"/>
                  </a:lnTo>
                  <a:cubicBezTo>
                    <a:pt x="7380" y="1341"/>
                    <a:pt x="7358" y="1375"/>
                    <a:pt x="7358" y="1415"/>
                  </a:cubicBezTo>
                  <a:cubicBezTo>
                    <a:pt x="7380" y="1449"/>
                    <a:pt x="7398" y="1467"/>
                    <a:pt x="7432" y="1467"/>
                  </a:cubicBezTo>
                  <a:lnTo>
                    <a:pt x="7450" y="1467"/>
                  </a:lnTo>
                  <a:cubicBezTo>
                    <a:pt x="7489" y="1467"/>
                    <a:pt x="7524" y="1432"/>
                    <a:pt x="7506" y="1375"/>
                  </a:cubicBezTo>
                  <a:cubicBezTo>
                    <a:pt x="7506" y="1358"/>
                    <a:pt x="7467" y="1323"/>
                    <a:pt x="7432" y="1323"/>
                  </a:cubicBezTo>
                  <a:close/>
                  <a:moveTo>
                    <a:pt x="16370" y="1323"/>
                  </a:moveTo>
                  <a:cubicBezTo>
                    <a:pt x="16353" y="1323"/>
                    <a:pt x="16335" y="1341"/>
                    <a:pt x="16318" y="1341"/>
                  </a:cubicBezTo>
                  <a:cubicBezTo>
                    <a:pt x="16279" y="1375"/>
                    <a:pt x="16279" y="1415"/>
                    <a:pt x="16318" y="1449"/>
                  </a:cubicBezTo>
                  <a:cubicBezTo>
                    <a:pt x="16318" y="1467"/>
                    <a:pt x="16353" y="1467"/>
                    <a:pt x="16370" y="1467"/>
                  </a:cubicBezTo>
                  <a:cubicBezTo>
                    <a:pt x="16387" y="1467"/>
                    <a:pt x="16409" y="1467"/>
                    <a:pt x="16409" y="1449"/>
                  </a:cubicBezTo>
                  <a:cubicBezTo>
                    <a:pt x="16444" y="1432"/>
                    <a:pt x="16444" y="1375"/>
                    <a:pt x="16427" y="1358"/>
                  </a:cubicBezTo>
                  <a:cubicBezTo>
                    <a:pt x="16409" y="1341"/>
                    <a:pt x="16387" y="1323"/>
                    <a:pt x="16370" y="1323"/>
                  </a:cubicBezTo>
                  <a:close/>
                  <a:moveTo>
                    <a:pt x="20887" y="1323"/>
                  </a:moveTo>
                  <a:cubicBezTo>
                    <a:pt x="20847" y="1341"/>
                    <a:pt x="20847" y="1397"/>
                    <a:pt x="20869" y="1432"/>
                  </a:cubicBezTo>
                  <a:cubicBezTo>
                    <a:pt x="20869" y="1449"/>
                    <a:pt x="20904" y="1467"/>
                    <a:pt x="20921" y="1467"/>
                  </a:cubicBezTo>
                  <a:cubicBezTo>
                    <a:pt x="20939" y="1467"/>
                    <a:pt x="20956" y="1449"/>
                    <a:pt x="20956" y="1449"/>
                  </a:cubicBezTo>
                  <a:cubicBezTo>
                    <a:pt x="20995" y="1432"/>
                    <a:pt x="21013" y="1397"/>
                    <a:pt x="20995" y="1358"/>
                  </a:cubicBezTo>
                  <a:cubicBezTo>
                    <a:pt x="20978" y="1323"/>
                    <a:pt x="20939" y="1323"/>
                    <a:pt x="20921" y="1323"/>
                  </a:cubicBezTo>
                  <a:close/>
                  <a:moveTo>
                    <a:pt x="7071" y="1432"/>
                  </a:moveTo>
                  <a:cubicBezTo>
                    <a:pt x="7032" y="1449"/>
                    <a:pt x="6997" y="1484"/>
                    <a:pt x="7015" y="1523"/>
                  </a:cubicBezTo>
                  <a:cubicBezTo>
                    <a:pt x="7032" y="1558"/>
                    <a:pt x="7054" y="1576"/>
                    <a:pt x="7089" y="1576"/>
                  </a:cubicBezTo>
                  <a:lnTo>
                    <a:pt x="7106" y="1576"/>
                  </a:lnTo>
                  <a:cubicBezTo>
                    <a:pt x="7141" y="1558"/>
                    <a:pt x="7163" y="1523"/>
                    <a:pt x="7163" y="1484"/>
                  </a:cubicBezTo>
                  <a:cubicBezTo>
                    <a:pt x="7141" y="1449"/>
                    <a:pt x="7123" y="1432"/>
                    <a:pt x="7089" y="1432"/>
                  </a:cubicBezTo>
                  <a:close/>
                  <a:moveTo>
                    <a:pt x="20578" y="1506"/>
                  </a:moveTo>
                  <a:cubicBezTo>
                    <a:pt x="20543" y="1541"/>
                    <a:pt x="20521" y="1576"/>
                    <a:pt x="20543" y="1615"/>
                  </a:cubicBezTo>
                  <a:cubicBezTo>
                    <a:pt x="20560" y="1632"/>
                    <a:pt x="20595" y="1650"/>
                    <a:pt x="20612" y="1650"/>
                  </a:cubicBezTo>
                  <a:cubicBezTo>
                    <a:pt x="20630" y="1650"/>
                    <a:pt x="20630" y="1650"/>
                    <a:pt x="20652" y="1632"/>
                  </a:cubicBezTo>
                  <a:cubicBezTo>
                    <a:pt x="20686" y="1615"/>
                    <a:pt x="20704" y="1576"/>
                    <a:pt x="20669" y="1541"/>
                  </a:cubicBezTo>
                  <a:cubicBezTo>
                    <a:pt x="20669" y="1523"/>
                    <a:pt x="20630" y="1506"/>
                    <a:pt x="20612" y="1506"/>
                  </a:cubicBezTo>
                  <a:close/>
                  <a:moveTo>
                    <a:pt x="6745" y="1523"/>
                  </a:moveTo>
                  <a:cubicBezTo>
                    <a:pt x="6727" y="1523"/>
                    <a:pt x="6727" y="1523"/>
                    <a:pt x="6727" y="1541"/>
                  </a:cubicBezTo>
                  <a:cubicBezTo>
                    <a:pt x="6671" y="1541"/>
                    <a:pt x="6653" y="1576"/>
                    <a:pt x="6671" y="1632"/>
                  </a:cubicBezTo>
                  <a:cubicBezTo>
                    <a:pt x="6671" y="1650"/>
                    <a:pt x="6706" y="1667"/>
                    <a:pt x="6745" y="1667"/>
                  </a:cubicBezTo>
                  <a:lnTo>
                    <a:pt x="6762" y="1667"/>
                  </a:lnTo>
                  <a:cubicBezTo>
                    <a:pt x="6797" y="1667"/>
                    <a:pt x="6814" y="1615"/>
                    <a:pt x="6814" y="1576"/>
                  </a:cubicBezTo>
                  <a:cubicBezTo>
                    <a:pt x="6797" y="1558"/>
                    <a:pt x="6762" y="1523"/>
                    <a:pt x="6745" y="1523"/>
                  </a:cubicBezTo>
                  <a:close/>
                  <a:moveTo>
                    <a:pt x="16605" y="1593"/>
                  </a:moveTo>
                  <a:cubicBezTo>
                    <a:pt x="16588" y="1593"/>
                    <a:pt x="16570" y="1615"/>
                    <a:pt x="16553" y="1615"/>
                  </a:cubicBezTo>
                  <a:cubicBezTo>
                    <a:pt x="16535" y="1650"/>
                    <a:pt x="16518" y="1684"/>
                    <a:pt x="16553" y="1724"/>
                  </a:cubicBezTo>
                  <a:cubicBezTo>
                    <a:pt x="16570" y="1741"/>
                    <a:pt x="16588" y="1741"/>
                    <a:pt x="16605" y="1741"/>
                  </a:cubicBezTo>
                  <a:lnTo>
                    <a:pt x="16644" y="1741"/>
                  </a:lnTo>
                  <a:cubicBezTo>
                    <a:pt x="16679" y="1702"/>
                    <a:pt x="16679" y="1667"/>
                    <a:pt x="16661" y="1632"/>
                  </a:cubicBezTo>
                  <a:cubicBezTo>
                    <a:pt x="16644" y="1615"/>
                    <a:pt x="16627" y="1593"/>
                    <a:pt x="16605" y="1593"/>
                  </a:cubicBezTo>
                  <a:close/>
                  <a:moveTo>
                    <a:pt x="26887" y="1593"/>
                  </a:moveTo>
                  <a:cubicBezTo>
                    <a:pt x="26852" y="1632"/>
                    <a:pt x="26830" y="1667"/>
                    <a:pt x="26852" y="1702"/>
                  </a:cubicBezTo>
                  <a:cubicBezTo>
                    <a:pt x="26870" y="1724"/>
                    <a:pt x="26904" y="1741"/>
                    <a:pt x="26922" y="1741"/>
                  </a:cubicBezTo>
                  <a:cubicBezTo>
                    <a:pt x="26939" y="1741"/>
                    <a:pt x="26939" y="1741"/>
                    <a:pt x="26961" y="1724"/>
                  </a:cubicBezTo>
                  <a:cubicBezTo>
                    <a:pt x="26996" y="1702"/>
                    <a:pt x="26996" y="1667"/>
                    <a:pt x="26978" y="1632"/>
                  </a:cubicBezTo>
                  <a:cubicBezTo>
                    <a:pt x="26961" y="1593"/>
                    <a:pt x="26939" y="1593"/>
                    <a:pt x="26922" y="1593"/>
                  </a:cubicBezTo>
                  <a:close/>
                  <a:moveTo>
                    <a:pt x="6362" y="1632"/>
                  </a:moveTo>
                  <a:cubicBezTo>
                    <a:pt x="6327" y="1650"/>
                    <a:pt x="6310" y="1684"/>
                    <a:pt x="6327" y="1741"/>
                  </a:cubicBezTo>
                  <a:cubicBezTo>
                    <a:pt x="6327" y="1758"/>
                    <a:pt x="6362" y="1776"/>
                    <a:pt x="6401" y="1776"/>
                  </a:cubicBezTo>
                  <a:lnTo>
                    <a:pt x="6419" y="1776"/>
                  </a:lnTo>
                  <a:cubicBezTo>
                    <a:pt x="6453" y="1758"/>
                    <a:pt x="6471" y="1724"/>
                    <a:pt x="6453" y="1684"/>
                  </a:cubicBezTo>
                  <a:cubicBezTo>
                    <a:pt x="6453" y="1650"/>
                    <a:pt x="6419" y="1632"/>
                    <a:pt x="6401" y="1632"/>
                  </a:cubicBezTo>
                  <a:close/>
                  <a:moveTo>
                    <a:pt x="20304" y="1684"/>
                  </a:moveTo>
                  <a:cubicBezTo>
                    <a:pt x="20286" y="1684"/>
                    <a:pt x="20269" y="1684"/>
                    <a:pt x="20269" y="1702"/>
                  </a:cubicBezTo>
                  <a:cubicBezTo>
                    <a:pt x="20234" y="1724"/>
                    <a:pt x="20216" y="1758"/>
                    <a:pt x="20234" y="1793"/>
                  </a:cubicBezTo>
                  <a:cubicBezTo>
                    <a:pt x="20251" y="1811"/>
                    <a:pt x="20269" y="1832"/>
                    <a:pt x="20304" y="1832"/>
                  </a:cubicBezTo>
                  <a:cubicBezTo>
                    <a:pt x="20304" y="1832"/>
                    <a:pt x="20325" y="1832"/>
                    <a:pt x="20343" y="1811"/>
                  </a:cubicBezTo>
                  <a:cubicBezTo>
                    <a:pt x="20377" y="1793"/>
                    <a:pt x="20377" y="1758"/>
                    <a:pt x="20360" y="1724"/>
                  </a:cubicBezTo>
                  <a:cubicBezTo>
                    <a:pt x="20343" y="1702"/>
                    <a:pt x="20325" y="1684"/>
                    <a:pt x="20304" y="1684"/>
                  </a:cubicBezTo>
                  <a:close/>
                  <a:moveTo>
                    <a:pt x="6018" y="1758"/>
                  </a:moveTo>
                  <a:cubicBezTo>
                    <a:pt x="5983" y="1776"/>
                    <a:pt x="5966" y="1811"/>
                    <a:pt x="5983" y="1850"/>
                  </a:cubicBezTo>
                  <a:cubicBezTo>
                    <a:pt x="5983" y="1885"/>
                    <a:pt x="6018" y="1902"/>
                    <a:pt x="6053" y="1902"/>
                  </a:cubicBezTo>
                  <a:lnTo>
                    <a:pt x="6075" y="1885"/>
                  </a:lnTo>
                  <a:cubicBezTo>
                    <a:pt x="6110" y="1885"/>
                    <a:pt x="6127" y="1832"/>
                    <a:pt x="6110" y="1793"/>
                  </a:cubicBezTo>
                  <a:cubicBezTo>
                    <a:pt x="6110" y="1776"/>
                    <a:pt x="6075" y="1758"/>
                    <a:pt x="6053" y="1758"/>
                  </a:cubicBezTo>
                  <a:close/>
                  <a:moveTo>
                    <a:pt x="5674" y="1867"/>
                  </a:moveTo>
                  <a:cubicBezTo>
                    <a:pt x="5640" y="1885"/>
                    <a:pt x="5618" y="1941"/>
                    <a:pt x="5640" y="1976"/>
                  </a:cubicBezTo>
                  <a:cubicBezTo>
                    <a:pt x="5657" y="1993"/>
                    <a:pt x="5674" y="2011"/>
                    <a:pt x="5709" y="2011"/>
                  </a:cubicBezTo>
                  <a:lnTo>
                    <a:pt x="5727" y="2011"/>
                  </a:lnTo>
                  <a:cubicBezTo>
                    <a:pt x="5766" y="1993"/>
                    <a:pt x="5783" y="1959"/>
                    <a:pt x="5783" y="1919"/>
                  </a:cubicBezTo>
                  <a:cubicBezTo>
                    <a:pt x="5766" y="1885"/>
                    <a:pt x="5727" y="1867"/>
                    <a:pt x="5709" y="1867"/>
                  </a:cubicBezTo>
                  <a:close/>
                  <a:moveTo>
                    <a:pt x="19942" y="1867"/>
                  </a:moveTo>
                  <a:cubicBezTo>
                    <a:pt x="19908" y="1902"/>
                    <a:pt x="19908" y="1941"/>
                    <a:pt x="19925" y="1976"/>
                  </a:cubicBezTo>
                  <a:cubicBezTo>
                    <a:pt x="19942" y="1993"/>
                    <a:pt x="19960" y="2011"/>
                    <a:pt x="19977" y="2011"/>
                  </a:cubicBezTo>
                  <a:cubicBezTo>
                    <a:pt x="19999" y="2011"/>
                    <a:pt x="20016" y="2011"/>
                    <a:pt x="20016" y="1993"/>
                  </a:cubicBezTo>
                  <a:cubicBezTo>
                    <a:pt x="20051" y="1976"/>
                    <a:pt x="20069" y="1941"/>
                    <a:pt x="20051" y="1902"/>
                  </a:cubicBezTo>
                  <a:cubicBezTo>
                    <a:pt x="20034" y="1885"/>
                    <a:pt x="20016" y="1867"/>
                    <a:pt x="19977" y="1867"/>
                  </a:cubicBezTo>
                  <a:close/>
                  <a:moveTo>
                    <a:pt x="16844" y="1885"/>
                  </a:moveTo>
                  <a:cubicBezTo>
                    <a:pt x="16822" y="1885"/>
                    <a:pt x="16805" y="1885"/>
                    <a:pt x="16788" y="1902"/>
                  </a:cubicBezTo>
                  <a:cubicBezTo>
                    <a:pt x="16753" y="1919"/>
                    <a:pt x="16753" y="1976"/>
                    <a:pt x="16788" y="1993"/>
                  </a:cubicBezTo>
                  <a:cubicBezTo>
                    <a:pt x="16788" y="2011"/>
                    <a:pt x="16805" y="2028"/>
                    <a:pt x="16844" y="2028"/>
                  </a:cubicBezTo>
                  <a:cubicBezTo>
                    <a:pt x="16844" y="2028"/>
                    <a:pt x="16862" y="2028"/>
                    <a:pt x="16879" y="2011"/>
                  </a:cubicBezTo>
                  <a:cubicBezTo>
                    <a:pt x="16914" y="1976"/>
                    <a:pt x="16914" y="1941"/>
                    <a:pt x="16896" y="1902"/>
                  </a:cubicBezTo>
                  <a:cubicBezTo>
                    <a:pt x="16879" y="1885"/>
                    <a:pt x="16862" y="1885"/>
                    <a:pt x="16844" y="1885"/>
                  </a:cubicBezTo>
                  <a:close/>
                  <a:moveTo>
                    <a:pt x="27070" y="1902"/>
                  </a:moveTo>
                  <a:cubicBezTo>
                    <a:pt x="27031" y="1941"/>
                    <a:pt x="27031" y="1976"/>
                    <a:pt x="27048" y="2011"/>
                  </a:cubicBezTo>
                  <a:cubicBezTo>
                    <a:pt x="27048" y="2028"/>
                    <a:pt x="27087" y="2050"/>
                    <a:pt x="27105" y="2050"/>
                  </a:cubicBezTo>
                  <a:cubicBezTo>
                    <a:pt x="27122" y="2050"/>
                    <a:pt x="27139" y="2050"/>
                    <a:pt x="27139" y="2028"/>
                  </a:cubicBezTo>
                  <a:cubicBezTo>
                    <a:pt x="27179" y="2011"/>
                    <a:pt x="27196" y="1976"/>
                    <a:pt x="27179" y="1941"/>
                  </a:cubicBezTo>
                  <a:cubicBezTo>
                    <a:pt x="27157" y="1919"/>
                    <a:pt x="27139" y="1902"/>
                    <a:pt x="27105" y="1902"/>
                  </a:cubicBezTo>
                  <a:close/>
                  <a:moveTo>
                    <a:pt x="5365" y="1993"/>
                  </a:moveTo>
                  <a:cubicBezTo>
                    <a:pt x="5365" y="1993"/>
                    <a:pt x="5348" y="1993"/>
                    <a:pt x="5348" y="2011"/>
                  </a:cubicBezTo>
                  <a:cubicBezTo>
                    <a:pt x="5313" y="2011"/>
                    <a:pt x="5292" y="2067"/>
                    <a:pt x="5292" y="2102"/>
                  </a:cubicBezTo>
                  <a:cubicBezTo>
                    <a:pt x="5313" y="2120"/>
                    <a:pt x="5331" y="2137"/>
                    <a:pt x="5365" y="2137"/>
                  </a:cubicBezTo>
                  <a:lnTo>
                    <a:pt x="5400" y="2137"/>
                  </a:lnTo>
                  <a:cubicBezTo>
                    <a:pt x="5439" y="2120"/>
                    <a:pt x="5457" y="2085"/>
                    <a:pt x="5439" y="2050"/>
                  </a:cubicBezTo>
                  <a:cubicBezTo>
                    <a:pt x="5422" y="2011"/>
                    <a:pt x="5400" y="1993"/>
                    <a:pt x="5365" y="1993"/>
                  </a:cubicBezTo>
                  <a:close/>
                  <a:moveTo>
                    <a:pt x="19633" y="2050"/>
                  </a:moveTo>
                  <a:cubicBezTo>
                    <a:pt x="19599" y="2067"/>
                    <a:pt x="19581" y="2120"/>
                    <a:pt x="19599" y="2159"/>
                  </a:cubicBezTo>
                  <a:cubicBezTo>
                    <a:pt x="19616" y="2176"/>
                    <a:pt x="19633" y="2193"/>
                    <a:pt x="19673" y="2193"/>
                  </a:cubicBezTo>
                  <a:cubicBezTo>
                    <a:pt x="19690" y="2193"/>
                    <a:pt x="19690" y="2193"/>
                    <a:pt x="19707" y="2176"/>
                  </a:cubicBezTo>
                  <a:cubicBezTo>
                    <a:pt x="19742" y="2159"/>
                    <a:pt x="19742" y="2120"/>
                    <a:pt x="19725" y="2085"/>
                  </a:cubicBezTo>
                  <a:cubicBezTo>
                    <a:pt x="19725" y="2050"/>
                    <a:pt x="19690" y="2050"/>
                    <a:pt x="19673" y="2050"/>
                  </a:cubicBezTo>
                  <a:close/>
                  <a:moveTo>
                    <a:pt x="5004" y="2137"/>
                  </a:moveTo>
                  <a:cubicBezTo>
                    <a:pt x="4965" y="2159"/>
                    <a:pt x="4948" y="2211"/>
                    <a:pt x="4965" y="2246"/>
                  </a:cubicBezTo>
                  <a:cubicBezTo>
                    <a:pt x="4987" y="2267"/>
                    <a:pt x="5004" y="2285"/>
                    <a:pt x="5039" y="2285"/>
                  </a:cubicBezTo>
                  <a:lnTo>
                    <a:pt x="5057" y="2285"/>
                  </a:lnTo>
                  <a:cubicBezTo>
                    <a:pt x="5096" y="2267"/>
                    <a:pt x="5113" y="2211"/>
                    <a:pt x="5096" y="2176"/>
                  </a:cubicBezTo>
                  <a:cubicBezTo>
                    <a:pt x="5096" y="2159"/>
                    <a:pt x="5057" y="2137"/>
                    <a:pt x="5039" y="2137"/>
                  </a:cubicBezTo>
                  <a:close/>
                  <a:moveTo>
                    <a:pt x="17079" y="2159"/>
                  </a:moveTo>
                  <a:cubicBezTo>
                    <a:pt x="17062" y="2159"/>
                    <a:pt x="17040" y="2159"/>
                    <a:pt x="17023" y="2176"/>
                  </a:cubicBezTo>
                  <a:cubicBezTo>
                    <a:pt x="16988" y="2193"/>
                    <a:pt x="16988" y="2246"/>
                    <a:pt x="17023" y="2285"/>
                  </a:cubicBezTo>
                  <a:cubicBezTo>
                    <a:pt x="17040" y="2285"/>
                    <a:pt x="17062" y="2302"/>
                    <a:pt x="17079" y="2302"/>
                  </a:cubicBezTo>
                  <a:cubicBezTo>
                    <a:pt x="17097" y="2302"/>
                    <a:pt x="17114" y="2285"/>
                    <a:pt x="17131" y="2285"/>
                  </a:cubicBezTo>
                  <a:cubicBezTo>
                    <a:pt x="17149" y="2246"/>
                    <a:pt x="17149" y="2211"/>
                    <a:pt x="17131" y="2176"/>
                  </a:cubicBezTo>
                  <a:cubicBezTo>
                    <a:pt x="17114" y="2159"/>
                    <a:pt x="17097" y="2159"/>
                    <a:pt x="17079" y="2159"/>
                  </a:cubicBezTo>
                  <a:close/>
                  <a:moveTo>
                    <a:pt x="19307" y="2211"/>
                  </a:moveTo>
                  <a:cubicBezTo>
                    <a:pt x="19272" y="2228"/>
                    <a:pt x="19272" y="2285"/>
                    <a:pt x="19290" y="2320"/>
                  </a:cubicBezTo>
                  <a:cubicBezTo>
                    <a:pt x="19290" y="2337"/>
                    <a:pt x="19324" y="2354"/>
                    <a:pt x="19346" y="2354"/>
                  </a:cubicBezTo>
                  <a:lnTo>
                    <a:pt x="19381" y="2354"/>
                  </a:lnTo>
                  <a:cubicBezTo>
                    <a:pt x="19416" y="2337"/>
                    <a:pt x="19433" y="2285"/>
                    <a:pt x="19416" y="2246"/>
                  </a:cubicBezTo>
                  <a:cubicBezTo>
                    <a:pt x="19398" y="2228"/>
                    <a:pt x="19381" y="2211"/>
                    <a:pt x="19346" y="2211"/>
                  </a:cubicBezTo>
                  <a:close/>
                  <a:moveTo>
                    <a:pt x="27287" y="2211"/>
                  </a:moveTo>
                  <a:cubicBezTo>
                    <a:pt x="27266" y="2211"/>
                    <a:pt x="27266" y="2228"/>
                    <a:pt x="27248" y="2228"/>
                  </a:cubicBezTo>
                  <a:cubicBezTo>
                    <a:pt x="27213" y="2246"/>
                    <a:pt x="27196" y="2285"/>
                    <a:pt x="27213" y="2320"/>
                  </a:cubicBezTo>
                  <a:cubicBezTo>
                    <a:pt x="27231" y="2354"/>
                    <a:pt x="27248" y="2354"/>
                    <a:pt x="27287" y="2354"/>
                  </a:cubicBezTo>
                  <a:lnTo>
                    <a:pt x="27322" y="2354"/>
                  </a:lnTo>
                  <a:cubicBezTo>
                    <a:pt x="27357" y="2337"/>
                    <a:pt x="27357" y="2285"/>
                    <a:pt x="27340" y="2246"/>
                  </a:cubicBezTo>
                  <a:cubicBezTo>
                    <a:pt x="27340" y="2228"/>
                    <a:pt x="27305" y="2211"/>
                    <a:pt x="27287" y="2211"/>
                  </a:cubicBezTo>
                  <a:close/>
                  <a:moveTo>
                    <a:pt x="4678" y="2285"/>
                  </a:moveTo>
                  <a:cubicBezTo>
                    <a:pt x="4639" y="2302"/>
                    <a:pt x="4621" y="2354"/>
                    <a:pt x="4639" y="2394"/>
                  </a:cubicBezTo>
                  <a:cubicBezTo>
                    <a:pt x="4639" y="2411"/>
                    <a:pt x="4678" y="2428"/>
                    <a:pt x="4695" y="2428"/>
                  </a:cubicBezTo>
                  <a:lnTo>
                    <a:pt x="4730" y="2428"/>
                  </a:lnTo>
                  <a:cubicBezTo>
                    <a:pt x="4769" y="2411"/>
                    <a:pt x="4787" y="2354"/>
                    <a:pt x="4769" y="2320"/>
                  </a:cubicBezTo>
                  <a:cubicBezTo>
                    <a:pt x="4748" y="2302"/>
                    <a:pt x="4730" y="2285"/>
                    <a:pt x="4695" y="2285"/>
                  </a:cubicBezTo>
                  <a:close/>
                  <a:moveTo>
                    <a:pt x="18998" y="2376"/>
                  </a:moveTo>
                  <a:cubicBezTo>
                    <a:pt x="18963" y="2394"/>
                    <a:pt x="18946" y="2428"/>
                    <a:pt x="18963" y="2463"/>
                  </a:cubicBezTo>
                  <a:cubicBezTo>
                    <a:pt x="18963" y="2502"/>
                    <a:pt x="18998" y="2520"/>
                    <a:pt x="19020" y="2520"/>
                  </a:cubicBezTo>
                  <a:cubicBezTo>
                    <a:pt x="19037" y="2520"/>
                    <a:pt x="19037" y="2520"/>
                    <a:pt x="19055" y="2502"/>
                  </a:cubicBezTo>
                  <a:cubicBezTo>
                    <a:pt x="19090" y="2485"/>
                    <a:pt x="19107" y="2446"/>
                    <a:pt x="19090" y="2411"/>
                  </a:cubicBezTo>
                  <a:cubicBezTo>
                    <a:pt x="19072" y="2394"/>
                    <a:pt x="19055" y="2376"/>
                    <a:pt x="19020" y="2376"/>
                  </a:cubicBezTo>
                  <a:close/>
                  <a:moveTo>
                    <a:pt x="17332" y="2411"/>
                  </a:moveTo>
                  <a:cubicBezTo>
                    <a:pt x="17314" y="2411"/>
                    <a:pt x="17297" y="2411"/>
                    <a:pt x="17279" y="2428"/>
                  </a:cubicBezTo>
                  <a:cubicBezTo>
                    <a:pt x="17258" y="2463"/>
                    <a:pt x="17258" y="2502"/>
                    <a:pt x="17297" y="2537"/>
                  </a:cubicBezTo>
                  <a:cubicBezTo>
                    <a:pt x="17314" y="2537"/>
                    <a:pt x="17332" y="2555"/>
                    <a:pt x="17332" y="2555"/>
                  </a:cubicBezTo>
                  <a:cubicBezTo>
                    <a:pt x="17366" y="2555"/>
                    <a:pt x="17388" y="2537"/>
                    <a:pt x="17406" y="2520"/>
                  </a:cubicBezTo>
                  <a:cubicBezTo>
                    <a:pt x="17423" y="2485"/>
                    <a:pt x="17423" y="2446"/>
                    <a:pt x="17388" y="2411"/>
                  </a:cubicBezTo>
                  <a:close/>
                  <a:moveTo>
                    <a:pt x="4334" y="2446"/>
                  </a:moveTo>
                  <a:cubicBezTo>
                    <a:pt x="4295" y="2463"/>
                    <a:pt x="4295" y="2502"/>
                    <a:pt x="4312" y="2537"/>
                  </a:cubicBezTo>
                  <a:cubicBezTo>
                    <a:pt x="4312" y="2572"/>
                    <a:pt x="4352" y="2594"/>
                    <a:pt x="4369" y="2594"/>
                  </a:cubicBezTo>
                  <a:cubicBezTo>
                    <a:pt x="4386" y="2594"/>
                    <a:pt x="4386" y="2594"/>
                    <a:pt x="4404" y="2572"/>
                  </a:cubicBezTo>
                  <a:cubicBezTo>
                    <a:pt x="4443" y="2555"/>
                    <a:pt x="4460" y="2520"/>
                    <a:pt x="4443" y="2485"/>
                  </a:cubicBezTo>
                  <a:cubicBezTo>
                    <a:pt x="4421" y="2446"/>
                    <a:pt x="4404" y="2446"/>
                    <a:pt x="4369" y="2446"/>
                  </a:cubicBezTo>
                  <a:close/>
                  <a:moveTo>
                    <a:pt x="18654" y="2520"/>
                  </a:moveTo>
                  <a:cubicBezTo>
                    <a:pt x="18620" y="2537"/>
                    <a:pt x="18602" y="2572"/>
                    <a:pt x="18620" y="2611"/>
                  </a:cubicBezTo>
                  <a:cubicBezTo>
                    <a:pt x="18637" y="2646"/>
                    <a:pt x="18654" y="2663"/>
                    <a:pt x="18694" y="2663"/>
                  </a:cubicBezTo>
                  <a:lnTo>
                    <a:pt x="18711" y="2663"/>
                  </a:lnTo>
                  <a:cubicBezTo>
                    <a:pt x="18746" y="2646"/>
                    <a:pt x="18763" y="2594"/>
                    <a:pt x="18763" y="2555"/>
                  </a:cubicBezTo>
                  <a:cubicBezTo>
                    <a:pt x="18746" y="2537"/>
                    <a:pt x="18711" y="2520"/>
                    <a:pt x="18694" y="2520"/>
                  </a:cubicBezTo>
                  <a:close/>
                  <a:moveTo>
                    <a:pt x="27448" y="2537"/>
                  </a:moveTo>
                  <a:cubicBezTo>
                    <a:pt x="27448" y="2537"/>
                    <a:pt x="27431" y="2537"/>
                    <a:pt x="27414" y="2555"/>
                  </a:cubicBezTo>
                  <a:cubicBezTo>
                    <a:pt x="27374" y="2572"/>
                    <a:pt x="27374" y="2611"/>
                    <a:pt x="27396" y="2646"/>
                  </a:cubicBezTo>
                  <a:cubicBezTo>
                    <a:pt x="27396" y="2663"/>
                    <a:pt x="27431" y="2681"/>
                    <a:pt x="27448" y="2681"/>
                  </a:cubicBezTo>
                  <a:lnTo>
                    <a:pt x="27483" y="2681"/>
                  </a:lnTo>
                  <a:cubicBezTo>
                    <a:pt x="27522" y="2663"/>
                    <a:pt x="27540" y="2611"/>
                    <a:pt x="27522" y="2572"/>
                  </a:cubicBezTo>
                  <a:cubicBezTo>
                    <a:pt x="27505" y="2555"/>
                    <a:pt x="27483" y="2537"/>
                    <a:pt x="27448" y="2537"/>
                  </a:cubicBezTo>
                  <a:close/>
                  <a:moveTo>
                    <a:pt x="17641" y="2594"/>
                  </a:moveTo>
                  <a:cubicBezTo>
                    <a:pt x="17623" y="2594"/>
                    <a:pt x="17584" y="2611"/>
                    <a:pt x="17584" y="2646"/>
                  </a:cubicBezTo>
                  <a:cubicBezTo>
                    <a:pt x="17567" y="2681"/>
                    <a:pt x="17584" y="2720"/>
                    <a:pt x="17623" y="2737"/>
                  </a:cubicBezTo>
                  <a:lnTo>
                    <a:pt x="17641" y="2737"/>
                  </a:lnTo>
                  <a:cubicBezTo>
                    <a:pt x="17675" y="2737"/>
                    <a:pt x="17693" y="2720"/>
                    <a:pt x="17714" y="2703"/>
                  </a:cubicBezTo>
                  <a:cubicBezTo>
                    <a:pt x="17732" y="2663"/>
                    <a:pt x="17714" y="2629"/>
                    <a:pt x="17675" y="2611"/>
                  </a:cubicBezTo>
                  <a:cubicBezTo>
                    <a:pt x="17658" y="2594"/>
                    <a:pt x="17658" y="2594"/>
                    <a:pt x="17641" y="2594"/>
                  </a:cubicBezTo>
                  <a:close/>
                  <a:moveTo>
                    <a:pt x="4025" y="2611"/>
                  </a:moveTo>
                  <a:cubicBezTo>
                    <a:pt x="3986" y="2629"/>
                    <a:pt x="3969" y="2681"/>
                    <a:pt x="3986" y="2720"/>
                  </a:cubicBezTo>
                  <a:cubicBezTo>
                    <a:pt x="4008" y="2737"/>
                    <a:pt x="4025" y="2755"/>
                    <a:pt x="4043" y="2755"/>
                  </a:cubicBezTo>
                  <a:cubicBezTo>
                    <a:pt x="4060" y="2755"/>
                    <a:pt x="4078" y="2755"/>
                    <a:pt x="4078" y="2737"/>
                  </a:cubicBezTo>
                  <a:cubicBezTo>
                    <a:pt x="4117" y="2720"/>
                    <a:pt x="4134" y="2681"/>
                    <a:pt x="4117" y="2646"/>
                  </a:cubicBezTo>
                  <a:cubicBezTo>
                    <a:pt x="4095" y="2611"/>
                    <a:pt x="4078" y="2611"/>
                    <a:pt x="4043" y="2611"/>
                  </a:cubicBezTo>
                  <a:close/>
                  <a:moveTo>
                    <a:pt x="18328" y="2646"/>
                  </a:moveTo>
                  <a:cubicBezTo>
                    <a:pt x="18293" y="2663"/>
                    <a:pt x="18276" y="2703"/>
                    <a:pt x="18276" y="2737"/>
                  </a:cubicBezTo>
                  <a:cubicBezTo>
                    <a:pt x="18293" y="2772"/>
                    <a:pt x="18311" y="2790"/>
                    <a:pt x="18345" y="2790"/>
                  </a:cubicBezTo>
                  <a:lnTo>
                    <a:pt x="18367" y="2790"/>
                  </a:lnTo>
                  <a:cubicBezTo>
                    <a:pt x="18402" y="2772"/>
                    <a:pt x="18437" y="2737"/>
                    <a:pt x="18419" y="2703"/>
                  </a:cubicBezTo>
                  <a:cubicBezTo>
                    <a:pt x="18419" y="2663"/>
                    <a:pt x="18385" y="2646"/>
                    <a:pt x="18345" y="2646"/>
                  </a:cubicBezTo>
                  <a:close/>
                  <a:moveTo>
                    <a:pt x="17984" y="2681"/>
                  </a:moveTo>
                  <a:cubicBezTo>
                    <a:pt x="17949" y="2681"/>
                    <a:pt x="17932" y="2720"/>
                    <a:pt x="17910" y="2755"/>
                  </a:cubicBezTo>
                  <a:cubicBezTo>
                    <a:pt x="17910" y="2790"/>
                    <a:pt x="17949" y="2829"/>
                    <a:pt x="17984" y="2829"/>
                  </a:cubicBezTo>
                  <a:cubicBezTo>
                    <a:pt x="18041" y="2829"/>
                    <a:pt x="18058" y="2811"/>
                    <a:pt x="18058" y="2772"/>
                  </a:cubicBezTo>
                  <a:cubicBezTo>
                    <a:pt x="18076" y="2720"/>
                    <a:pt x="18041" y="2681"/>
                    <a:pt x="18002" y="2681"/>
                  </a:cubicBezTo>
                  <a:close/>
                  <a:moveTo>
                    <a:pt x="3699" y="2772"/>
                  </a:moveTo>
                  <a:cubicBezTo>
                    <a:pt x="3660" y="2790"/>
                    <a:pt x="3642" y="2846"/>
                    <a:pt x="3660" y="2881"/>
                  </a:cubicBezTo>
                  <a:cubicBezTo>
                    <a:pt x="3682" y="2898"/>
                    <a:pt x="3699" y="2920"/>
                    <a:pt x="3734" y="2920"/>
                  </a:cubicBezTo>
                  <a:lnTo>
                    <a:pt x="3769" y="2920"/>
                  </a:lnTo>
                  <a:cubicBezTo>
                    <a:pt x="3790" y="2898"/>
                    <a:pt x="3808" y="2846"/>
                    <a:pt x="3790" y="2811"/>
                  </a:cubicBezTo>
                  <a:cubicBezTo>
                    <a:pt x="3790" y="2790"/>
                    <a:pt x="3751" y="2772"/>
                    <a:pt x="3734" y="2772"/>
                  </a:cubicBezTo>
                  <a:close/>
                  <a:moveTo>
                    <a:pt x="27592" y="2864"/>
                  </a:moveTo>
                  <a:cubicBezTo>
                    <a:pt x="27557" y="2881"/>
                    <a:pt x="27540" y="2938"/>
                    <a:pt x="27557" y="2972"/>
                  </a:cubicBezTo>
                  <a:cubicBezTo>
                    <a:pt x="27575" y="2990"/>
                    <a:pt x="27592" y="3007"/>
                    <a:pt x="27614" y="3007"/>
                  </a:cubicBezTo>
                  <a:cubicBezTo>
                    <a:pt x="27631" y="3007"/>
                    <a:pt x="27649" y="3007"/>
                    <a:pt x="27649" y="2990"/>
                  </a:cubicBezTo>
                  <a:cubicBezTo>
                    <a:pt x="27683" y="2972"/>
                    <a:pt x="27701" y="2938"/>
                    <a:pt x="27683" y="2898"/>
                  </a:cubicBezTo>
                  <a:cubicBezTo>
                    <a:pt x="27666" y="2881"/>
                    <a:pt x="27649" y="2864"/>
                    <a:pt x="27614" y="2864"/>
                  </a:cubicBezTo>
                  <a:close/>
                  <a:moveTo>
                    <a:pt x="3407" y="2938"/>
                  </a:moveTo>
                  <a:cubicBezTo>
                    <a:pt x="3390" y="2938"/>
                    <a:pt x="3390" y="2938"/>
                    <a:pt x="3373" y="2955"/>
                  </a:cubicBezTo>
                  <a:cubicBezTo>
                    <a:pt x="3333" y="2972"/>
                    <a:pt x="3316" y="3007"/>
                    <a:pt x="3333" y="3046"/>
                  </a:cubicBezTo>
                  <a:cubicBezTo>
                    <a:pt x="3355" y="3081"/>
                    <a:pt x="3390" y="3081"/>
                    <a:pt x="3407" y="3081"/>
                  </a:cubicBezTo>
                  <a:lnTo>
                    <a:pt x="3442" y="3081"/>
                  </a:lnTo>
                  <a:cubicBezTo>
                    <a:pt x="3481" y="3064"/>
                    <a:pt x="3499" y="3007"/>
                    <a:pt x="3481" y="2972"/>
                  </a:cubicBezTo>
                  <a:cubicBezTo>
                    <a:pt x="3464" y="2955"/>
                    <a:pt x="3425" y="2938"/>
                    <a:pt x="3407" y="2938"/>
                  </a:cubicBezTo>
                  <a:close/>
                  <a:moveTo>
                    <a:pt x="3098" y="3116"/>
                  </a:moveTo>
                  <a:cubicBezTo>
                    <a:pt x="3081" y="3116"/>
                    <a:pt x="3064" y="3138"/>
                    <a:pt x="3064" y="3138"/>
                  </a:cubicBezTo>
                  <a:cubicBezTo>
                    <a:pt x="3029" y="3155"/>
                    <a:pt x="3007" y="3207"/>
                    <a:pt x="3029" y="3246"/>
                  </a:cubicBezTo>
                  <a:cubicBezTo>
                    <a:pt x="3046" y="3264"/>
                    <a:pt x="3081" y="3264"/>
                    <a:pt x="3098" y="3264"/>
                  </a:cubicBezTo>
                  <a:lnTo>
                    <a:pt x="3138" y="3264"/>
                  </a:lnTo>
                  <a:cubicBezTo>
                    <a:pt x="3172" y="3246"/>
                    <a:pt x="3172" y="3190"/>
                    <a:pt x="3155" y="3155"/>
                  </a:cubicBezTo>
                  <a:cubicBezTo>
                    <a:pt x="3138" y="3138"/>
                    <a:pt x="3116" y="3116"/>
                    <a:pt x="3098" y="3116"/>
                  </a:cubicBezTo>
                  <a:close/>
                  <a:moveTo>
                    <a:pt x="27757" y="3190"/>
                  </a:moveTo>
                  <a:cubicBezTo>
                    <a:pt x="27722" y="3207"/>
                    <a:pt x="27701" y="3264"/>
                    <a:pt x="27722" y="3299"/>
                  </a:cubicBezTo>
                  <a:cubicBezTo>
                    <a:pt x="27740" y="3316"/>
                    <a:pt x="27757" y="3334"/>
                    <a:pt x="27792" y="3334"/>
                  </a:cubicBezTo>
                  <a:cubicBezTo>
                    <a:pt x="27792" y="3334"/>
                    <a:pt x="27810" y="3334"/>
                    <a:pt x="27810" y="3316"/>
                  </a:cubicBezTo>
                  <a:cubicBezTo>
                    <a:pt x="27849" y="3299"/>
                    <a:pt x="27866" y="3264"/>
                    <a:pt x="27849" y="3225"/>
                  </a:cubicBezTo>
                  <a:cubicBezTo>
                    <a:pt x="27831" y="3190"/>
                    <a:pt x="27810" y="3190"/>
                    <a:pt x="27792" y="3190"/>
                  </a:cubicBezTo>
                  <a:close/>
                  <a:moveTo>
                    <a:pt x="2811" y="3334"/>
                  </a:moveTo>
                  <a:cubicBezTo>
                    <a:pt x="2790" y="3334"/>
                    <a:pt x="2772" y="3334"/>
                    <a:pt x="2755" y="3355"/>
                  </a:cubicBezTo>
                  <a:cubicBezTo>
                    <a:pt x="2720" y="3373"/>
                    <a:pt x="2720" y="3425"/>
                    <a:pt x="2737" y="3464"/>
                  </a:cubicBezTo>
                  <a:cubicBezTo>
                    <a:pt x="2755" y="3481"/>
                    <a:pt x="2772" y="3481"/>
                    <a:pt x="2811" y="3481"/>
                  </a:cubicBezTo>
                  <a:cubicBezTo>
                    <a:pt x="2811" y="3481"/>
                    <a:pt x="2829" y="3481"/>
                    <a:pt x="2846" y="3464"/>
                  </a:cubicBezTo>
                  <a:cubicBezTo>
                    <a:pt x="2881" y="3442"/>
                    <a:pt x="2881" y="3407"/>
                    <a:pt x="2863" y="3373"/>
                  </a:cubicBezTo>
                  <a:cubicBezTo>
                    <a:pt x="2846" y="3355"/>
                    <a:pt x="2829" y="3334"/>
                    <a:pt x="2811" y="3334"/>
                  </a:cubicBezTo>
                  <a:close/>
                  <a:moveTo>
                    <a:pt x="27957" y="3499"/>
                  </a:moveTo>
                  <a:cubicBezTo>
                    <a:pt x="27940" y="3499"/>
                    <a:pt x="27940" y="3499"/>
                    <a:pt x="27918" y="3516"/>
                  </a:cubicBezTo>
                  <a:cubicBezTo>
                    <a:pt x="27883" y="3534"/>
                    <a:pt x="27866" y="3573"/>
                    <a:pt x="27883" y="3608"/>
                  </a:cubicBezTo>
                  <a:cubicBezTo>
                    <a:pt x="27901" y="3642"/>
                    <a:pt x="27940" y="3642"/>
                    <a:pt x="27957" y="3642"/>
                  </a:cubicBezTo>
                  <a:lnTo>
                    <a:pt x="27992" y="3642"/>
                  </a:lnTo>
                  <a:cubicBezTo>
                    <a:pt x="28027" y="3625"/>
                    <a:pt x="28049" y="3573"/>
                    <a:pt x="28010" y="3534"/>
                  </a:cubicBezTo>
                  <a:cubicBezTo>
                    <a:pt x="28010" y="3516"/>
                    <a:pt x="27975" y="3499"/>
                    <a:pt x="27957" y="3499"/>
                  </a:cubicBezTo>
                  <a:close/>
                  <a:moveTo>
                    <a:pt x="2520" y="3551"/>
                  </a:moveTo>
                  <a:cubicBezTo>
                    <a:pt x="2502" y="3551"/>
                    <a:pt x="2485" y="3573"/>
                    <a:pt x="2463" y="3573"/>
                  </a:cubicBezTo>
                  <a:cubicBezTo>
                    <a:pt x="2446" y="3608"/>
                    <a:pt x="2428" y="3642"/>
                    <a:pt x="2463" y="3682"/>
                  </a:cubicBezTo>
                  <a:cubicBezTo>
                    <a:pt x="2463" y="3699"/>
                    <a:pt x="2502" y="3699"/>
                    <a:pt x="2520" y="3699"/>
                  </a:cubicBezTo>
                  <a:lnTo>
                    <a:pt x="2555" y="3699"/>
                  </a:lnTo>
                  <a:cubicBezTo>
                    <a:pt x="2594" y="3660"/>
                    <a:pt x="2594" y="3625"/>
                    <a:pt x="2572" y="3590"/>
                  </a:cubicBezTo>
                  <a:cubicBezTo>
                    <a:pt x="2555" y="3573"/>
                    <a:pt x="2537" y="3551"/>
                    <a:pt x="2520" y="3551"/>
                  </a:cubicBezTo>
                  <a:close/>
                  <a:moveTo>
                    <a:pt x="2228" y="3790"/>
                  </a:moveTo>
                  <a:cubicBezTo>
                    <a:pt x="2211" y="3790"/>
                    <a:pt x="2193" y="3790"/>
                    <a:pt x="2193" y="3808"/>
                  </a:cubicBezTo>
                  <a:cubicBezTo>
                    <a:pt x="2159" y="3825"/>
                    <a:pt x="2159" y="3877"/>
                    <a:pt x="2176" y="3917"/>
                  </a:cubicBezTo>
                  <a:cubicBezTo>
                    <a:pt x="2193" y="3934"/>
                    <a:pt x="2211" y="3934"/>
                    <a:pt x="2228" y="3934"/>
                  </a:cubicBezTo>
                  <a:cubicBezTo>
                    <a:pt x="2246" y="3934"/>
                    <a:pt x="2267" y="3934"/>
                    <a:pt x="2285" y="3917"/>
                  </a:cubicBezTo>
                  <a:cubicBezTo>
                    <a:pt x="2302" y="3899"/>
                    <a:pt x="2320" y="3843"/>
                    <a:pt x="2285" y="3808"/>
                  </a:cubicBezTo>
                  <a:cubicBezTo>
                    <a:pt x="2267" y="3790"/>
                    <a:pt x="2246" y="3790"/>
                    <a:pt x="2228" y="3790"/>
                  </a:cubicBezTo>
                  <a:close/>
                  <a:moveTo>
                    <a:pt x="28101" y="3825"/>
                  </a:moveTo>
                  <a:cubicBezTo>
                    <a:pt x="28066" y="3843"/>
                    <a:pt x="28049" y="3899"/>
                    <a:pt x="28066" y="3934"/>
                  </a:cubicBezTo>
                  <a:cubicBezTo>
                    <a:pt x="28084" y="3951"/>
                    <a:pt x="28101" y="3969"/>
                    <a:pt x="28136" y="3969"/>
                  </a:cubicBezTo>
                  <a:cubicBezTo>
                    <a:pt x="28136" y="3969"/>
                    <a:pt x="28158" y="3969"/>
                    <a:pt x="28175" y="3951"/>
                  </a:cubicBezTo>
                  <a:cubicBezTo>
                    <a:pt x="28210" y="3934"/>
                    <a:pt x="28210" y="3899"/>
                    <a:pt x="28192" y="3860"/>
                  </a:cubicBezTo>
                  <a:cubicBezTo>
                    <a:pt x="28175" y="3825"/>
                    <a:pt x="28158" y="3825"/>
                    <a:pt x="28136" y="3825"/>
                  </a:cubicBezTo>
                  <a:close/>
                  <a:moveTo>
                    <a:pt x="1958" y="4025"/>
                  </a:moveTo>
                  <a:cubicBezTo>
                    <a:pt x="1941" y="4025"/>
                    <a:pt x="1919" y="4025"/>
                    <a:pt x="1902" y="4043"/>
                  </a:cubicBezTo>
                  <a:cubicBezTo>
                    <a:pt x="1884" y="4060"/>
                    <a:pt x="1867" y="4117"/>
                    <a:pt x="1902" y="4152"/>
                  </a:cubicBezTo>
                  <a:cubicBezTo>
                    <a:pt x="1919" y="4152"/>
                    <a:pt x="1941" y="4169"/>
                    <a:pt x="1958" y="4169"/>
                  </a:cubicBezTo>
                  <a:cubicBezTo>
                    <a:pt x="1976" y="4169"/>
                    <a:pt x="1993" y="4169"/>
                    <a:pt x="2011" y="4152"/>
                  </a:cubicBezTo>
                  <a:cubicBezTo>
                    <a:pt x="2028" y="4134"/>
                    <a:pt x="2028" y="4078"/>
                    <a:pt x="2011" y="4043"/>
                  </a:cubicBezTo>
                  <a:cubicBezTo>
                    <a:pt x="1993" y="4025"/>
                    <a:pt x="1976" y="4025"/>
                    <a:pt x="1958" y="4025"/>
                  </a:cubicBezTo>
                  <a:close/>
                  <a:moveTo>
                    <a:pt x="28284" y="4134"/>
                  </a:moveTo>
                  <a:cubicBezTo>
                    <a:pt x="28245" y="4169"/>
                    <a:pt x="28245" y="4204"/>
                    <a:pt x="28266" y="4243"/>
                  </a:cubicBezTo>
                  <a:cubicBezTo>
                    <a:pt x="28284" y="4260"/>
                    <a:pt x="28301" y="4278"/>
                    <a:pt x="28319" y="4278"/>
                  </a:cubicBezTo>
                  <a:cubicBezTo>
                    <a:pt x="28336" y="4278"/>
                    <a:pt x="28353" y="4260"/>
                    <a:pt x="28375" y="4260"/>
                  </a:cubicBezTo>
                  <a:cubicBezTo>
                    <a:pt x="28393" y="4243"/>
                    <a:pt x="28410" y="4186"/>
                    <a:pt x="28393" y="4169"/>
                  </a:cubicBezTo>
                  <a:cubicBezTo>
                    <a:pt x="28375" y="4134"/>
                    <a:pt x="28353" y="4134"/>
                    <a:pt x="28319" y="4134"/>
                  </a:cubicBezTo>
                  <a:close/>
                  <a:moveTo>
                    <a:pt x="1684" y="4260"/>
                  </a:moveTo>
                  <a:cubicBezTo>
                    <a:pt x="1667" y="4260"/>
                    <a:pt x="1649" y="4278"/>
                    <a:pt x="1632" y="4278"/>
                  </a:cubicBezTo>
                  <a:cubicBezTo>
                    <a:pt x="1615" y="4313"/>
                    <a:pt x="1615" y="4352"/>
                    <a:pt x="1632" y="4387"/>
                  </a:cubicBezTo>
                  <a:cubicBezTo>
                    <a:pt x="1649" y="4404"/>
                    <a:pt x="1667" y="4404"/>
                    <a:pt x="1684" y="4404"/>
                  </a:cubicBezTo>
                  <a:cubicBezTo>
                    <a:pt x="1702" y="4404"/>
                    <a:pt x="1723" y="4404"/>
                    <a:pt x="1741" y="4387"/>
                  </a:cubicBezTo>
                  <a:cubicBezTo>
                    <a:pt x="1758" y="4369"/>
                    <a:pt x="1776" y="4313"/>
                    <a:pt x="1741" y="4295"/>
                  </a:cubicBezTo>
                  <a:cubicBezTo>
                    <a:pt x="1723" y="4278"/>
                    <a:pt x="1702" y="4260"/>
                    <a:pt x="1684" y="4260"/>
                  </a:cubicBezTo>
                  <a:close/>
                  <a:moveTo>
                    <a:pt x="28536" y="4421"/>
                  </a:moveTo>
                  <a:cubicBezTo>
                    <a:pt x="28519" y="4421"/>
                    <a:pt x="28501" y="4421"/>
                    <a:pt x="28484" y="4443"/>
                  </a:cubicBezTo>
                  <a:cubicBezTo>
                    <a:pt x="28462" y="4461"/>
                    <a:pt x="28445" y="4513"/>
                    <a:pt x="28462" y="4530"/>
                  </a:cubicBezTo>
                  <a:cubicBezTo>
                    <a:pt x="28484" y="4569"/>
                    <a:pt x="28501" y="4569"/>
                    <a:pt x="28536" y="4569"/>
                  </a:cubicBezTo>
                  <a:cubicBezTo>
                    <a:pt x="28554" y="4569"/>
                    <a:pt x="28554" y="4569"/>
                    <a:pt x="28571" y="4552"/>
                  </a:cubicBezTo>
                  <a:cubicBezTo>
                    <a:pt x="28610" y="4530"/>
                    <a:pt x="28610" y="4495"/>
                    <a:pt x="28593" y="4461"/>
                  </a:cubicBezTo>
                  <a:cubicBezTo>
                    <a:pt x="28571" y="4443"/>
                    <a:pt x="28554" y="4421"/>
                    <a:pt x="28536" y="4421"/>
                  </a:cubicBezTo>
                  <a:close/>
                  <a:moveTo>
                    <a:pt x="1432" y="4513"/>
                  </a:moveTo>
                  <a:cubicBezTo>
                    <a:pt x="1415" y="4513"/>
                    <a:pt x="1397" y="4530"/>
                    <a:pt x="1375" y="4530"/>
                  </a:cubicBezTo>
                  <a:cubicBezTo>
                    <a:pt x="1341" y="4569"/>
                    <a:pt x="1341" y="4622"/>
                    <a:pt x="1375" y="4639"/>
                  </a:cubicBezTo>
                  <a:cubicBezTo>
                    <a:pt x="1397" y="4661"/>
                    <a:pt x="1415" y="4661"/>
                    <a:pt x="1432" y="4661"/>
                  </a:cubicBezTo>
                  <a:cubicBezTo>
                    <a:pt x="1449" y="4661"/>
                    <a:pt x="1467" y="4661"/>
                    <a:pt x="1484" y="4639"/>
                  </a:cubicBezTo>
                  <a:cubicBezTo>
                    <a:pt x="1506" y="4622"/>
                    <a:pt x="1506" y="4569"/>
                    <a:pt x="1484" y="4530"/>
                  </a:cubicBezTo>
                  <a:cubicBezTo>
                    <a:pt x="1467" y="4530"/>
                    <a:pt x="1449" y="4513"/>
                    <a:pt x="1432" y="4513"/>
                  </a:cubicBezTo>
                  <a:close/>
                  <a:moveTo>
                    <a:pt x="28736" y="4713"/>
                  </a:moveTo>
                  <a:cubicBezTo>
                    <a:pt x="28736" y="4713"/>
                    <a:pt x="28719" y="4730"/>
                    <a:pt x="28702" y="4730"/>
                  </a:cubicBezTo>
                  <a:cubicBezTo>
                    <a:pt x="28662" y="4769"/>
                    <a:pt x="28662" y="4804"/>
                    <a:pt x="28680" y="4839"/>
                  </a:cubicBezTo>
                  <a:cubicBezTo>
                    <a:pt x="28702" y="4856"/>
                    <a:pt x="28719" y="4856"/>
                    <a:pt x="28736" y="4856"/>
                  </a:cubicBezTo>
                  <a:lnTo>
                    <a:pt x="28789" y="4856"/>
                  </a:lnTo>
                  <a:cubicBezTo>
                    <a:pt x="28810" y="4822"/>
                    <a:pt x="28828" y="4787"/>
                    <a:pt x="28810" y="4748"/>
                  </a:cubicBezTo>
                  <a:cubicBezTo>
                    <a:pt x="28789" y="4730"/>
                    <a:pt x="28771" y="4713"/>
                    <a:pt x="28736" y="4713"/>
                  </a:cubicBezTo>
                  <a:close/>
                  <a:moveTo>
                    <a:pt x="1180" y="4787"/>
                  </a:moveTo>
                  <a:cubicBezTo>
                    <a:pt x="1158" y="4787"/>
                    <a:pt x="1140" y="4787"/>
                    <a:pt x="1123" y="4804"/>
                  </a:cubicBezTo>
                  <a:cubicBezTo>
                    <a:pt x="1088" y="4839"/>
                    <a:pt x="1106" y="4878"/>
                    <a:pt x="1123" y="4913"/>
                  </a:cubicBezTo>
                  <a:cubicBezTo>
                    <a:pt x="1140" y="4913"/>
                    <a:pt x="1158" y="4930"/>
                    <a:pt x="1180" y="4930"/>
                  </a:cubicBezTo>
                  <a:cubicBezTo>
                    <a:pt x="1197" y="4930"/>
                    <a:pt x="1214" y="4913"/>
                    <a:pt x="1232" y="4896"/>
                  </a:cubicBezTo>
                  <a:cubicBezTo>
                    <a:pt x="1249" y="4878"/>
                    <a:pt x="1249" y="4822"/>
                    <a:pt x="1232" y="4804"/>
                  </a:cubicBezTo>
                  <a:cubicBezTo>
                    <a:pt x="1214" y="4787"/>
                    <a:pt x="1197" y="4787"/>
                    <a:pt x="1180" y="4787"/>
                  </a:cubicBezTo>
                  <a:close/>
                  <a:moveTo>
                    <a:pt x="28919" y="5022"/>
                  </a:moveTo>
                  <a:cubicBezTo>
                    <a:pt x="28880" y="5057"/>
                    <a:pt x="28880" y="5096"/>
                    <a:pt x="28897" y="5131"/>
                  </a:cubicBezTo>
                  <a:cubicBezTo>
                    <a:pt x="28919" y="5148"/>
                    <a:pt x="28936" y="5165"/>
                    <a:pt x="28954" y="5165"/>
                  </a:cubicBezTo>
                  <a:cubicBezTo>
                    <a:pt x="28971" y="5165"/>
                    <a:pt x="28989" y="5148"/>
                    <a:pt x="29006" y="5148"/>
                  </a:cubicBezTo>
                  <a:cubicBezTo>
                    <a:pt x="29028" y="5113"/>
                    <a:pt x="29045" y="5074"/>
                    <a:pt x="29006" y="5039"/>
                  </a:cubicBezTo>
                  <a:cubicBezTo>
                    <a:pt x="29006" y="5022"/>
                    <a:pt x="28971" y="5022"/>
                    <a:pt x="28954" y="5022"/>
                  </a:cubicBezTo>
                  <a:close/>
                  <a:moveTo>
                    <a:pt x="940" y="5057"/>
                  </a:moveTo>
                  <a:cubicBezTo>
                    <a:pt x="905" y="5057"/>
                    <a:pt x="888" y="5057"/>
                    <a:pt x="888" y="5074"/>
                  </a:cubicBezTo>
                  <a:cubicBezTo>
                    <a:pt x="853" y="5113"/>
                    <a:pt x="853" y="5148"/>
                    <a:pt x="888" y="5183"/>
                  </a:cubicBezTo>
                  <a:cubicBezTo>
                    <a:pt x="905" y="5183"/>
                    <a:pt x="923" y="5205"/>
                    <a:pt x="940" y="5205"/>
                  </a:cubicBezTo>
                  <a:cubicBezTo>
                    <a:pt x="962" y="5205"/>
                    <a:pt x="979" y="5183"/>
                    <a:pt x="997" y="5165"/>
                  </a:cubicBezTo>
                  <a:cubicBezTo>
                    <a:pt x="1014" y="5148"/>
                    <a:pt x="1014" y="5096"/>
                    <a:pt x="979" y="5074"/>
                  </a:cubicBezTo>
                  <a:cubicBezTo>
                    <a:pt x="962" y="5057"/>
                    <a:pt x="940" y="5057"/>
                    <a:pt x="940" y="5057"/>
                  </a:cubicBezTo>
                  <a:close/>
                  <a:moveTo>
                    <a:pt x="29137" y="5313"/>
                  </a:moveTo>
                  <a:cubicBezTo>
                    <a:pt x="29097" y="5348"/>
                    <a:pt x="29097" y="5383"/>
                    <a:pt x="29115" y="5422"/>
                  </a:cubicBezTo>
                  <a:cubicBezTo>
                    <a:pt x="29137" y="5440"/>
                    <a:pt x="29154" y="5457"/>
                    <a:pt x="29171" y="5457"/>
                  </a:cubicBezTo>
                  <a:cubicBezTo>
                    <a:pt x="29189" y="5457"/>
                    <a:pt x="29206" y="5440"/>
                    <a:pt x="29224" y="5440"/>
                  </a:cubicBezTo>
                  <a:cubicBezTo>
                    <a:pt x="29245" y="5400"/>
                    <a:pt x="29263" y="5366"/>
                    <a:pt x="29224" y="5331"/>
                  </a:cubicBezTo>
                  <a:cubicBezTo>
                    <a:pt x="29224" y="5313"/>
                    <a:pt x="29189" y="5313"/>
                    <a:pt x="29171" y="5313"/>
                  </a:cubicBezTo>
                  <a:close/>
                  <a:moveTo>
                    <a:pt x="705" y="5331"/>
                  </a:moveTo>
                  <a:cubicBezTo>
                    <a:pt x="688" y="5331"/>
                    <a:pt x="670" y="5348"/>
                    <a:pt x="653" y="5366"/>
                  </a:cubicBezTo>
                  <a:cubicBezTo>
                    <a:pt x="614" y="5383"/>
                    <a:pt x="636" y="5440"/>
                    <a:pt x="653" y="5457"/>
                  </a:cubicBezTo>
                  <a:cubicBezTo>
                    <a:pt x="670" y="5474"/>
                    <a:pt x="688" y="5474"/>
                    <a:pt x="705" y="5474"/>
                  </a:cubicBezTo>
                  <a:cubicBezTo>
                    <a:pt x="723" y="5474"/>
                    <a:pt x="744" y="5474"/>
                    <a:pt x="762" y="5457"/>
                  </a:cubicBezTo>
                  <a:cubicBezTo>
                    <a:pt x="779" y="5422"/>
                    <a:pt x="779" y="5366"/>
                    <a:pt x="744" y="5348"/>
                  </a:cubicBezTo>
                  <a:cubicBezTo>
                    <a:pt x="744" y="5331"/>
                    <a:pt x="723" y="5331"/>
                    <a:pt x="705" y="5331"/>
                  </a:cubicBezTo>
                  <a:close/>
                  <a:moveTo>
                    <a:pt x="29406" y="5583"/>
                  </a:moveTo>
                  <a:cubicBezTo>
                    <a:pt x="29389" y="5583"/>
                    <a:pt x="29372" y="5601"/>
                    <a:pt x="29354" y="5601"/>
                  </a:cubicBezTo>
                  <a:cubicBezTo>
                    <a:pt x="29315" y="5640"/>
                    <a:pt x="29315" y="5675"/>
                    <a:pt x="29332" y="5709"/>
                  </a:cubicBezTo>
                  <a:cubicBezTo>
                    <a:pt x="29354" y="5727"/>
                    <a:pt x="29372" y="5727"/>
                    <a:pt x="29406" y="5727"/>
                  </a:cubicBezTo>
                  <a:cubicBezTo>
                    <a:pt x="29406" y="5727"/>
                    <a:pt x="29424" y="5727"/>
                    <a:pt x="29441" y="5709"/>
                  </a:cubicBezTo>
                  <a:cubicBezTo>
                    <a:pt x="29480" y="5692"/>
                    <a:pt x="29480" y="5657"/>
                    <a:pt x="29463" y="5618"/>
                  </a:cubicBezTo>
                  <a:cubicBezTo>
                    <a:pt x="29441" y="5601"/>
                    <a:pt x="29424" y="5583"/>
                    <a:pt x="29406" y="5583"/>
                  </a:cubicBezTo>
                  <a:close/>
                  <a:moveTo>
                    <a:pt x="488" y="5618"/>
                  </a:moveTo>
                  <a:cubicBezTo>
                    <a:pt x="470" y="5618"/>
                    <a:pt x="435" y="5640"/>
                    <a:pt x="435" y="5657"/>
                  </a:cubicBezTo>
                  <a:cubicBezTo>
                    <a:pt x="396" y="5692"/>
                    <a:pt x="418" y="5727"/>
                    <a:pt x="453" y="5748"/>
                  </a:cubicBezTo>
                  <a:cubicBezTo>
                    <a:pt x="453" y="5766"/>
                    <a:pt x="470" y="5766"/>
                    <a:pt x="488" y="5766"/>
                  </a:cubicBezTo>
                  <a:cubicBezTo>
                    <a:pt x="505" y="5766"/>
                    <a:pt x="527" y="5748"/>
                    <a:pt x="544" y="5727"/>
                  </a:cubicBezTo>
                  <a:cubicBezTo>
                    <a:pt x="562" y="5709"/>
                    <a:pt x="562" y="5657"/>
                    <a:pt x="527" y="5640"/>
                  </a:cubicBezTo>
                  <a:cubicBezTo>
                    <a:pt x="527" y="5618"/>
                    <a:pt x="505" y="5618"/>
                    <a:pt x="488" y="5618"/>
                  </a:cubicBezTo>
                  <a:close/>
                  <a:moveTo>
                    <a:pt x="29624" y="5875"/>
                  </a:moveTo>
                  <a:cubicBezTo>
                    <a:pt x="29607" y="5875"/>
                    <a:pt x="29589" y="5875"/>
                    <a:pt x="29572" y="5892"/>
                  </a:cubicBezTo>
                  <a:cubicBezTo>
                    <a:pt x="29550" y="5909"/>
                    <a:pt x="29533" y="5966"/>
                    <a:pt x="29572" y="6001"/>
                  </a:cubicBezTo>
                  <a:cubicBezTo>
                    <a:pt x="29589" y="6018"/>
                    <a:pt x="29607" y="6018"/>
                    <a:pt x="29624" y="6018"/>
                  </a:cubicBezTo>
                  <a:cubicBezTo>
                    <a:pt x="29641" y="6018"/>
                    <a:pt x="29659" y="6018"/>
                    <a:pt x="29659" y="6001"/>
                  </a:cubicBezTo>
                  <a:cubicBezTo>
                    <a:pt x="29698" y="5983"/>
                    <a:pt x="29698" y="5927"/>
                    <a:pt x="29681" y="5909"/>
                  </a:cubicBezTo>
                  <a:cubicBezTo>
                    <a:pt x="29659" y="5892"/>
                    <a:pt x="29641" y="5875"/>
                    <a:pt x="29624" y="5875"/>
                  </a:cubicBezTo>
                  <a:close/>
                  <a:moveTo>
                    <a:pt x="288" y="5927"/>
                  </a:moveTo>
                  <a:cubicBezTo>
                    <a:pt x="253" y="5927"/>
                    <a:pt x="235" y="5927"/>
                    <a:pt x="218" y="5944"/>
                  </a:cubicBezTo>
                  <a:cubicBezTo>
                    <a:pt x="200" y="5983"/>
                    <a:pt x="200" y="6036"/>
                    <a:pt x="235" y="6053"/>
                  </a:cubicBezTo>
                  <a:cubicBezTo>
                    <a:pt x="253" y="6053"/>
                    <a:pt x="270" y="6075"/>
                    <a:pt x="288" y="6075"/>
                  </a:cubicBezTo>
                  <a:cubicBezTo>
                    <a:pt x="309" y="6075"/>
                    <a:pt x="327" y="6053"/>
                    <a:pt x="344" y="6036"/>
                  </a:cubicBezTo>
                  <a:cubicBezTo>
                    <a:pt x="361" y="6001"/>
                    <a:pt x="361" y="5944"/>
                    <a:pt x="327" y="5927"/>
                  </a:cubicBezTo>
                  <a:close/>
                  <a:moveTo>
                    <a:pt x="29842" y="6162"/>
                  </a:moveTo>
                  <a:cubicBezTo>
                    <a:pt x="29842" y="6162"/>
                    <a:pt x="29824" y="6162"/>
                    <a:pt x="29807" y="6184"/>
                  </a:cubicBezTo>
                  <a:cubicBezTo>
                    <a:pt x="29768" y="6201"/>
                    <a:pt x="29768" y="6236"/>
                    <a:pt x="29789" y="6271"/>
                  </a:cubicBezTo>
                  <a:cubicBezTo>
                    <a:pt x="29807" y="6292"/>
                    <a:pt x="29824" y="6310"/>
                    <a:pt x="29842" y="6310"/>
                  </a:cubicBezTo>
                  <a:cubicBezTo>
                    <a:pt x="29859" y="6310"/>
                    <a:pt x="29876" y="6292"/>
                    <a:pt x="29898" y="6292"/>
                  </a:cubicBezTo>
                  <a:cubicBezTo>
                    <a:pt x="29933" y="6253"/>
                    <a:pt x="29933" y="6218"/>
                    <a:pt x="29916" y="6184"/>
                  </a:cubicBezTo>
                  <a:cubicBezTo>
                    <a:pt x="29898" y="6162"/>
                    <a:pt x="29876" y="6162"/>
                    <a:pt x="29842" y="6162"/>
                  </a:cubicBezTo>
                  <a:close/>
                  <a:moveTo>
                    <a:pt x="70" y="6218"/>
                  </a:moveTo>
                  <a:cubicBezTo>
                    <a:pt x="53" y="6218"/>
                    <a:pt x="35" y="6236"/>
                    <a:pt x="18" y="6253"/>
                  </a:cubicBezTo>
                  <a:cubicBezTo>
                    <a:pt x="0" y="6292"/>
                    <a:pt x="0" y="6327"/>
                    <a:pt x="35" y="6345"/>
                  </a:cubicBezTo>
                  <a:cubicBezTo>
                    <a:pt x="53" y="6362"/>
                    <a:pt x="70" y="6362"/>
                    <a:pt x="70" y="6362"/>
                  </a:cubicBezTo>
                  <a:cubicBezTo>
                    <a:pt x="109" y="6362"/>
                    <a:pt x="127" y="6345"/>
                    <a:pt x="144" y="6327"/>
                  </a:cubicBezTo>
                  <a:cubicBezTo>
                    <a:pt x="161" y="6292"/>
                    <a:pt x="144" y="6253"/>
                    <a:pt x="109" y="6236"/>
                  </a:cubicBezTo>
                  <a:cubicBezTo>
                    <a:pt x="109" y="6218"/>
                    <a:pt x="92" y="6218"/>
                    <a:pt x="70" y="6218"/>
                  </a:cubicBezTo>
                  <a:close/>
                  <a:moveTo>
                    <a:pt x="30077" y="6436"/>
                  </a:moveTo>
                  <a:cubicBezTo>
                    <a:pt x="30059" y="6436"/>
                    <a:pt x="30042" y="6453"/>
                    <a:pt x="30024" y="6453"/>
                  </a:cubicBezTo>
                  <a:cubicBezTo>
                    <a:pt x="30007" y="6488"/>
                    <a:pt x="30007" y="6527"/>
                    <a:pt x="30024" y="6562"/>
                  </a:cubicBezTo>
                  <a:cubicBezTo>
                    <a:pt x="30042" y="6580"/>
                    <a:pt x="30059" y="6580"/>
                    <a:pt x="30077" y="6580"/>
                  </a:cubicBezTo>
                  <a:cubicBezTo>
                    <a:pt x="30094" y="6580"/>
                    <a:pt x="30116" y="6580"/>
                    <a:pt x="30133" y="6562"/>
                  </a:cubicBezTo>
                  <a:cubicBezTo>
                    <a:pt x="30151" y="6545"/>
                    <a:pt x="30168" y="6488"/>
                    <a:pt x="30133" y="6471"/>
                  </a:cubicBezTo>
                  <a:cubicBezTo>
                    <a:pt x="30116" y="6453"/>
                    <a:pt x="30094" y="6436"/>
                    <a:pt x="30077" y="6436"/>
                  </a:cubicBezTo>
                  <a:close/>
                  <a:moveTo>
                    <a:pt x="30312" y="6728"/>
                  </a:moveTo>
                  <a:cubicBezTo>
                    <a:pt x="30294" y="6728"/>
                    <a:pt x="30277" y="6728"/>
                    <a:pt x="30259" y="6745"/>
                  </a:cubicBezTo>
                  <a:cubicBezTo>
                    <a:pt x="30224" y="6762"/>
                    <a:pt x="30224" y="6815"/>
                    <a:pt x="30242" y="6836"/>
                  </a:cubicBezTo>
                  <a:cubicBezTo>
                    <a:pt x="30259" y="6854"/>
                    <a:pt x="30277" y="6871"/>
                    <a:pt x="30312" y="6871"/>
                  </a:cubicBezTo>
                  <a:cubicBezTo>
                    <a:pt x="30312" y="6871"/>
                    <a:pt x="30333" y="6871"/>
                    <a:pt x="30351" y="6854"/>
                  </a:cubicBezTo>
                  <a:cubicBezTo>
                    <a:pt x="30385" y="6836"/>
                    <a:pt x="30385" y="6780"/>
                    <a:pt x="30368" y="6745"/>
                  </a:cubicBezTo>
                  <a:cubicBezTo>
                    <a:pt x="30351" y="6728"/>
                    <a:pt x="30333" y="6728"/>
                    <a:pt x="30312" y="6728"/>
                  </a:cubicBezTo>
                  <a:close/>
                  <a:moveTo>
                    <a:pt x="30529" y="6997"/>
                  </a:moveTo>
                  <a:cubicBezTo>
                    <a:pt x="30512" y="6997"/>
                    <a:pt x="30494" y="7015"/>
                    <a:pt x="30494" y="7015"/>
                  </a:cubicBezTo>
                  <a:cubicBezTo>
                    <a:pt x="30459" y="7054"/>
                    <a:pt x="30459" y="7089"/>
                    <a:pt x="30477" y="7123"/>
                  </a:cubicBezTo>
                  <a:cubicBezTo>
                    <a:pt x="30494" y="7141"/>
                    <a:pt x="30512" y="7141"/>
                    <a:pt x="30529" y="7141"/>
                  </a:cubicBezTo>
                  <a:cubicBezTo>
                    <a:pt x="30551" y="7141"/>
                    <a:pt x="30568" y="7141"/>
                    <a:pt x="30586" y="7123"/>
                  </a:cubicBezTo>
                  <a:cubicBezTo>
                    <a:pt x="30620" y="7106"/>
                    <a:pt x="30620" y="7054"/>
                    <a:pt x="30586" y="7032"/>
                  </a:cubicBezTo>
                  <a:cubicBezTo>
                    <a:pt x="30568" y="7015"/>
                    <a:pt x="30551" y="6997"/>
                    <a:pt x="30529" y="6997"/>
                  </a:cubicBezTo>
                  <a:close/>
                  <a:moveTo>
                    <a:pt x="30786" y="7271"/>
                  </a:moveTo>
                  <a:cubicBezTo>
                    <a:pt x="30768" y="7271"/>
                    <a:pt x="30747" y="7271"/>
                    <a:pt x="30729" y="7289"/>
                  </a:cubicBezTo>
                  <a:cubicBezTo>
                    <a:pt x="30694" y="7324"/>
                    <a:pt x="30694" y="7358"/>
                    <a:pt x="30729" y="7398"/>
                  </a:cubicBezTo>
                  <a:cubicBezTo>
                    <a:pt x="30747" y="7415"/>
                    <a:pt x="30768" y="7415"/>
                    <a:pt x="30786" y="7415"/>
                  </a:cubicBezTo>
                  <a:cubicBezTo>
                    <a:pt x="30803" y="7415"/>
                    <a:pt x="30821" y="7415"/>
                    <a:pt x="30838" y="7398"/>
                  </a:cubicBezTo>
                  <a:cubicBezTo>
                    <a:pt x="30855" y="7358"/>
                    <a:pt x="30855" y="7324"/>
                    <a:pt x="30838" y="7289"/>
                  </a:cubicBezTo>
                  <a:cubicBezTo>
                    <a:pt x="30821" y="7271"/>
                    <a:pt x="30803" y="7271"/>
                    <a:pt x="30786" y="7271"/>
                  </a:cubicBezTo>
                  <a:close/>
                  <a:moveTo>
                    <a:pt x="31021" y="7541"/>
                  </a:moveTo>
                  <a:cubicBezTo>
                    <a:pt x="31003" y="7541"/>
                    <a:pt x="30986" y="7559"/>
                    <a:pt x="30964" y="7559"/>
                  </a:cubicBezTo>
                  <a:cubicBezTo>
                    <a:pt x="30947" y="7576"/>
                    <a:pt x="30929" y="7633"/>
                    <a:pt x="30947" y="7667"/>
                  </a:cubicBezTo>
                  <a:cubicBezTo>
                    <a:pt x="30964" y="7685"/>
                    <a:pt x="30986" y="7685"/>
                    <a:pt x="31021" y="7685"/>
                  </a:cubicBezTo>
                  <a:cubicBezTo>
                    <a:pt x="31038" y="7685"/>
                    <a:pt x="31038" y="7685"/>
                    <a:pt x="31056" y="7667"/>
                  </a:cubicBezTo>
                  <a:lnTo>
                    <a:pt x="31073" y="7667"/>
                  </a:lnTo>
                  <a:cubicBezTo>
                    <a:pt x="31073" y="7633"/>
                    <a:pt x="31073" y="7615"/>
                    <a:pt x="31095" y="7598"/>
                  </a:cubicBezTo>
                  <a:cubicBezTo>
                    <a:pt x="31073" y="7598"/>
                    <a:pt x="31073" y="7576"/>
                    <a:pt x="31073" y="7576"/>
                  </a:cubicBezTo>
                  <a:cubicBezTo>
                    <a:pt x="31056" y="7559"/>
                    <a:pt x="31038" y="7541"/>
                    <a:pt x="31021" y="7541"/>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59"/>
            <p:cNvSpPr/>
            <p:nvPr/>
          </p:nvSpPr>
          <p:spPr>
            <a:xfrm rot="-5400000">
              <a:off x="6383637" y="1937725"/>
              <a:ext cx="5596496" cy="1283704"/>
            </a:xfrm>
            <a:custGeom>
              <a:avLst/>
              <a:gdLst/>
              <a:ahLst/>
              <a:cxnLst/>
              <a:rect l="l" t="t" r="r" b="b"/>
              <a:pathLst>
                <a:path w="31292" h="7868" extrusionOk="0">
                  <a:moveTo>
                    <a:pt x="24151" y="1"/>
                  </a:moveTo>
                  <a:cubicBezTo>
                    <a:pt x="24111" y="18"/>
                    <a:pt x="24077" y="35"/>
                    <a:pt x="24077" y="92"/>
                  </a:cubicBezTo>
                  <a:cubicBezTo>
                    <a:pt x="24094" y="127"/>
                    <a:pt x="24111" y="144"/>
                    <a:pt x="24151" y="144"/>
                  </a:cubicBezTo>
                  <a:lnTo>
                    <a:pt x="24168" y="144"/>
                  </a:lnTo>
                  <a:cubicBezTo>
                    <a:pt x="24203" y="144"/>
                    <a:pt x="24238" y="109"/>
                    <a:pt x="24220" y="70"/>
                  </a:cubicBezTo>
                  <a:cubicBezTo>
                    <a:pt x="24220" y="35"/>
                    <a:pt x="24203" y="1"/>
                    <a:pt x="24151" y="1"/>
                  </a:cubicBezTo>
                  <a:close/>
                  <a:moveTo>
                    <a:pt x="24512" y="1"/>
                  </a:moveTo>
                  <a:cubicBezTo>
                    <a:pt x="24477" y="1"/>
                    <a:pt x="24455" y="35"/>
                    <a:pt x="24438" y="70"/>
                  </a:cubicBezTo>
                  <a:cubicBezTo>
                    <a:pt x="24438" y="109"/>
                    <a:pt x="24477" y="144"/>
                    <a:pt x="24512" y="144"/>
                  </a:cubicBezTo>
                  <a:cubicBezTo>
                    <a:pt x="24564" y="144"/>
                    <a:pt x="24586" y="127"/>
                    <a:pt x="24586" y="92"/>
                  </a:cubicBezTo>
                  <a:cubicBezTo>
                    <a:pt x="24603" y="35"/>
                    <a:pt x="24564" y="18"/>
                    <a:pt x="24529" y="1"/>
                  </a:cubicBezTo>
                  <a:close/>
                  <a:moveTo>
                    <a:pt x="23785" y="53"/>
                  </a:moveTo>
                  <a:cubicBezTo>
                    <a:pt x="23750" y="53"/>
                    <a:pt x="23716" y="92"/>
                    <a:pt x="23733" y="127"/>
                  </a:cubicBezTo>
                  <a:cubicBezTo>
                    <a:pt x="23733" y="162"/>
                    <a:pt x="23768" y="201"/>
                    <a:pt x="23803" y="201"/>
                  </a:cubicBezTo>
                  <a:cubicBezTo>
                    <a:pt x="23842" y="179"/>
                    <a:pt x="23877" y="144"/>
                    <a:pt x="23859" y="109"/>
                  </a:cubicBezTo>
                  <a:cubicBezTo>
                    <a:pt x="23859" y="70"/>
                    <a:pt x="23824" y="53"/>
                    <a:pt x="23803" y="53"/>
                  </a:cubicBezTo>
                  <a:close/>
                  <a:moveTo>
                    <a:pt x="24873" y="53"/>
                  </a:moveTo>
                  <a:cubicBezTo>
                    <a:pt x="24838" y="53"/>
                    <a:pt x="24821" y="70"/>
                    <a:pt x="24803" y="109"/>
                  </a:cubicBezTo>
                  <a:cubicBezTo>
                    <a:pt x="24803" y="144"/>
                    <a:pt x="24821" y="179"/>
                    <a:pt x="24873" y="201"/>
                  </a:cubicBezTo>
                  <a:cubicBezTo>
                    <a:pt x="24912" y="201"/>
                    <a:pt x="24947" y="162"/>
                    <a:pt x="24947" y="127"/>
                  </a:cubicBezTo>
                  <a:cubicBezTo>
                    <a:pt x="24964" y="92"/>
                    <a:pt x="24930" y="53"/>
                    <a:pt x="24890" y="53"/>
                  </a:cubicBezTo>
                  <a:close/>
                  <a:moveTo>
                    <a:pt x="13599" y="127"/>
                  </a:moveTo>
                  <a:cubicBezTo>
                    <a:pt x="13560" y="127"/>
                    <a:pt x="13525" y="144"/>
                    <a:pt x="13525" y="201"/>
                  </a:cubicBezTo>
                  <a:cubicBezTo>
                    <a:pt x="13542" y="236"/>
                    <a:pt x="13560" y="270"/>
                    <a:pt x="13599" y="270"/>
                  </a:cubicBezTo>
                  <a:lnTo>
                    <a:pt x="13616" y="270"/>
                  </a:lnTo>
                  <a:cubicBezTo>
                    <a:pt x="13651" y="270"/>
                    <a:pt x="13686" y="236"/>
                    <a:pt x="13668" y="179"/>
                  </a:cubicBezTo>
                  <a:cubicBezTo>
                    <a:pt x="13668" y="144"/>
                    <a:pt x="13651" y="127"/>
                    <a:pt x="13599" y="127"/>
                  </a:cubicBezTo>
                  <a:close/>
                  <a:moveTo>
                    <a:pt x="13960" y="127"/>
                  </a:moveTo>
                  <a:cubicBezTo>
                    <a:pt x="13925" y="127"/>
                    <a:pt x="13903" y="144"/>
                    <a:pt x="13886" y="201"/>
                  </a:cubicBezTo>
                  <a:cubicBezTo>
                    <a:pt x="13886" y="236"/>
                    <a:pt x="13925" y="270"/>
                    <a:pt x="13960" y="270"/>
                  </a:cubicBezTo>
                  <a:cubicBezTo>
                    <a:pt x="14012" y="270"/>
                    <a:pt x="14034" y="236"/>
                    <a:pt x="14034" y="201"/>
                  </a:cubicBezTo>
                  <a:cubicBezTo>
                    <a:pt x="14051" y="162"/>
                    <a:pt x="14012" y="127"/>
                    <a:pt x="13977" y="127"/>
                  </a:cubicBezTo>
                  <a:close/>
                  <a:moveTo>
                    <a:pt x="23424" y="127"/>
                  </a:moveTo>
                  <a:cubicBezTo>
                    <a:pt x="23389" y="127"/>
                    <a:pt x="23367" y="162"/>
                    <a:pt x="23367" y="218"/>
                  </a:cubicBezTo>
                  <a:cubicBezTo>
                    <a:pt x="23389" y="236"/>
                    <a:pt x="23407" y="270"/>
                    <a:pt x="23441" y="270"/>
                  </a:cubicBezTo>
                  <a:lnTo>
                    <a:pt x="23459" y="270"/>
                  </a:lnTo>
                  <a:lnTo>
                    <a:pt x="23459" y="253"/>
                  </a:lnTo>
                  <a:cubicBezTo>
                    <a:pt x="23498" y="253"/>
                    <a:pt x="23515" y="218"/>
                    <a:pt x="23515" y="179"/>
                  </a:cubicBezTo>
                  <a:cubicBezTo>
                    <a:pt x="23498" y="144"/>
                    <a:pt x="23476" y="127"/>
                    <a:pt x="23441" y="127"/>
                  </a:cubicBezTo>
                  <a:close/>
                  <a:moveTo>
                    <a:pt x="13233" y="144"/>
                  </a:moveTo>
                  <a:cubicBezTo>
                    <a:pt x="13198" y="144"/>
                    <a:pt x="13164" y="179"/>
                    <a:pt x="13181" y="218"/>
                  </a:cubicBezTo>
                  <a:cubicBezTo>
                    <a:pt x="13181" y="253"/>
                    <a:pt x="13198" y="288"/>
                    <a:pt x="13251" y="288"/>
                  </a:cubicBezTo>
                  <a:cubicBezTo>
                    <a:pt x="13290" y="270"/>
                    <a:pt x="13325" y="253"/>
                    <a:pt x="13325" y="201"/>
                  </a:cubicBezTo>
                  <a:cubicBezTo>
                    <a:pt x="13307" y="162"/>
                    <a:pt x="13290" y="144"/>
                    <a:pt x="13251" y="144"/>
                  </a:cubicBezTo>
                  <a:close/>
                  <a:moveTo>
                    <a:pt x="25238" y="144"/>
                  </a:moveTo>
                  <a:cubicBezTo>
                    <a:pt x="25199" y="144"/>
                    <a:pt x="25165" y="162"/>
                    <a:pt x="25165" y="179"/>
                  </a:cubicBezTo>
                  <a:cubicBezTo>
                    <a:pt x="25147" y="218"/>
                    <a:pt x="25165" y="270"/>
                    <a:pt x="25199" y="270"/>
                  </a:cubicBezTo>
                  <a:cubicBezTo>
                    <a:pt x="25217" y="288"/>
                    <a:pt x="25217" y="288"/>
                    <a:pt x="25238" y="288"/>
                  </a:cubicBezTo>
                  <a:cubicBezTo>
                    <a:pt x="25256" y="288"/>
                    <a:pt x="25291" y="270"/>
                    <a:pt x="25291" y="236"/>
                  </a:cubicBezTo>
                  <a:cubicBezTo>
                    <a:pt x="25308" y="201"/>
                    <a:pt x="25291" y="162"/>
                    <a:pt x="25256" y="144"/>
                  </a:cubicBezTo>
                  <a:close/>
                  <a:moveTo>
                    <a:pt x="14321" y="162"/>
                  </a:moveTo>
                  <a:cubicBezTo>
                    <a:pt x="14286" y="162"/>
                    <a:pt x="14269" y="179"/>
                    <a:pt x="14251" y="218"/>
                  </a:cubicBezTo>
                  <a:cubicBezTo>
                    <a:pt x="14251" y="253"/>
                    <a:pt x="14286" y="288"/>
                    <a:pt x="14321" y="310"/>
                  </a:cubicBezTo>
                  <a:cubicBezTo>
                    <a:pt x="14360" y="310"/>
                    <a:pt x="14395" y="270"/>
                    <a:pt x="14395" y="236"/>
                  </a:cubicBezTo>
                  <a:cubicBezTo>
                    <a:pt x="14412" y="201"/>
                    <a:pt x="14378" y="162"/>
                    <a:pt x="14338" y="162"/>
                  </a:cubicBezTo>
                  <a:close/>
                  <a:moveTo>
                    <a:pt x="12872" y="179"/>
                  </a:moveTo>
                  <a:cubicBezTo>
                    <a:pt x="12837" y="179"/>
                    <a:pt x="12798" y="218"/>
                    <a:pt x="12816" y="270"/>
                  </a:cubicBezTo>
                  <a:cubicBezTo>
                    <a:pt x="12816" y="310"/>
                    <a:pt x="12855" y="327"/>
                    <a:pt x="12889" y="327"/>
                  </a:cubicBezTo>
                  <a:cubicBezTo>
                    <a:pt x="12924" y="327"/>
                    <a:pt x="12963" y="288"/>
                    <a:pt x="12963" y="236"/>
                  </a:cubicBezTo>
                  <a:cubicBezTo>
                    <a:pt x="12946" y="201"/>
                    <a:pt x="12924" y="179"/>
                    <a:pt x="12889" y="179"/>
                  </a:cubicBezTo>
                  <a:close/>
                  <a:moveTo>
                    <a:pt x="14687" y="218"/>
                  </a:moveTo>
                  <a:cubicBezTo>
                    <a:pt x="14647" y="218"/>
                    <a:pt x="14630" y="253"/>
                    <a:pt x="14613" y="270"/>
                  </a:cubicBezTo>
                  <a:cubicBezTo>
                    <a:pt x="14613" y="327"/>
                    <a:pt x="14630" y="362"/>
                    <a:pt x="14665" y="362"/>
                  </a:cubicBezTo>
                  <a:lnTo>
                    <a:pt x="14687" y="362"/>
                  </a:lnTo>
                  <a:cubicBezTo>
                    <a:pt x="14721" y="362"/>
                    <a:pt x="14739" y="344"/>
                    <a:pt x="14756" y="310"/>
                  </a:cubicBezTo>
                  <a:cubicBezTo>
                    <a:pt x="14756" y="270"/>
                    <a:pt x="14739" y="236"/>
                    <a:pt x="14704" y="218"/>
                  </a:cubicBezTo>
                  <a:close/>
                  <a:moveTo>
                    <a:pt x="23080" y="218"/>
                  </a:moveTo>
                  <a:cubicBezTo>
                    <a:pt x="23024" y="236"/>
                    <a:pt x="23006" y="270"/>
                    <a:pt x="23024" y="310"/>
                  </a:cubicBezTo>
                  <a:cubicBezTo>
                    <a:pt x="23024" y="344"/>
                    <a:pt x="23063" y="362"/>
                    <a:pt x="23098" y="362"/>
                  </a:cubicBezTo>
                  <a:lnTo>
                    <a:pt x="23115" y="362"/>
                  </a:lnTo>
                  <a:cubicBezTo>
                    <a:pt x="23150" y="344"/>
                    <a:pt x="23172" y="310"/>
                    <a:pt x="23172" y="270"/>
                  </a:cubicBezTo>
                  <a:cubicBezTo>
                    <a:pt x="23150" y="236"/>
                    <a:pt x="23115" y="218"/>
                    <a:pt x="23098" y="218"/>
                  </a:cubicBezTo>
                  <a:close/>
                  <a:moveTo>
                    <a:pt x="12511" y="236"/>
                  </a:moveTo>
                  <a:cubicBezTo>
                    <a:pt x="12472" y="253"/>
                    <a:pt x="12454" y="288"/>
                    <a:pt x="12454" y="327"/>
                  </a:cubicBezTo>
                  <a:cubicBezTo>
                    <a:pt x="12454" y="362"/>
                    <a:pt x="12489" y="379"/>
                    <a:pt x="12528" y="379"/>
                  </a:cubicBezTo>
                  <a:lnTo>
                    <a:pt x="12546" y="379"/>
                  </a:lnTo>
                  <a:cubicBezTo>
                    <a:pt x="12581" y="379"/>
                    <a:pt x="12598" y="344"/>
                    <a:pt x="12598" y="288"/>
                  </a:cubicBezTo>
                  <a:cubicBezTo>
                    <a:pt x="12581" y="270"/>
                    <a:pt x="12563" y="236"/>
                    <a:pt x="12528" y="236"/>
                  </a:cubicBezTo>
                  <a:close/>
                  <a:moveTo>
                    <a:pt x="25565" y="288"/>
                  </a:moveTo>
                  <a:cubicBezTo>
                    <a:pt x="25543" y="288"/>
                    <a:pt x="25508" y="288"/>
                    <a:pt x="25491" y="327"/>
                  </a:cubicBezTo>
                  <a:cubicBezTo>
                    <a:pt x="25473" y="362"/>
                    <a:pt x="25491" y="397"/>
                    <a:pt x="25526" y="418"/>
                  </a:cubicBezTo>
                  <a:cubicBezTo>
                    <a:pt x="25543" y="418"/>
                    <a:pt x="25543" y="436"/>
                    <a:pt x="25565" y="436"/>
                  </a:cubicBezTo>
                  <a:cubicBezTo>
                    <a:pt x="25582" y="436"/>
                    <a:pt x="25617" y="418"/>
                    <a:pt x="25617" y="379"/>
                  </a:cubicBezTo>
                  <a:cubicBezTo>
                    <a:pt x="25652" y="362"/>
                    <a:pt x="25634" y="310"/>
                    <a:pt x="25600" y="288"/>
                  </a:cubicBezTo>
                  <a:close/>
                  <a:moveTo>
                    <a:pt x="12145" y="310"/>
                  </a:moveTo>
                  <a:cubicBezTo>
                    <a:pt x="12111" y="327"/>
                    <a:pt x="12093" y="362"/>
                    <a:pt x="12093" y="397"/>
                  </a:cubicBezTo>
                  <a:cubicBezTo>
                    <a:pt x="12111" y="436"/>
                    <a:pt x="12128" y="453"/>
                    <a:pt x="12163" y="453"/>
                  </a:cubicBezTo>
                  <a:lnTo>
                    <a:pt x="12185" y="453"/>
                  </a:lnTo>
                  <a:cubicBezTo>
                    <a:pt x="12219" y="453"/>
                    <a:pt x="12254" y="397"/>
                    <a:pt x="12237" y="362"/>
                  </a:cubicBezTo>
                  <a:cubicBezTo>
                    <a:pt x="12237" y="327"/>
                    <a:pt x="12202" y="310"/>
                    <a:pt x="12163" y="310"/>
                  </a:cubicBezTo>
                  <a:close/>
                  <a:moveTo>
                    <a:pt x="15030" y="327"/>
                  </a:moveTo>
                  <a:cubicBezTo>
                    <a:pt x="15013" y="327"/>
                    <a:pt x="14974" y="344"/>
                    <a:pt x="14956" y="379"/>
                  </a:cubicBezTo>
                  <a:cubicBezTo>
                    <a:pt x="14956" y="418"/>
                    <a:pt x="14974" y="453"/>
                    <a:pt x="15013" y="471"/>
                  </a:cubicBezTo>
                  <a:lnTo>
                    <a:pt x="15030" y="471"/>
                  </a:lnTo>
                  <a:cubicBezTo>
                    <a:pt x="15065" y="471"/>
                    <a:pt x="15083" y="453"/>
                    <a:pt x="15100" y="436"/>
                  </a:cubicBezTo>
                  <a:cubicBezTo>
                    <a:pt x="15122" y="397"/>
                    <a:pt x="15100" y="344"/>
                    <a:pt x="15065" y="327"/>
                  </a:cubicBezTo>
                  <a:close/>
                  <a:moveTo>
                    <a:pt x="22715" y="344"/>
                  </a:moveTo>
                  <a:cubicBezTo>
                    <a:pt x="22680" y="362"/>
                    <a:pt x="22663" y="397"/>
                    <a:pt x="22680" y="436"/>
                  </a:cubicBezTo>
                  <a:cubicBezTo>
                    <a:pt x="22697" y="471"/>
                    <a:pt x="22715" y="488"/>
                    <a:pt x="22754" y="488"/>
                  </a:cubicBezTo>
                  <a:lnTo>
                    <a:pt x="22771" y="488"/>
                  </a:lnTo>
                  <a:cubicBezTo>
                    <a:pt x="22806" y="471"/>
                    <a:pt x="22824" y="418"/>
                    <a:pt x="22824" y="379"/>
                  </a:cubicBezTo>
                  <a:cubicBezTo>
                    <a:pt x="22806" y="362"/>
                    <a:pt x="22789" y="344"/>
                    <a:pt x="22754" y="344"/>
                  </a:cubicBezTo>
                  <a:close/>
                  <a:moveTo>
                    <a:pt x="11802" y="397"/>
                  </a:moveTo>
                  <a:cubicBezTo>
                    <a:pt x="11767" y="397"/>
                    <a:pt x="11728" y="436"/>
                    <a:pt x="11749" y="471"/>
                  </a:cubicBezTo>
                  <a:cubicBezTo>
                    <a:pt x="11749" y="505"/>
                    <a:pt x="11784" y="544"/>
                    <a:pt x="11819" y="544"/>
                  </a:cubicBezTo>
                  <a:lnTo>
                    <a:pt x="11836" y="527"/>
                  </a:lnTo>
                  <a:cubicBezTo>
                    <a:pt x="11876" y="527"/>
                    <a:pt x="11893" y="488"/>
                    <a:pt x="11893" y="453"/>
                  </a:cubicBezTo>
                  <a:cubicBezTo>
                    <a:pt x="11876" y="418"/>
                    <a:pt x="11858" y="397"/>
                    <a:pt x="11819" y="397"/>
                  </a:cubicBezTo>
                  <a:close/>
                  <a:moveTo>
                    <a:pt x="11441" y="471"/>
                  </a:moveTo>
                  <a:cubicBezTo>
                    <a:pt x="11401" y="488"/>
                    <a:pt x="11384" y="527"/>
                    <a:pt x="11401" y="562"/>
                  </a:cubicBezTo>
                  <a:cubicBezTo>
                    <a:pt x="11401" y="597"/>
                    <a:pt x="11441" y="614"/>
                    <a:pt x="11458" y="614"/>
                  </a:cubicBezTo>
                  <a:lnTo>
                    <a:pt x="11475" y="614"/>
                  </a:lnTo>
                  <a:cubicBezTo>
                    <a:pt x="11532" y="614"/>
                    <a:pt x="11549" y="579"/>
                    <a:pt x="11532" y="527"/>
                  </a:cubicBezTo>
                  <a:cubicBezTo>
                    <a:pt x="11532" y="505"/>
                    <a:pt x="11493" y="471"/>
                    <a:pt x="11458" y="471"/>
                  </a:cubicBezTo>
                  <a:close/>
                  <a:moveTo>
                    <a:pt x="25869" y="471"/>
                  </a:moveTo>
                  <a:cubicBezTo>
                    <a:pt x="25852" y="471"/>
                    <a:pt x="25835" y="488"/>
                    <a:pt x="25817" y="505"/>
                  </a:cubicBezTo>
                  <a:cubicBezTo>
                    <a:pt x="25782" y="544"/>
                    <a:pt x="25800" y="579"/>
                    <a:pt x="25835" y="597"/>
                  </a:cubicBezTo>
                  <a:cubicBezTo>
                    <a:pt x="25835" y="614"/>
                    <a:pt x="25852" y="614"/>
                    <a:pt x="25869" y="614"/>
                  </a:cubicBezTo>
                  <a:cubicBezTo>
                    <a:pt x="25891" y="614"/>
                    <a:pt x="25926" y="597"/>
                    <a:pt x="25926" y="579"/>
                  </a:cubicBezTo>
                  <a:cubicBezTo>
                    <a:pt x="25961" y="544"/>
                    <a:pt x="25943" y="505"/>
                    <a:pt x="25909" y="488"/>
                  </a:cubicBezTo>
                  <a:cubicBezTo>
                    <a:pt x="25909" y="471"/>
                    <a:pt x="25891" y="471"/>
                    <a:pt x="25869" y="471"/>
                  </a:cubicBezTo>
                  <a:close/>
                  <a:moveTo>
                    <a:pt x="15357" y="488"/>
                  </a:moveTo>
                  <a:cubicBezTo>
                    <a:pt x="15339" y="488"/>
                    <a:pt x="15300" y="505"/>
                    <a:pt x="15300" y="527"/>
                  </a:cubicBezTo>
                  <a:cubicBezTo>
                    <a:pt x="15265" y="562"/>
                    <a:pt x="15283" y="614"/>
                    <a:pt x="15318" y="636"/>
                  </a:cubicBezTo>
                  <a:lnTo>
                    <a:pt x="15357" y="636"/>
                  </a:lnTo>
                  <a:cubicBezTo>
                    <a:pt x="15374" y="636"/>
                    <a:pt x="15409" y="614"/>
                    <a:pt x="15409" y="597"/>
                  </a:cubicBezTo>
                  <a:cubicBezTo>
                    <a:pt x="15448" y="562"/>
                    <a:pt x="15426" y="527"/>
                    <a:pt x="15391" y="505"/>
                  </a:cubicBezTo>
                  <a:cubicBezTo>
                    <a:pt x="15374" y="488"/>
                    <a:pt x="15374" y="488"/>
                    <a:pt x="15357" y="488"/>
                  </a:cubicBezTo>
                  <a:close/>
                  <a:moveTo>
                    <a:pt x="22388" y="488"/>
                  </a:moveTo>
                  <a:cubicBezTo>
                    <a:pt x="22354" y="505"/>
                    <a:pt x="22336" y="544"/>
                    <a:pt x="22354" y="579"/>
                  </a:cubicBezTo>
                  <a:cubicBezTo>
                    <a:pt x="22354" y="614"/>
                    <a:pt x="22388" y="636"/>
                    <a:pt x="22410" y="636"/>
                  </a:cubicBezTo>
                  <a:cubicBezTo>
                    <a:pt x="22428" y="636"/>
                    <a:pt x="22445" y="614"/>
                    <a:pt x="22445" y="614"/>
                  </a:cubicBezTo>
                  <a:cubicBezTo>
                    <a:pt x="22480" y="597"/>
                    <a:pt x="22497" y="562"/>
                    <a:pt x="22480" y="527"/>
                  </a:cubicBezTo>
                  <a:cubicBezTo>
                    <a:pt x="22462" y="488"/>
                    <a:pt x="22445" y="488"/>
                    <a:pt x="22410" y="488"/>
                  </a:cubicBezTo>
                  <a:close/>
                  <a:moveTo>
                    <a:pt x="11114" y="562"/>
                  </a:moveTo>
                  <a:cubicBezTo>
                    <a:pt x="11114" y="562"/>
                    <a:pt x="11097" y="562"/>
                    <a:pt x="11097" y="579"/>
                  </a:cubicBezTo>
                  <a:cubicBezTo>
                    <a:pt x="11058" y="579"/>
                    <a:pt x="11040" y="614"/>
                    <a:pt x="11040" y="653"/>
                  </a:cubicBezTo>
                  <a:cubicBezTo>
                    <a:pt x="11058" y="688"/>
                    <a:pt x="11075" y="705"/>
                    <a:pt x="11114" y="705"/>
                  </a:cubicBezTo>
                  <a:lnTo>
                    <a:pt x="11132" y="705"/>
                  </a:lnTo>
                  <a:cubicBezTo>
                    <a:pt x="11166" y="705"/>
                    <a:pt x="11184" y="671"/>
                    <a:pt x="11184" y="614"/>
                  </a:cubicBezTo>
                  <a:cubicBezTo>
                    <a:pt x="11166" y="597"/>
                    <a:pt x="11149" y="562"/>
                    <a:pt x="11114" y="562"/>
                  </a:cubicBezTo>
                  <a:close/>
                  <a:moveTo>
                    <a:pt x="22062" y="636"/>
                  </a:moveTo>
                  <a:cubicBezTo>
                    <a:pt x="22027" y="653"/>
                    <a:pt x="22010" y="705"/>
                    <a:pt x="22027" y="745"/>
                  </a:cubicBezTo>
                  <a:cubicBezTo>
                    <a:pt x="22027" y="762"/>
                    <a:pt x="22062" y="779"/>
                    <a:pt x="22084" y="779"/>
                  </a:cubicBezTo>
                  <a:lnTo>
                    <a:pt x="22119" y="779"/>
                  </a:lnTo>
                  <a:cubicBezTo>
                    <a:pt x="22153" y="762"/>
                    <a:pt x="22171" y="705"/>
                    <a:pt x="22153" y="671"/>
                  </a:cubicBezTo>
                  <a:cubicBezTo>
                    <a:pt x="22136" y="653"/>
                    <a:pt x="22119" y="636"/>
                    <a:pt x="22084" y="636"/>
                  </a:cubicBezTo>
                  <a:close/>
                  <a:moveTo>
                    <a:pt x="10749" y="653"/>
                  </a:moveTo>
                  <a:cubicBezTo>
                    <a:pt x="10714" y="671"/>
                    <a:pt x="10679" y="705"/>
                    <a:pt x="10696" y="745"/>
                  </a:cubicBezTo>
                  <a:cubicBezTo>
                    <a:pt x="10696" y="779"/>
                    <a:pt x="10731" y="797"/>
                    <a:pt x="10770" y="797"/>
                  </a:cubicBezTo>
                  <a:lnTo>
                    <a:pt x="10788" y="797"/>
                  </a:lnTo>
                  <a:cubicBezTo>
                    <a:pt x="10823" y="797"/>
                    <a:pt x="10840" y="762"/>
                    <a:pt x="10840" y="705"/>
                  </a:cubicBezTo>
                  <a:cubicBezTo>
                    <a:pt x="10823" y="688"/>
                    <a:pt x="10788" y="653"/>
                    <a:pt x="10770" y="653"/>
                  </a:cubicBezTo>
                  <a:close/>
                  <a:moveTo>
                    <a:pt x="15683" y="671"/>
                  </a:moveTo>
                  <a:cubicBezTo>
                    <a:pt x="15644" y="671"/>
                    <a:pt x="15626" y="688"/>
                    <a:pt x="15609" y="705"/>
                  </a:cubicBezTo>
                  <a:cubicBezTo>
                    <a:pt x="15592" y="745"/>
                    <a:pt x="15609" y="779"/>
                    <a:pt x="15644" y="797"/>
                  </a:cubicBezTo>
                  <a:cubicBezTo>
                    <a:pt x="15644" y="814"/>
                    <a:pt x="15666" y="814"/>
                    <a:pt x="15683" y="814"/>
                  </a:cubicBezTo>
                  <a:cubicBezTo>
                    <a:pt x="15700" y="814"/>
                    <a:pt x="15718" y="797"/>
                    <a:pt x="15735" y="779"/>
                  </a:cubicBezTo>
                  <a:cubicBezTo>
                    <a:pt x="15753" y="745"/>
                    <a:pt x="15735" y="688"/>
                    <a:pt x="15700" y="671"/>
                  </a:cubicBezTo>
                  <a:close/>
                  <a:moveTo>
                    <a:pt x="26161" y="688"/>
                  </a:moveTo>
                  <a:cubicBezTo>
                    <a:pt x="26144" y="688"/>
                    <a:pt x="26126" y="705"/>
                    <a:pt x="26109" y="723"/>
                  </a:cubicBezTo>
                  <a:cubicBezTo>
                    <a:pt x="26070" y="745"/>
                    <a:pt x="26070" y="797"/>
                    <a:pt x="26109" y="814"/>
                  </a:cubicBezTo>
                  <a:cubicBezTo>
                    <a:pt x="26126" y="832"/>
                    <a:pt x="26144" y="832"/>
                    <a:pt x="26161" y="832"/>
                  </a:cubicBezTo>
                  <a:cubicBezTo>
                    <a:pt x="26178" y="832"/>
                    <a:pt x="26196" y="832"/>
                    <a:pt x="26218" y="814"/>
                  </a:cubicBezTo>
                  <a:cubicBezTo>
                    <a:pt x="26235" y="779"/>
                    <a:pt x="26235" y="745"/>
                    <a:pt x="26196" y="705"/>
                  </a:cubicBezTo>
                  <a:cubicBezTo>
                    <a:pt x="26196" y="705"/>
                    <a:pt x="26178" y="688"/>
                    <a:pt x="26161" y="688"/>
                  </a:cubicBezTo>
                  <a:close/>
                  <a:moveTo>
                    <a:pt x="10387" y="745"/>
                  </a:moveTo>
                  <a:cubicBezTo>
                    <a:pt x="10353" y="762"/>
                    <a:pt x="10335" y="797"/>
                    <a:pt x="10335" y="832"/>
                  </a:cubicBezTo>
                  <a:cubicBezTo>
                    <a:pt x="10353" y="871"/>
                    <a:pt x="10370" y="888"/>
                    <a:pt x="10405" y="888"/>
                  </a:cubicBezTo>
                  <a:lnTo>
                    <a:pt x="10422" y="888"/>
                  </a:lnTo>
                  <a:cubicBezTo>
                    <a:pt x="10461" y="888"/>
                    <a:pt x="10496" y="832"/>
                    <a:pt x="10479" y="797"/>
                  </a:cubicBezTo>
                  <a:cubicBezTo>
                    <a:pt x="10479" y="762"/>
                    <a:pt x="10444" y="745"/>
                    <a:pt x="10405" y="745"/>
                  </a:cubicBezTo>
                  <a:close/>
                  <a:moveTo>
                    <a:pt x="21757" y="797"/>
                  </a:moveTo>
                  <a:cubicBezTo>
                    <a:pt x="21757" y="797"/>
                    <a:pt x="21736" y="797"/>
                    <a:pt x="21736" y="814"/>
                  </a:cubicBezTo>
                  <a:cubicBezTo>
                    <a:pt x="21701" y="832"/>
                    <a:pt x="21683" y="871"/>
                    <a:pt x="21701" y="906"/>
                  </a:cubicBezTo>
                  <a:cubicBezTo>
                    <a:pt x="21718" y="923"/>
                    <a:pt x="21736" y="940"/>
                    <a:pt x="21757" y="940"/>
                  </a:cubicBezTo>
                  <a:lnTo>
                    <a:pt x="21792" y="940"/>
                  </a:lnTo>
                  <a:cubicBezTo>
                    <a:pt x="21827" y="923"/>
                    <a:pt x="21844" y="871"/>
                    <a:pt x="21827" y="832"/>
                  </a:cubicBezTo>
                  <a:cubicBezTo>
                    <a:pt x="21810" y="814"/>
                    <a:pt x="21792" y="797"/>
                    <a:pt x="21757" y="797"/>
                  </a:cubicBezTo>
                  <a:close/>
                  <a:moveTo>
                    <a:pt x="10044" y="832"/>
                  </a:moveTo>
                  <a:cubicBezTo>
                    <a:pt x="10009" y="832"/>
                    <a:pt x="9970" y="888"/>
                    <a:pt x="9987" y="923"/>
                  </a:cubicBezTo>
                  <a:cubicBezTo>
                    <a:pt x="9987" y="962"/>
                    <a:pt x="10026" y="980"/>
                    <a:pt x="10061" y="980"/>
                  </a:cubicBezTo>
                  <a:lnTo>
                    <a:pt x="10079" y="980"/>
                  </a:lnTo>
                  <a:cubicBezTo>
                    <a:pt x="10118" y="962"/>
                    <a:pt x="10135" y="923"/>
                    <a:pt x="10135" y="888"/>
                  </a:cubicBezTo>
                  <a:cubicBezTo>
                    <a:pt x="10118" y="853"/>
                    <a:pt x="10096" y="832"/>
                    <a:pt x="10061" y="832"/>
                  </a:cubicBezTo>
                  <a:close/>
                  <a:moveTo>
                    <a:pt x="15970" y="871"/>
                  </a:moveTo>
                  <a:cubicBezTo>
                    <a:pt x="15953" y="871"/>
                    <a:pt x="15935" y="871"/>
                    <a:pt x="15918" y="888"/>
                  </a:cubicBezTo>
                  <a:cubicBezTo>
                    <a:pt x="15901" y="923"/>
                    <a:pt x="15901" y="962"/>
                    <a:pt x="15935" y="997"/>
                  </a:cubicBezTo>
                  <a:cubicBezTo>
                    <a:pt x="15953" y="997"/>
                    <a:pt x="15953" y="1014"/>
                    <a:pt x="15970" y="1014"/>
                  </a:cubicBezTo>
                  <a:cubicBezTo>
                    <a:pt x="16009" y="1014"/>
                    <a:pt x="16027" y="997"/>
                    <a:pt x="16027" y="980"/>
                  </a:cubicBezTo>
                  <a:cubicBezTo>
                    <a:pt x="16062" y="940"/>
                    <a:pt x="16044" y="906"/>
                    <a:pt x="16027" y="871"/>
                  </a:cubicBezTo>
                  <a:close/>
                  <a:moveTo>
                    <a:pt x="9683" y="906"/>
                  </a:moveTo>
                  <a:cubicBezTo>
                    <a:pt x="9643" y="923"/>
                    <a:pt x="9626" y="962"/>
                    <a:pt x="9626" y="997"/>
                  </a:cubicBezTo>
                  <a:cubicBezTo>
                    <a:pt x="9643" y="1032"/>
                    <a:pt x="9661" y="1049"/>
                    <a:pt x="9700" y="1049"/>
                  </a:cubicBezTo>
                  <a:lnTo>
                    <a:pt x="9717" y="1049"/>
                  </a:lnTo>
                  <a:cubicBezTo>
                    <a:pt x="9752" y="1049"/>
                    <a:pt x="9791" y="1014"/>
                    <a:pt x="9770" y="962"/>
                  </a:cubicBezTo>
                  <a:cubicBezTo>
                    <a:pt x="9770" y="940"/>
                    <a:pt x="9735" y="906"/>
                    <a:pt x="9700" y="906"/>
                  </a:cubicBezTo>
                  <a:close/>
                  <a:moveTo>
                    <a:pt x="26413" y="940"/>
                  </a:moveTo>
                  <a:cubicBezTo>
                    <a:pt x="26396" y="940"/>
                    <a:pt x="26379" y="962"/>
                    <a:pt x="26361" y="962"/>
                  </a:cubicBezTo>
                  <a:cubicBezTo>
                    <a:pt x="26344" y="997"/>
                    <a:pt x="26344" y="1032"/>
                    <a:pt x="26361" y="1071"/>
                  </a:cubicBezTo>
                  <a:cubicBezTo>
                    <a:pt x="26379" y="1088"/>
                    <a:pt x="26396" y="1088"/>
                    <a:pt x="26413" y="1088"/>
                  </a:cubicBezTo>
                  <a:cubicBezTo>
                    <a:pt x="26435" y="1088"/>
                    <a:pt x="26452" y="1088"/>
                    <a:pt x="26470" y="1071"/>
                  </a:cubicBezTo>
                  <a:cubicBezTo>
                    <a:pt x="26487" y="1049"/>
                    <a:pt x="26505" y="997"/>
                    <a:pt x="26470" y="962"/>
                  </a:cubicBezTo>
                  <a:cubicBezTo>
                    <a:pt x="26452" y="962"/>
                    <a:pt x="26435" y="940"/>
                    <a:pt x="26413" y="940"/>
                  </a:cubicBezTo>
                  <a:close/>
                  <a:moveTo>
                    <a:pt x="21409" y="980"/>
                  </a:moveTo>
                  <a:cubicBezTo>
                    <a:pt x="21375" y="997"/>
                    <a:pt x="21357" y="1049"/>
                    <a:pt x="21375" y="1088"/>
                  </a:cubicBezTo>
                  <a:cubicBezTo>
                    <a:pt x="21392" y="1106"/>
                    <a:pt x="21431" y="1123"/>
                    <a:pt x="21449" y="1123"/>
                  </a:cubicBezTo>
                  <a:cubicBezTo>
                    <a:pt x="21466" y="1123"/>
                    <a:pt x="21466" y="1123"/>
                    <a:pt x="21483" y="1106"/>
                  </a:cubicBezTo>
                  <a:cubicBezTo>
                    <a:pt x="21518" y="1088"/>
                    <a:pt x="21540" y="1049"/>
                    <a:pt x="21501" y="1014"/>
                  </a:cubicBezTo>
                  <a:cubicBezTo>
                    <a:pt x="21501" y="980"/>
                    <a:pt x="21466" y="980"/>
                    <a:pt x="21449" y="980"/>
                  </a:cubicBezTo>
                  <a:close/>
                  <a:moveTo>
                    <a:pt x="9334" y="997"/>
                  </a:moveTo>
                  <a:cubicBezTo>
                    <a:pt x="9300" y="997"/>
                    <a:pt x="9265" y="1032"/>
                    <a:pt x="9282" y="1088"/>
                  </a:cubicBezTo>
                  <a:cubicBezTo>
                    <a:pt x="9282" y="1106"/>
                    <a:pt x="9317" y="1141"/>
                    <a:pt x="9356" y="1141"/>
                  </a:cubicBezTo>
                  <a:lnTo>
                    <a:pt x="9374" y="1141"/>
                  </a:lnTo>
                  <a:cubicBezTo>
                    <a:pt x="9408" y="1123"/>
                    <a:pt x="9426" y="1088"/>
                    <a:pt x="9426" y="1049"/>
                  </a:cubicBezTo>
                  <a:cubicBezTo>
                    <a:pt x="9408" y="1014"/>
                    <a:pt x="9391" y="997"/>
                    <a:pt x="9356" y="997"/>
                  </a:cubicBezTo>
                  <a:close/>
                  <a:moveTo>
                    <a:pt x="8973" y="1071"/>
                  </a:moveTo>
                  <a:cubicBezTo>
                    <a:pt x="8939" y="1088"/>
                    <a:pt x="8921" y="1123"/>
                    <a:pt x="8921" y="1158"/>
                  </a:cubicBezTo>
                  <a:cubicBezTo>
                    <a:pt x="8939" y="1197"/>
                    <a:pt x="8956" y="1215"/>
                    <a:pt x="8991" y="1215"/>
                  </a:cubicBezTo>
                  <a:lnTo>
                    <a:pt x="9008" y="1215"/>
                  </a:lnTo>
                  <a:cubicBezTo>
                    <a:pt x="9047" y="1215"/>
                    <a:pt x="9082" y="1158"/>
                    <a:pt x="9065" y="1123"/>
                  </a:cubicBezTo>
                  <a:cubicBezTo>
                    <a:pt x="9065" y="1088"/>
                    <a:pt x="9030" y="1071"/>
                    <a:pt x="8991" y="1071"/>
                  </a:cubicBezTo>
                  <a:close/>
                  <a:moveTo>
                    <a:pt x="16262" y="1106"/>
                  </a:moveTo>
                  <a:cubicBezTo>
                    <a:pt x="16227" y="1106"/>
                    <a:pt x="16210" y="1106"/>
                    <a:pt x="16210" y="1123"/>
                  </a:cubicBezTo>
                  <a:cubicBezTo>
                    <a:pt x="16170" y="1141"/>
                    <a:pt x="16170" y="1197"/>
                    <a:pt x="16210" y="1215"/>
                  </a:cubicBezTo>
                  <a:cubicBezTo>
                    <a:pt x="16227" y="1232"/>
                    <a:pt x="16244" y="1249"/>
                    <a:pt x="16262" y="1249"/>
                  </a:cubicBezTo>
                  <a:cubicBezTo>
                    <a:pt x="16279" y="1249"/>
                    <a:pt x="16297" y="1232"/>
                    <a:pt x="16297" y="1215"/>
                  </a:cubicBezTo>
                  <a:cubicBezTo>
                    <a:pt x="16336" y="1197"/>
                    <a:pt x="16336" y="1141"/>
                    <a:pt x="16297" y="1123"/>
                  </a:cubicBezTo>
                  <a:cubicBezTo>
                    <a:pt x="16279" y="1106"/>
                    <a:pt x="16279" y="1106"/>
                    <a:pt x="16262" y="1106"/>
                  </a:cubicBezTo>
                  <a:close/>
                  <a:moveTo>
                    <a:pt x="8630" y="1158"/>
                  </a:moveTo>
                  <a:cubicBezTo>
                    <a:pt x="8595" y="1158"/>
                    <a:pt x="8556" y="1197"/>
                    <a:pt x="8573" y="1232"/>
                  </a:cubicBezTo>
                  <a:cubicBezTo>
                    <a:pt x="8573" y="1267"/>
                    <a:pt x="8612" y="1306"/>
                    <a:pt x="8647" y="1306"/>
                  </a:cubicBezTo>
                  <a:lnTo>
                    <a:pt x="8664" y="1289"/>
                  </a:lnTo>
                  <a:cubicBezTo>
                    <a:pt x="8704" y="1289"/>
                    <a:pt x="8721" y="1249"/>
                    <a:pt x="8721" y="1215"/>
                  </a:cubicBezTo>
                  <a:cubicBezTo>
                    <a:pt x="8704" y="1180"/>
                    <a:pt x="8682" y="1158"/>
                    <a:pt x="8647" y="1158"/>
                  </a:cubicBezTo>
                  <a:close/>
                  <a:moveTo>
                    <a:pt x="21105" y="1158"/>
                  </a:moveTo>
                  <a:cubicBezTo>
                    <a:pt x="21066" y="1180"/>
                    <a:pt x="21048" y="1232"/>
                    <a:pt x="21066" y="1267"/>
                  </a:cubicBezTo>
                  <a:cubicBezTo>
                    <a:pt x="21083" y="1289"/>
                    <a:pt x="21105" y="1306"/>
                    <a:pt x="21140" y="1306"/>
                  </a:cubicBezTo>
                  <a:cubicBezTo>
                    <a:pt x="21140" y="1306"/>
                    <a:pt x="21157" y="1289"/>
                    <a:pt x="21174" y="1289"/>
                  </a:cubicBezTo>
                  <a:cubicBezTo>
                    <a:pt x="21192" y="1267"/>
                    <a:pt x="21214" y="1232"/>
                    <a:pt x="21192" y="1197"/>
                  </a:cubicBezTo>
                  <a:cubicBezTo>
                    <a:pt x="21174" y="1158"/>
                    <a:pt x="21157" y="1158"/>
                    <a:pt x="21140" y="1158"/>
                  </a:cubicBezTo>
                  <a:close/>
                  <a:moveTo>
                    <a:pt x="8268" y="1232"/>
                  </a:moveTo>
                  <a:cubicBezTo>
                    <a:pt x="8229" y="1249"/>
                    <a:pt x="8212" y="1289"/>
                    <a:pt x="8212" y="1323"/>
                  </a:cubicBezTo>
                  <a:cubicBezTo>
                    <a:pt x="8229" y="1358"/>
                    <a:pt x="8268" y="1376"/>
                    <a:pt x="8286" y="1376"/>
                  </a:cubicBezTo>
                  <a:lnTo>
                    <a:pt x="8303" y="1376"/>
                  </a:lnTo>
                  <a:cubicBezTo>
                    <a:pt x="8338" y="1358"/>
                    <a:pt x="8377" y="1323"/>
                    <a:pt x="8355" y="1289"/>
                  </a:cubicBezTo>
                  <a:cubicBezTo>
                    <a:pt x="8355" y="1249"/>
                    <a:pt x="8321" y="1232"/>
                    <a:pt x="8286" y="1232"/>
                  </a:cubicBezTo>
                  <a:close/>
                  <a:moveTo>
                    <a:pt x="26596" y="1232"/>
                  </a:moveTo>
                  <a:cubicBezTo>
                    <a:pt x="26579" y="1267"/>
                    <a:pt x="26561" y="1306"/>
                    <a:pt x="26596" y="1341"/>
                  </a:cubicBezTo>
                  <a:cubicBezTo>
                    <a:pt x="26596" y="1358"/>
                    <a:pt x="26631" y="1376"/>
                    <a:pt x="26653" y="1376"/>
                  </a:cubicBezTo>
                  <a:cubicBezTo>
                    <a:pt x="26670" y="1376"/>
                    <a:pt x="26687" y="1358"/>
                    <a:pt x="26687" y="1358"/>
                  </a:cubicBezTo>
                  <a:cubicBezTo>
                    <a:pt x="26722" y="1341"/>
                    <a:pt x="26722" y="1289"/>
                    <a:pt x="26705" y="1249"/>
                  </a:cubicBezTo>
                  <a:cubicBezTo>
                    <a:pt x="26687" y="1232"/>
                    <a:pt x="26670" y="1232"/>
                    <a:pt x="26653" y="1232"/>
                  </a:cubicBezTo>
                  <a:close/>
                  <a:moveTo>
                    <a:pt x="7920" y="1323"/>
                  </a:moveTo>
                  <a:cubicBezTo>
                    <a:pt x="7885" y="1323"/>
                    <a:pt x="7851" y="1358"/>
                    <a:pt x="7868" y="1415"/>
                  </a:cubicBezTo>
                  <a:cubicBezTo>
                    <a:pt x="7868" y="1432"/>
                    <a:pt x="7903" y="1467"/>
                    <a:pt x="7942" y="1467"/>
                  </a:cubicBezTo>
                  <a:lnTo>
                    <a:pt x="7959" y="1467"/>
                  </a:lnTo>
                  <a:cubicBezTo>
                    <a:pt x="7994" y="1450"/>
                    <a:pt x="8012" y="1415"/>
                    <a:pt x="8012" y="1376"/>
                  </a:cubicBezTo>
                  <a:cubicBezTo>
                    <a:pt x="7994" y="1341"/>
                    <a:pt x="7977" y="1323"/>
                    <a:pt x="7942" y="1323"/>
                  </a:cubicBezTo>
                  <a:close/>
                  <a:moveTo>
                    <a:pt x="20778" y="1341"/>
                  </a:moveTo>
                  <a:cubicBezTo>
                    <a:pt x="20739" y="1358"/>
                    <a:pt x="20739" y="1415"/>
                    <a:pt x="20757" y="1450"/>
                  </a:cubicBezTo>
                  <a:cubicBezTo>
                    <a:pt x="20757" y="1467"/>
                    <a:pt x="20796" y="1484"/>
                    <a:pt x="20813" y="1484"/>
                  </a:cubicBezTo>
                  <a:cubicBezTo>
                    <a:pt x="20831" y="1484"/>
                    <a:pt x="20848" y="1467"/>
                    <a:pt x="20848" y="1467"/>
                  </a:cubicBezTo>
                  <a:cubicBezTo>
                    <a:pt x="20887" y="1450"/>
                    <a:pt x="20905" y="1397"/>
                    <a:pt x="20887" y="1376"/>
                  </a:cubicBezTo>
                  <a:cubicBezTo>
                    <a:pt x="20865" y="1341"/>
                    <a:pt x="20848" y="1341"/>
                    <a:pt x="20813" y="1341"/>
                  </a:cubicBezTo>
                  <a:close/>
                  <a:moveTo>
                    <a:pt x="16514" y="1358"/>
                  </a:moveTo>
                  <a:cubicBezTo>
                    <a:pt x="16497" y="1358"/>
                    <a:pt x="16479" y="1358"/>
                    <a:pt x="16462" y="1376"/>
                  </a:cubicBezTo>
                  <a:cubicBezTo>
                    <a:pt x="16427" y="1397"/>
                    <a:pt x="16427" y="1450"/>
                    <a:pt x="16462" y="1484"/>
                  </a:cubicBezTo>
                  <a:cubicBezTo>
                    <a:pt x="16462" y="1484"/>
                    <a:pt x="16479" y="1506"/>
                    <a:pt x="16497" y="1506"/>
                  </a:cubicBezTo>
                  <a:cubicBezTo>
                    <a:pt x="16514" y="1506"/>
                    <a:pt x="16536" y="1506"/>
                    <a:pt x="16553" y="1484"/>
                  </a:cubicBezTo>
                  <a:cubicBezTo>
                    <a:pt x="16588" y="1450"/>
                    <a:pt x="16588" y="1415"/>
                    <a:pt x="16553" y="1376"/>
                  </a:cubicBezTo>
                  <a:cubicBezTo>
                    <a:pt x="16553" y="1358"/>
                    <a:pt x="16536" y="1358"/>
                    <a:pt x="16514" y="1358"/>
                  </a:cubicBezTo>
                  <a:close/>
                  <a:moveTo>
                    <a:pt x="7577" y="1397"/>
                  </a:moveTo>
                  <a:lnTo>
                    <a:pt x="7559" y="1415"/>
                  </a:lnTo>
                  <a:cubicBezTo>
                    <a:pt x="7524" y="1415"/>
                    <a:pt x="7507" y="1450"/>
                    <a:pt x="7524" y="1484"/>
                  </a:cubicBezTo>
                  <a:cubicBezTo>
                    <a:pt x="7524" y="1524"/>
                    <a:pt x="7559" y="1541"/>
                    <a:pt x="7577" y="1541"/>
                  </a:cubicBezTo>
                  <a:lnTo>
                    <a:pt x="7594" y="1541"/>
                  </a:lnTo>
                  <a:cubicBezTo>
                    <a:pt x="7651" y="1541"/>
                    <a:pt x="7668" y="1506"/>
                    <a:pt x="7651" y="1450"/>
                  </a:cubicBezTo>
                  <a:cubicBezTo>
                    <a:pt x="7651" y="1432"/>
                    <a:pt x="7616" y="1397"/>
                    <a:pt x="7577" y="1397"/>
                  </a:cubicBezTo>
                  <a:close/>
                  <a:moveTo>
                    <a:pt x="7215" y="1484"/>
                  </a:moveTo>
                  <a:cubicBezTo>
                    <a:pt x="7181" y="1506"/>
                    <a:pt x="7159" y="1541"/>
                    <a:pt x="7159" y="1576"/>
                  </a:cubicBezTo>
                  <a:cubicBezTo>
                    <a:pt x="7181" y="1615"/>
                    <a:pt x="7198" y="1632"/>
                    <a:pt x="7233" y="1632"/>
                  </a:cubicBezTo>
                  <a:lnTo>
                    <a:pt x="7250" y="1632"/>
                  </a:lnTo>
                  <a:cubicBezTo>
                    <a:pt x="7289" y="1632"/>
                    <a:pt x="7307" y="1576"/>
                    <a:pt x="7307" y="1541"/>
                  </a:cubicBezTo>
                  <a:cubicBezTo>
                    <a:pt x="7289" y="1524"/>
                    <a:pt x="7268" y="1484"/>
                    <a:pt x="7233" y="1484"/>
                  </a:cubicBezTo>
                  <a:close/>
                  <a:moveTo>
                    <a:pt x="20504" y="1506"/>
                  </a:moveTo>
                  <a:cubicBezTo>
                    <a:pt x="20487" y="1506"/>
                    <a:pt x="20487" y="1524"/>
                    <a:pt x="20469" y="1524"/>
                  </a:cubicBezTo>
                  <a:cubicBezTo>
                    <a:pt x="20430" y="1541"/>
                    <a:pt x="20413" y="1593"/>
                    <a:pt x="20430" y="1615"/>
                  </a:cubicBezTo>
                  <a:cubicBezTo>
                    <a:pt x="20452" y="1650"/>
                    <a:pt x="20469" y="1667"/>
                    <a:pt x="20504" y="1667"/>
                  </a:cubicBezTo>
                  <a:cubicBezTo>
                    <a:pt x="20522" y="1667"/>
                    <a:pt x="20522" y="1650"/>
                    <a:pt x="20539" y="1650"/>
                  </a:cubicBezTo>
                  <a:cubicBezTo>
                    <a:pt x="20578" y="1632"/>
                    <a:pt x="20578" y="1576"/>
                    <a:pt x="20561" y="1558"/>
                  </a:cubicBezTo>
                  <a:cubicBezTo>
                    <a:pt x="20561" y="1524"/>
                    <a:pt x="20522" y="1506"/>
                    <a:pt x="20504" y="1506"/>
                  </a:cubicBezTo>
                  <a:close/>
                  <a:moveTo>
                    <a:pt x="26848" y="1524"/>
                  </a:moveTo>
                  <a:cubicBezTo>
                    <a:pt x="26848" y="1524"/>
                    <a:pt x="26831" y="1524"/>
                    <a:pt x="26814" y="1541"/>
                  </a:cubicBezTo>
                  <a:cubicBezTo>
                    <a:pt x="26779" y="1558"/>
                    <a:pt x="26779" y="1593"/>
                    <a:pt x="26796" y="1632"/>
                  </a:cubicBezTo>
                  <a:cubicBezTo>
                    <a:pt x="26814" y="1650"/>
                    <a:pt x="26831" y="1667"/>
                    <a:pt x="26848" y="1667"/>
                  </a:cubicBezTo>
                  <a:cubicBezTo>
                    <a:pt x="26870" y="1667"/>
                    <a:pt x="26888" y="1667"/>
                    <a:pt x="26905" y="1650"/>
                  </a:cubicBezTo>
                  <a:cubicBezTo>
                    <a:pt x="26922" y="1632"/>
                    <a:pt x="26940" y="1593"/>
                    <a:pt x="26922" y="1558"/>
                  </a:cubicBezTo>
                  <a:cubicBezTo>
                    <a:pt x="26905" y="1541"/>
                    <a:pt x="26888" y="1524"/>
                    <a:pt x="26848" y="1524"/>
                  </a:cubicBezTo>
                  <a:close/>
                  <a:moveTo>
                    <a:pt x="6872" y="1593"/>
                  </a:moveTo>
                  <a:cubicBezTo>
                    <a:pt x="6832" y="1593"/>
                    <a:pt x="6798" y="1632"/>
                    <a:pt x="6815" y="1685"/>
                  </a:cubicBezTo>
                  <a:cubicBezTo>
                    <a:pt x="6815" y="1702"/>
                    <a:pt x="6854" y="1741"/>
                    <a:pt x="6889" y="1741"/>
                  </a:cubicBezTo>
                  <a:lnTo>
                    <a:pt x="6906" y="1724"/>
                  </a:lnTo>
                  <a:cubicBezTo>
                    <a:pt x="6941" y="1724"/>
                    <a:pt x="6963" y="1685"/>
                    <a:pt x="6963" y="1632"/>
                  </a:cubicBezTo>
                  <a:cubicBezTo>
                    <a:pt x="6941" y="1615"/>
                    <a:pt x="6906" y="1593"/>
                    <a:pt x="6889" y="1593"/>
                  </a:cubicBezTo>
                  <a:close/>
                  <a:moveTo>
                    <a:pt x="16753" y="1632"/>
                  </a:moveTo>
                  <a:cubicBezTo>
                    <a:pt x="16732" y="1632"/>
                    <a:pt x="16714" y="1632"/>
                    <a:pt x="16697" y="1650"/>
                  </a:cubicBezTo>
                  <a:cubicBezTo>
                    <a:pt x="16662" y="1667"/>
                    <a:pt x="16662" y="1724"/>
                    <a:pt x="16697" y="1741"/>
                  </a:cubicBezTo>
                  <a:cubicBezTo>
                    <a:pt x="16697" y="1758"/>
                    <a:pt x="16732" y="1776"/>
                    <a:pt x="16753" y="1776"/>
                  </a:cubicBezTo>
                  <a:cubicBezTo>
                    <a:pt x="16771" y="1776"/>
                    <a:pt x="16788" y="1776"/>
                    <a:pt x="16788" y="1758"/>
                  </a:cubicBezTo>
                  <a:cubicBezTo>
                    <a:pt x="16823" y="1724"/>
                    <a:pt x="16823" y="1685"/>
                    <a:pt x="16806" y="1650"/>
                  </a:cubicBezTo>
                  <a:cubicBezTo>
                    <a:pt x="16788" y="1632"/>
                    <a:pt x="16771" y="1632"/>
                    <a:pt x="16753" y="1632"/>
                  </a:cubicBezTo>
                  <a:close/>
                  <a:moveTo>
                    <a:pt x="6506" y="1685"/>
                  </a:moveTo>
                  <a:cubicBezTo>
                    <a:pt x="6471" y="1702"/>
                    <a:pt x="6454" y="1741"/>
                    <a:pt x="6471" y="1776"/>
                  </a:cubicBezTo>
                  <a:cubicBezTo>
                    <a:pt x="6471" y="1811"/>
                    <a:pt x="6506" y="1832"/>
                    <a:pt x="6545" y="1832"/>
                  </a:cubicBezTo>
                  <a:lnTo>
                    <a:pt x="6563" y="1832"/>
                  </a:lnTo>
                  <a:cubicBezTo>
                    <a:pt x="6598" y="1811"/>
                    <a:pt x="6615" y="1776"/>
                    <a:pt x="6598" y="1741"/>
                  </a:cubicBezTo>
                  <a:cubicBezTo>
                    <a:pt x="6598" y="1702"/>
                    <a:pt x="6563" y="1685"/>
                    <a:pt x="6545" y="1685"/>
                  </a:cubicBezTo>
                  <a:close/>
                  <a:moveTo>
                    <a:pt x="20178" y="1685"/>
                  </a:moveTo>
                  <a:cubicBezTo>
                    <a:pt x="20178" y="1685"/>
                    <a:pt x="20161" y="1685"/>
                    <a:pt x="20161" y="1702"/>
                  </a:cubicBezTo>
                  <a:cubicBezTo>
                    <a:pt x="20126" y="1724"/>
                    <a:pt x="20104" y="1758"/>
                    <a:pt x="20126" y="1793"/>
                  </a:cubicBezTo>
                  <a:cubicBezTo>
                    <a:pt x="20143" y="1832"/>
                    <a:pt x="20161" y="1832"/>
                    <a:pt x="20178" y="1832"/>
                  </a:cubicBezTo>
                  <a:lnTo>
                    <a:pt x="20213" y="1832"/>
                  </a:lnTo>
                  <a:cubicBezTo>
                    <a:pt x="20252" y="1811"/>
                    <a:pt x="20269" y="1758"/>
                    <a:pt x="20252" y="1724"/>
                  </a:cubicBezTo>
                  <a:cubicBezTo>
                    <a:pt x="20234" y="1702"/>
                    <a:pt x="20213" y="1685"/>
                    <a:pt x="20178" y="1685"/>
                  </a:cubicBezTo>
                  <a:close/>
                  <a:moveTo>
                    <a:pt x="6162" y="1793"/>
                  </a:moveTo>
                  <a:cubicBezTo>
                    <a:pt x="6128" y="1811"/>
                    <a:pt x="6110" y="1850"/>
                    <a:pt x="6128" y="1885"/>
                  </a:cubicBezTo>
                  <a:cubicBezTo>
                    <a:pt x="6128" y="1919"/>
                    <a:pt x="6162" y="1941"/>
                    <a:pt x="6180" y="1941"/>
                  </a:cubicBezTo>
                  <a:lnTo>
                    <a:pt x="6219" y="1941"/>
                  </a:lnTo>
                  <a:cubicBezTo>
                    <a:pt x="6254" y="1919"/>
                    <a:pt x="6271" y="1885"/>
                    <a:pt x="6254" y="1850"/>
                  </a:cubicBezTo>
                  <a:cubicBezTo>
                    <a:pt x="6254" y="1811"/>
                    <a:pt x="6219" y="1793"/>
                    <a:pt x="6180" y="1793"/>
                  </a:cubicBezTo>
                  <a:close/>
                  <a:moveTo>
                    <a:pt x="27049" y="1832"/>
                  </a:moveTo>
                  <a:cubicBezTo>
                    <a:pt x="27031" y="1832"/>
                    <a:pt x="27031" y="1832"/>
                    <a:pt x="27014" y="1850"/>
                  </a:cubicBezTo>
                  <a:cubicBezTo>
                    <a:pt x="26979" y="1867"/>
                    <a:pt x="26957" y="1902"/>
                    <a:pt x="26996" y="1941"/>
                  </a:cubicBezTo>
                  <a:cubicBezTo>
                    <a:pt x="26996" y="1959"/>
                    <a:pt x="27031" y="1976"/>
                    <a:pt x="27049" y="1976"/>
                  </a:cubicBezTo>
                  <a:cubicBezTo>
                    <a:pt x="27066" y="1976"/>
                    <a:pt x="27066" y="1976"/>
                    <a:pt x="27088" y="1959"/>
                  </a:cubicBezTo>
                  <a:cubicBezTo>
                    <a:pt x="27123" y="1941"/>
                    <a:pt x="27140" y="1902"/>
                    <a:pt x="27105" y="1867"/>
                  </a:cubicBezTo>
                  <a:cubicBezTo>
                    <a:pt x="27105" y="1850"/>
                    <a:pt x="27066" y="1832"/>
                    <a:pt x="27049" y="1832"/>
                  </a:cubicBezTo>
                  <a:close/>
                  <a:moveTo>
                    <a:pt x="19834" y="1867"/>
                  </a:moveTo>
                  <a:cubicBezTo>
                    <a:pt x="19799" y="1885"/>
                    <a:pt x="19778" y="1941"/>
                    <a:pt x="19799" y="1976"/>
                  </a:cubicBezTo>
                  <a:cubicBezTo>
                    <a:pt x="19817" y="1993"/>
                    <a:pt x="19852" y="2011"/>
                    <a:pt x="19869" y="2011"/>
                  </a:cubicBezTo>
                  <a:cubicBezTo>
                    <a:pt x="19886" y="2011"/>
                    <a:pt x="19886" y="2011"/>
                    <a:pt x="19908" y="1993"/>
                  </a:cubicBezTo>
                  <a:cubicBezTo>
                    <a:pt x="19943" y="1976"/>
                    <a:pt x="19943" y="1941"/>
                    <a:pt x="19926" y="1902"/>
                  </a:cubicBezTo>
                  <a:cubicBezTo>
                    <a:pt x="19926" y="1885"/>
                    <a:pt x="19886" y="1867"/>
                    <a:pt x="19869" y="1867"/>
                  </a:cubicBezTo>
                  <a:close/>
                  <a:moveTo>
                    <a:pt x="5819" y="1902"/>
                  </a:moveTo>
                  <a:cubicBezTo>
                    <a:pt x="5784" y="1919"/>
                    <a:pt x="5766" y="1959"/>
                    <a:pt x="5784" y="1993"/>
                  </a:cubicBezTo>
                  <a:cubicBezTo>
                    <a:pt x="5784" y="2028"/>
                    <a:pt x="5819" y="2050"/>
                    <a:pt x="5836" y="2050"/>
                  </a:cubicBezTo>
                  <a:lnTo>
                    <a:pt x="5875" y="2050"/>
                  </a:lnTo>
                  <a:cubicBezTo>
                    <a:pt x="5910" y="2028"/>
                    <a:pt x="5927" y="1993"/>
                    <a:pt x="5910" y="1959"/>
                  </a:cubicBezTo>
                  <a:cubicBezTo>
                    <a:pt x="5910" y="1919"/>
                    <a:pt x="5875" y="1902"/>
                    <a:pt x="5836" y="1902"/>
                  </a:cubicBezTo>
                  <a:close/>
                  <a:moveTo>
                    <a:pt x="16988" y="1902"/>
                  </a:moveTo>
                  <a:cubicBezTo>
                    <a:pt x="16971" y="1902"/>
                    <a:pt x="16949" y="1902"/>
                    <a:pt x="16932" y="1919"/>
                  </a:cubicBezTo>
                  <a:cubicBezTo>
                    <a:pt x="16914" y="1941"/>
                    <a:pt x="16897" y="1993"/>
                    <a:pt x="16932" y="2028"/>
                  </a:cubicBezTo>
                  <a:cubicBezTo>
                    <a:pt x="16949" y="2050"/>
                    <a:pt x="16971" y="2050"/>
                    <a:pt x="16988" y="2050"/>
                  </a:cubicBezTo>
                  <a:cubicBezTo>
                    <a:pt x="17006" y="2050"/>
                    <a:pt x="17023" y="2050"/>
                    <a:pt x="17041" y="2028"/>
                  </a:cubicBezTo>
                  <a:cubicBezTo>
                    <a:pt x="17058" y="1993"/>
                    <a:pt x="17058" y="1959"/>
                    <a:pt x="17041" y="1919"/>
                  </a:cubicBezTo>
                  <a:cubicBezTo>
                    <a:pt x="17023" y="1902"/>
                    <a:pt x="17006" y="1902"/>
                    <a:pt x="16988" y="1902"/>
                  </a:cubicBezTo>
                  <a:close/>
                  <a:moveTo>
                    <a:pt x="5475" y="2028"/>
                  </a:moveTo>
                  <a:cubicBezTo>
                    <a:pt x="5440" y="2050"/>
                    <a:pt x="5418" y="2085"/>
                    <a:pt x="5440" y="2120"/>
                  </a:cubicBezTo>
                  <a:cubicBezTo>
                    <a:pt x="5440" y="2159"/>
                    <a:pt x="5475" y="2176"/>
                    <a:pt x="5510" y="2176"/>
                  </a:cubicBezTo>
                  <a:lnTo>
                    <a:pt x="5527" y="2176"/>
                  </a:lnTo>
                  <a:cubicBezTo>
                    <a:pt x="5566" y="2159"/>
                    <a:pt x="5584" y="2120"/>
                    <a:pt x="5566" y="2067"/>
                  </a:cubicBezTo>
                  <a:cubicBezTo>
                    <a:pt x="5566" y="2050"/>
                    <a:pt x="5527" y="2028"/>
                    <a:pt x="5510" y="2028"/>
                  </a:cubicBezTo>
                  <a:close/>
                  <a:moveTo>
                    <a:pt x="19543" y="2028"/>
                  </a:moveTo>
                  <a:cubicBezTo>
                    <a:pt x="19543" y="2028"/>
                    <a:pt x="19525" y="2028"/>
                    <a:pt x="19508" y="2050"/>
                  </a:cubicBezTo>
                  <a:cubicBezTo>
                    <a:pt x="19473" y="2067"/>
                    <a:pt x="19473" y="2102"/>
                    <a:pt x="19490" y="2137"/>
                  </a:cubicBezTo>
                  <a:cubicBezTo>
                    <a:pt x="19490" y="2159"/>
                    <a:pt x="19525" y="2176"/>
                    <a:pt x="19543" y="2176"/>
                  </a:cubicBezTo>
                  <a:lnTo>
                    <a:pt x="19582" y="2176"/>
                  </a:lnTo>
                  <a:cubicBezTo>
                    <a:pt x="19617" y="2159"/>
                    <a:pt x="19634" y="2102"/>
                    <a:pt x="19617" y="2067"/>
                  </a:cubicBezTo>
                  <a:cubicBezTo>
                    <a:pt x="19599" y="2050"/>
                    <a:pt x="19582" y="2028"/>
                    <a:pt x="19543" y="2028"/>
                  </a:cubicBezTo>
                  <a:close/>
                  <a:moveTo>
                    <a:pt x="27231" y="2137"/>
                  </a:moveTo>
                  <a:cubicBezTo>
                    <a:pt x="27214" y="2137"/>
                    <a:pt x="27214" y="2137"/>
                    <a:pt x="27197" y="2159"/>
                  </a:cubicBezTo>
                  <a:cubicBezTo>
                    <a:pt x="27157" y="2176"/>
                    <a:pt x="27140" y="2211"/>
                    <a:pt x="27175" y="2246"/>
                  </a:cubicBezTo>
                  <a:cubicBezTo>
                    <a:pt x="27175" y="2285"/>
                    <a:pt x="27214" y="2285"/>
                    <a:pt x="27231" y="2285"/>
                  </a:cubicBezTo>
                  <a:lnTo>
                    <a:pt x="27266" y="2285"/>
                  </a:lnTo>
                  <a:cubicBezTo>
                    <a:pt x="27305" y="2268"/>
                    <a:pt x="27323" y="2211"/>
                    <a:pt x="27305" y="2176"/>
                  </a:cubicBezTo>
                  <a:cubicBezTo>
                    <a:pt x="27284" y="2159"/>
                    <a:pt x="27249" y="2137"/>
                    <a:pt x="27231" y="2137"/>
                  </a:cubicBezTo>
                  <a:close/>
                  <a:moveTo>
                    <a:pt x="5131" y="2159"/>
                  </a:moveTo>
                  <a:cubicBezTo>
                    <a:pt x="5092" y="2176"/>
                    <a:pt x="5075" y="2228"/>
                    <a:pt x="5092" y="2268"/>
                  </a:cubicBezTo>
                  <a:cubicBezTo>
                    <a:pt x="5114" y="2285"/>
                    <a:pt x="5131" y="2302"/>
                    <a:pt x="5166" y="2302"/>
                  </a:cubicBezTo>
                  <a:lnTo>
                    <a:pt x="5183" y="2302"/>
                  </a:lnTo>
                  <a:cubicBezTo>
                    <a:pt x="5222" y="2285"/>
                    <a:pt x="5240" y="2246"/>
                    <a:pt x="5240" y="2211"/>
                  </a:cubicBezTo>
                  <a:cubicBezTo>
                    <a:pt x="5222" y="2176"/>
                    <a:pt x="5201" y="2159"/>
                    <a:pt x="5166" y="2159"/>
                  </a:cubicBezTo>
                  <a:close/>
                  <a:moveTo>
                    <a:pt x="17241" y="2159"/>
                  </a:moveTo>
                  <a:cubicBezTo>
                    <a:pt x="17223" y="2159"/>
                    <a:pt x="17206" y="2176"/>
                    <a:pt x="17189" y="2194"/>
                  </a:cubicBezTo>
                  <a:cubicBezTo>
                    <a:pt x="17149" y="2211"/>
                    <a:pt x="17149" y="2268"/>
                    <a:pt x="17189" y="2285"/>
                  </a:cubicBezTo>
                  <a:cubicBezTo>
                    <a:pt x="17206" y="2302"/>
                    <a:pt x="17223" y="2302"/>
                    <a:pt x="17241" y="2302"/>
                  </a:cubicBezTo>
                  <a:cubicBezTo>
                    <a:pt x="17258" y="2302"/>
                    <a:pt x="17276" y="2302"/>
                    <a:pt x="17297" y="2285"/>
                  </a:cubicBezTo>
                  <a:cubicBezTo>
                    <a:pt x="17315" y="2246"/>
                    <a:pt x="17315" y="2211"/>
                    <a:pt x="17276" y="2176"/>
                  </a:cubicBezTo>
                  <a:cubicBezTo>
                    <a:pt x="17276" y="2176"/>
                    <a:pt x="17258" y="2159"/>
                    <a:pt x="17241" y="2159"/>
                  </a:cubicBezTo>
                  <a:close/>
                  <a:moveTo>
                    <a:pt x="19199" y="2194"/>
                  </a:moveTo>
                  <a:cubicBezTo>
                    <a:pt x="19164" y="2211"/>
                    <a:pt x="19147" y="2268"/>
                    <a:pt x="19164" y="2302"/>
                  </a:cubicBezTo>
                  <a:cubicBezTo>
                    <a:pt x="19164" y="2320"/>
                    <a:pt x="19199" y="2337"/>
                    <a:pt x="19216" y="2337"/>
                  </a:cubicBezTo>
                  <a:lnTo>
                    <a:pt x="19255" y="2337"/>
                  </a:lnTo>
                  <a:cubicBezTo>
                    <a:pt x="19290" y="2320"/>
                    <a:pt x="19308" y="2268"/>
                    <a:pt x="19290" y="2228"/>
                  </a:cubicBezTo>
                  <a:cubicBezTo>
                    <a:pt x="19273" y="2211"/>
                    <a:pt x="19255" y="2194"/>
                    <a:pt x="19216" y="2194"/>
                  </a:cubicBezTo>
                  <a:close/>
                  <a:moveTo>
                    <a:pt x="4805" y="2302"/>
                  </a:moveTo>
                  <a:cubicBezTo>
                    <a:pt x="4766" y="2320"/>
                    <a:pt x="4748" y="2355"/>
                    <a:pt x="4766" y="2394"/>
                  </a:cubicBezTo>
                  <a:cubicBezTo>
                    <a:pt x="4766" y="2429"/>
                    <a:pt x="4805" y="2446"/>
                    <a:pt x="4840" y="2446"/>
                  </a:cubicBezTo>
                  <a:cubicBezTo>
                    <a:pt x="4840" y="2446"/>
                    <a:pt x="4857" y="2446"/>
                    <a:pt x="4857" y="2429"/>
                  </a:cubicBezTo>
                  <a:cubicBezTo>
                    <a:pt x="4896" y="2429"/>
                    <a:pt x="4914" y="2376"/>
                    <a:pt x="4896" y="2337"/>
                  </a:cubicBezTo>
                  <a:cubicBezTo>
                    <a:pt x="4896" y="2320"/>
                    <a:pt x="4857" y="2302"/>
                    <a:pt x="4840" y="2302"/>
                  </a:cubicBezTo>
                  <a:close/>
                  <a:moveTo>
                    <a:pt x="18890" y="2337"/>
                  </a:moveTo>
                  <a:cubicBezTo>
                    <a:pt x="18890" y="2337"/>
                    <a:pt x="18873" y="2337"/>
                    <a:pt x="18855" y="2355"/>
                  </a:cubicBezTo>
                  <a:cubicBezTo>
                    <a:pt x="18820" y="2376"/>
                    <a:pt x="18799" y="2411"/>
                    <a:pt x="18820" y="2446"/>
                  </a:cubicBezTo>
                  <a:cubicBezTo>
                    <a:pt x="18838" y="2463"/>
                    <a:pt x="18855" y="2485"/>
                    <a:pt x="18890" y="2485"/>
                  </a:cubicBezTo>
                  <a:lnTo>
                    <a:pt x="18929" y="2485"/>
                  </a:lnTo>
                  <a:cubicBezTo>
                    <a:pt x="18964" y="2463"/>
                    <a:pt x="18981" y="2429"/>
                    <a:pt x="18964" y="2394"/>
                  </a:cubicBezTo>
                  <a:cubicBezTo>
                    <a:pt x="18947" y="2355"/>
                    <a:pt x="18929" y="2337"/>
                    <a:pt x="18890" y="2337"/>
                  </a:cubicBezTo>
                  <a:close/>
                  <a:moveTo>
                    <a:pt x="17515" y="2394"/>
                  </a:moveTo>
                  <a:cubicBezTo>
                    <a:pt x="17493" y="2394"/>
                    <a:pt x="17476" y="2394"/>
                    <a:pt x="17458" y="2429"/>
                  </a:cubicBezTo>
                  <a:cubicBezTo>
                    <a:pt x="17441" y="2446"/>
                    <a:pt x="17441" y="2503"/>
                    <a:pt x="17476" y="2520"/>
                  </a:cubicBezTo>
                  <a:cubicBezTo>
                    <a:pt x="17493" y="2537"/>
                    <a:pt x="17515" y="2537"/>
                    <a:pt x="17515" y="2537"/>
                  </a:cubicBezTo>
                  <a:cubicBezTo>
                    <a:pt x="17550" y="2537"/>
                    <a:pt x="17567" y="2520"/>
                    <a:pt x="17585" y="2503"/>
                  </a:cubicBezTo>
                  <a:cubicBezTo>
                    <a:pt x="17602" y="2463"/>
                    <a:pt x="17585" y="2429"/>
                    <a:pt x="17567" y="2394"/>
                  </a:cubicBezTo>
                  <a:close/>
                  <a:moveTo>
                    <a:pt x="4478" y="2446"/>
                  </a:moveTo>
                  <a:cubicBezTo>
                    <a:pt x="4439" y="2463"/>
                    <a:pt x="4422" y="2520"/>
                    <a:pt x="4439" y="2555"/>
                  </a:cubicBezTo>
                  <a:cubicBezTo>
                    <a:pt x="4439" y="2572"/>
                    <a:pt x="4478" y="2594"/>
                    <a:pt x="4496" y="2594"/>
                  </a:cubicBezTo>
                  <a:lnTo>
                    <a:pt x="4531" y="2594"/>
                  </a:lnTo>
                  <a:cubicBezTo>
                    <a:pt x="4570" y="2572"/>
                    <a:pt x="4587" y="2520"/>
                    <a:pt x="4570" y="2485"/>
                  </a:cubicBezTo>
                  <a:cubicBezTo>
                    <a:pt x="4548" y="2463"/>
                    <a:pt x="4531" y="2446"/>
                    <a:pt x="4496" y="2446"/>
                  </a:cubicBezTo>
                  <a:close/>
                  <a:moveTo>
                    <a:pt x="27375" y="2463"/>
                  </a:moveTo>
                  <a:cubicBezTo>
                    <a:pt x="27340" y="2485"/>
                    <a:pt x="27323" y="2537"/>
                    <a:pt x="27340" y="2572"/>
                  </a:cubicBezTo>
                  <a:cubicBezTo>
                    <a:pt x="27358" y="2594"/>
                    <a:pt x="27375" y="2611"/>
                    <a:pt x="27414" y="2611"/>
                  </a:cubicBezTo>
                  <a:cubicBezTo>
                    <a:pt x="27414" y="2611"/>
                    <a:pt x="27432" y="2611"/>
                    <a:pt x="27449" y="2594"/>
                  </a:cubicBezTo>
                  <a:cubicBezTo>
                    <a:pt x="27466" y="2572"/>
                    <a:pt x="27484" y="2537"/>
                    <a:pt x="27466" y="2503"/>
                  </a:cubicBezTo>
                  <a:cubicBezTo>
                    <a:pt x="27449" y="2485"/>
                    <a:pt x="27432" y="2463"/>
                    <a:pt x="27414" y="2463"/>
                  </a:cubicBezTo>
                  <a:close/>
                  <a:moveTo>
                    <a:pt x="18529" y="2485"/>
                  </a:moveTo>
                  <a:cubicBezTo>
                    <a:pt x="18494" y="2503"/>
                    <a:pt x="18472" y="2537"/>
                    <a:pt x="18494" y="2572"/>
                  </a:cubicBezTo>
                  <a:cubicBezTo>
                    <a:pt x="18494" y="2611"/>
                    <a:pt x="18529" y="2629"/>
                    <a:pt x="18546" y="2629"/>
                  </a:cubicBezTo>
                  <a:lnTo>
                    <a:pt x="18581" y="2629"/>
                  </a:lnTo>
                  <a:cubicBezTo>
                    <a:pt x="18620" y="2611"/>
                    <a:pt x="18638" y="2555"/>
                    <a:pt x="18620" y="2520"/>
                  </a:cubicBezTo>
                  <a:cubicBezTo>
                    <a:pt x="18620" y="2503"/>
                    <a:pt x="18581" y="2485"/>
                    <a:pt x="18546" y="2485"/>
                  </a:cubicBezTo>
                  <a:close/>
                  <a:moveTo>
                    <a:pt x="17841" y="2537"/>
                  </a:moveTo>
                  <a:cubicBezTo>
                    <a:pt x="17820" y="2537"/>
                    <a:pt x="17785" y="2555"/>
                    <a:pt x="17785" y="2594"/>
                  </a:cubicBezTo>
                  <a:cubicBezTo>
                    <a:pt x="17767" y="2629"/>
                    <a:pt x="17785" y="2664"/>
                    <a:pt x="17820" y="2681"/>
                  </a:cubicBezTo>
                  <a:lnTo>
                    <a:pt x="17841" y="2681"/>
                  </a:lnTo>
                  <a:cubicBezTo>
                    <a:pt x="17876" y="2681"/>
                    <a:pt x="17911" y="2664"/>
                    <a:pt x="17911" y="2629"/>
                  </a:cubicBezTo>
                  <a:cubicBezTo>
                    <a:pt x="17928" y="2594"/>
                    <a:pt x="17911" y="2555"/>
                    <a:pt x="17859" y="2537"/>
                  </a:cubicBezTo>
                  <a:close/>
                  <a:moveTo>
                    <a:pt x="18202" y="2572"/>
                  </a:moveTo>
                  <a:cubicBezTo>
                    <a:pt x="18168" y="2572"/>
                    <a:pt x="18128" y="2611"/>
                    <a:pt x="18128" y="2646"/>
                  </a:cubicBezTo>
                  <a:cubicBezTo>
                    <a:pt x="18128" y="2681"/>
                    <a:pt x="18168" y="2720"/>
                    <a:pt x="18202" y="2720"/>
                  </a:cubicBezTo>
                  <a:lnTo>
                    <a:pt x="18220" y="2720"/>
                  </a:lnTo>
                  <a:cubicBezTo>
                    <a:pt x="18255" y="2720"/>
                    <a:pt x="18276" y="2681"/>
                    <a:pt x="18276" y="2629"/>
                  </a:cubicBezTo>
                  <a:cubicBezTo>
                    <a:pt x="18276" y="2594"/>
                    <a:pt x="18237" y="2572"/>
                    <a:pt x="18202" y="2572"/>
                  </a:cubicBezTo>
                  <a:close/>
                  <a:moveTo>
                    <a:pt x="4135" y="2611"/>
                  </a:moveTo>
                  <a:cubicBezTo>
                    <a:pt x="4113" y="2629"/>
                    <a:pt x="4096" y="2681"/>
                    <a:pt x="4113" y="2720"/>
                  </a:cubicBezTo>
                  <a:cubicBezTo>
                    <a:pt x="4113" y="2738"/>
                    <a:pt x="4152" y="2755"/>
                    <a:pt x="4169" y="2755"/>
                  </a:cubicBezTo>
                  <a:cubicBezTo>
                    <a:pt x="4187" y="2755"/>
                    <a:pt x="4187" y="2755"/>
                    <a:pt x="4204" y="2738"/>
                  </a:cubicBezTo>
                  <a:cubicBezTo>
                    <a:pt x="4243" y="2720"/>
                    <a:pt x="4261" y="2681"/>
                    <a:pt x="4243" y="2646"/>
                  </a:cubicBezTo>
                  <a:cubicBezTo>
                    <a:pt x="4222" y="2629"/>
                    <a:pt x="4204" y="2611"/>
                    <a:pt x="4169" y="2611"/>
                  </a:cubicBezTo>
                  <a:close/>
                  <a:moveTo>
                    <a:pt x="3826" y="2772"/>
                  </a:moveTo>
                  <a:cubicBezTo>
                    <a:pt x="3787" y="2790"/>
                    <a:pt x="3769" y="2846"/>
                    <a:pt x="3787" y="2881"/>
                  </a:cubicBezTo>
                  <a:cubicBezTo>
                    <a:pt x="3808" y="2899"/>
                    <a:pt x="3826" y="2920"/>
                    <a:pt x="3843" y="2920"/>
                  </a:cubicBezTo>
                  <a:cubicBezTo>
                    <a:pt x="3861" y="2920"/>
                    <a:pt x="3878" y="2920"/>
                    <a:pt x="3878" y="2899"/>
                  </a:cubicBezTo>
                  <a:cubicBezTo>
                    <a:pt x="3917" y="2881"/>
                    <a:pt x="3935" y="2846"/>
                    <a:pt x="3917" y="2811"/>
                  </a:cubicBezTo>
                  <a:cubicBezTo>
                    <a:pt x="3895" y="2790"/>
                    <a:pt x="3878" y="2772"/>
                    <a:pt x="3843" y="2772"/>
                  </a:cubicBezTo>
                  <a:close/>
                  <a:moveTo>
                    <a:pt x="27575" y="2772"/>
                  </a:moveTo>
                  <a:cubicBezTo>
                    <a:pt x="27558" y="2772"/>
                    <a:pt x="27558" y="2790"/>
                    <a:pt x="27540" y="2790"/>
                  </a:cubicBezTo>
                  <a:cubicBezTo>
                    <a:pt x="27501" y="2811"/>
                    <a:pt x="27484" y="2846"/>
                    <a:pt x="27501" y="2881"/>
                  </a:cubicBezTo>
                  <a:cubicBezTo>
                    <a:pt x="27523" y="2920"/>
                    <a:pt x="27558" y="2920"/>
                    <a:pt x="27575" y="2920"/>
                  </a:cubicBezTo>
                  <a:lnTo>
                    <a:pt x="27610" y="2920"/>
                  </a:lnTo>
                  <a:cubicBezTo>
                    <a:pt x="27649" y="2899"/>
                    <a:pt x="27667" y="2864"/>
                    <a:pt x="27649" y="2829"/>
                  </a:cubicBezTo>
                  <a:cubicBezTo>
                    <a:pt x="27632" y="2790"/>
                    <a:pt x="27593" y="2772"/>
                    <a:pt x="27575" y="2772"/>
                  </a:cubicBezTo>
                  <a:close/>
                  <a:moveTo>
                    <a:pt x="3499" y="2938"/>
                  </a:moveTo>
                  <a:cubicBezTo>
                    <a:pt x="3460" y="2955"/>
                    <a:pt x="3443" y="3007"/>
                    <a:pt x="3460" y="3046"/>
                  </a:cubicBezTo>
                  <a:cubicBezTo>
                    <a:pt x="3482" y="3064"/>
                    <a:pt x="3499" y="3081"/>
                    <a:pt x="3534" y="3081"/>
                  </a:cubicBezTo>
                  <a:cubicBezTo>
                    <a:pt x="3534" y="3081"/>
                    <a:pt x="3552" y="3081"/>
                    <a:pt x="3552" y="3064"/>
                  </a:cubicBezTo>
                  <a:cubicBezTo>
                    <a:pt x="3591" y="3046"/>
                    <a:pt x="3608" y="3007"/>
                    <a:pt x="3591" y="2972"/>
                  </a:cubicBezTo>
                  <a:cubicBezTo>
                    <a:pt x="3569" y="2955"/>
                    <a:pt x="3552" y="2938"/>
                    <a:pt x="3534" y="2938"/>
                  </a:cubicBezTo>
                  <a:close/>
                  <a:moveTo>
                    <a:pt x="27740" y="3099"/>
                  </a:moveTo>
                  <a:cubicBezTo>
                    <a:pt x="27740" y="3099"/>
                    <a:pt x="27719" y="3099"/>
                    <a:pt x="27701" y="3116"/>
                  </a:cubicBezTo>
                  <a:cubicBezTo>
                    <a:pt x="27684" y="3138"/>
                    <a:pt x="27667" y="3173"/>
                    <a:pt x="27684" y="3207"/>
                  </a:cubicBezTo>
                  <a:cubicBezTo>
                    <a:pt x="27701" y="3225"/>
                    <a:pt x="27719" y="3247"/>
                    <a:pt x="27740" y="3247"/>
                  </a:cubicBezTo>
                  <a:lnTo>
                    <a:pt x="27775" y="3247"/>
                  </a:lnTo>
                  <a:cubicBezTo>
                    <a:pt x="27810" y="3225"/>
                    <a:pt x="27828" y="3173"/>
                    <a:pt x="27810" y="3138"/>
                  </a:cubicBezTo>
                  <a:cubicBezTo>
                    <a:pt x="27793" y="3116"/>
                    <a:pt x="27775" y="3099"/>
                    <a:pt x="27740" y="3099"/>
                  </a:cubicBezTo>
                  <a:close/>
                  <a:moveTo>
                    <a:pt x="3173" y="3116"/>
                  </a:moveTo>
                  <a:cubicBezTo>
                    <a:pt x="3134" y="3138"/>
                    <a:pt x="3134" y="3190"/>
                    <a:pt x="3156" y="3225"/>
                  </a:cubicBezTo>
                  <a:cubicBezTo>
                    <a:pt x="3156" y="3247"/>
                    <a:pt x="3190" y="3264"/>
                    <a:pt x="3208" y="3264"/>
                  </a:cubicBezTo>
                  <a:cubicBezTo>
                    <a:pt x="3225" y="3264"/>
                    <a:pt x="3243" y="3247"/>
                    <a:pt x="3243" y="3247"/>
                  </a:cubicBezTo>
                  <a:cubicBezTo>
                    <a:pt x="3282" y="3225"/>
                    <a:pt x="3299" y="3173"/>
                    <a:pt x="3264" y="3138"/>
                  </a:cubicBezTo>
                  <a:cubicBezTo>
                    <a:pt x="3264" y="3116"/>
                    <a:pt x="3225" y="3116"/>
                    <a:pt x="3208" y="3116"/>
                  </a:cubicBezTo>
                  <a:close/>
                  <a:moveTo>
                    <a:pt x="2916" y="3316"/>
                  </a:moveTo>
                  <a:cubicBezTo>
                    <a:pt x="2899" y="3316"/>
                    <a:pt x="2881" y="3316"/>
                    <a:pt x="2864" y="3334"/>
                  </a:cubicBezTo>
                  <a:cubicBezTo>
                    <a:pt x="2829" y="3355"/>
                    <a:pt x="2829" y="3390"/>
                    <a:pt x="2847" y="3425"/>
                  </a:cubicBezTo>
                  <a:cubicBezTo>
                    <a:pt x="2864" y="3442"/>
                    <a:pt x="2881" y="3464"/>
                    <a:pt x="2916" y="3464"/>
                  </a:cubicBezTo>
                  <a:cubicBezTo>
                    <a:pt x="2916" y="3464"/>
                    <a:pt x="2938" y="3464"/>
                    <a:pt x="2955" y="3442"/>
                  </a:cubicBezTo>
                  <a:cubicBezTo>
                    <a:pt x="2990" y="3425"/>
                    <a:pt x="2990" y="3373"/>
                    <a:pt x="2973" y="3355"/>
                  </a:cubicBezTo>
                  <a:cubicBezTo>
                    <a:pt x="2955" y="3316"/>
                    <a:pt x="2938" y="3316"/>
                    <a:pt x="2916" y="3316"/>
                  </a:cubicBezTo>
                  <a:close/>
                  <a:moveTo>
                    <a:pt x="27884" y="3425"/>
                  </a:moveTo>
                  <a:cubicBezTo>
                    <a:pt x="27849" y="3442"/>
                    <a:pt x="27828" y="3499"/>
                    <a:pt x="27849" y="3534"/>
                  </a:cubicBezTo>
                  <a:cubicBezTo>
                    <a:pt x="27867" y="3551"/>
                    <a:pt x="27901" y="3573"/>
                    <a:pt x="27919" y="3573"/>
                  </a:cubicBezTo>
                  <a:cubicBezTo>
                    <a:pt x="27936" y="3573"/>
                    <a:pt x="27936" y="3573"/>
                    <a:pt x="27958" y="3551"/>
                  </a:cubicBezTo>
                  <a:cubicBezTo>
                    <a:pt x="27993" y="3534"/>
                    <a:pt x="28010" y="3499"/>
                    <a:pt x="27975" y="3464"/>
                  </a:cubicBezTo>
                  <a:cubicBezTo>
                    <a:pt x="27975" y="3425"/>
                    <a:pt x="27936" y="3425"/>
                    <a:pt x="27919" y="3425"/>
                  </a:cubicBezTo>
                  <a:close/>
                  <a:moveTo>
                    <a:pt x="2629" y="3534"/>
                  </a:moveTo>
                  <a:cubicBezTo>
                    <a:pt x="2612" y="3534"/>
                    <a:pt x="2590" y="3534"/>
                    <a:pt x="2573" y="3551"/>
                  </a:cubicBezTo>
                  <a:cubicBezTo>
                    <a:pt x="2538" y="3573"/>
                    <a:pt x="2538" y="3608"/>
                    <a:pt x="2555" y="3643"/>
                  </a:cubicBezTo>
                  <a:cubicBezTo>
                    <a:pt x="2573" y="3660"/>
                    <a:pt x="2590" y="3682"/>
                    <a:pt x="2629" y="3682"/>
                  </a:cubicBezTo>
                  <a:cubicBezTo>
                    <a:pt x="2629" y="3682"/>
                    <a:pt x="2647" y="3660"/>
                    <a:pt x="2664" y="3660"/>
                  </a:cubicBezTo>
                  <a:cubicBezTo>
                    <a:pt x="2699" y="3643"/>
                    <a:pt x="2699" y="3590"/>
                    <a:pt x="2681" y="3551"/>
                  </a:cubicBezTo>
                  <a:cubicBezTo>
                    <a:pt x="2664" y="3534"/>
                    <a:pt x="2647" y="3534"/>
                    <a:pt x="2629" y="3534"/>
                  </a:cubicBezTo>
                  <a:close/>
                  <a:moveTo>
                    <a:pt x="28102" y="3734"/>
                  </a:moveTo>
                  <a:cubicBezTo>
                    <a:pt x="28084" y="3734"/>
                    <a:pt x="28084" y="3734"/>
                    <a:pt x="28067" y="3751"/>
                  </a:cubicBezTo>
                  <a:cubicBezTo>
                    <a:pt x="28028" y="3769"/>
                    <a:pt x="28010" y="3808"/>
                    <a:pt x="28045" y="3843"/>
                  </a:cubicBezTo>
                  <a:cubicBezTo>
                    <a:pt x="28045" y="3860"/>
                    <a:pt x="28084" y="3878"/>
                    <a:pt x="28102" y="3878"/>
                  </a:cubicBezTo>
                  <a:cubicBezTo>
                    <a:pt x="28119" y="3878"/>
                    <a:pt x="28119" y="3878"/>
                    <a:pt x="28136" y="3860"/>
                  </a:cubicBezTo>
                  <a:cubicBezTo>
                    <a:pt x="28176" y="3843"/>
                    <a:pt x="28193" y="3808"/>
                    <a:pt x="28154" y="3769"/>
                  </a:cubicBezTo>
                  <a:cubicBezTo>
                    <a:pt x="28154" y="3751"/>
                    <a:pt x="28119" y="3734"/>
                    <a:pt x="28102" y="3734"/>
                  </a:cubicBezTo>
                  <a:close/>
                  <a:moveTo>
                    <a:pt x="2338" y="3751"/>
                  </a:moveTo>
                  <a:cubicBezTo>
                    <a:pt x="2320" y="3751"/>
                    <a:pt x="2303" y="3751"/>
                    <a:pt x="2285" y="3769"/>
                  </a:cubicBezTo>
                  <a:cubicBezTo>
                    <a:pt x="2246" y="3791"/>
                    <a:pt x="2246" y="3843"/>
                    <a:pt x="2264" y="3860"/>
                  </a:cubicBezTo>
                  <a:cubicBezTo>
                    <a:pt x="2285" y="3878"/>
                    <a:pt x="2303" y="3899"/>
                    <a:pt x="2338" y="3899"/>
                  </a:cubicBezTo>
                  <a:cubicBezTo>
                    <a:pt x="2338" y="3899"/>
                    <a:pt x="2355" y="3899"/>
                    <a:pt x="2372" y="3878"/>
                  </a:cubicBezTo>
                  <a:cubicBezTo>
                    <a:pt x="2412" y="3860"/>
                    <a:pt x="2412" y="3808"/>
                    <a:pt x="2394" y="3769"/>
                  </a:cubicBezTo>
                  <a:cubicBezTo>
                    <a:pt x="2372" y="3751"/>
                    <a:pt x="2355" y="3751"/>
                    <a:pt x="2338" y="3751"/>
                  </a:cubicBezTo>
                  <a:close/>
                  <a:moveTo>
                    <a:pt x="2046" y="3969"/>
                  </a:moveTo>
                  <a:cubicBezTo>
                    <a:pt x="2029" y="3969"/>
                    <a:pt x="2011" y="3986"/>
                    <a:pt x="1994" y="3986"/>
                  </a:cubicBezTo>
                  <a:cubicBezTo>
                    <a:pt x="1976" y="4026"/>
                    <a:pt x="1959" y="4060"/>
                    <a:pt x="1994" y="4095"/>
                  </a:cubicBezTo>
                  <a:cubicBezTo>
                    <a:pt x="2011" y="4117"/>
                    <a:pt x="2029" y="4117"/>
                    <a:pt x="2046" y="4117"/>
                  </a:cubicBezTo>
                  <a:cubicBezTo>
                    <a:pt x="2068" y="4117"/>
                    <a:pt x="2085" y="4117"/>
                    <a:pt x="2103" y="4095"/>
                  </a:cubicBezTo>
                  <a:cubicBezTo>
                    <a:pt x="2120" y="4078"/>
                    <a:pt x="2120" y="4026"/>
                    <a:pt x="2103" y="4008"/>
                  </a:cubicBezTo>
                  <a:cubicBezTo>
                    <a:pt x="2085" y="3986"/>
                    <a:pt x="2068" y="3969"/>
                    <a:pt x="2046" y="3969"/>
                  </a:cubicBezTo>
                  <a:close/>
                  <a:moveTo>
                    <a:pt x="28302" y="4043"/>
                  </a:moveTo>
                  <a:cubicBezTo>
                    <a:pt x="28284" y="4043"/>
                    <a:pt x="28263" y="4043"/>
                    <a:pt x="28245" y="4060"/>
                  </a:cubicBezTo>
                  <a:cubicBezTo>
                    <a:pt x="28228" y="4078"/>
                    <a:pt x="28210" y="4117"/>
                    <a:pt x="28228" y="4152"/>
                  </a:cubicBezTo>
                  <a:cubicBezTo>
                    <a:pt x="28245" y="4169"/>
                    <a:pt x="28263" y="4187"/>
                    <a:pt x="28302" y="4187"/>
                  </a:cubicBezTo>
                  <a:cubicBezTo>
                    <a:pt x="28302" y="4187"/>
                    <a:pt x="28319" y="4187"/>
                    <a:pt x="28337" y="4169"/>
                  </a:cubicBezTo>
                  <a:cubicBezTo>
                    <a:pt x="28371" y="4152"/>
                    <a:pt x="28371" y="4117"/>
                    <a:pt x="28354" y="4078"/>
                  </a:cubicBezTo>
                  <a:cubicBezTo>
                    <a:pt x="28337" y="4060"/>
                    <a:pt x="28319" y="4043"/>
                    <a:pt x="28302" y="4043"/>
                  </a:cubicBezTo>
                  <a:close/>
                  <a:moveTo>
                    <a:pt x="1776" y="4204"/>
                  </a:moveTo>
                  <a:cubicBezTo>
                    <a:pt x="1759" y="4204"/>
                    <a:pt x="1741" y="4226"/>
                    <a:pt x="1720" y="4226"/>
                  </a:cubicBezTo>
                  <a:cubicBezTo>
                    <a:pt x="1685" y="4260"/>
                    <a:pt x="1685" y="4295"/>
                    <a:pt x="1720" y="4334"/>
                  </a:cubicBezTo>
                  <a:cubicBezTo>
                    <a:pt x="1720" y="4352"/>
                    <a:pt x="1759" y="4352"/>
                    <a:pt x="1776" y="4352"/>
                  </a:cubicBezTo>
                  <a:cubicBezTo>
                    <a:pt x="1794" y="4352"/>
                    <a:pt x="1811" y="4352"/>
                    <a:pt x="1811" y="4334"/>
                  </a:cubicBezTo>
                  <a:cubicBezTo>
                    <a:pt x="1850" y="4313"/>
                    <a:pt x="1850" y="4260"/>
                    <a:pt x="1828" y="4243"/>
                  </a:cubicBezTo>
                  <a:cubicBezTo>
                    <a:pt x="1811" y="4226"/>
                    <a:pt x="1794" y="4204"/>
                    <a:pt x="1776" y="4204"/>
                  </a:cubicBezTo>
                  <a:close/>
                  <a:moveTo>
                    <a:pt x="28502" y="4334"/>
                  </a:moveTo>
                  <a:cubicBezTo>
                    <a:pt x="28480" y="4334"/>
                    <a:pt x="28480" y="4352"/>
                    <a:pt x="28463" y="4352"/>
                  </a:cubicBezTo>
                  <a:cubicBezTo>
                    <a:pt x="28428" y="4369"/>
                    <a:pt x="28428" y="4421"/>
                    <a:pt x="28445" y="4461"/>
                  </a:cubicBezTo>
                  <a:cubicBezTo>
                    <a:pt x="28463" y="4478"/>
                    <a:pt x="28480" y="4478"/>
                    <a:pt x="28502" y="4478"/>
                  </a:cubicBezTo>
                  <a:lnTo>
                    <a:pt x="28554" y="4478"/>
                  </a:lnTo>
                  <a:cubicBezTo>
                    <a:pt x="28572" y="4443"/>
                    <a:pt x="28589" y="4404"/>
                    <a:pt x="28554" y="4369"/>
                  </a:cubicBezTo>
                  <a:cubicBezTo>
                    <a:pt x="28554" y="4352"/>
                    <a:pt x="28519" y="4334"/>
                    <a:pt x="28502" y="4334"/>
                  </a:cubicBezTo>
                  <a:close/>
                  <a:moveTo>
                    <a:pt x="1502" y="4461"/>
                  </a:moveTo>
                  <a:cubicBezTo>
                    <a:pt x="1485" y="4461"/>
                    <a:pt x="1467" y="4461"/>
                    <a:pt x="1450" y="4478"/>
                  </a:cubicBezTo>
                  <a:cubicBezTo>
                    <a:pt x="1415" y="4495"/>
                    <a:pt x="1415" y="4552"/>
                    <a:pt x="1450" y="4569"/>
                  </a:cubicBezTo>
                  <a:cubicBezTo>
                    <a:pt x="1467" y="4587"/>
                    <a:pt x="1485" y="4604"/>
                    <a:pt x="1502" y="4604"/>
                  </a:cubicBezTo>
                  <a:cubicBezTo>
                    <a:pt x="1524" y="4604"/>
                    <a:pt x="1541" y="4587"/>
                    <a:pt x="1559" y="4587"/>
                  </a:cubicBezTo>
                  <a:cubicBezTo>
                    <a:pt x="1576" y="4552"/>
                    <a:pt x="1576" y="4495"/>
                    <a:pt x="1559" y="4478"/>
                  </a:cubicBezTo>
                  <a:cubicBezTo>
                    <a:pt x="1541" y="4461"/>
                    <a:pt x="1524" y="4461"/>
                    <a:pt x="1502" y="4461"/>
                  </a:cubicBezTo>
                  <a:close/>
                  <a:moveTo>
                    <a:pt x="28720" y="4622"/>
                  </a:moveTo>
                  <a:cubicBezTo>
                    <a:pt x="28698" y="4622"/>
                    <a:pt x="28680" y="4639"/>
                    <a:pt x="28680" y="4639"/>
                  </a:cubicBezTo>
                  <a:cubicBezTo>
                    <a:pt x="28646" y="4678"/>
                    <a:pt x="28646" y="4713"/>
                    <a:pt x="28663" y="4748"/>
                  </a:cubicBezTo>
                  <a:cubicBezTo>
                    <a:pt x="28680" y="4770"/>
                    <a:pt x="28698" y="4770"/>
                    <a:pt x="28720" y="4770"/>
                  </a:cubicBezTo>
                  <a:lnTo>
                    <a:pt x="28754" y="4770"/>
                  </a:lnTo>
                  <a:cubicBezTo>
                    <a:pt x="28789" y="4730"/>
                    <a:pt x="28807" y="4696"/>
                    <a:pt x="28772" y="4661"/>
                  </a:cubicBezTo>
                  <a:cubicBezTo>
                    <a:pt x="28754" y="4639"/>
                    <a:pt x="28737" y="4622"/>
                    <a:pt x="28720" y="4622"/>
                  </a:cubicBezTo>
                  <a:close/>
                  <a:moveTo>
                    <a:pt x="1232" y="4696"/>
                  </a:moveTo>
                  <a:cubicBezTo>
                    <a:pt x="1215" y="4696"/>
                    <a:pt x="1198" y="4713"/>
                    <a:pt x="1198" y="4730"/>
                  </a:cubicBezTo>
                  <a:cubicBezTo>
                    <a:pt x="1158" y="4748"/>
                    <a:pt x="1158" y="4804"/>
                    <a:pt x="1198" y="4822"/>
                  </a:cubicBezTo>
                  <a:cubicBezTo>
                    <a:pt x="1198" y="4839"/>
                    <a:pt x="1215" y="4839"/>
                    <a:pt x="1232" y="4839"/>
                  </a:cubicBezTo>
                  <a:cubicBezTo>
                    <a:pt x="1250" y="4839"/>
                    <a:pt x="1267" y="4839"/>
                    <a:pt x="1285" y="4822"/>
                  </a:cubicBezTo>
                  <a:cubicBezTo>
                    <a:pt x="1324" y="4804"/>
                    <a:pt x="1324" y="4748"/>
                    <a:pt x="1285" y="4730"/>
                  </a:cubicBezTo>
                  <a:cubicBezTo>
                    <a:pt x="1267" y="4713"/>
                    <a:pt x="1250" y="4696"/>
                    <a:pt x="1232" y="4696"/>
                  </a:cubicBezTo>
                  <a:close/>
                  <a:moveTo>
                    <a:pt x="28937" y="4913"/>
                  </a:moveTo>
                  <a:cubicBezTo>
                    <a:pt x="28915" y="4913"/>
                    <a:pt x="28898" y="4931"/>
                    <a:pt x="28898" y="4931"/>
                  </a:cubicBezTo>
                  <a:cubicBezTo>
                    <a:pt x="28863" y="4965"/>
                    <a:pt x="28863" y="5005"/>
                    <a:pt x="28881" y="5039"/>
                  </a:cubicBezTo>
                  <a:cubicBezTo>
                    <a:pt x="28898" y="5057"/>
                    <a:pt x="28915" y="5057"/>
                    <a:pt x="28937" y="5057"/>
                  </a:cubicBezTo>
                  <a:cubicBezTo>
                    <a:pt x="28954" y="5057"/>
                    <a:pt x="28972" y="5057"/>
                    <a:pt x="28989" y="5039"/>
                  </a:cubicBezTo>
                  <a:cubicBezTo>
                    <a:pt x="29007" y="5022"/>
                    <a:pt x="29024" y="4987"/>
                    <a:pt x="28989" y="4948"/>
                  </a:cubicBezTo>
                  <a:cubicBezTo>
                    <a:pt x="28989" y="4931"/>
                    <a:pt x="28954" y="4913"/>
                    <a:pt x="28937" y="4913"/>
                  </a:cubicBezTo>
                  <a:close/>
                  <a:moveTo>
                    <a:pt x="997" y="4965"/>
                  </a:moveTo>
                  <a:cubicBezTo>
                    <a:pt x="958" y="4965"/>
                    <a:pt x="941" y="4965"/>
                    <a:pt x="941" y="4987"/>
                  </a:cubicBezTo>
                  <a:cubicBezTo>
                    <a:pt x="906" y="5022"/>
                    <a:pt x="906" y="5057"/>
                    <a:pt x="941" y="5096"/>
                  </a:cubicBezTo>
                  <a:cubicBezTo>
                    <a:pt x="958" y="5113"/>
                    <a:pt x="980" y="5113"/>
                    <a:pt x="997" y="5113"/>
                  </a:cubicBezTo>
                  <a:cubicBezTo>
                    <a:pt x="1015" y="5113"/>
                    <a:pt x="1032" y="5096"/>
                    <a:pt x="1050" y="5096"/>
                  </a:cubicBezTo>
                  <a:lnTo>
                    <a:pt x="1032" y="5096"/>
                  </a:lnTo>
                  <a:cubicBezTo>
                    <a:pt x="1067" y="5057"/>
                    <a:pt x="1067" y="5005"/>
                    <a:pt x="1032" y="4987"/>
                  </a:cubicBezTo>
                  <a:cubicBezTo>
                    <a:pt x="1015" y="4965"/>
                    <a:pt x="1015" y="4965"/>
                    <a:pt x="997" y="4965"/>
                  </a:cubicBezTo>
                  <a:close/>
                  <a:moveTo>
                    <a:pt x="29172" y="5205"/>
                  </a:moveTo>
                  <a:cubicBezTo>
                    <a:pt x="29155" y="5205"/>
                    <a:pt x="29133" y="5205"/>
                    <a:pt x="29115" y="5222"/>
                  </a:cubicBezTo>
                  <a:cubicBezTo>
                    <a:pt x="29081" y="5240"/>
                    <a:pt x="29081" y="5292"/>
                    <a:pt x="29098" y="5331"/>
                  </a:cubicBezTo>
                  <a:cubicBezTo>
                    <a:pt x="29115" y="5348"/>
                    <a:pt x="29133" y="5348"/>
                    <a:pt x="29172" y="5348"/>
                  </a:cubicBezTo>
                  <a:cubicBezTo>
                    <a:pt x="29172" y="5348"/>
                    <a:pt x="29189" y="5348"/>
                    <a:pt x="29207" y="5331"/>
                  </a:cubicBezTo>
                  <a:cubicBezTo>
                    <a:pt x="29242" y="5313"/>
                    <a:pt x="29242" y="5257"/>
                    <a:pt x="29224" y="5240"/>
                  </a:cubicBezTo>
                  <a:cubicBezTo>
                    <a:pt x="29207" y="5222"/>
                    <a:pt x="29189" y="5205"/>
                    <a:pt x="29172" y="5205"/>
                  </a:cubicBezTo>
                  <a:close/>
                  <a:moveTo>
                    <a:pt x="741" y="5240"/>
                  </a:moveTo>
                  <a:cubicBezTo>
                    <a:pt x="723" y="5240"/>
                    <a:pt x="706" y="5240"/>
                    <a:pt x="688" y="5257"/>
                  </a:cubicBezTo>
                  <a:cubicBezTo>
                    <a:pt x="671" y="5292"/>
                    <a:pt x="671" y="5331"/>
                    <a:pt x="706" y="5366"/>
                  </a:cubicBezTo>
                  <a:cubicBezTo>
                    <a:pt x="706" y="5383"/>
                    <a:pt x="723" y="5383"/>
                    <a:pt x="741" y="5383"/>
                  </a:cubicBezTo>
                  <a:cubicBezTo>
                    <a:pt x="762" y="5383"/>
                    <a:pt x="797" y="5366"/>
                    <a:pt x="797" y="5348"/>
                  </a:cubicBezTo>
                  <a:cubicBezTo>
                    <a:pt x="832" y="5331"/>
                    <a:pt x="832" y="5274"/>
                    <a:pt x="797" y="5257"/>
                  </a:cubicBezTo>
                  <a:cubicBezTo>
                    <a:pt x="780" y="5240"/>
                    <a:pt x="762" y="5240"/>
                    <a:pt x="741" y="5240"/>
                  </a:cubicBezTo>
                  <a:close/>
                  <a:moveTo>
                    <a:pt x="29390" y="5492"/>
                  </a:moveTo>
                  <a:cubicBezTo>
                    <a:pt x="29372" y="5492"/>
                    <a:pt x="29350" y="5492"/>
                    <a:pt x="29350" y="5509"/>
                  </a:cubicBezTo>
                  <a:cubicBezTo>
                    <a:pt x="29316" y="5531"/>
                    <a:pt x="29316" y="5566"/>
                    <a:pt x="29333" y="5601"/>
                  </a:cubicBezTo>
                  <a:cubicBezTo>
                    <a:pt x="29350" y="5618"/>
                    <a:pt x="29372" y="5640"/>
                    <a:pt x="29390" y="5640"/>
                  </a:cubicBezTo>
                  <a:cubicBezTo>
                    <a:pt x="29407" y="5640"/>
                    <a:pt x="29424" y="5618"/>
                    <a:pt x="29442" y="5618"/>
                  </a:cubicBezTo>
                  <a:cubicBezTo>
                    <a:pt x="29459" y="5583"/>
                    <a:pt x="29481" y="5548"/>
                    <a:pt x="29442" y="5509"/>
                  </a:cubicBezTo>
                  <a:cubicBezTo>
                    <a:pt x="29424" y="5492"/>
                    <a:pt x="29407" y="5492"/>
                    <a:pt x="29390" y="5492"/>
                  </a:cubicBezTo>
                  <a:close/>
                  <a:moveTo>
                    <a:pt x="523" y="5509"/>
                  </a:moveTo>
                  <a:cubicBezTo>
                    <a:pt x="506" y="5509"/>
                    <a:pt x="471" y="5531"/>
                    <a:pt x="471" y="5548"/>
                  </a:cubicBezTo>
                  <a:cubicBezTo>
                    <a:pt x="436" y="5583"/>
                    <a:pt x="453" y="5618"/>
                    <a:pt x="471" y="5657"/>
                  </a:cubicBezTo>
                  <a:lnTo>
                    <a:pt x="523" y="5657"/>
                  </a:lnTo>
                  <a:cubicBezTo>
                    <a:pt x="545" y="5657"/>
                    <a:pt x="562" y="5657"/>
                    <a:pt x="580" y="5640"/>
                  </a:cubicBezTo>
                  <a:cubicBezTo>
                    <a:pt x="597" y="5601"/>
                    <a:pt x="597" y="5566"/>
                    <a:pt x="562" y="5531"/>
                  </a:cubicBezTo>
                  <a:cubicBezTo>
                    <a:pt x="545" y="5531"/>
                    <a:pt x="545" y="5509"/>
                    <a:pt x="523" y="5509"/>
                  </a:cubicBezTo>
                  <a:close/>
                  <a:moveTo>
                    <a:pt x="29625" y="5766"/>
                  </a:moveTo>
                  <a:cubicBezTo>
                    <a:pt x="29607" y="5766"/>
                    <a:pt x="29590" y="5766"/>
                    <a:pt x="29568" y="5783"/>
                  </a:cubicBezTo>
                  <a:cubicBezTo>
                    <a:pt x="29551" y="5801"/>
                    <a:pt x="29533" y="5857"/>
                    <a:pt x="29568" y="5892"/>
                  </a:cubicBezTo>
                  <a:cubicBezTo>
                    <a:pt x="29590" y="5910"/>
                    <a:pt x="29607" y="5910"/>
                    <a:pt x="29625" y="5910"/>
                  </a:cubicBezTo>
                  <a:cubicBezTo>
                    <a:pt x="29642" y="5910"/>
                    <a:pt x="29659" y="5910"/>
                    <a:pt x="29659" y="5892"/>
                  </a:cubicBezTo>
                  <a:cubicBezTo>
                    <a:pt x="29699" y="5875"/>
                    <a:pt x="29699" y="5818"/>
                    <a:pt x="29677" y="5801"/>
                  </a:cubicBezTo>
                  <a:cubicBezTo>
                    <a:pt x="29659" y="5783"/>
                    <a:pt x="29642" y="5766"/>
                    <a:pt x="29625" y="5766"/>
                  </a:cubicBezTo>
                  <a:close/>
                  <a:moveTo>
                    <a:pt x="306" y="5801"/>
                  </a:moveTo>
                  <a:cubicBezTo>
                    <a:pt x="288" y="5801"/>
                    <a:pt x="253" y="5818"/>
                    <a:pt x="253" y="5836"/>
                  </a:cubicBezTo>
                  <a:cubicBezTo>
                    <a:pt x="218" y="5875"/>
                    <a:pt x="236" y="5910"/>
                    <a:pt x="253" y="5944"/>
                  </a:cubicBezTo>
                  <a:lnTo>
                    <a:pt x="306" y="5944"/>
                  </a:lnTo>
                  <a:cubicBezTo>
                    <a:pt x="327" y="5944"/>
                    <a:pt x="345" y="5944"/>
                    <a:pt x="362" y="5927"/>
                  </a:cubicBezTo>
                  <a:cubicBezTo>
                    <a:pt x="379" y="5892"/>
                    <a:pt x="379" y="5857"/>
                    <a:pt x="345" y="5818"/>
                  </a:cubicBezTo>
                  <a:cubicBezTo>
                    <a:pt x="327" y="5818"/>
                    <a:pt x="327" y="5801"/>
                    <a:pt x="306" y="5801"/>
                  </a:cubicBezTo>
                  <a:close/>
                  <a:moveTo>
                    <a:pt x="29860" y="6036"/>
                  </a:moveTo>
                  <a:cubicBezTo>
                    <a:pt x="29842" y="6036"/>
                    <a:pt x="29825" y="6053"/>
                    <a:pt x="29807" y="6053"/>
                  </a:cubicBezTo>
                  <a:cubicBezTo>
                    <a:pt x="29768" y="6092"/>
                    <a:pt x="29768" y="6127"/>
                    <a:pt x="29807" y="6162"/>
                  </a:cubicBezTo>
                  <a:cubicBezTo>
                    <a:pt x="29807" y="6184"/>
                    <a:pt x="29842" y="6184"/>
                    <a:pt x="29860" y="6184"/>
                  </a:cubicBezTo>
                  <a:cubicBezTo>
                    <a:pt x="29877" y="6184"/>
                    <a:pt x="29877" y="6184"/>
                    <a:pt x="29894" y="6162"/>
                  </a:cubicBezTo>
                  <a:cubicBezTo>
                    <a:pt x="29934" y="6145"/>
                    <a:pt x="29934" y="6092"/>
                    <a:pt x="29916" y="6075"/>
                  </a:cubicBezTo>
                  <a:cubicBezTo>
                    <a:pt x="29894" y="6053"/>
                    <a:pt x="29877" y="6036"/>
                    <a:pt x="29860" y="6036"/>
                  </a:cubicBezTo>
                  <a:close/>
                  <a:moveTo>
                    <a:pt x="88" y="6092"/>
                  </a:moveTo>
                  <a:cubicBezTo>
                    <a:pt x="71" y="6092"/>
                    <a:pt x="36" y="6110"/>
                    <a:pt x="36" y="6127"/>
                  </a:cubicBezTo>
                  <a:cubicBezTo>
                    <a:pt x="1" y="6162"/>
                    <a:pt x="18" y="6201"/>
                    <a:pt x="36" y="6236"/>
                  </a:cubicBezTo>
                  <a:lnTo>
                    <a:pt x="88" y="6236"/>
                  </a:lnTo>
                  <a:cubicBezTo>
                    <a:pt x="110" y="6236"/>
                    <a:pt x="127" y="6236"/>
                    <a:pt x="145" y="6219"/>
                  </a:cubicBezTo>
                  <a:cubicBezTo>
                    <a:pt x="162" y="6184"/>
                    <a:pt x="162" y="6145"/>
                    <a:pt x="127" y="6110"/>
                  </a:cubicBezTo>
                  <a:cubicBezTo>
                    <a:pt x="110" y="6110"/>
                    <a:pt x="110" y="6092"/>
                    <a:pt x="88" y="6092"/>
                  </a:cubicBezTo>
                  <a:close/>
                  <a:moveTo>
                    <a:pt x="30095" y="6327"/>
                  </a:moveTo>
                  <a:cubicBezTo>
                    <a:pt x="30077" y="6327"/>
                    <a:pt x="30060" y="6327"/>
                    <a:pt x="30042" y="6345"/>
                  </a:cubicBezTo>
                  <a:cubicBezTo>
                    <a:pt x="30003" y="6362"/>
                    <a:pt x="30003" y="6419"/>
                    <a:pt x="30042" y="6436"/>
                  </a:cubicBezTo>
                  <a:cubicBezTo>
                    <a:pt x="30042" y="6454"/>
                    <a:pt x="30060" y="6471"/>
                    <a:pt x="30095" y="6471"/>
                  </a:cubicBezTo>
                  <a:cubicBezTo>
                    <a:pt x="30112" y="6471"/>
                    <a:pt x="30112" y="6454"/>
                    <a:pt x="30134" y="6454"/>
                  </a:cubicBezTo>
                  <a:cubicBezTo>
                    <a:pt x="30169" y="6419"/>
                    <a:pt x="30169" y="6380"/>
                    <a:pt x="30151" y="6345"/>
                  </a:cubicBezTo>
                  <a:cubicBezTo>
                    <a:pt x="30134" y="6327"/>
                    <a:pt x="30112" y="6327"/>
                    <a:pt x="30095" y="6327"/>
                  </a:cubicBezTo>
                  <a:close/>
                  <a:moveTo>
                    <a:pt x="30330" y="6597"/>
                  </a:moveTo>
                  <a:cubicBezTo>
                    <a:pt x="30312" y="6597"/>
                    <a:pt x="30295" y="6597"/>
                    <a:pt x="30277" y="6619"/>
                  </a:cubicBezTo>
                  <a:cubicBezTo>
                    <a:pt x="30242" y="6636"/>
                    <a:pt x="30242" y="6688"/>
                    <a:pt x="30277" y="6706"/>
                  </a:cubicBezTo>
                  <a:cubicBezTo>
                    <a:pt x="30277" y="6728"/>
                    <a:pt x="30295" y="6745"/>
                    <a:pt x="30330" y="6745"/>
                  </a:cubicBezTo>
                  <a:cubicBezTo>
                    <a:pt x="30351" y="6745"/>
                    <a:pt x="30351" y="6745"/>
                    <a:pt x="30369" y="6728"/>
                  </a:cubicBezTo>
                  <a:cubicBezTo>
                    <a:pt x="30403" y="6688"/>
                    <a:pt x="30403" y="6654"/>
                    <a:pt x="30386" y="6619"/>
                  </a:cubicBezTo>
                  <a:cubicBezTo>
                    <a:pt x="30369" y="6597"/>
                    <a:pt x="30351" y="6597"/>
                    <a:pt x="30330" y="6597"/>
                  </a:cubicBezTo>
                  <a:close/>
                  <a:moveTo>
                    <a:pt x="30569" y="6871"/>
                  </a:moveTo>
                  <a:cubicBezTo>
                    <a:pt x="30547" y="6871"/>
                    <a:pt x="30530" y="6871"/>
                    <a:pt x="30512" y="6889"/>
                  </a:cubicBezTo>
                  <a:cubicBezTo>
                    <a:pt x="30477" y="6923"/>
                    <a:pt x="30477" y="6963"/>
                    <a:pt x="30512" y="6997"/>
                  </a:cubicBezTo>
                  <a:cubicBezTo>
                    <a:pt x="30530" y="7015"/>
                    <a:pt x="30547" y="7015"/>
                    <a:pt x="30569" y="7015"/>
                  </a:cubicBezTo>
                  <a:cubicBezTo>
                    <a:pt x="30586" y="7015"/>
                    <a:pt x="30604" y="7015"/>
                    <a:pt x="30621" y="6997"/>
                  </a:cubicBezTo>
                  <a:cubicBezTo>
                    <a:pt x="30638" y="6963"/>
                    <a:pt x="30638" y="6923"/>
                    <a:pt x="30621" y="6889"/>
                  </a:cubicBezTo>
                  <a:cubicBezTo>
                    <a:pt x="30604" y="6871"/>
                    <a:pt x="30586" y="6871"/>
                    <a:pt x="30569" y="6871"/>
                  </a:cubicBezTo>
                  <a:close/>
                  <a:moveTo>
                    <a:pt x="30821" y="7124"/>
                  </a:moveTo>
                  <a:cubicBezTo>
                    <a:pt x="30804" y="7124"/>
                    <a:pt x="30786" y="7141"/>
                    <a:pt x="30765" y="7141"/>
                  </a:cubicBezTo>
                  <a:cubicBezTo>
                    <a:pt x="30730" y="7180"/>
                    <a:pt x="30730" y="7215"/>
                    <a:pt x="30765" y="7250"/>
                  </a:cubicBezTo>
                  <a:cubicBezTo>
                    <a:pt x="30786" y="7272"/>
                    <a:pt x="30804" y="7272"/>
                    <a:pt x="30821" y="7272"/>
                  </a:cubicBezTo>
                  <a:cubicBezTo>
                    <a:pt x="30839" y="7272"/>
                    <a:pt x="30856" y="7272"/>
                    <a:pt x="30856" y="7250"/>
                  </a:cubicBezTo>
                  <a:cubicBezTo>
                    <a:pt x="30895" y="7232"/>
                    <a:pt x="30895" y="7180"/>
                    <a:pt x="30873" y="7163"/>
                  </a:cubicBezTo>
                  <a:cubicBezTo>
                    <a:pt x="30856" y="7141"/>
                    <a:pt x="30839" y="7124"/>
                    <a:pt x="30821" y="7124"/>
                  </a:cubicBezTo>
                  <a:close/>
                  <a:moveTo>
                    <a:pt x="31056" y="7398"/>
                  </a:moveTo>
                  <a:cubicBezTo>
                    <a:pt x="31039" y="7398"/>
                    <a:pt x="31021" y="7398"/>
                    <a:pt x="31021" y="7415"/>
                  </a:cubicBezTo>
                  <a:cubicBezTo>
                    <a:pt x="30982" y="7433"/>
                    <a:pt x="30982" y="7489"/>
                    <a:pt x="31004" y="7524"/>
                  </a:cubicBezTo>
                  <a:cubicBezTo>
                    <a:pt x="31021" y="7541"/>
                    <a:pt x="31039" y="7541"/>
                    <a:pt x="31056" y="7541"/>
                  </a:cubicBezTo>
                  <a:cubicBezTo>
                    <a:pt x="31074" y="7541"/>
                    <a:pt x="31091" y="7541"/>
                    <a:pt x="31113" y="7524"/>
                  </a:cubicBezTo>
                  <a:lnTo>
                    <a:pt x="31130" y="7507"/>
                  </a:lnTo>
                  <a:cubicBezTo>
                    <a:pt x="31113" y="7489"/>
                    <a:pt x="31130" y="7489"/>
                    <a:pt x="31130" y="7467"/>
                  </a:cubicBezTo>
                  <a:cubicBezTo>
                    <a:pt x="31130" y="7450"/>
                    <a:pt x="31130" y="7433"/>
                    <a:pt x="31113" y="7433"/>
                  </a:cubicBezTo>
                  <a:cubicBezTo>
                    <a:pt x="31091" y="7415"/>
                    <a:pt x="31074" y="7398"/>
                    <a:pt x="31056" y="7398"/>
                  </a:cubicBezTo>
                  <a:close/>
                  <a:moveTo>
                    <a:pt x="31200" y="7724"/>
                  </a:moveTo>
                  <a:cubicBezTo>
                    <a:pt x="31165" y="7724"/>
                    <a:pt x="31148" y="7759"/>
                    <a:pt x="31148" y="7794"/>
                  </a:cubicBezTo>
                  <a:cubicBezTo>
                    <a:pt x="31148" y="7833"/>
                    <a:pt x="31182" y="7868"/>
                    <a:pt x="31222" y="7868"/>
                  </a:cubicBezTo>
                  <a:lnTo>
                    <a:pt x="31239" y="7868"/>
                  </a:lnTo>
                  <a:cubicBezTo>
                    <a:pt x="31274" y="7850"/>
                    <a:pt x="31291" y="7815"/>
                    <a:pt x="31291" y="7776"/>
                  </a:cubicBezTo>
                  <a:cubicBezTo>
                    <a:pt x="31291" y="7742"/>
                    <a:pt x="31256" y="7724"/>
                    <a:pt x="31222" y="7724"/>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59"/>
            <p:cNvSpPr/>
            <p:nvPr/>
          </p:nvSpPr>
          <p:spPr>
            <a:xfrm rot="-5400000">
              <a:off x="6437987" y="1947372"/>
              <a:ext cx="5603471" cy="1257436"/>
            </a:xfrm>
            <a:custGeom>
              <a:avLst/>
              <a:gdLst/>
              <a:ahLst/>
              <a:cxnLst/>
              <a:rect l="l" t="t" r="r" b="b"/>
              <a:pathLst>
                <a:path w="31331" h="7707" extrusionOk="0">
                  <a:moveTo>
                    <a:pt x="24386" y="1"/>
                  </a:moveTo>
                  <a:cubicBezTo>
                    <a:pt x="24346" y="1"/>
                    <a:pt x="24312" y="36"/>
                    <a:pt x="24312" y="70"/>
                  </a:cubicBezTo>
                  <a:cubicBezTo>
                    <a:pt x="24312" y="109"/>
                    <a:pt x="24346" y="144"/>
                    <a:pt x="24386" y="144"/>
                  </a:cubicBezTo>
                  <a:cubicBezTo>
                    <a:pt x="24420" y="144"/>
                    <a:pt x="24455" y="127"/>
                    <a:pt x="24455" y="92"/>
                  </a:cubicBezTo>
                  <a:cubicBezTo>
                    <a:pt x="24455" y="36"/>
                    <a:pt x="24420" y="1"/>
                    <a:pt x="24386" y="1"/>
                  </a:cubicBezTo>
                  <a:close/>
                  <a:moveTo>
                    <a:pt x="24020" y="18"/>
                  </a:moveTo>
                  <a:cubicBezTo>
                    <a:pt x="23968" y="18"/>
                    <a:pt x="23951" y="53"/>
                    <a:pt x="23951" y="92"/>
                  </a:cubicBezTo>
                  <a:cubicBezTo>
                    <a:pt x="23951" y="127"/>
                    <a:pt x="23985" y="162"/>
                    <a:pt x="24020" y="162"/>
                  </a:cubicBezTo>
                  <a:cubicBezTo>
                    <a:pt x="24059" y="162"/>
                    <a:pt x="24094" y="127"/>
                    <a:pt x="24094" y="92"/>
                  </a:cubicBezTo>
                  <a:cubicBezTo>
                    <a:pt x="24094" y="36"/>
                    <a:pt x="24059" y="18"/>
                    <a:pt x="24020" y="18"/>
                  </a:cubicBezTo>
                  <a:close/>
                  <a:moveTo>
                    <a:pt x="24747" y="36"/>
                  </a:moveTo>
                  <a:cubicBezTo>
                    <a:pt x="24712" y="36"/>
                    <a:pt x="24673" y="70"/>
                    <a:pt x="24673" y="109"/>
                  </a:cubicBezTo>
                  <a:cubicBezTo>
                    <a:pt x="24673" y="144"/>
                    <a:pt x="24695" y="179"/>
                    <a:pt x="24729" y="179"/>
                  </a:cubicBezTo>
                  <a:lnTo>
                    <a:pt x="24747" y="179"/>
                  </a:lnTo>
                  <a:cubicBezTo>
                    <a:pt x="24782" y="179"/>
                    <a:pt x="24803" y="162"/>
                    <a:pt x="24821" y="127"/>
                  </a:cubicBezTo>
                  <a:cubicBezTo>
                    <a:pt x="24821" y="92"/>
                    <a:pt x="24803" y="36"/>
                    <a:pt x="24747" y="36"/>
                  </a:cubicBezTo>
                  <a:close/>
                  <a:moveTo>
                    <a:pt x="23659" y="53"/>
                  </a:moveTo>
                  <a:lnTo>
                    <a:pt x="23642" y="70"/>
                  </a:lnTo>
                  <a:cubicBezTo>
                    <a:pt x="23607" y="70"/>
                    <a:pt x="23585" y="109"/>
                    <a:pt x="23585" y="144"/>
                  </a:cubicBezTo>
                  <a:cubicBezTo>
                    <a:pt x="23607" y="179"/>
                    <a:pt x="23624" y="201"/>
                    <a:pt x="23659" y="201"/>
                  </a:cubicBezTo>
                  <a:lnTo>
                    <a:pt x="23676" y="201"/>
                  </a:lnTo>
                  <a:cubicBezTo>
                    <a:pt x="23716" y="201"/>
                    <a:pt x="23733" y="162"/>
                    <a:pt x="23733" y="127"/>
                  </a:cubicBezTo>
                  <a:cubicBezTo>
                    <a:pt x="23733" y="92"/>
                    <a:pt x="23694" y="53"/>
                    <a:pt x="23659" y="53"/>
                  </a:cubicBezTo>
                  <a:close/>
                  <a:moveTo>
                    <a:pt x="25091" y="109"/>
                  </a:moveTo>
                  <a:cubicBezTo>
                    <a:pt x="25073" y="109"/>
                    <a:pt x="25038" y="144"/>
                    <a:pt x="25038" y="162"/>
                  </a:cubicBezTo>
                  <a:cubicBezTo>
                    <a:pt x="25021" y="201"/>
                    <a:pt x="25038" y="253"/>
                    <a:pt x="25073" y="253"/>
                  </a:cubicBezTo>
                  <a:lnTo>
                    <a:pt x="25091" y="253"/>
                  </a:lnTo>
                  <a:cubicBezTo>
                    <a:pt x="25130" y="253"/>
                    <a:pt x="25165" y="236"/>
                    <a:pt x="25165" y="218"/>
                  </a:cubicBezTo>
                  <a:cubicBezTo>
                    <a:pt x="25182" y="162"/>
                    <a:pt x="25165" y="127"/>
                    <a:pt x="25108" y="127"/>
                  </a:cubicBezTo>
                  <a:cubicBezTo>
                    <a:pt x="25108" y="109"/>
                    <a:pt x="25108" y="109"/>
                    <a:pt x="25091" y="109"/>
                  </a:cubicBezTo>
                  <a:close/>
                  <a:moveTo>
                    <a:pt x="14086" y="144"/>
                  </a:moveTo>
                  <a:cubicBezTo>
                    <a:pt x="14051" y="144"/>
                    <a:pt x="14012" y="179"/>
                    <a:pt x="14012" y="218"/>
                  </a:cubicBezTo>
                  <a:cubicBezTo>
                    <a:pt x="14012" y="253"/>
                    <a:pt x="14051" y="288"/>
                    <a:pt x="14086" y="288"/>
                  </a:cubicBezTo>
                  <a:cubicBezTo>
                    <a:pt x="14121" y="288"/>
                    <a:pt x="14160" y="270"/>
                    <a:pt x="14160" y="236"/>
                  </a:cubicBezTo>
                  <a:cubicBezTo>
                    <a:pt x="14160" y="179"/>
                    <a:pt x="14121" y="144"/>
                    <a:pt x="14086" y="144"/>
                  </a:cubicBezTo>
                  <a:close/>
                  <a:moveTo>
                    <a:pt x="23298" y="144"/>
                  </a:moveTo>
                  <a:cubicBezTo>
                    <a:pt x="23241" y="144"/>
                    <a:pt x="23224" y="201"/>
                    <a:pt x="23241" y="236"/>
                  </a:cubicBezTo>
                  <a:cubicBezTo>
                    <a:pt x="23241" y="270"/>
                    <a:pt x="23280" y="288"/>
                    <a:pt x="23315" y="288"/>
                  </a:cubicBezTo>
                  <a:lnTo>
                    <a:pt x="23333" y="288"/>
                  </a:lnTo>
                  <a:cubicBezTo>
                    <a:pt x="23367" y="270"/>
                    <a:pt x="23389" y="236"/>
                    <a:pt x="23367" y="201"/>
                  </a:cubicBezTo>
                  <a:cubicBezTo>
                    <a:pt x="23367" y="162"/>
                    <a:pt x="23333" y="144"/>
                    <a:pt x="23315" y="144"/>
                  </a:cubicBezTo>
                  <a:close/>
                  <a:moveTo>
                    <a:pt x="13725" y="162"/>
                  </a:moveTo>
                  <a:cubicBezTo>
                    <a:pt x="13686" y="162"/>
                    <a:pt x="13651" y="201"/>
                    <a:pt x="13651" y="236"/>
                  </a:cubicBezTo>
                  <a:cubicBezTo>
                    <a:pt x="13651" y="270"/>
                    <a:pt x="13686" y="310"/>
                    <a:pt x="13725" y="310"/>
                  </a:cubicBezTo>
                  <a:cubicBezTo>
                    <a:pt x="13777" y="288"/>
                    <a:pt x="13795" y="270"/>
                    <a:pt x="13795" y="218"/>
                  </a:cubicBezTo>
                  <a:cubicBezTo>
                    <a:pt x="13795" y="179"/>
                    <a:pt x="13760" y="162"/>
                    <a:pt x="13725" y="162"/>
                  </a:cubicBezTo>
                  <a:close/>
                  <a:moveTo>
                    <a:pt x="13359" y="179"/>
                  </a:moveTo>
                  <a:cubicBezTo>
                    <a:pt x="13325" y="201"/>
                    <a:pt x="13290" y="218"/>
                    <a:pt x="13290" y="270"/>
                  </a:cubicBezTo>
                  <a:cubicBezTo>
                    <a:pt x="13290" y="310"/>
                    <a:pt x="13325" y="327"/>
                    <a:pt x="13359" y="327"/>
                  </a:cubicBezTo>
                  <a:lnTo>
                    <a:pt x="13381" y="327"/>
                  </a:lnTo>
                  <a:cubicBezTo>
                    <a:pt x="13416" y="327"/>
                    <a:pt x="13433" y="288"/>
                    <a:pt x="13433" y="253"/>
                  </a:cubicBezTo>
                  <a:cubicBezTo>
                    <a:pt x="13433" y="218"/>
                    <a:pt x="13399" y="179"/>
                    <a:pt x="13359" y="179"/>
                  </a:cubicBezTo>
                  <a:close/>
                  <a:moveTo>
                    <a:pt x="14447" y="179"/>
                  </a:moveTo>
                  <a:cubicBezTo>
                    <a:pt x="14412" y="179"/>
                    <a:pt x="14378" y="201"/>
                    <a:pt x="14378" y="236"/>
                  </a:cubicBezTo>
                  <a:cubicBezTo>
                    <a:pt x="14378" y="288"/>
                    <a:pt x="14395" y="327"/>
                    <a:pt x="14447" y="327"/>
                  </a:cubicBezTo>
                  <a:cubicBezTo>
                    <a:pt x="14486" y="327"/>
                    <a:pt x="14521" y="288"/>
                    <a:pt x="14521" y="253"/>
                  </a:cubicBezTo>
                  <a:cubicBezTo>
                    <a:pt x="14521" y="218"/>
                    <a:pt x="14504" y="179"/>
                    <a:pt x="14469" y="179"/>
                  </a:cubicBezTo>
                  <a:close/>
                  <a:moveTo>
                    <a:pt x="12998" y="236"/>
                  </a:moveTo>
                  <a:cubicBezTo>
                    <a:pt x="12963" y="236"/>
                    <a:pt x="12924" y="288"/>
                    <a:pt x="12924" y="327"/>
                  </a:cubicBezTo>
                  <a:cubicBezTo>
                    <a:pt x="12946" y="362"/>
                    <a:pt x="12963" y="379"/>
                    <a:pt x="12998" y="379"/>
                  </a:cubicBezTo>
                  <a:lnTo>
                    <a:pt x="13016" y="379"/>
                  </a:lnTo>
                  <a:cubicBezTo>
                    <a:pt x="13055" y="379"/>
                    <a:pt x="13090" y="344"/>
                    <a:pt x="13072" y="288"/>
                  </a:cubicBezTo>
                  <a:cubicBezTo>
                    <a:pt x="13072" y="253"/>
                    <a:pt x="13033" y="236"/>
                    <a:pt x="12998" y="236"/>
                  </a:cubicBezTo>
                  <a:close/>
                  <a:moveTo>
                    <a:pt x="14813" y="236"/>
                  </a:moveTo>
                  <a:cubicBezTo>
                    <a:pt x="14774" y="236"/>
                    <a:pt x="14739" y="253"/>
                    <a:pt x="14739" y="288"/>
                  </a:cubicBezTo>
                  <a:cubicBezTo>
                    <a:pt x="14721" y="344"/>
                    <a:pt x="14756" y="379"/>
                    <a:pt x="14795" y="379"/>
                  </a:cubicBezTo>
                  <a:lnTo>
                    <a:pt x="14813" y="379"/>
                  </a:lnTo>
                  <a:cubicBezTo>
                    <a:pt x="14848" y="379"/>
                    <a:pt x="14865" y="362"/>
                    <a:pt x="14882" y="327"/>
                  </a:cubicBezTo>
                  <a:cubicBezTo>
                    <a:pt x="14882" y="288"/>
                    <a:pt x="14865" y="253"/>
                    <a:pt x="14830" y="236"/>
                  </a:cubicBezTo>
                  <a:close/>
                  <a:moveTo>
                    <a:pt x="22954" y="236"/>
                  </a:moveTo>
                  <a:cubicBezTo>
                    <a:pt x="22954" y="236"/>
                    <a:pt x="22954" y="253"/>
                    <a:pt x="22932" y="253"/>
                  </a:cubicBezTo>
                  <a:cubicBezTo>
                    <a:pt x="22897" y="253"/>
                    <a:pt x="22880" y="310"/>
                    <a:pt x="22897" y="344"/>
                  </a:cubicBezTo>
                  <a:cubicBezTo>
                    <a:pt x="22897" y="362"/>
                    <a:pt x="22932" y="379"/>
                    <a:pt x="22954" y="379"/>
                  </a:cubicBezTo>
                  <a:lnTo>
                    <a:pt x="22989" y="379"/>
                  </a:lnTo>
                  <a:cubicBezTo>
                    <a:pt x="23024" y="379"/>
                    <a:pt x="23041" y="327"/>
                    <a:pt x="23024" y="288"/>
                  </a:cubicBezTo>
                  <a:cubicBezTo>
                    <a:pt x="23024" y="270"/>
                    <a:pt x="22989" y="236"/>
                    <a:pt x="22954" y="236"/>
                  </a:cubicBezTo>
                  <a:close/>
                  <a:moveTo>
                    <a:pt x="25434" y="253"/>
                  </a:moveTo>
                  <a:cubicBezTo>
                    <a:pt x="25399" y="253"/>
                    <a:pt x="25382" y="253"/>
                    <a:pt x="25365" y="288"/>
                  </a:cubicBezTo>
                  <a:cubicBezTo>
                    <a:pt x="25347" y="327"/>
                    <a:pt x="25365" y="362"/>
                    <a:pt x="25399" y="379"/>
                  </a:cubicBezTo>
                  <a:cubicBezTo>
                    <a:pt x="25417" y="397"/>
                    <a:pt x="25417" y="397"/>
                    <a:pt x="25434" y="397"/>
                  </a:cubicBezTo>
                  <a:cubicBezTo>
                    <a:pt x="25456" y="397"/>
                    <a:pt x="25491" y="379"/>
                    <a:pt x="25508" y="344"/>
                  </a:cubicBezTo>
                  <a:cubicBezTo>
                    <a:pt x="25526" y="310"/>
                    <a:pt x="25508" y="270"/>
                    <a:pt x="25473" y="253"/>
                  </a:cubicBezTo>
                  <a:close/>
                  <a:moveTo>
                    <a:pt x="12637" y="310"/>
                  </a:moveTo>
                  <a:cubicBezTo>
                    <a:pt x="12598" y="310"/>
                    <a:pt x="12563" y="344"/>
                    <a:pt x="12581" y="397"/>
                  </a:cubicBezTo>
                  <a:cubicBezTo>
                    <a:pt x="12581" y="418"/>
                    <a:pt x="12620" y="453"/>
                    <a:pt x="12655" y="453"/>
                  </a:cubicBezTo>
                  <a:lnTo>
                    <a:pt x="12672" y="453"/>
                  </a:lnTo>
                  <a:cubicBezTo>
                    <a:pt x="12707" y="436"/>
                    <a:pt x="12728" y="397"/>
                    <a:pt x="12728" y="362"/>
                  </a:cubicBezTo>
                  <a:cubicBezTo>
                    <a:pt x="12707" y="327"/>
                    <a:pt x="12689" y="310"/>
                    <a:pt x="12655" y="310"/>
                  </a:cubicBezTo>
                  <a:close/>
                  <a:moveTo>
                    <a:pt x="15157" y="344"/>
                  </a:moveTo>
                  <a:cubicBezTo>
                    <a:pt x="15122" y="344"/>
                    <a:pt x="15100" y="362"/>
                    <a:pt x="15083" y="379"/>
                  </a:cubicBezTo>
                  <a:cubicBezTo>
                    <a:pt x="15065" y="418"/>
                    <a:pt x="15083" y="471"/>
                    <a:pt x="15122" y="488"/>
                  </a:cubicBezTo>
                  <a:lnTo>
                    <a:pt x="15157" y="488"/>
                  </a:lnTo>
                  <a:cubicBezTo>
                    <a:pt x="15174" y="488"/>
                    <a:pt x="15209" y="471"/>
                    <a:pt x="15230" y="453"/>
                  </a:cubicBezTo>
                  <a:cubicBezTo>
                    <a:pt x="15230" y="418"/>
                    <a:pt x="15209" y="362"/>
                    <a:pt x="15174" y="344"/>
                  </a:cubicBezTo>
                  <a:close/>
                  <a:moveTo>
                    <a:pt x="22628" y="362"/>
                  </a:moveTo>
                  <a:cubicBezTo>
                    <a:pt x="22606" y="362"/>
                    <a:pt x="22606" y="362"/>
                    <a:pt x="22589" y="379"/>
                  </a:cubicBezTo>
                  <a:cubicBezTo>
                    <a:pt x="22554" y="379"/>
                    <a:pt x="22536" y="436"/>
                    <a:pt x="22554" y="471"/>
                  </a:cubicBezTo>
                  <a:cubicBezTo>
                    <a:pt x="22571" y="488"/>
                    <a:pt x="22589" y="505"/>
                    <a:pt x="22628" y="505"/>
                  </a:cubicBezTo>
                  <a:lnTo>
                    <a:pt x="22645" y="505"/>
                  </a:lnTo>
                  <a:cubicBezTo>
                    <a:pt x="22680" y="488"/>
                    <a:pt x="22697" y="453"/>
                    <a:pt x="22680" y="418"/>
                  </a:cubicBezTo>
                  <a:cubicBezTo>
                    <a:pt x="22680" y="379"/>
                    <a:pt x="22645" y="362"/>
                    <a:pt x="22628" y="362"/>
                  </a:cubicBezTo>
                  <a:close/>
                  <a:moveTo>
                    <a:pt x="12272" y="379"/>
                  </a:moveTo>
                  <a:cubicBezTo>
                    <a:pt x="12237" y="397"/>
                    <a:pt x="12219" y="436"/>
                    <a:pt x="12219" y="471"/>
                  </a:cubicBezTo>
                  <a:cubicBezTo>
                    <a:pt x="12237" y="505"/>
                    <a:pt x="12254" y="527"/>
                    <a:pt x="12293" y="527"/>
                  </a:cubicBezTo>
                  <a:lnTo>
                    <a:pt x="12311" y="527"/>
                  </a:lnTo>
                  <a:cubicBezTo>
                    <a:pt x="12346" y="505"/>
                    <a:pt x="12380" y="471"/>
                    <a:pt x="12363" y="436"/>
                  </a:cubicBezTo>
                  <a:cubicBezTo>
                    <a:pt x="12363" y="397"/>
                    <a:pt x="12328" y="379"/>
                    <a:pt x="12293" y="379"/>
                  </a:cubicBezTo>
                  <a:close/>
                  <a:moveTo>
                    <a:pt x="25743" y="418"/>
                  </a:moveTo>
                  <a:cubicBezTo>
                    <a:pt x="25726" y="418"/>
                    <a:pt x="25708" y="436"/>
                    <a:pt x="25691" y="453"/>
                  </a:cubicBezTo>
                  <a:cubicBezTo>
                    <a:pt x="25674" y="488"/>
                    <a:pt x="25674" y="545"/>
                    <a:pt x="25708" y="562"/>
                  </a:cubicBezTo>
                  <a:lnTo>
                    <a:pt x="25743" y="562"/>
                  </a:lnTo>
                  <a:cubicBezTo>
                    <a:pt x="25782" y="562"/>
                    <a:pt x="25800" y="562"/>
                    <a:pt x="25817" y="545"/>
                  </a:cubicBezTo>
                  <a:cubicBezTo>
                    <a:pt x="25835" y="505"/>
                    <a:pt x="25817" y="453"/>
                    <a:pt x="25800" y="436"/>
                  </a:cubicBezTo>
                  <a:cubicBezTo>
                    <a:pt x="25782" y="436"/>
                    <a:pt x="25761" y="418"/>
                    <a:pt x="25743" y="418"/>
                  </a:cubicBezTo>
                  <a:close/>
                  <a:moveTo>
                    <a:pt x="11928" y="471"/>
                  </a:moveTo>
                  <a:cubicBezTo>
                    <a:pt x="11893" y="488"/>
                    <a:pt x="11858" y="527"/>
                    <a:pt x="11876" y="562"/>
                  </a:cubicBezTo>
                  <a:cubicBezTo>
                    <a:pt x="11876" y="597"/>
                    <a:pt x="11910" y="614"/>
                    <a:pt x="11945" y="614"/>
                  </a:cubicBezTo>
                  <a:lnTo>
                    <a:pt x="11967" y="614"/>
                  </a:lnTo>
                  <a:cubicBezTo>
                    <a:pt x="12002" y="597"/>
                    <a:pt x="12019" y="562"/>
                    <a:pt x="12019" y="527"/>
                  </a:cubicBezTo>
                  <a:cubicBezTo>
                    <a:pt x="12002" y="488"/>
                    <a:pt x="11984" y="471"/>
                    <a:pt x="11945" y="471"/>
                  </a:cubicBezTo>
                  <a:close/>
                  <a:moveTo>
                    <a:pt x="15483" y="505"/>
                  </a:moveTo>
                  <a:cubicBezTo>
                    <a:pt x="15448" y="505"/>
                    <a:pt x="15426" y="527"/>
                    <a:pt x="15409" y="545"/>
                  </a:cubicBezTo>
                  <a:cubicBezTo>
                    <a:pt x="15391" y="579"/>
                    <a:pt x="15409" y="614"/>
                    <a:pt x="15448" y="653"/>
                  </a:cubicBezTo>
                  <a:lnTo>
                    <a:pt x="15483" y="653"/>
                  </a:lnTo>
                  <a:cubicBezTo>
                    <a:pt x="15500" y="653"/>
                    <a:pt x="15518" y="636"/>
                    <a:pt x="15535" y="614"/>
                  </a:cubicBezTo>
                  <a:cubicBezTo>
                    <a:pt x="15557" y="579"/>
                    <a:pt x="15557" y="545"/>
                    <a:pt x="15518" y="527"/>
                  </a:cubicBezTo>
                  <a:cubicBezTo>
                    <a:pt x="15500" y="505"/>
                    <a:pt x="15483" y="505"/>
                    <a:pt x="15483" y="505"/>
                  </a:cubicBezTo>
                  <a:close/>
                  <a:moveTo>
                    <a:pt x="22262" y="505"/>
                  </a:moveTo>
                  <a:cubicBezTo>
                    <a:pt x="22227" y="527"/>
                    <a:pt x="22210" y="579"/>
                    <a:pt x="22227" y="614"/>
                  </a:cubicBezTo>
                  <a:cubicBezTo>
                    <a:pt x="22227" y="636"/>
                    <a:pt x="22262" y="653"/>
                    <a:pt x="22280" y="653"/>
                  </a:cubicBezTo>
                  <a:lnTo>
                    <a:pt x="22319" y="653"/>
                  </a:lnTo>
                  <a:cubicBezTo>
                    <a:pt x="22354" y="636"/>
                    <a:pt x="22371" y="579"/>
                    <a:pt x="22354" y="545"/>
                  </a:cubicBezTo>
                  <a:cubicBezTo>
                    <a:pt x="22336" y="527"/>
                    <a:pt x="22319" y="505"/>
                    <a:pt x="22280" y="505"/>
                  </a:cubicBezTo>
                  <a:close/>
                  <a:moveTo>
                    <a:pt x="11567" y="562"/>
                  </a:moveTo>
                  <a:cubicBezTo>
                    <a:pt x="11532" y="579"/>
                    <a:pt x="11510" y="614"/>
                    <a:pt x="11532" y="653"/>
                  </a:cubicBezTo>
                  <a:cubicBezTo>
                    <a:pt x="11532" y="688"/>
                    <a:pt x="11567" y="706"/>
                    <a:pt x="11584" y="706"/>
                  </a:cubicBezTo>
                  <a:lnTo>
                    <a:pt x="11619" y="706"/>
                  </a:lnTo>
                  <a:cubicBezTo>
                    <a:pt x="11658" y="688"/>
                    <a:pt x="11675" y="653"/>
                    <a:pt x="11658" y="614"/>
                  </a:cubicBezTo>
                  <a:cubicBezTo>
                    <a:pt x="11658" y="579"/>
                    <a:pt x="11619" y="562"/>
                    <a:pt x="11584" y="562"/>
                  </a:cubicBezTo>
                  <a:close/>
                  <a:moveTo>
                    <a:pt x="26035" y="636"/>
                  </a:moveTo>
                  <a:cubicBezTo>
                    <a:pt x="26017" y="636"/>
                    <a:pt x="26000" y="653"/>
                    <a:pt x="25978" y="671"/>
                  </a:cubicBezTo>
                  <a:cubicBezTo>
                    <a:pt x="25961" y="688"/>
                    <a:pt x="25961" y="745"/>
                    <a:pt x="26000" y="762"/>
                  </a:cubicBezTo>
                  <a:cubicBezTo>
                    <a:pt x="26017" y="780"/>
                    <a:pt x="26035" y="780"/>
                    <a:pt x="26035" y="780"/>
                  </a:cubicBezTo>
                  <a:cubicBezTo>
                    <a:pt x="26070" y="780"/>
                    <a:pt x="26087" y="780"/>
                    <a:pt x="26109" y="762"/>
                  </a:cubicBezTo>
                  <a:cubicBezTo>
                    <a:pt x="26126" y="723"/>
                    <a:pt x="26126" y="688"/>
                    <a:pt x="26087" y="653"/>
                  </a:cubicBezTo>
                  <a:cubicBezTo>
                    <a:pt x="26070" y="653"/>
                    <a:pt x="26052" y="636"/>
                    <a:pt x="26035" y="636"/>
                  </a:cubicBezTo>
                  <a:close/>
                  <a:moveTo>
                    <a:pt x="11223" y="653"/>
                  </a:moveTo>
                  <a:cubicBezTo>
                    <a:pt x="11184" y="671"/>
                    <a:pt x="11166" y="706"/>
                    <a:pt x="11166" y="745"/>
                  </a:cubicBezTo>
                  <a:cubicBezTo>
                    <a:pt x="11184" y="780"/>
                    <a:pt x="11206" y="797"/>
                    <a:pt x="11240" y="797"/>
                  </a:cubicBezTo>
                  <a:lnTo>
                    <a:pt x="11258" y="797"/>
                  </a:lnTo>
                  <a:cubicBezTo>
                    <a:pt x="11293" y="797"/>
                    <a:pt x="11332" y="745"/>
                    <a:pt x="11314" y="706"/>
                  </a:cubicBezTo>
                  <a:cubicBezTo>
                    <a:pt x="11314" y="688"/>
                    <a:pt x="11275" y="653"/>
                    <a:pt x="11240" y="653"/>
                  </a:cubicBezTo>
                  <a:close/>
                  <a:moveTo>
                    <a:pt x="21953" y="653"/>
                  </a:moveTo>
                  <a:cubicBezTo>
                    <a:pt x="21936" y="653"/>
                    <a:pt x="21936" y="671"/>
                    <a:pt x="21918" y="671"/>
                  </a:cubicBezTo>
                  <a:cubicBezTo>
                    <a:pt x="21884" y="688"/>
                    <a:pt x="21866" y="723"/>
                    <a:pt x="21884" y="762"/>
                  </a:cubicBezTo>
                  <a:cubicBezTo>
                    <a:pt x="21901" y="797"/>
                    <a:pt x="21936" y="797"/>
                    <a:pt x="21953" y="797"/>
                  </a:cubicBezTo>
                  <a:lnTo>
                    <a:pt x="21992" y="797"/>
                  </a:lnTo>
                  <a:cubicBezTo>
                    <a:pt x="22027" y="780"/>
                    <a:pt x="22045" y="745"/>
                    <a:pt x="22027" y="706"/>
                  </a:cubicBezTo>
                  <a:cubicBezTo>
                    <a:pt x="22010" y="671"/>
                    <a:pt x="21992" y="653"/>
                    <a:pt x="21953" y="653"/>
                  </a:cubicBezTo>
                  <a:close/>
                  <a:moveTo>
                    <a:pt x="15792" y="671"/>
                  </a:moveTo>
                  <a:cubicBezTo>
                    <a:pt x="15774" y="671"/>
                    <a:pt x="15753" y="688"/>
                    <a:pt x="15735" y="706"/>
                  </a:cubicBezTo>
                  <a:cubicBezTo>
                    <a:pt x="15718" y="745"/>
                    <a:pt x="15735" y="797"/>
                    <a:pt x="15753" y="814"/>
                  </a:cubicBezTo>
                  <a:lnTo>
                    <a:pt x="15792" y="814"/>
                  </a:lnTo>
                  <a:cubicBezTo>
                    <a:pt x="15827" y="814"/>
                    <a:pt x="15844" y="814"/>
                    <a:pt x="15861" y="780"/>
                  </a:cubicBezTo>
                  <a:cubicBezTo>
                    <a:pt x="15883" y="745"/>
                    <a:pt x="15861" y="706"/>
                    <a:pt x="15827" y="688"/>
                  </a:cubicBezTo>
                  <a:cubicBezTo>
                    <a:pt x="15827" y="671"/>
                    <a:pt x="15809" y="671"/>
                    <a:pt x="15792" y="671"/>
                  </a:cubicBezTo>
                  <a:close/>
                  <a:moveTo>
                    <a:pt x="10879" y="762"/>
                  </a:moveTo>
                  <a:cubicBezTo>
                    <a:pt x="10840" y="762"/>
                    <a:pt x="10805" y="797"/>
                    <a:pt x="10823" y="854"/>
                  </a:cubicBezTo>
                  <a:cubicBezTo>
                    <a:pt x="10823" y="871"/>
                    <a:pt x="10857" y="906"/>
                    <a:pt x="10897" y="906"/>
                  </a:cubicBezTo>
                  <a:lnTo>
                    <a:pt x="10914" y="888"/>
                  </a:lnTo>
                  <a:cubicBezTo>
                    <a:pt x="10949" y="888"/>
                    <a:pt x="10966" y="854"/>
                    <a:pt x="10966" y="814"/>
                  </a:cubicBezTo>
                  <a:cubicBezTo>
                    <a:pt x="10949" y="780"/>
                    <a:pt x="10931" y="762"/>
                    <a:pt x="10897" y="762"/>
                  </a:cubicBezTo>
                  <a:close/>
                  <a:moveTo>
                    <a:pt x="10531" y="832"/>
                  </a:moveTo>
                  <a:lnTo>
                    <a:pt x="10531" y="854"/>
                  </a:lnTo>
                  <a:cubicBezTo>
                    <a:pt x="10479" y="854"/>
                    <a:pt x="10461" y="888"/>
                    <a:pt x="10479" y="923"/>
                  </a:cubicBezTo>
                  <a:cubicBezTo>
                    <a:pt x="10479" y="962"/>
                    <a:pt x="10514" y="980"/>
                    <a:pt x="10553" y="980"/>
                  </a:cubicBezTo>
                  <a:cubicBezTo>
                    <a:pt x="10605" y="980"/>
                    <a:pt x="10622" y="941"/>
                    <a:pt x="10605" y="906"/>
                  </a:cubicBezTo>
                  <a:cubicBezTo>
                    <a:pt x="10605" y="871"/>
                    <a:pt x="10570" y="832"/>
                    <a:pt x="10531" y="832"/>
                  </a:cubicBezTo>
                  <a:close/>
                  <a:moveTo>
                    <a:pt x="21592" y="832"/>
                  </a:moveTo>
                  <a:cubicBezTo>
                    <a:pt x="21557" y="854"/>
                    <a:pt x="21557" y="888"/>
                    <a:pt x="21575" y="923"/>
                  </a:cubicBezTo>
                  <a:cubicBezTo>
                    <a:pt x="21575" y="962"/>
                    <a:pt x="21610" y="980"/>
                    <a:pt x="21627" y="980"/>
                  </a:cubicBezTo>
                  <a:cubicBezTo>
                    <a:pt x="21649" y="980"/>
                    <a:pt x="21666" y="962"/>
                    <a:pt x="21666" y="962"/>
                  </a:cubicBezTo>
                  <a:cubicBezTo>
                    <a:pt x="21701" y="941"/>
                    <a:pt x="21718" y="906"/>
                    <a:pt x="21701" y="871"/>
                  </a:cubicBezTo>
                  <a:cubicBezTo>
                    <a:pt x="21683" y="832"/>
                    <a:pt x="21666" y="832"/>
                    <a:pt x="21627" y="832"/>
                  </a:cubicBezTo>
                  <a:close/>
                  <a:moveTo>
                    <a:pt x="16101" y="871"/>
                  </a:moveTo>
                  <a:cubicBezTo>
                    <a:pt x="16079" y="871"/>
                    <a:pt x="16062" y="888"/>
                    <a:pt x="16044" y="906"/>
                  </a:cubicBezTo>
                  <a:cubicBezTo>
                    <a:pt x="16009" y="941"/>
                    <a:pt x="16027" y="980"/>
                    <a:pt x="16062" y="1015"/>
                  </a:cubicBezTo>
                  <a:lnTo>
                    <a:pt x="16101" y="1015"/>
                  </a:lnTo>
                  <a:cubicBezTo>
                    <a:pt x="16118" y="1015"/>
                    <a:pt x="16136" y="1015"/>
                    <a:pt x="16153" y="997"/>
                  </a:cubicBezTo>
                  <a:cubicBezTo>
                    <a:pt x="16188" y="962"/>
                    <a:pt x="16170" y="923"/>
                    <a:pt x="16136" y="888"/>
                  </a:cubicBezTo>
                  <a:cubicBezTo>
                    <a:pt x="16136" y="888"/>
                    <a:pt x="16118" y="871"/>
                    <a:pt x="16101" y="871"/>
                  </a:cubicBezTo>
                  <a:close/>
                  <a:moveTo>
                    <a:pt x="26305" y="888"/>
                  </a:moveTo>
                  <a:cubicBezTo>
                    <a:pt x="26287" y="888"/>
                    <a:pt x="26270" y="888"/>
                    <a:pt x="26252" y="906"/>
                  </a:cubicBezTo>
                  <a:cubicBezTo>
                    <a:pt x="26235" y="923"/>
                    <a:pt x="26235" y="980"/>
                    <a:pt x="26252" y="1015"/>
                  </a:cubicBezTo>
                  <a:cubicBezTo>
                    <a:pt x="26270" y="1015"/>
                    <a:pt x="26287" y="1032"/>
                    <a:pt x="26305" y="1032"/>
                  </a:cubicBezTo>
                  <a:cubicBezTo>
                    <a:pt x="26326" y="1032"/>
                    <a:pt x="26344" y="1015"/>
                    <a:pt x="26361" y="1015"/>
                  </a:cubicBezTo>
                  <a:cubicBezTo>
                    <a:pt x="26396" y="980"/>
                    <a:pt x="26396" y="923"/>
                    <a:pt x="26361" y="906"/>
                  </a:cubicBezTo>
                  <a:cubicBezTo>
                    <a:pt x="26344" y="888"/>
                    <a:pt x="26326" y="888"/>
                    <a:pt x="26305" y="888"/>
                  </a:cubicBezTo>
                  <a:close/>
                  <a:moveTo>
                    <a:pt x="10170" y="923"/>
                  </a:moveTo>
                  <a:cubicBezTo>
                    <a:pt x="10135" y="941"/>
                    <a:pt x="10118" y="980"/>
                    <a:pt x="10118" y="1015"/>
                  </a:cubicBezTo>
                  <a:cubicBezTo>
                    <a:pt x="10135" y="1049"/>
                    <a:pt x="10153" y="1071"/>
                    <a:pt x="10187" y="1071"/>
                  </a:cubicBezTo>
                  <a:lnTo>
                    <a:pt x="10205" y="1071"/>
                  </a:lnTo>
                  <a:cubicBezTo>
                    <a:pt x="10244" y="1071"/>
                    <a:pt x="10261" y="1015"/>
                    <a:pt x="10261" y="980"/>
                  </a:cubicBezTo>
                  <a:cubicBezTo>
                    <a:pt x="10261" y="941"/>
                    <a:pt x="10226" y="923"/>
                    <a:pt x="10187" y="923"/>
                  </a:cubicBezTo>
                  <a:close/>
                  <a:moveTo>
                    <a:pt x="21322" y="997"/>
                  </a:moveTo>
                  <a:cubicBezTo>
                    <a:pt x="21301" y="997"/>
                    <a:pt x="21283" y="997"/>
                    <a:pt x="21283" y="1015"/>
                  </a:cubicBezTo>
                  <a:cubicBezTo>
                    <a:pt x="21248" y="1032"/>
                    <a:pt x="21231" y="1071"/>
                    <a:pt x="21248" y="1106"/>
                  </a:cubicBezTo>
                  <a:cubicBezTo>
                    <a:pt x="21266" y="1123"/>
                    <a:pt x="21283" y="1141"/>
                    <a:pt x="21322" y="1141"/>
                  </a:cubicBezTo>
                  <a:lnTo>
                    <a:pt x="21357" y="1141"/>
                  </a:lnTo>
                  <a:cubicBezTo>
                    <a:pt x="21392" y="1123"/>
                    <a:pt x="21392" y="1071"/>
                    <a:pt x="21375" y="1032"/>
                  </a:cubicBezTo>
                  <a:cubicBezTo>
                    <a:pt x="21357" y="1015"/>
                    <a:pt x="21340" y="997"/>
                    <a:pt x="21322" y="997"/>
                  </a:cubicBezTo>
                  <a:close/>
                  <a:moveTo>
                    <a:pt x="9826" y="1015"/>
                  </a:moveTo>
                  <a:cubicBezTo>
                    <a:pt x="9791" y="1015"/>
                    <a:pt x="9752" y="1049"/>
                    <a:pt x="9770" y="1106"/>
                  </a:cubicBezTo>
                  <a:cubicBezTo>
                    <a:pt x="9770" y="1123"/>
                    <a:pt x="9809" y="1158"/>
                    <a:pt x="9844" y="1158"/>
                  </a:cubicBezTo>
                  <a:cubicBezTo>
                    <a:pt x="9900" y="1141"/>
                    <a:pt x="9918" y="1106"/>
                    <a:pt x="9900" y="1071"/>
                  </a:cubicBezTo>
                  <a:cubicBezTo>
                    <a:pt x="9900" y="1032"/>
                    <a:pt x="9861" y="1015"/>
                    <a:pt x="9844" y="1015"/>
                  </a:cubicBezTo>
                  <a:close/>
                  <a:moveTo>
                    <a:pt x="9465" y="1089"/>
                  </a:moveTo>
                  <a:cubicBezTo>
                    <a:pt x="9426" y="1106"/>
                    <a:pt x="9408" y="1141"/>
                    <a:pt x="9408" y="1180"/>
                  </a:cubicBezTo>
                  <a:cubicBezTo>
                    <a:pt x="9426" y="1215"/>
                    <a:pt x="9443" y="1232"/>
                    <a:pt x="9482" y="1232"/>
                  </a:cubicBezTo>
                  <a:lnTo>
                    <a:pt x="9500" y="1232"/>
                  </a:lnTo>
                  <a:cubicBezTo>
                    <a:pt x="9535" y="1215"/>
                    <a:pt x="9552" y="1180"/>
                    <a:pt x="9552" y="1141"/>
                  </a:cubicBezTo>
                  <a:cubicBezTo>
                    <a:pt x="9552" y="1106"/>
                    <a:pt x="9517" y="1089"/>
                    <a:pt x="9482" y="1089"/>
                  </a:cubicBezTo>
                  <a:close/>
                  <a:moveTo>
                    <a:pt x="16371" y="1123"/>
                  </a:moveTo>
                  <a:cubicBezTo>
                    <a:pt x="16353" y="1123"/>
                    <a:pt x="16336" y="1123"/>
                    <a:pt x="16318" y="1141"/>
                  </a:cubicBezTo>
                  <a:cubicBezTo>
                    <a:pt x="16297" y="1158"/>
                    <a:pt x="16297" y="1215"/>
                    <a:pt x="16318" y="1232"/>
                  </a:cubicBezTo>
                  <a:cubicBezTo>
                    <a:pt x="16336" y="1250"/>
                    <a:pt x="16353" y="1267"/>
                    <a:pt x="16371" y="1267"/>
                  </a:cubicBezTo>
                  <a:cubicBezTo>
                    <a:pt x="16388" y="1267"/>
                    <a:pt x="16405" y="1250"/>
                    <a:pt x="16427" y="1232"/>
                  </a:cubicBezTo>
                  <a:cubicBezTo>
                    <a:pt x="16445" y="1215"/>
                    <a:pt x="16445" y="1158"/>
                    <a:pt x="16427" y="1141"/>
                  </a:cubicBezTo>
                  <a:cubicBezTo>
                    <a:pt x="16405" y="1123"/>
                    <a:pt x="16388" y="1123"/>
                    <a:pt x="16371" y="1123"/>
                  </a:cubicBezTo>
                  <a:close/>
                  <a:moveTo>
                    <a:pt x="9117" y="1158"/>
                  </a:moveTo>
                  <a:cubicBezTo>
                    <a:pt x="9082" y="1180"/>
                    <a:pt x="9047" y="1215"/>
                    <a:pt x="9065" y="1250"/>
                  </a:cubicBezTo>
                  <a:cubicBezTo>
                    <a:pt x="9065" y="1289"/>
                    <a:pt x="9100" y="1306"/>
                    <a:pt x="9139" y="1306"/>
                  </a:cubicBezTo>
                  <a:cubicBezTo>
                    <a:pt x="9191" y="1306"/>
                    <a:pt x="9208" y="1267"/>
                    <a:pt x="9191" y="1215"/>
                  </a:cubicBezTo>
                  <a:cubicBezTo>
                    <a:pt x="9191" y="1197"/>
                    <a:pt x="9156" y="1158"/>
                    <a:pt x="9139" y="1158"/>
                  </a:cubicBezTo>
                  <a:close/>
                  <a:moveTo>
                    <a:pt x="26561" y="1158"/>
                  </a:moveTo>
                  <a:cubicBezTo>
                    <a:pt x="26544" y="1158"/>
                    <a:pt x="26522" y="1158"/>
                    <a:pt x="26505" y="1180"/>
                  </a:cubicBezTo>
                  <a:cubicBezTo>
                    <a:pt x="26470" y="1197"/>
                    <a:pt x="26470" y="1232"/>
                    <a:pt x="26487" y="1267"/>
                  </a:cubicBezTo>
                  <a:cubicBezTo>
                    <a:pt x="26505" y="1289"/>
                    <a:pt x="26522" y="1306"/>
                    <a:pt x="26561" y="1306"/>
                  </a:cubicBezTo>
                  <a:cubicBezTo>
                    <a:pt x="26561" y="1306"/>
                    <a:pt x="26579" y="1289"/>
                    <a:pt x="26596" y="1289"/>
                  </a:cubicBezTo>
                  <a:cubicBezTo>
                    <a:pt x="26631" y="1250"/>
                    <a:pt x="26631" y="1215"/>
                    <a:pt x="26613" y="1180"/>
                  </a:cubicBezTo>
                  <a:cubicBezTo>
                    <a:pt x="26596" y="1158"/>
                    <a:pt x="26579" y="1158"/>
                    <a:pt x="26561" y="1158"/>
                  </a:cubicBezTo>
                  <a:close/>
                  <a:moveTo>
                    <a:pt x="20957" y="1180"/>
                  </a:moveTo>
                  <a:cubicBezTo>
                    <a:pt x="20922" y="1197"/>
                    <a:pt x="20922" y="1250"/>
                    <a:pt x="20939" y="1289"/>
                  </a:cubicBezTo>
                  <a:cubicBezTo>
                    <a:pt x="20939" y="1306"/>
                    <a:pt x="20974" y="1323"/>
                    <a:pt x="20996" y="1323"/>
                  </a:cubicBezTo>
                  <a:cubicBezTo>
                    <a:pt x="21013" y="1323"/>
                    <a:pt x="21013" y="1323"/>
                    <a:pt x="21031" y="1306"/>
                  </a:cubicBezTo>
                  <a:cubicBezTo>
                    <a:pt x="21066" y="1289"/>
                    <a:pt x="21083" y="1250"/>
                    <a:pt x="21066" y="1215"/>
                  </a:cubicBezTo>
                  <a:cubicBezTo>
                    <a:pt x="21048" y="1197"/>
                    <a:pt x="21031" y="1180"/>
                    <a:pt x="20996" y="1180"/>
                  </a:cubicBezTo>
                  <a:close/>
                  <a:moveTo>
                    <a:pt x="8756" y="1250"/>
                  </a:moveTo>
                  <a:cubicBezTo>
                    <a:pt x="8721" y="1250"/>
                    <a:pt x="8704" y="1289"/>
                    <a:pt x="8704" y="1323"/>
                  </a:cubicBezTo>
                  <a:cubicBezTo>
                    <a:pt x="8704" y="1358"/>
                    <a:pt x="8738" y="1397"/>
                    <a:pt x="8773" y="1397"/>
                  </a:cubicBezTo>
                  <a:lnTo>
                    <a:pt x="8791" y="1376"/>
                  </a:lnTo>
                  <a:cubicBezTo>
                    <a:pt x="8830" y="1376"/>
                    <a:pt x="8847" y="1341"/>
                    <a:pt x="8847" y="1306"/>
                  </a:cubicBezTo>
                  <a:cubicBezTo>
                    <a:pt x="8830" y="1267"/>
                    <a:pt x="8812" y="1250"/>
                    <a:pt x="8773" y="1250"/>
                  </a:cubicBezTo>
                  <a:close/>
                  <a:moveTo>
                    <a:pt x="8412" y="1323"/>
                  </a:moveTo>
                  <a:cubicBezTo>
                    <a:pt x="8355" y="1323"/>
                    <a:pt x="8338" y="1358"/>
                    <a:pt x="8355" y="1415"/>
                  </a:cubicBezTo>
                  <a:cubicBezTo>
                    <a:pt x="8355" y="1450"/>
                    <a:pt x="8395" y="1467"/>
                    <a:pt x="8412" y="1467"/>
                  </a:cubicBezTo>
                  <a:lnTo>
                    <a:pt x="8429" y="1467"/>
                  </a:lnTo>
                  <a:cubicBezTo>
                    <a:pt x="8464" y="1450"/>
                    <a:pt x="8503" y="1415"/>
                    <a:pt x="8486" y="1376"/>
                  </a:cubicBezTo>
                  <a:cubicBezTo>
                    <a:pt x="8486" y="1341"/>
                    <a:pt x="8447" y="1323"/>
                    <a:pt x="8412" y="1323"/>
                  </a:cubicBezTo>
                  <a:close/>
                  <a:moveTo>
                    <a:pt x="20648" y="1358"/>
                  </a:moveTo>
                  <a:cubicBezTo>
                    <a:pt x="20613" y="1376"/>
                    <a:pt x="20596" y="1432"/>
                    <a:pt x="20613" y="1450"/>
                  </a:cubicBezTo>
                  <a:cubicBezTo>
                    <a:pt x="20630" y="1484"/>
                    <a:pt x="20648" y="1506"/>
                    <a:pt x="20687" y="1506"/>
                  </a:cubicBezTo>
                  <a:cubicBezTo>
                    <a:pt x="20687" y="1506"/>
                    <a:pt x="20704" y="1484"/>
                    <a:pt x="20722" y="1484"/>
                  </a:cubicBezTo>
                  <a:cubicBezTo>
                    <a:pt x="20757" y="1467"/>
                    <a:pt x="20757" y="1432"/>
                    <a:pt x="20739" y="1397"/>
                  </a:cubicBezTo>
                  <a:cubicBezTo>
                    <a:pt x="20722" y="1358"/>
                    <a:pt x="20704" y="1358"/>
                    <a:pt x="20687" y="1358"/>
                  </a:cubicBezTo>
                  <a:close/>
                  <a:moveTo>
                    <a:pt x="16623" y="1376"/>
                  </a:moveTo>
                  <a:cubicBezTo>
                    <a:pt x="16606" y="1376"/>
                    <a:pt x="16588" y="1376"/>
                    <a:pt x="16571" y="1397"/>
                  </a:cubicBezTo>
                  <a:cubicBezTo>
                    <a:pt x="16553" y="1415"/>
                    <a:pt x="16553" y="1467"/>
                    <a:pt x="16571" y="1506"/>
                  </a:cubicBezTo>
                  <a:cubicBezTo>
                    <a:pt x="16588" y="1506"/>
                    <a:pt x="16606" y="1524"/>
                    <a:pt x="16623" y="1524"/>
                  </a:cubicBezTo>
                  <a:cubicBezTo>
                    <a:pt x="16645" y="1524"/>
                    <a:pt x="16662" y="1506"/>
                    <a:pt x="16679" y="1506"/>
                  </a:cubicBezTo>
                  <a:cubicBezTo>
                    <a:pt x="16697" y="1467"/>
                    <a:pt x="16714" y="1432"/>
                    <a:pt x="16679" y="1397"/>
                  </a:cubicBezTo>
                  <a:cubicBezTo>
                    <a:pt x="16662" y="1376"/>
                    <a:pt x="16645" y="1376"/>
                    <a:pt x="16623" y="1376"/>
                  </a:cubicBezTo>
                  <a:close/>
                  <a:moveTo>
                    <a:pt x="8051" y="1397"/>
                  </a:moveTo>
                  <a:cubicBezTo>
                    <a:pt x="8012" y="1415"/>
                    <a:pt x="7994" y="1450"/>
                    <a:pt x="7994" y="1484"/>
                  </a:cubicBezTo>
                  <a:cubicBezTo>
                    <a:pt x="7994" y="1524"/>
                    <a:pt x="8029" y="1541"/>
                    <a:pt x="8068" y="1541"/>
                  </a:cubicBezTo>
                  <a:lnTo>
                    <a:pt x="8086" y="1541"/>
                  </a:lnTo>
                  <a:cubicBezTo>
                    <a:pt x="8120" y="1541"/>
                    <a:pt x="8138" y="1484"/>
                    <a:pt x="8138" y="1450"/>
                  </a:cubicBezTo>
                  <a:cubicBezTo>
                    <a:pt x="8120" y="1415"/>
                    <a:pt x="8103" y="1397"/>
                    <a:pt x="8068" y="1397"/>
                  </a:cubicBezTo>
                  <a:close/>
                  <a:moveTo>
                    <a:pt x="26722" y="1450"/>
                  </a:moveTo>
                  <a:cubicBezTo>
                    <a:pt x="26687" y="1484"/>
                    <a:pt x="26687" y="1524"/>
                    <a:pt x="26705" y="1558"/>
                  </a:cubicBezTo>
                  <a:cubicBezTo>
                    <a:pt x="26722" y="1576"/>
                    <a:pt x="26740" y="1593"/>
                    <a:pt x="26761" y="1593"/>
                  </a:cubicBezTo>
                  <a:cubicBezTo>
                    <a:pt x="26779" y="1593"/>
                    <a:pt x="26796" y="1593"/>
                    <a:pt x="26814" y="1576"/>
                  </a:cubicBezTo>
                  <a:cubicBezTo>
                    <a:pt x="26831" y="1558"/>
                    <a:pt x="26848" y="1506"/>
                    <a:pt x="26831" y="1484"/>
                  </a:cubicBezTo>
                  <a:cubicBezTo>
                    <a:pt x="26814" y="1450"/>
                    <a:pt x="26796" y="1450"/>
                    <a:pt x="26761" y="1450"/>
                  </a:cubicBezTo>
                  <a:close/>
                  <a:moveTo>
                    <a:pt x="7703" y="1484"/>
                  </a:moveTo>
                  <a:cubicBezTo>
                    <a:pt x="7651" y="1484"/>
                    <a:pt x="7633" y="1524"/>
                    <a:pt x="7651" y="1558"/>
                  </a:cubicBezTo>
                  <a:cubicBezTo>
                    <a:pt x="7651" y="1593"/>
                    <a:pt x="7685" y="1632"/>
                    <a:pt x="7703" y="1632"/>
                  </a:cubicBezTo>
                  <a:lnTo>
                    <a:pt x="7724" y="1615"/>
                  </a:lnTo>
                  <a:cubicBezTo>
                    <a:pt x="7759" y="1615"/>
                    <a:pt x="7794" y="1576"/>
                    <a:pt x="7777" y="1541"/>
                  </a:cubicBezTo>
                  <a:cubicBezTo>
                    <a:pt x="7777" y="1506"/>
                    <a:pt x="7742" y="1484"/>
                    <a:pt x="7703" y="1484"/>
                  </a:cubicBezTo>
                  <a:close/>
                  <a:moveTo>
                    <a:pt x="20361" y="1524"/>
                  </a:moveTo>
                  <a:cubicBezTo>
                    <a:pt x="20361" y="1524"/>
                    <a:pt x="20343" y="1524"/>
                    <a:pt x="20322" y="1541"/>
                  </a:cubicBezTo>
                  <a:cubicBezTo>
                    <a:pt x="20287" y="1558"/>
                    <a:pt x="20287" y="1593"/>
                    <a:pt x="20304" y="1632"/>
                  </a:cubicBezTo>
                  <a:cubicBezTo>
                    <a:pt x="20304" y="1650"/>
                    <a:pt x="20343" y="1667"/>
                    <a:pt x="20361" y="1667"/>
                  </a:cubicBezTo>
                  <a:lnTo>
                    <a:pt x="20395" y="1667"/>
                  </a:lnTo>
                  <a:cubicBezTo>
                    <a:pt x="20430" y="1650"/>
                    <a:pt x="20452" y="1593"/>
                    <a:pt x="20430" y="1558"/>
                  </a:cubicBezTo>
                  <a:cubicBezTo>
                    <a:pt x="20413" y="1541"/>
                    <a:pt x="20395" y="1524"/>
                    <a:pt x="20361" y="1524"/>
                  </a:cubicBezTo>
                  <a:close/>
                  <a:moveTo>
                    <a:pt x="7342" y="1558"/>
                  </a:moveTo>
                  <a:cubicBezTo>
                    <a:pt x="7307" y="1576"/>
                    <a:pt x="7289" y="1615"/>
                    <a:pt x="7289" y="1650"/>
                  </a:cubicBezTo>
                  <a:cubicBezTo>
                    <a:pt x="7307" y="1685"/>
                    <a:pt x="7324" y="1702"/>
                    <a:pt x="7359" y="1702"/>
                  </a:cubicBezTo>
                  <a:lnTo>
                    <a:pt x="7376" y="1702"/>
                  </a:lnTo>
                  <a:cubicBezTo>
                    <a:pt x="7416" y="1685"/>
                    <a:pt x="7433" y="1650"/>
                    <a:pt x="7433" y="1615"/>
                  </a:cubicBezTo>
                  <a:cubicBezTo>
                    <a:pt x="7416" y="1576"/>
                    <a:pt x="7398" y="1558"/>
                    <a:pt x="7359" y="1558"/>
                  </a:cubicBezTo>
                  <a:close/>
                  <a:moveTo>
                    <a:pt x="6998" y="1650"/>
                  </a:moveTo>
                  <a:cubicBezTo>
                    <a:pt x="6941" y="1667"/>
                    <a:pt x="6924" y="1702"/>
                    <a:pt x="6941" y="1741"/>
                  </a:cubicBezTo>
                  <a:cubicBezTo>
                    <a:pt x="6941" y="1776"/>
                    <a:pt x="6980" y="1793"/>
                    <a:pt x="7015" y="1793"/>
                  </a:cubicBezTo>
                  <a:lnTo>
                    <a:pt x="7033" y="1793"/>
                  </a:lnTo>
                  <a:cubicBezTo>
                    <a:pt x="7072" y="1776"/>
                    <a:pt x="7089" y="1741"/>
                    <a:pt x="7072" y="1702"/>
                  </a:cubicBezTo>
                  <a:cubicBezTo>
                    <a:pt x="7072" y="1667"/>
                    <a:pt x="7033" y="1650"/>
                    <a:pt x="7015" y="1650"/>
                  </a:cubicBezTo>
                  <a:close/>
                  <a:moveTo>
                    <a:pt x="16862" y="1650"/>
                  </a:moveTo>
                  <a:cubicBezTo>
                    <a:pt x="16862" y="1650"/>
                    <a:pt x="16840" y="1650"/>
                    <a:pt x="16823" y="1667"/>
                  </a:cubicBezTo>
                  <a:cubicBezTo>
                    <a:pt x="16788" y="1685"/>
                    <a:pt x="16788" y="1741"/>
                    <a:pt x="16806" y="1759"/>
                  </a:cubicBezTo>
                  <a:cubicBezTo>
                    <a:pt x="16823" y="1776"/>
                    <a:pt x="16840" y="1793"/>
                    <a:pt x="16862" y="1793"/>
                  </a:cubicBezTo>
                  <a:cubicBezTo>
                    <a:pt x="16880" y="1793"/>
                    <a:pt x="16897" y="1776"/>
                    <a:pt x="16914" y="1776"/>
                  </a:cubicBezTo>
                  <a:cubicBezTo>
                    <a:pt x="16949" y="1741"/>
                    <a:pt x="16949" y="1702"/>
                    <a:pt x="16914" y="1667"/>
                  </a:cubicBezTo>
                  <a:cubicBezTo>
                    <a:pt x="16914" y="1650"/>
                    <a:pt x="16897" y="1650"/>
                    <a:pt x="16862" y="1650"/>
                  </a:cubicBezTo>
                  <a:close/>
                  <a:moveTo>
                    <a:pt x="20017" y="1702"/>
                  </a:moveTo>
                  <a:cubicBezTo>
                    <a:pt x="19978" y="1724"/>
                    <a:pt x="19960" y="1776"/>
                    <a:pt x="19978" y="1811"/>
                  </a:cubicBezTo>
                  <a:cubicBezTo>
                    <a:pt x="19995" y="1833"/>
                    <a:pt x="20017" y="1850"/>
                    <a:pt x="20052" y="1850"/>
                  </a:cubicBezTo>
                  <a:cubicBezTo>
                    <a:pt x="20052" y="1850"/>
                    <a:pt x="20069" y="1850"/>
                    <a:pt x="20069" y="1833"/>
                  </a:cubicBezTo>
                  <a:cubicBezTo>
                    <a:pt x="20104" y="1811"/>
                    <a:pt x="20126" y="1776"/>
                    <a:pt x="20104" y="1741"/>
                  </a:cubicBezTo>
                  <a:cubicBezTo>
                    <a:pt x="20087" y="1702"/>
                    <a:pt x="20069" y="1702"/>
                    <a:pt x="20052" y="1702"/>
                  </a:cubicBezTo>
                  <a:close/>
                  <a:moveTo>
                    <a:pt x="6637" y="1741"/>
                  </a:moveTo>
                  <a:cubicBezTo>
                    <a:pt x="6598" y="1759"/>
                    <a:pt x="6580" y="1793"/>
                    <a:pt x="6580" y="1833"/>
                  </a:cubicBezTo>
                  <a:cubicBezTo>
                    <a:pt x="6598" y="1867"/>
                    <a:pt x="6615" y="1885"/>
                    <a:pt x="6654" y="1885"/>
                  </a:cubicBezTo>
                  <a:lnTo>
                    <a:pt x="6671" y="1885"/>
                  </a:lnTo>
                  <a:cubicBezTo>
                    <a:pt x="6706" y="1867"/>
                    <a:pt x="6745" y="1833"/>
                    <a:pt x="6724" y="1793"/>
                  </a:cubicBezTo>
                  <a:cubicBezTo>
                    <a:pt x="6724" y="1759"/>
                    <a:pt x="6689" y="1741"/>
                    <a:pt x="6654" y="1741"/>
                  </a:cubicBezTo>
                  <a:close/>
                  <a:moveTo>
                    <a:pt x="26957" y="1741"/>
                  </a:moveTo>
                  <a:cubicBezTo>
                    <a:pt x="26957" y="1741"/>
                    <a:pt x="26940" y="1759"/>
                    <a:pt x="26922" y="1759"/>
                  </a:cubicBezTo>
                  <a:cubicBezTo>
                    <a:pt x="26888" y="1776"/>
                    <a:pt x="26888" y="1833"/>
                    <a:pt x="26905" y="1867"/>
                  </a:cubicBezTo>
                  <a:cubicBezTo>
                    <a:pt x="26922" y="1885"/>
                    <a:pt x="26940" y="1885"/>
                    <a:pt x="26957" y="1885"/>
                  </a:cubicBezTo>
                  <a:lnTo>
                    <a:pt x="26996" y="1885"/>
                  </a:lnTo>
                  <a:cubicBezTo>
                    <a:pt x="27031" y="1867"/>
                    <a:pt x="27049" y="1811"/>
                    <a:pt x="27031" y="1776"/>
                  </a:cubicBezTo>
                  <a:cubicBezTo>
                    <a:pt x="27014" y="1759"/>
                    <a:pt x="26996" y="1741"/>
                    <a:pt x="26957" y="1741"/>
                  </a:cubicBezTo>
                  <a:close/>
                  <a:moveTo>
                    <a:pt x="6310" y="1833"/>
                  </a:moveTo>
                  <a:cubicBezTo>
                    <a:pt x="6310" y="1833"/>
                    <a:pt x="6289" y="1833"/>
                    <a:pt x="6289" y="1850"/>
                  </a:cubicBezTo>
                  <a:cubicBezTo>
                    <a:pt x="6254" y="1850"/>
                    <a:pt x="6236" y="1885"/>
                    <a:pt x="6236" y="1941"/>
                  </a:cubicBezTo>
                  <a:cubicBezTo>
                    <a:pt x="6254" y="1959"/>
                    <a:pt x="6271" y="1976"/>
                    <a:pt x="6310" y="1976"/>
                  </a:cubicBezTo>
                  <a:lnTo>
                    <a:pt x="6328" y="1976"/>
                  </a:lnTo>
                  <a:cubicBezTo>
                    <a:pt x="6363" y="1976"/>
                    <a:pt x="6380" y="1920"/>
                    <a:pt x="6380" y="1885"/>
                  </a:cubicBezTo>
                  <a:cubicBezTo>
                    <a:pt x="6363" y="1867"/>
                    <a:pt x="6345" y="1833"/>
                    <a:pt x="6310" y="1833"/>
                  </a:cubicBezTo>
                  <a:close/>
                  <a:moveTo>
                    <a:pt x="19691" y="1867"/>
                  </a:moveTo>
                  <a:cubicBezTo>
                    <a:pt x="19651" y="1885"/>
                    <a:pt x="19634" y="1941"/>
                    <a:pt x="19651" y="1976"/>
                  </a:cubicBezTo>
                  <a:cubicBezTo>
                    <a:pt x="19669" y="1994"/>
                    <a:pt x="19691" y="2011"/>
                    <a:pt x="19725" y="2011"/>
                  </a:cubicBezTo>
                  <a:cubicBezTo>
                    <a:pt x="19725" y="2011"/>
                    <a:pt x="19743" y="2011"/>
                    <a:pt x="19760" y="1994"/>
                  </a:cubicBezTo>
                  <a:cubicBezTo>
                    <a:pt x="19799" y="1976"/>
                    <a:pt x="19799" y="1941"/>
                    <a:pt x="19778" y="1902"/>
                  </a:cubicBezTo>
                  <a:cubicBezTo>
                    <a:pt x="19778" y="1885"/>
                    <a:pt x="19743" y="1867"/>
                    <a:pt x="19725" y="1867"/>
                  </a:cubicBezTo>
                  <a:close/>
                  <a:moveTo>
                    <a:pt x="17115" y="1902"/>
                  </a:moveTo>
                  <a:cubicBezTo>
                    <a:pt x="17097" y="1902"/>
                    <a:pt x="17080" y="1920"/>
                    <a:pt x="17058" y="1941"/>
                  </a:cubicBezTo>
                  <a:cubicBezTo>
                    <a:pt x="17041" y="1959"/>
                    <a:pt x="17041" y="2011"/>
                    <a:pt x="17058" y="2028"/>
                  </a:cubicBezTo>
                  <a:cubicBezTo>
                    <a:pt x="17080" y="2050"/>
                    <a:pt x="17097" y="2050"/>
                    <a:pt x="17115" y="2050"/>
                  </a:cubicBezTo>
                  <a:cubicBezTo>
                    <a:pt x="17132" y="2050"/>
                    <a:pt x="17149" y="2050"/>
                    <a:pt x="17167" y="2028"/>
                  </a:cubicBezTo>
                  <a:cubicBezTo>
                    <a:pt x="17189" y="2011"/>
                    <a:pt x="17189" y="1959"/>
                    <a:pt x="17167" y="1941"/>
                  </a:cubicBezTo>
                  <a:cubicBezTo>
                    <a:pt x="17149" y="1920"/>
                    <a:pt x="17132" y="1902"/>
                    <a:pt x="17115" y="1902"/>
                  </a:cubicBezTo>
                  <a:close/>
                  <a:moveTo>
                    <a:pt x="5945" y="1941"/>
                  </a:moveTo>
                  <a:cubicBezTo>
                    <a:pt x="5910" y="1959"/>
                    <a:pt x="5875" y="1994"/>
                    <a:pt x="5893" y="2028"/>
                  </a:cubicBezTo>
                  <a:cubicBezTo>
                    <a:pt x="5910" y="2068"/>
                    <a:pt x="5927" y="2085"/>
                    <a:pt x="5962" y="2085"/>
                  </a:cubicBezTo>
                  <a:lnTo>
                    <a:pt x="5984" y="2085"/>
                  </a:lnTo>
                  <a:cubicBezTo>
                    <a:pt x="6019" y="2068"/>
                    <a:pt x="6036" y="2028"/>
                    <a:pt x="6036" y="1994"/>
                  </a:cubicBezTo>
                  <a:cubicBezTo>
                    <a:pt x="6019" y="1959"/>
                    <a:pt x="6001" y="1941"/>
                    <a:pt x="5962" y="1941"/>
                  </a:cubicBezTo>
                  <a:close/>
                  <a:moveTo>
                    <a:pt x="19364" y="2028"/>
                  </a:moveTo>
                  <a:cubicBezTo>
                    <a:pt x="19325" y="2050"/>
                    <a:pt x="19308" y="2085"/>
                    <a:pt x="19325" y="2120"/>
                  </a:cubicBezTo>
                  <a:cubicBezTo>
                    <a:pt x="19342" y="2159"/>
                    <a:pt x="19364" y="2176"/>
                    <a:pt x="19399" y="2176"/>
                  </a:cubicBezTo>
                  <a:cubicBezTo>
                    <a:pt x="19399" y="2176"/>
                    <a:pt x="19416" y="2176"/>
                    <a:pt x="19434" y="2159"/>
                  </a:cubicBezTo>
                  <a:cubicBezTo>
                    <a:pt x="19473" y="2137"/>
                    <a:pt x="19473" y="2102"/>
                    <a:pt x="19451" y="2068"/>
                  </a:cubicBezTo>
                  <a:cubicBezTo>
                    <a:pt x="19451" y="2050"/>
                    <a:pt x="19416" y="2028"/>
                    <a:pt x="19399" y="2028"/>
                  </a:cubicBezTo>
                  <a:close/>
                  <a:moveTo>
                    <a:pt x="5601" y="2068"/>
                  </a:moveTo>
                  <a:cubicBezTo>
                    <a:pt x="5549" y="2085"/>
                    <a:pt x="5527" y="2120"/>
                    <a:pt x="5549" y="2159"/>
                  </a:cubicBezTo>
                  <a:cubicBezTo>
                    <a:pt x="5566" y="2194"/>
                    <a:pt x="5584" y="2211"/>
                    <a:pt x="5618" y="2211"/>
                  </a:cubicBezTo>
                  <a:lnTo>
                    <a:pt x="5636" y="2194"/>
                  </a:lnTo>
                  <a:cubicBezTo>
                    <a:pt x="5675" y="2194"/>
                    <a:pt x="5692" y="2137"/>
                    <a:pt x="5692" y="2102"/>
                  </a:cubicBezTo>
                  <a:cubicBezTo>
                    <a:pt x="5675" y="2085"/>
                    <a:pt x="5658" y="2068"/>
                    <a:pt x="5618" y="2068"/>
                  </a:cubicBezTo>
                  <a:close/>
                  <a:moveTo>
                    <a:pt x="27123" y="2068"/>
                  </a:moveTo>
                  <a:cubicBezTo>
                    <a:pt x="27088" y="2085"/>
                    <a:pt x="27066" y="2137"/>
                    <a:pt x="27088" y="2176"/>
                  </a:cubicBezTo>
                  <a:cubicBezTo>
                    <a:pt x="27105" y="2194"/>
                    <a:pt x="27123" y="2211"/>
                    <a:pt x="27157" y="2211"/>
                  </a:cubicBezTo>
                  <a:cubicBezTo>
                    <a:pt x="27157" y="2211"/>
                    <a:pt x="27175" y="2194"/>
                    <a:pt x="27197" y="2194"/>
                  </a:cubicBezTo>
                  <a:cubicBezTo>
                    <a:pt x="27231" y="2176"/>
                    <a:pt x="27231" y="2137"/>
                    <a:pt x="27214" y="2102"/>
                  </a:cubicBezTo>
                  <a:cubicBezTo>
                    <a:pt x="27197" y="2068"/>
                    <a:pt x="27175" y="2068"/>
                    <a:pt x="27157" y="2068"/>
                  </a:cubicBezTo>
                  <a:close/>
                  <a:moveTo>
                    <a:pt x="17384" y="2159"/>
                  </a:moveTo>
                  <a:cubicBezTo>
                    <a:pt x="17367" y="2159"/>
                    <a:pt x="17332" y="2159"/>
                    <a:pt x="17332" y="2176"/>
                  </a:cubicBezTo>
                  <a:cubicBezTo>
                    <a:pt x="17297" y="2211"/>
                    <a:pt x="17297" y="2268"/>
                    <a:pt x="17332" y="2285"/>
                  </a:cubicBezTo>
                  <a:cubicBezTo>
                    <a:pt x="17350" y="2303"/>
                    <a:pt x="17367" y="2303"/>
                    <a:pt x="17384" y="2303"/>
                  </a:cubicBezTo>
                  <a:cubicBezTo>
                    <a:pt x="17406" y="2303"/>
                    <a:pt x="17424" y="2285"/>
                    <a:pt x="17441" y="2268"/>
                  </a:cubicBezTo>
                  <a:cubicBezTo>
                    <a:pt x="17458" y="2246"/>
                    <a:pt x="17458" y="2194"/>
                    <a:pt x="17424" y="2176"/>
                  </a:cubicBezTo>
                  <a:cubicBezTo>
                    <a:pt x="17406" y="2159"/>
                    <a:pt x="17406" y="2159"/>
                    <a:pt x="17384" y="2159"/>
                  </a:cubicBezTo>
                  <a:close/>
                  <a:moveTo>
                    <a:pt x="5275" y="2176"/>
                  </a:moveTo>
                  <a:cubicBezTo>
                    <a:pt x="5275" y="2176"/>
                    <a:pt x="5257" y="2176"/>
                    <a:pt x="5257" y="2194"/>
                  </a:cubicBezTo>
                  <a:cubicBezTo>
                    <a:pt x="5222" y="2194"/>
                    <a:pt x="5201" y="2246"/>
                    <a:pt x="5201" y="2285"/>
                  </a:cubicBezTo>
                  <a:cubicBezTo>
                    <a:pt x="5222" y="2303"/>
                    <a:pt x="5240" y="2320"/>
                    <a:pt x="5275" y="2320"/>
                  </a:cubicBezTo>
                  <a:lnTo>
                    <a:pt x="5292" y="2320"/>
                  </a:lnTo>
                  <a:cubicBezTo>
                    <a:pt x="5349" y="2303"/>
                    <a:pt x="5366" y="2268"/>
                    <a:pt x="5349" y="2229"/>
                  </a:cubicBezTo>
                  <a:cubicBezTo>
                    <a:pt x="5331" y="2194"/>
                    <a:pt x="5310" y="2176"/>
                    <a:pt x="5275" y="2176"/>
                  </a:cubicBezTo>
                  <a:close/>
                  <a:moveTo>
                    <a:pt x="19038" y="2176"/>
                  </a:moveTo>
                  <a:cubicBezTo>
                    <a:pt x="18999" y="2194"/>
                    <a:pt x="18981" y="2246"/>
                    <a:pt x="18999" y="2285"/>
                  </a:cubicBezTo>
                  <a:cubicBezTo>
                    <a:pt x="19016" y="2303"/>
                    <a:pt x="19038" y="2320"/>
                    <a:pt x="19073" y="2320"/>
                  </a:cubicBezTo>
                  <a:lnTo>
                    <a:pt x="19090" y="2320"/>
                  </a:lnTo>
                  <a:cubicBezTo>
                    <a:pt x="19125" y="2303"/>
                    <a:pt x="19147" y="2246"/>
                    <a:pt x="19125" y="2211"/>
                  </a:cubicBezTo>
                  <a:cubicBezTo>
                    <a:pt x="19125" y="2194"/>
                    <a:pt x="19090" y="2176"/>
                    <a:pt x="19073" y="2176"/>
                  </a:cubicBezTo>
                  <a:close/>
                  <a:moveTo>
                    <a:pt x="4914" y="2320"/>
                  </a:moveTo>
                  <a:cubicBezTo>
                    <a:pt x="4874" y="2337"/>
                    <a:pt x="4857" y="2376"/>
                    <a:pt x="4874" y="2411"/>
                  </a:cubicBezTo>
                  <a:cubicBezTo>
                    <a:pt x="4874" y="2446"/>
                    <a:pt x="4914" y="2464"/>
                    <a:pt x="4931" y="2464"/>
                  </a:cubicBezTo>
                  <a:cubicBezTo>
                    <a:pt x="4948" y="2464"/>
                    <a:pt x="4966" y="2464"/>
                    <a:pt x="4966" y="2446"/>
                  </a:cubicBezTo>
                  <a:cubicBezTo>
                    <a:pt x="5005" y="2446"/>
                    <a:pt x="5022" y="2394"/>
                    <a:pt x="5005" y="2355"/>
                  </a:cubicBezTo>
                  <a:cubicBezTo>
                    <a:pt x="5005" y="2337"/>
                    <a:pt x="4966" y="2320"/>
                    <a:pt x="4931" y="2320"/>
                  </a:cubicBezTo>
                  <a:close/>
                  <a:moveTo>
                    <a:pt x="18712" y="2320"/>
                  </a:moveTo>
                  <a:cubicBezTo>
                    <a:pt x="18672" y="2337"/>
                    <a:pt x="18655" y="2376"/>
                    <a:pt x="18655" y="2411"/>
                  </a:cubicBezTo>
                  <a:cubicBezTo>
                    <a:pt x="18672" y="2446"/>
                    <a:pt x="18712" y="2464"/>
                    <a:pt x="18729" y="2464"/>
                  </a:cubicBezTo>
                  <a:cubicBezTo>
                    <a:pt x="18746" y="2464"/>
                    <a:pt x="18746" y="2464"/>
                    <a:pt x="18764" y="2446"/>
                  </a:cubicBezTo>
                  <a:cubicBezTo>
                    <a:pt x="18799" y="2446"/>
                    <a:pt x="18820" y="2394"/>
                    <a:pt x="18799" y="2355"/>
                  </a:cubicBezTo>
                  <a:cubicBezTo>
                    <a:pt x="18781" y="2337"/>
                    <a:pt x="18764" y="2320"/>
                    <a:pt x="18729" y="2320"/>
                  </a:cubicBezTo>
                  <a:close/>
                  <a:moveTo>
                    <a:pt x="17676" y="2355"/>
                  </a:moveTo>
                  <a:cubicBezTo>
                    <a:pt x="17659" y="2355"/>
                    <a:pt x="17641" y="2376"/>
                    <a:pt x="17624" y="2394"/>
                  </a:cubicBezTo>
                  <a:cubicBezTo>
                    <a:pt x="17602" y="2429"/>
                    <a:pt x="17624" y="2485"/>
                    <a:pt x="17659" y="2485"/>
                  </a:cubicBezTo>
                  <a:cubicBezTo>
                    <a:pt x="17659" y="2503"/>
                    <a:pt x="17676" y="2503"/>
                    <a:pt x="17676" y="2503"/>
                  </a:cubicBezTo>
                  <a:cubicBezTo>
                    <a:pt x="17711" y="2503"/>
                    <a:pt x="17732" y="2485"/>
                    <a:pt x="17750" y="2464"/>
                  </a:cubicBezTo>
                  <a:cubicBezTo>
                    <a:pt x="17767" y="2429"/>
                    <a:pt x="17750" y="2376"/>
                    <a:pt x="17711" y="2355"/>
                  </a:cubicBezTo>
                  <a:close/>
                  <a:moveTo>
                    <a:pt x="27340" y="2376"/>
                  </a:moveTo>
                  <a:cubicBezTo>
                    <a:pt x="27323" y="2376"/>
                    <a:pt x="27305" y="2376"/>
                    <a:pt x="27305" y="2394"/>
                  </a:cubicBezTo>
                  <a:cubicBezTo>
                    <a:pt x="27266" y="2411"/>
                    <a:pt x="27249" y="2446"/>
                    <a:pt x="27266" y="2485"/>
                  </a:cubicBezTo>
                  <a:cubicBezTo>
                    <a:pt x="27284" y="2503"/>
                    <a:pt x="27305" y="2520"/>
                    <a:pt x="27340" y="2520"/>
                  </a:cubicBezTo>
                  <a:cubicBezTo>
                    <a:pt x="27340" y="2520"/>
                    <a:pt x="27358" y="2520"/>
                    <a:pt x="27375" y="2503"/>
                  </a:cubicBezTo>
                  <a:cubicBezTo>
                    <a:pt x="27392" y="2485"/>
                    <a:pt x="27414" y="2446"/>
                    <a:pt x="27392" y="2411"/>
                  </a:cubicBezTo>
                  <a:cubicBezTo>
                    <a:pt x="27375" y="2394"/>
                    <a:pt x="27358" y="2376"/>
                    <a:pt x="27340" y="2376"/>
                  </a:cubicBezTo>
                  <a:close/>
                  <a:moveTo>
                    <a:pt x="18363" y="2429"/>
                  </a:moveTo>
                  <a:cubicBezTo>
                    <a:pt x="18329" y="2446"/>
                    <a:pt x="18311" y="2485"/>
                    <a:pt x="18311" y="2520"/>
                  </a:cubicBezTo>
                  <a:cubicBezTo>
                    <a:pt x="18329" y="2555"/>
                    <a:pt x="18346" y="2572"/>
                    <a:pt x="18385" y="2572"/>
                  </a:cubicBezTo>
                  <a:lnTo>
                    <a:pt x="18403" y="2572"/>
                  </a:lnTo>
                  <a:cubicBezTo>
                    <a:pt x="18437" y="2572"/>
                    <a:pt x="18472" y="2520"/>
                    <a:pt x="18455" y="2485"/>
                  </a:cubicBezTo>
                  <a:cubicBezTo>
                    <a:pt x="18455" y="2446"/>
                    <a:pt x="18420" y="2429"/>
                    <a:pt x="18385" y="2429"/>
                  </a:cubicBezTo>
                  <a:close/>
                  <a:moveTo>
                    <a:pt x="4570" y="2464"/>
                  </a:moveTo>
                  <a:cubicBezTo>
                    <a:pt x="4531" y="2485"/>
                    <a:pt x="4531" y="2520"/>
                    <a:pt x="4531" y="2555"/>
                  </a:cubicBezTo>
                  <a:cubicBezTo>
                    <a:pt x="4548" y="2594"/>
                    <a:pt x="4587" y="2611"/>
                    <a:pt x="4605" y="2611"/>
                  </a:cubicBezTo>
                  <a:cubicBezTo>
                    <a:pt x="4622" y="2611"/>
                    <a:pt x="4622" y="2611"/>
                    <a:pt x="4639" y="2594"/>
                  </a:cubicBezTo>
                  <a:cubicBezTo>
                    <a:pt x="4679" y="2572"/>
                    <a:pt x="4696" y="2537"/>
                    <a:pt x="4679" y="2503"/>
                  </a:cubicBezTo>
                  <a:cubicBezTo>
                    <a:pt x="4657" y="2485"/>
                    <a:pt x="4639" y="2464"/>
                    <a:pt x="4605" y="2464"/>
                  </a:cubicBezTo>
                  <a:close/>
                  <a:moveTo>
                    <a:pt x="18020" y="2464"/>
                  </a:moveTo>
                  <a:cubicBezTo>
                    <a:pt x="17985" y="2464"/>
                    <a:pt x="17967" y="2485"/>
                    <a:pt x="17950" y="2520"/>
                  </a:cubicBezTo>
                  <a:cubicBezTo>
                    <a:pt x="17950" y="2555"/>
                    <a:pt x="17985" y="2594"/>
                    <a:pt x="18020" y="2611"/>
                  </a:cubicBezTo>
                  <a:cubicBezTo>
                    <a:pt x="18059" y="2611"/>
                    <a:pt x="18094" y="2572"/>
                    <a:pt x="18094" y="2537"/>
                  </a:cubicBezTo>
                  <a:cubicBezTo>
                    <a:pt x="18111" y="2503"/>
                    <a:pt x="18076" y="2464"/>
                    <a:pt x="18037" y="2464"/>
                  </a:cubicBezTo>
                  <a:close/>
                  <a:moveTo>
                    <a:pt x="4243" y="2611"/>
                  </a:moveTo>
                  <a:cubicBezTo>
                    <a:pt x="4204" y="2629"/>
                    <a:pt x="4187" y="2681"/>
                    <a:pt x="4204" y="2720"/>
                  </a:cubicBezTo>
                  <a:cubicBezTo>
                    <a:pt x="4222" y="2738"/>
                    <a:pt x="4243" y="2755"/>
                    <a:pt x="4278" y="2755"/>
                  </a:cubicBezTo>
                  <a:lnTo>
                    <a:pt x="4313" y="2755"/>
                  </a:lnTo>
                  <a:cubicBezTo>
                    <a:pt x="4352" y="2738"/>
                    <a:pt x="4370" y="2681"/>
                    <a:pt x="4352" y="2646"/>
                  </a:cubicBezTo>
                  <a:cubicBezTo>
                    <a:pt x="4330" y="2629"/>
                    <a:pt x="4296" y="2611"/>
                    <a:pt x="4278" y="2611"/>
                  </a:cubicBezTo>
                  <a:close/>
                  <a:moveTo>
                    <a:pt x="27466" y="2703"/>
                  </a:moveTo>
                  <a:cubicBezTo>
                    <a:pt x="27432" y="2720"/>
                    <a:pt x="27432" y="2772"/>
                    <a:pt x="27449" y="2790"/>
                  </a:cubicBezTo>
                  <a:cubicBezTo>
                    <a:pt x="27449" y="2829"/>
                    <a:pt x="27484" y="2846"/>
                    <a:pt x="27501" y="2846"/>
                  </a:cubicBezTo>
                  <a:cubicBezTo>
                    <a:pt x="27523" y="2846"/>
                    <a:pt x="27540" y="2829"/>
                    <a:pt x="27540" y="2829"/>
                  </a:cubicBezTo>
                  <a:cubicBezTo>
                    <a:pt x="27575" y="2812"/>
                    <a:pt x="27593" y="2772"/>
                    <a:pt x="27575" y="2738"/>
                  </a:cubicBezTo>
                  <a:cubicBezTo>
                    <a:pt x="27558" y="2703"/>
                    <a:pt x="27540" y="2703"/>
                    <a:pt x="27501" y="2703"/>
                  </a:cubicBezTo>
                  <a:close/>
                  <a:moveTo>
                    <a:pt x="3917" y="2772"/>
                  </a:moveTo>
                  <a:cubicBezTo>
                    <a:pt x="3878" y="2790"/>
                    <a:pt x="3861" y="2846"/>
                    <a:pt x="3878" y="2881"/>
                  </a:cubicBezTo>
                  <a:cubicBezTo>
                    <a:pt x="3895" y="2899"/>
                    <a:pt x="3935" y="2920"/>
                    <a:pt x="3952" y="2920"/>
                  </a:cubicBezTo>
                  <a:cubicBezTo>
                    <a:pt x="3969" y="2920"/>
                    <a:pt x="3969" y="2920"/>
                    <a:pt x="3987" y="2899"/>
                  </a:cubicBezTo>
                  <a:cubicBezTo>
                    <a:pt x="4026" y="2881"/>
                    <a:pt x="4043" y="2846"/>
                    <a:pt x="4026" y="2812"/>
                  </a:cubicBezTo>
                  <a:cubicBezTo>
                    <a:pt x="4004" y="2790"/>
                    <a:pt x="3969" y="2772"/>
                    <a:pt x="3952" y="2772"/>
                  </a:cubicBezTo>
                  <a:close/>
                  <a:moveTo>
                    <a:pt x="3591" y="2938"/>
                  </a:moveTo>
                  <a:cubicBezTo>
                    <a:pt x="3552" y="2955"/>
                    <a:pt x="3534" y="2990"/>
                    <a:pt x="3552" y="3029"/>
                  </a:cubicBezTo>
                  <a:cubicBezTo>
                    <a:pt x="3569" y="3064"/>
                    <a:pt x="3608" y="3081"/>
                    <a:pt x="3626" y="3081"/>
                  </a:cubicBezTo>
                  <a:cubicBezTo>
                    <a:pt x="3643" y="3081"/>
                    <a:pt x="3643" y="3064"/>
                    <a:pt x="3660" y="3064"/>
                  </a:cubicBezTo>
                  <a:cubicBezTo>
                    <a:pt x="3700" y="3047"/>
                    <a:pt x="3717" y="3007"/>
                    <a:pt x="3700" y="2973"/>
                  </a:cubicBezTo>
                  <a:cubicBezTo>
                    <a:pt x="3678" y="2938"/>
                    <a:pt x="3660" y="2938"/>
                    <a:pt x="3626" y="2938"/>
                  </a:cubicBezTo>
                  <a:close/>
                  <a:moveTo>
                    <a:pt x="27684" y="3007"/>
                  </a:moveTo>
                  <a:cubicBezTo>
                    <a:pt x="27667" y="3007"/>
                    <a:pt x="27649" y="3007"/>
                    <a:pt x="27649" y="3029"/>
                  </a:cubicBezTo>
                  <a:cubicBezTo>
                    <a:pt x="27610" y="3047"/>
                    <a:pt x="27593" y="3081"/>
                    <a:pt x="27610" y="3116"/>
                  </a:cubicBezTo>
                  <a:cubicBezTo>
                    <a:pt x="27632" y="3138"/>
                    <a:pt x="27649" y="3155"/>
                    <a:pt x="27684" y="3155"/>
                  </a:cubicBezTo>
                  <a:lnTo>
                    <a:pt x="27719" y="3155"/>
                  </a:lnTo>
                  <a:cubicBezTo>
                    <a:pt x="27758" y="3138"/>
                    <a:pt x="27758" y="3081"/>
                    <a:pt x="27740" y="3047"/>
                  </a:cubicBezTo>
                  <a:cubicBezTo>
                    <a:pt x="27740" y="3029"/>
                    <a:pt x="27701" y="3007"/>
                    <a:pt x="27684" y="3007"/>
                  </a:cubicBezTo>
                  <a:close/>
                  <a:moveTo>
                    <a:pt x="3264" y="3099"/>
                  </a:moveTo>
                  <a:cubicBezTo>
                    <a:pt x="3225" y="3116"/>
                    <a:pt x="3225" y="3173"/>
                    <a:pt x="3243" y="3208"/>
                  </a:cubicBezTo>
                  <a:cubicBezTo>
                    <a:pt x="3264" y="3225"/>
                    <a:pt x="3282" y="3247"/>
                    <a:pt x="3299" y="3247"/>
                  </a:cubicBezTo>
                  <a:cubicBezTo>
                    <a:pt x="3317" y="3247"/>
                    <a:pt x="3334" y="3247"/>
                    <a:pt x="3334" y="3225"/>
                  </a:cubicBezTo>
                  <a:cubicBezTo>
                    <a:pt x="3373" y="3208"/>
                    <a:pt x="3391" y="3173"/>
                    <a:pt x="3373" y="3138"/>
                  </a:cubicBezTo>
                  <a:cubicBezTo>
                    <a:pt x="3351" y="3116"/>
                    <a:pt x="3334" y="3099"/>
                    <a:pt x="3299" y="3099"/>
                  </a:cubicBezTo>
                  <a:close/>
                  <a:moveTo>
                    <a:pt x="2955" y="3299"/>
                  </a:moveTo>
                  <a:cubicBezTo>
                    <a:pt x="2916" y="3334"/>
                    <a:pt x="2916" y="3373"/>
                    <a:pt x="2938" y="3408"/>
                  </a:cubicBezTo>
                  <a:cubicBezTo>
                    <a:pt x="2955" y="3425"/>
                    <a:pt x="2973" y="3443"/>
                    <a:pt x="3008" y="3443"/>
                  </a:cubicBezTo>
                  <a:cubicBezTo>
                    <a:pt x="3008" y="3443"/>
                    <a:pt x="3025" y="3425"/>
                    <a:pt x="3047" y="3425"/>
                  </a:cubicBezTo>
                  <a:cubicBezTo>
                    <a:pt x="3082" y="3408"/>
                    <a:pt x="3082" y="3356"/>
                    <a:pt x="3064" y="3316"/>
                  </a:cubicBezTo>
                  <a:cubicBezTo>
                    <a:pt x="3047" y="3299"/>
                    <a:pt x="3025" y="3299"/>
                    <a:pt x="3008" y="3299"/>
                  </a:cubicBezTo>
                  <a:close/>
                  <a:moveTo>
                    <a:pt x="27828" y="3334"/>
                  </a:moveTo>
                  <a:cubicBezTo>
                    <a:pt x="27793" y="3356"/>
                    <a:pt x="27775" y="3408"/>
                    <a:pt x="27793" y="3443"/>
                  </a:cubicBezTo>
                  <a:cubicBezTo>
                    <a:pt x="27810" y="3464"/>
                    <a:pt x="27828" y="3482"/>
                    <a:pt x="27867" y="3482"/>
                  </a:cubicBezTo>
                  <a:cubicBezTo>
                    <a:pt x="27867" y="3482"/>
                    <a:pt x="27884" y="3464"/>
                    <a:pt x="27901" y="3464"/>
                  </a:cubicBezTo>
                  <a:cubicBezTo>
                    <a:pt x="27936" y="3443"/>
                    <a:pt x="27936" y="3390"/>
                    <a:pt x="27919" y="3373"/>
                  </a:cubicBezTo>
                  <a:cubicBezTo>
                    <a:pt x="27901" y="3334"/>
                    <a:pt x="27884" y="3334"/>
                    <a:pt x="27867" y="3334"/>
                  </a:cubicBezTo>
                  <a:close/>
                  <a:moveTo>
                    <a:pt x="2699" y="3499"/>
                  </a:moveTo>
                  <a:cubicBezTo>
                    <a:pt x="2681" y="3499"/>
                    <a:pt x="2681" y="3499"/>
                    <a:pt x="2664" y="3517"/>
                  </a:cubicBezTo>
                  <a:cubicBezTo>
                    <a:pt x="2629" y="3534"/>
                    <a:pt x="2629" y="3591"/>
                    <a:pt x="2647" y="3625"/>
                  </a:cubicBezTo>
                  <a:cubicBezTo>
                    <a:pt x="2664" y="3643"/>
                    <a:pt x="2681" y="3643"/>
                    <a:pt x="2699" y="3643"/>
                  </a:cubicBezTo>
                  <a:cubicBezTo>
                    <a:pt x="2720" y="3643"/>
                    <a:pt x="2738" y="3643"/>
                    <a:pt x="2738" y="3625"/>
                  </a:cubicBezTo>
                  <a:cubicBezTo>
                    <a:pt x="2773" y="3608"/>
                    <a:pt x="2790" y="3573"/>
                    <a:pt x="2755" y="3534"/>
                  </a:cubicBezTo>
                  <a:cubicBezTo>
                    <a:pt x="2755" y="3517"/>
                    <a:pt x="2720" y="3499"/>
                    <a:pt x="2699" y="3499"/>
                  </a:cubicBezTo>
                  <a:close/>
                  <a:moveTo>
                    <a:pt x="28010" y="3643"/>
                  </a:moveTo>
                  <a:cubicBezTo>
                    <a:pt x="27975" y="3682"/>
                    <a:pt x="27958" y="3717"/>
                    <a:pt x="27975" y="3752"/>
                  </a:cubicBezTo>
                  <a:cubicBezTo>
                    <a:pt x="27993" y="3769"/>
                    <a:pt x="28010" y="3791"/>
                    <a:pt x="28045" y="3791"/>
                  </a:cubicBezTo>
                  <a:cubicBezTo>
                    <a:pt x="28045" y="3791"/>
                    <a:pt x="28067" y="3791"/>
                    <a:pt x="28084" y="3769"/>
                  </a:cubicBezTo>
                  <a:cubicBezTo>
                    <a:pt x="28119" y="3752"/>
                    <a:pt x="28119" y="3717"/>
                    <a:pt x="28102" y="3682"/>
                  </a:cubicBezTo>
                  <a:cubicBezTo>
                    <a:pt x="28084" y="3643"/>
                    <a:pt x="28067" y="3643"/>
                    <a:pt x="28045" y="3643"/>
                  </a:cubicBezTo>
                  <a:close/>
                  <a:moveTo>
                    <a:pt x="2412" y="3717"/>
                  </a:moveTo>
                  <a:cubicBezTo>
                    <a:pt x="2394" y="3717"/>
                    <a:pt x="2372" y="3717"/>
                    <a:pt x="2372" y="3734"/>
                  </a:cubicBezTo>
                  <a:cubicBezTo>
                    <a:pt x="2338" y="3752"/>
                    <a:pt x="2320" y="3791"/>
                    <a:pt x="2355" y="3825"/>
                  </a:cubicBezTo>
                  <a:cubicBezTo>
                    <a:pt x="2355" y="3843"/>
                    <a:pt x="2394" y="3860"/>
                    <a:pt x="2412" y="3860"/>
                  </a:cubicBezTo>
                  <a:cubicBezTo>
                    <a:pt x="2429" y="3860"/>
                    <a:pt x="2446" y="3860"/>
                    <a:pt x="2446" y="3843"/>
                  </a:cubicBezTo>
                  <a:cubicBezTo>
                    <a:pt x="2481" y="3825"/>
                    <a:pt x="2481" y="3769"/>
                    <a:pt x="2464" y="3752"/>
                  </a:cubicBezTo>
                  <a:cubicBezTo>
                    <a:pt x="2446" y="3717"/>
                    <a:pt x="2429" y="3717"/>
                    <a:pt x="2412" y="3717"/>
                  </a:cubicBezTo>
                  <a:close/>
                  <a:moveTo>
                    <a:pt x="2120" y="3934"/>
                  </a:moveTo>
                  <a:cubicBezTo>
                    <a:pt x="2103" y="3934"/>
                    <a:pt x="2085" y="3934"/>
                    <a:pt x="2068" y="3952"/>
                  </a:cubicBezTo>
                  <a:cubicBezTo>
                    <a:pt x="2046" y="3969"/>
                    <a:pt x="2029" y="4026"/>
                    <a:pt x="2068" y="4043"/>
                  </a:cubicBezTo>
                  <a:cubicBezTo>
                    <a:pt x="2085" y="4060"/>
                    <a:pt x="2103" y="4078"/>
                    <a:pt x="2120" y="4078"/>
                  </a:cubicBezTo>
                  <a:cubicBezTo>
                    <a:pt x="2137" y="4078"/>
                    <a:pt x="2155" y="4078"/>
                    <a:pt x="2155" y="4060"/>
                  </a:cubicBezTo>
                  <a:cubicBezTo>
                    <a:pt x="2194" y="4043"/>
                    <a:pt x="2194" y="3986"/>
                    <a:pt x="2177" y="3952"/>
                  </a:cubicBezTo>
                  <a:cubicBezTo>
                    <a:pt x="2155" y="3934"/>
                    <a:pt x="2137" y="3934"/>
                    <a:pt x="2120" y="3934"/>
                  </a:cubicBezTo>
                  <a:close/>
                  <a:moveTo>
                    <a:pt x="28193" y="3952"/>
                  </a:moveTo>
                  <a:cubicBezTo>
                    <a:pt x="28154" y="3986"/>
                    <a:pt x="28154" y="4026"/>
                    <a:pt x="28176" y="4060"/>
                  </a:cubicBezTo>
                  <a:cubicBezTo>
                    <a:pt x="28193" y="4078"/>
                    <a:pt x="28210" y="4095"/>
                    <a:pt x="28245" y="4095"/>
                  </a:cubicBezTo>
                  <a:cubicBezTo>
                    <a:pt x="28245" y="4095"/>
                    <a:pt x="28263" y="4078"/>
                    <a:pt x="28284" y="4078"/>
                  </a:cubicBezTo>
                  <a:cubicBezTo>
                    <a:pt x="28319" y="4060"/>
                    <a:pt x="28319" y="4008"/>
                    <a:pt x="28302" y="3969"/>
                  </a:cubicBezTo>
                  <a:cubicBezTo>
                    <a:pt x="28284" y="3952"/>
                    <a:pt x="28263" y="3952"/>
                    <a:pt x="28245" y="3952"/>
                  </a:cubicBezTo>
                  <a:close/>
                  <a:moveTo>
                    <a:pt x="1828" y="4152"/>
                  </a:moveTo>
                  <a:cubicBezTo>
                    <a:pt x="1811" y="4152"/>
                    <a:pt x="1794" y="4169"/>
                    <a:pt x="1794" y="4169"/>
                  </a:cubicBezTo>
                  <a:cubicBezTo>
                    <a:pt x="1759" y="4204"/>
                    <a:pt x="1759" y="4243"/>
                    <a:pt x="1776" y="4278"/>
                  </a:cubicBezTo>
                  <a:cubicBezTo>
                    <a:pt x="1794" y="4295"/>
                    <a:pt x="1811" y="4295"/>
                    <a:pt x="1828" y="4295"/>
                  </a:cubicBezTo>
                  <a:cubicBezTo>
                    <a:pt x="1850" y="4295"/>
                    <a:pt x="1868" y="4295"/>
                    <a:pt x="1885" y="4278"/>
                  </a:cubicBezTo>
                  <a:cubicBezTo>
                    <a:pt x="1902" y="4261"/>
                    <a:pt x="1920" y="4204"/>
                    <a:pt x="1885" y="4187"/>
                  </a:cubicBezTo>
                  <a:cubicBezTo>
                    <a:pt x="1885" y="4169"/>
                    <a:pt x="1850" y="4152"/>
                    <a:pt x="1828" y="4152"/>
                  </a:cubicBezTo>
                  <a:close/>
                  <a:moveTo>
                    <a:pt x="28445" y="4243"/>
                  </a:moveTo>
                  <a:cubicBezTo>
                    <a:pt x="28428" y="4243"/>
                    <a:pt x="28428" y="4243"/>
                    <a:pt x="28411" y="4261"/>
                  </a:cubicBezTo>
                  <a:cubicBezTo>
                    <a:pt x="28371" y="4278"/>
                    <a:pt x="28371" y="4335"/>
                    <a:pt x="28393" y="4352"/>
                  </a:cubicBezTo>
                  <a:cubicBezTo>
                    <a:pt x="28411" y="4369"/>
                    <a:pt x="28428" y="4387"/>
                    <a:pt x="28445" y="4387"/>
                  </a:cubicBezTo>
                  <a:cubicBezTo>
                    <a:pt x="28463" y="4387"/>
                    <a:pt x="28480" y="4387"/>
                    <a:pt x="28502" y="4369"/>
                  </a:cubicBezTo>
                  <a:cubicBezTo>
                    <a:pt x="28519" y="4352"/>
                    <a:pt x="28537" y="4295"/>
                    <a:pt x="28502" y="4278"/>
                  </a:cubicBezTo>
                  <a:cubicBezTo>
                    <a:pt x="28502" y="4243"/>
                    <a:pt x="28463" y="4243"/>
                    <a:pt x="28445" y="4243"/>
                  </a:cubicBezTo>
                  <a:close/>
                  <a:moveTo>
                    <a:pt x="1559" y="4387"/>
                  </a:moveTo>
                  <a:cubicBezTo>
                    <a:pt x="1541" y="4387"/>
                    <a:pt x="1524" y="4387"/>
                    <a:pt x="1502" y="4404"/>
                  </a:cubicBezTo>
                  <a:cubicBezTo>
                    <a:pt x="1485" y="4443"/>
                    <a:pt x="1467" y="4478"/>
                    <a:pt x="1502" y="4513"/>
                  </a:cubicBezTo>
                  <a:cubicBezTo>
                    <a:pt x="1524" y="4530"/>
                    <a:pt x="1541" y="4530"/>
                    <a:pt x="1559" y="4530"/>
                  </a:cubicBezTo>
                  <a:cubicBezTo>
                    <a:pt x="1576" y="4530"/>
                    <a:pt x="1594" y="4530"/>
                    <a:pt x="1611" y="4513"/>
                  </a:cubicBezTo>
                  <a:cubicBezTo>
                    <a:pt x="1633" y="4496"/>
                    <a:pt x="1633" y="4443"/>
                    <a:pt x="1611" y="4422"/>
                  </a:cubicBezTo>
                  <a:cubicBezTo>
                    <a:pt x="1594" y="4404"/>
                    <a:pt x="1576" y="4387"/>
                    <a:pt x="1559" y="4387"/>
                  </a:cubicBezTo>
                  <a:close/>
                  <a:moveTo>
                    <a:pt x="28663" y="4530"/>
                  </a:moveTo>
                  <a:cubicBezTo>
                    <a:pt x="28646" y="4530"/>
                    <a:pt x="28646" y="4530"/>
                    <a:pt x="28628" y="4552"/>
                  </a:cubicBezTo>
                  <a:cubicBezTo>
                    <a:pt x="28589" y="4570"/>
                    <a:pt x="28589" y="4622"/>
                    <a:pt x="28611" y="4639"/>
                  </a:cubicBezTo>
                  <a:cubicBezTo>
                    <a:pt x="28628" y="4661"/>
                    <a:pt x="28646" y="4678"/>
                    <a:pt x="28663" y="4678"/>
                  </a:cubicBezTo>
                  <a:cubicBezTo>
                    <a:pt x="28680" y="4678"/>
                    <a:pt x="28698" y="4678"/>
                    <a:pt x="28720" y="4661"/>
                  </a:cubicBezTo>
                  <a:cubicBezTo>
                    <a:pt x="28737" y="4639"/>
                    <a:pt x="28754" y="4587"/>
                    <a:pt x="28720" y="4552"/>
                  </a:cubicBezTo>
                  <a:cubicBezTo>
                    <a:pt x="28720" y="4530"/>
                    <a:pt x="28680" y="4530"/>
                    <a:pt x="28663" y="4530"/>
                  </a:cubicBezTo>
                  <a:close/>
                  <a:moveTo>
                    <a:pt x="1285" y="4622"/>
                  </a:moveTo>
                  <a:cubicBezTo>
                    <a:pt x="1267" y="4622"/>
                    <a:pt x="1250" y="4639"/>
                    <a:pt x="1232" y="4661"/>
                  </a:cubicBezTo>
                  <a:cubicBezTo>
                    <a:pt x="1215" y="4678"/>
                    <a:pt x="1215" y="4731"/>
                    <a:pt x="1232" y="4748"/>
                  </a:cubicBezTo>
                  <a:cubicBezTo>
                    <a:pt x="1250" y="4770"/>
                    <a:pt x="1267" y="4770"/>
                    <a:pt x="1285" y="4770"/>
                  </a:cubicBezTo>
                  <a:cubicBezTo>
                    <a:pt x="1306" y="4770"/>
                    <a:pt x="1324" y="4770"/>
                    <a:pt x="1341" y="4748"/>
                  </a:cubicBezTo>
                  <a:cubicBezTo>
                    <a:pt x="1359" y="4731"/>
                    <a:pt x="1359" y="4678"/>
                    <a:pt x="1341" y="4661"/>
                  </a:cubicBezTo>
                  <a:cubicBezTo>
                    <a:pt x="1324" y="4639"/>
                    <a:pt x="1306" y="4622"/>
                    <a:pt x="1285" y="4622"/>
                  </a:cubicBezTo>
                  <a:close/>
                  <a:moveTo>
                    <a:pt x="28846" y="4822"/>
                  </a:moveTo>
                  <a:cubicBezTo>
                    <a:pt x="28807" y="4857"/>
                    <a:pt x="28807" y="4896"/>
                    <a:pt x="28828" y="4931"/>
                  </a:cubicBezTo>
                  <a:cubicBezTo>
                    <a:pt x="28846" y="4948"/>
                    <a:pt x="28863" y="4966"/>
                    <a:pt x="28898" y="4966"/>
                  </a:cubicBezTo>
                  <a:cubicBezTo>
                    <a:pt x="28898" y="4966"/>
                    <a:pt x="28915" y="4948"/>
                    <a:pt x="28937" y="4948"/>
                  </a:cubicBezTo>
                  <a:cubicBezTo>
                    <a:pt x="28972" y="4913"/>
                    <a:pt x="28972" y="4878"/>
                    <a:pt x="28954" y="4839"/>
                  </a:cubicBezTo>
                  <a:cubicBezTo>
                    <a:pt x="28937" y="4822"/>
                    <a:pt x="28915" y="4822"/>
                    <a:pt x="28898" y="4822"/>
                  </a:cubicBezTo>
                  <a:close/>
                  <a:moveTo>
                    <a:pt x="1032" y="4878"/>
                  </a:moveTo>
                  <a:cubicBezTo>
                    <a:pt x="1015" y="4878"/>
                    <a:pt x="980" y="4896"/>
                    <a:pt x="980" y="4896"/>
                  </a:cubicBezTo>
                  <a:cubicBezTo>
                    <a:pt x="941" y="4931"/>
                    <a:pt x="941" y="4987"/>
                    <a:pt x="980" y="5005"/>
                  </a:cubicBezTo>
                  <a:cubicBezTo>
                    <a:pt x="980" y="5022"/>
                    <a:pt x="1015" y="5022"/>
                    <a:pt x="1032" y="5022"/>
                  </a:cubicBezTo>
                  <a:cubicBezTo>
                    <a:pt x="1050" y="5022"/>
                    <a:pt x="1067" y="5022"/>
                    <a:pt x="1067" y="5005"/>
                  </a:cubicBezTo>
                  <a:cubicBezTo>
                    <a:pt x="1106" y="4987"/>
                    <a:pt x="1106" y="4931"/>
                    <a:pt x="1067" y="4896"/>
                  </a:cubicBezTo>
                  <a:cubicBezTo>
                    <a:pt x="1067" y="4896"/>
                    <a:pt x="1050" y="4878"/>
                    <a:pt x="1032" y="4878"/>
                  </a:cubicBezTo>
                  <a:close/>
                  <a:moveTo>
                    <a:pt x="29115" y="5096"/>
                  </a:moveTo>
                  <a:cubicBezTo>
                    <a:pt x="29098" y="5096"/>
                    <a:pt x="29081" y="5096"/>
                    <a:pt x="29081" y="5113"/>
                  </a:cubicBezTo>
                  <a:cubicBezTo>
                    <a:pt x="29046" y="5131"/>
                    <a:pt x="29046" y="5183"/>
                    <a:pt x="29063" y="5222"/>
                  </a:cubicBezTo>
                  <a:cubicBezTo>
                    <a:pt x="29081" y="5240"/>
                    <a:pt x="29098" y="5240"/>
                    <a:pt x="29115" y="5240"/>
                  </a:cubicBezTo>
                  <a:cubicBezTo>
                    <a:pt x="29133" y="5240"/>
                    <a:pt x="29155" y="5240"/>
                    <a:pt x="29172" y="5222"/>
                  </a:cubicBezTo>
                  <a:cubicBezTo>
                    <a:pt x="29189" y="5205"/>
                    <a:pt x="29207" y="5148"/>
                    <a:pt x="29172" y="5131"/>
                  </a:cubicBezTo>
                  <a:cubicBezTo>
                    <a:pt x="29172" y="5113"/>
                    <a:pt x="29133" y="5096"/>
                    <a:pt x="29115" y="5096"/>
                  </a:cubicBezTo>
                  <a:close/>
                  <a:moveTo>
                    <a:pt x="780" y="5148"/>
                  </a:moveTo>
                  <a:cubicBezTo>
                    <a:pt x="762" y="5148"/>
                    <a:pt x="741" y="5148"/>
                    <a:pt x="723" y="5166"/>
                  </a:cubicBezTo>
                  <a:cubicBezTo>
                    <a:pt x="688" y="5205"/>
                    <a:pt x="688" y="5240"/>
                    <a:pt x="723" y="5274"/>
                  </a:cubicBezTo>
                  <a:cubicBezTo>
                    <a:pt x="741" y="5274"/>
                    <a:pt x="762" y="5292"/>
                    <a:pt x="780" y="5292"/>
                  </a:cubicBezTo>
                  <a:cubicBezTo>
                    <a:pt x="797" y="5292"/>
                    <a:pt x="815" y="5274"/>
                    <a:pt x="832" y="5257"/>
                  </a:cubicBezTo>
                  <a:cubicBezTo>
                    <a:pt x="849" y="5240"/>
                    <a:pt x="849" y="5183"/>
                    <a:pt x="815" y="5166"/>
                  </a:cubicBezTo>
                  <a:cubicBezTo>
                    <a:pt x="815" y="5148"/>
                    <a:pt x="797" y="5148"/>
                    <a:pt x="780" y="5148"/>
                  </a:cubicBezTo>
                  <a:close/>
                  <a:moveTo>
                    <a:pt x="29350" y="5366"/>
                  </a:moveTo>
                  <a:cubicBezTo>
                    <a:pt x="29333" y="5366"/>
                    <a:pt x="29316" y="5383"/>
                    <a:pt x="29298" y="5383"/>
                  </a:cubicBezTo>
                  <a:cubicBezTo>
                    <a:pt x="29281" y="5422"/>
                    <a:pt x="29281" y="5457"/>
                    <a:pt x="29298" y="5492"/>
                  </a:cubicBezTo>
                  <a:cubicBezTo>
                    <a:pt x="29316" y="5509"/>
                    <a:pt x="29333" y="5509"/>
                    <a:pt x="29350" y="5509"/>
                  </a:cubicBezTo>
                  <a:lnTo>
                    <a:pt x="29407" y="5509"/>
                  </a:lnTo>
                  <a:cubicBezTo>
                    <a:pt x="29424" y="5475"/>
                    <a:pt x="29442" y="5440"/>
                    <a:pt x="29407" y="5401"/>
                  </a:cubicBezTo>
                  <a:cubicBezTo>
                    <a:pt x="29390" y="5383"/>
                    <a:pt x="29372" y="5366"/>
                    <a:pt x="29350" y="5366"/>
                  </a:cubicBezTo>
                  <a:close/>
                  <a:moveTo>
                    <a:pt x="523" y="5422"/>
                  </a:moveTo>
                  <a:cubicBezTo>
                    <a:pt x="506" y="5422"/>
                    <a:pt x="488" y="5422"/>
                    <a:pt x="471" y="5440"/>
                  </a:cubicBezTo>
                  <a:cubicBezTo>
                    <a:pt x="453" y="5475"/>
                    <a:pt x="453" y="5509"/>
                    <a:pt x="488" y="5549"/>
                  </a:cubicBezTo>
                  <a:cubicBezTo>
                    <a:pt x="506" y="5549"/>
                    <a:pt x="523" y="5566"/>
                    <a:pt x="545" y="5566"/>
                  </a:cubicBezTo>
                  <a:cubicBezTo>
                    <a:pt x="562" y="5566"/>
                    <a:pt x="580" y="5549"/>
                    <a:pt x="597" y="5531"/>
                  </a:cubicBezTo>
                  <a:cubicBezTo>
                    <a:pt x="614" y="5509"/>
                    <a:pt x="614" y="5457"/>
                    <a:pt x="580" y="5440"/>
                  </a:cubicBezTo>
                  <a:cubicBezTo>
                    <a:pt x="562" y="5422"/>
                    <a:pt x="545" y="5422"/>
                    <a:pt x="523" y="5422"/>
                  </a:cubicBezTo>
                  <a:close/>
                  <a:moveTo>
                    <a:pt x="29590" y="5657"/>
                  </a:moveTo>
                  <a:cubicBezTo>
                    <a:pt x="29568" y="5657"/>
                    <a:pt x="29551" y="5657"/>
                    <a:pt x="29533" y="5675"/>
                  </a:cubicBezTo>
                  <a:cubicBezTo>
                    <a:pt x="29516" y="5692"/>
                    <a:pt x="29516" y="5749"/>
                    <a:pt x="29533" y="5766"/>
                  </a:cubicBezTo>
                  <a:cubicBezTo>
                    <a:pt x="29551" y="5784"/>
                    <a:pt x="29568" y="5801"/>
                    <a:pt x="29590" y="5801"/>
                  </a:cubicBezTo>
                  <a:cubicBezTo>
                    <a:pt x="29607" y="5801"/>
                    <a:pt x="29625" y="5784"/>
                    <a:pt x="29642" y="5784"/>
                  </a:cubicBezTo>
                  <a:cubicBezTo>
                    <a:pt x="29659" y="5749"/>
                    <a:pt x="29677" y="5710"/>
                    <a:pt x="29642" y="5675"/>
                  </a:cubicBezTo>
                  <a:cubicBezTo>
                    <a:pt x="29625" y="5657"/>
                    <a:pt x="29607" y="5657"/>
                    <a:pt x="29590" y="5657"/>
                  </a:cubicBezTo>
                  <a:close/>
                  <a:moveTo>
                    <a:pt x="306" y="5692"/>
                  </a:moveTo>
                  <a:cubicBezTo>
                    <a:pt x="288" y="5692"/>
                    <a:pt x="271" y="5710"/>
                    <a:pt x="253" y="5727"/>
                  </a:cubicBezTo>
                  <a:cubicBezTo>
                    <a:pt x="218" y="5766"/>
                    <a:pt x="236" y="5801"/>
                    <a:pt x="253" y="5818"/>
                  </a:cubicBezTo>
                  <a:cubicBezTo>
                    <a:pt x="271" y="5836"/>
                    <a:pt x="288" y="5836"/>
                    <a:pt x="306" y="5836"/>
                  </a:cubicBezTo>
                  <a:cubicBezTo>
                    <a:pt x="327" y="5836"/>
                    <a:pt x="345" y="5836"/>
                    <a:pt x="362" y="5818"/>
                  </a:cubicBezTo>
                  <a:cubicBezTo>
                    <a:pt x="379" y="5784"/>
                    <a:pt x="379" y="5749"/>
                    <a:pt x="345" y="5710"/>
                  </a:cubicBezTo>
                  <a:cubicBezTo>
                    <a:pt x="345" y="5710"/>
                    <a:pt x="327" y="5692"/>
                    <a:pt x="306" y="5692"/>
                  </a:cubicBezTo>
                  <a:close/>
                  <a:moveTo>
                    <a:pt x="29825" y="5927"/>
                  </a:moveTo>
                  <a:cubicBezTo>
                    <a:pt x="29807" y="5927"/>
                    <a:pt x="29786" y="5927"/>
                    <a:pt x="29786" y="5945"/>
                  </a:cubicBezTo>
                  <a:cubicBezTo>
                    <a:pt x="29751" y="5966"/>
                    <a:pt x="29751" y="6019"/>
                    <a:pt x="29768" y="6036"/>
                  </a:cubicBezTo>
                  <a:cubicBezTo>
                    <a:pt x="29786" y="6053"/>
                    <a:pt x="29807" y="6075"/>
                    <a:pt x="29825" y="6075"/>
                  </a:cubicBezTo>
                  <a:cubicBezTo>
                    <a:pt x="29842" y="6075"/>
                    <a:pt x="29860" y="6053"/>
                    <a:pt x="29877" y="6053"/>
                  </a:cubicBezTo>
                  <a:cubicBezTo>
                    <a:pt x="29916" y="6019"/>
                    <a:pt x="29916" y="5984"/>
                    <a:pt x="29877" y="5945"/>
                  </a:cubicBezTo>
                  <a:cubicBezTo>
                    <a:pt x="29877" y="5927"/>
                    <a:pt x="29842" y="5927"/>
                    <a:pt x="29825" y="5927"/>
                  </a:cubicBezTo>
                  <a:close/>
                  <a:moveTo>
                    <a:pt x="71" y="5984"/>
                  </a:moveTo>
                  <a:cubicBezTo>
                    <a:pt x="53" y="5984"/>
                    <a:pt x="36" y="5984"/>
                    <a:pt x="18" y="6001"/>
                  </a:cubicBezTo>
                  <a:cubicBezTo>
                    <a:pt x="1" y="6036"/>
                    <a:pt x="1" y="6075"/>
                    <a:pt x="36" y="6110"/>
                  </a:cubicBezTo>
                  <a:cubicBezTo>
                    <a:pt x="36" y="6110"/>
                    <a:pt x="53" y="6127"/>
                    <a:pt x="71" y="6127"/>
                  </a:cubicBezTo>
                  <a:cubicBezTo>
                    <a:pt x="88" y="6127"/>
                    <a:pt x="110" y="6110"/>
                    <a:pt x="127" y="6092"/>
                  </a:cubicBezTo>
                  <a:cubicBezTo>
                    <a:pt x="162" y="6075"/>
                    <a:pt x="145" y="6019"/>
                    <a:pt x="127" y="6001"/>
                  </a:cubicBezTo>
                  <a:cubicBezTo>
                    <a:pt x="110" y="5984"/>
                    <a:pt x="88" y="5984"/>
                    <a:pt x="71" y="5984"/>
                  </a:cubicBezTo>
                  <a:close/>
                  <a:moveTo>
                    <a:pt x="30077" y="6201"/>
                  </a:moveTo>
                  <a:cubicBezTo>
                    <a:pt x="30060" y="6201"/>
                    <a:pt x="30042" y="6201"/>
                    <a:pt x="30025" y="6219"/>
                  </a:cubicBezTo>
                  <a:cubicBezTo>
                    <a:pt x="29986" y="6236"/>
                    <a:pt x="29986" y="6293"/>
                    <a:pt x="30025" y="6310"/>
                  </a:cubicBezTo>
                  <a:cubicBezTo>
                    <a:pt x="30025" y="6327"/>
                    <a:pt x="30060" y="6345"/>
                    <a:pt x="30077" y="6345"/>
                  </a:cubicBezTo>
                  <a:cubicBezTo>
                    <a:pt x="30095" y="6345"/>
                    <a:pt x="30112" y="6327"/>
                    <a:pt x="30112" y="6327"/>
                  </a:cubicBezTo>
                  <a:cubicBezTo>
                    <a:pt x="30151" y="6293"/>
                    <a:pt x="30151" y="6253"/>
                    <a:pt x="30134" y="6219"/>
                  </a:cubicBezTo>
                  <a:cubicBezTo>
                    <a:pt x="30112" y="6201"/>
                    <a:pt x="30095" y="6201"/>
                    <a:pt x="30077" y="6201"/>
                  </a:cubicBezTo>
                  <a:close/>
                  <a:moveTo>
                    <a:pt x="30312" y="6454"/>
                  </a:moveTo>
                  <a:cubicBezTo>
                    <a:pt x="30295" y="6454"/>
                    <a:pt x="30277" y="6471"/>
                    <a:pt x="30260" y="6471"/>
                  </a:cubicBezTo>
                  <a:cubicBezTo>
                    <a:pt x="30242" y="6510"/>
                    <a:pt x="30242" y="6545"/>
                    <a:pt x="30260" y="6580"/>
                  </a:cubicBezTo>
                  <a:cubicBezTo>
                    <a:pt x="30277" y="6597"/>
                    <a:pt x="30295" y="6597"/>
                    <a:pt x="30312" y="6597"/>
                  </a:cubicBezTo>
                  <a:cubicBezTo>
                    <a:pt x="30330" y="6597"/>
                    <a:pt x="30351" y="6597"/>
                    <a:pt x="30369" y="6580"/>
                  </a:cubicBezTo>
                  <a:cubicBezTo>
                    <a:pt x="30386" y="6562"/>
                    <a:pt x="30386" y="6510"/>
                    <a:pt x="30369" y="6488"/>
                  </a:cubicBezTo>
                  <a:cubicBezTo>
                    <a:pt x="30351" y="6471"/>
                    <a:pt x="30330" y="6454"/>
                    <a:pt x="30312" y="6454"/>
                  </a:cubicBezTo>
                  <a:close/>
                  <a:moveTo>
                    <a:pt x="30569" y="6728"/>
                  </a:moveTo>
                  <a:cubicBezTo>
                    <a:pt x="30547" y="6728"/>
                    <a:pt x="30530" y="6745"/>
                    <a:pt x="30512" y="6745"/>
                  </a:cubicBezTo>
                  <a:cubicBezTo>
                    <a:pt x="30477" y="6780"/>
                    <a:pt x="30477" y="6815"/>
                    <a:pt x="30512" y="6854"/>
                  </a:cubicBezTo>
                  <a:cubicBezTo>
                    <a:pt x="30530" y="6871"/>
                    <a:pt x="30547" y="6871"/>
                    <a:pt x="30569" y="6871"/>
                  </a:cubicBezTo>
                  <a:cubicBezTo>
                    <a:pt x="30586" y="6871"/>
                    <a:pt x="30604" y="6871"/>
                    <a:pt x="30604" y="6854"/>
                  </a:cubicBezTo>
                  <a:cubicBezTo>
                    <a:pt x="30638" y="6815"/>
                    <a:pt x="30638" y="6780"/>
                    <a:pt x="30604" y="6745"/>
                  </a:cubicBezTo>
                  <a:cubicBezTo>
                    <a:pt x="30604" y="6745"/>
                    <a:pt x="30586" y="6728"/>
                    <a:pt x="30569" y="6728"/>
                  </a:cubicBezTo>
                  <a:close/>
                  <a:moveTo>
                    <a:pt x="30821" y="6980"/>
                  </a:moveTo>
                  <a:cubicBezTo>
                    <a:pt x="30804" y="6980"/>
                    <a:pt x="30786" y="6998"/>
                    <a:pt x="30765" y="6998"/>
                  </a:cubicBezTo>
                  <a:cubicBezTo>
                    <a:pt x="30730" y="7032"/>
                    <a:pt x="30747" y="7072"/>
                    <a:pt x="30765" y="7106"/>
                  </a:cubicBezTo>
                  <a:cubicBezTo>
                    <a:pt x="30786" y="7124"/>
                    <a:pt x="30804" y="7124"/>
                    <a:pt x="30821" y="7124"/>
                  </a:cubicBezTo>
                  <a:cubicBezTo>
                    <a:pt x="30839" y="7124"/>
                    <a:pt x="30856" y="7124"/>
                    <a:pt x="30873" y="7106"/>
                  </a:cubicBezTo>
                  <a:cubicBezTo>
                    <a:pt x="30895" y="7072"/>
                    <a:pt x="30895" y="7032"/>
                    <a:pt x="30873" y="6998"/>
                  </a:cubicBezTo>
                  <a:cubicBezTo>
                    <a:pt x="30856" y="6980"/>
                    <a:pt x="30839" y="6980"/>
                    <a:pt x="30821" y="6980"/>
                  </a:cubicBezTo>
                  <a:close/>
                  <a:moveTo>
                    <a:pt x="31074" y="7233"/>
                  </a:moveTo>
                  <a:cubicBezTo>
                    <a:pt x="31056" y="7233"/>
                    <a:pt x="31039" y="7250"/>
                    <a:pt x="31021" y="7250"/>
                  </a:cubicBezTo>
                  <a:cubicBezTo>
                    <a:pt x="31004" y="7289"/>
                    <a:pt x="30982" y="7324"/>
                    <a:pt x="31021" y="7359"/>
                  </a:cubicBezTo>
                  <a:cubicBezTo>
                    <a:pt x="31039" y="7380"/>
                    <a:pt x="31056" y="7380"/>
                    <a:pt x="31074" y="7380"/>
                  </a:cubicBezTo>
                  <a:cubicBezTo>
                    <a:pt x="31091" y="7380"/>
                    <a:pt x="31113" y="7380"/>
                    <a:pt x="31130" y="7359"/>
                  </a:cubicBezTo>
                  <a:cubicBezTo>
                    <a:pt x="31148" y="7341"/>
                    <a:pt x="31148" y="7289"/>
                    <a:pt x="31130" y="7272"/>
                  </a:cubicBezTo>
                  <a:cubicBezTo>
                    <a:pt x="31113" y="7250"/>
                    <a:pt x="31091" y="7233"/>
                    <a:pt x="31074" y="7233"/>
                  </a:cubicBezTo>
                  <a:close/>
                  <a:moveTo>
                    <a:pt x="31239" y="7559"/>
                  </a:moveTo>
                  <a:cubicBezTo>
                    <a:pt x="31200" y="7559"/>
                    <a:pt x="31165" y="7598"/>
                    <a:pt x="31182" y="7633"/>
                  </a:cubicBezTo>
                  <a:cubicBezTo>
                    <a:pt x="31182" y="7668"/>
                    <a:pt x="31222" y="7707"/>
                    <a:pt x="31239" y="7707"/>
                  </a:cubicBezTo>
                  <a:lnTo>
                    <a:pt x="31256" y="7707"/>
                  </a:lnTo>
                  <a:cubicBezTo>
                    <a:pt x="31291" y="7685"/>
                    <a:pt x="31330" y="7650"/>
                    <a:pt x="31309" y="7615"/>
                  </a:cubicBezTo>
                  <a:cubicBezTo>
                    <a:pt x="31309" y="7576"/>
                    <a:pt x="31274" y="7559"/>
                    <a:pt x="31239" y="7559"/>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59"/>
            <p:cNvSpPr/>
            <p:nvPr/>
          </p:nvSpPr>
          <p:spPr>
            <a:xfrm rot="-5400000">
              <a:off x="6490712" y="1962576"/>
              <a:ext cx="5610267" cy="1227741"/>
            </a:xfrm>
            <a:custGeom>
              <a:avLst/>
              <a:gdLst/>
              <a:ahLst/>
              <a:cxnLst/>
              <a:rect l="l" t="t" r="r" b="b"/>
              <a:pathLst>
                <a:path w="31369" h="7525" extrusionOk="0">
                  <a:moveTo>
                    <a:pt x="24259" y="1"/>
                  </a:moveTo>
                  <a:cubicBezTo>
                    <a:pt x="24224" y="1"/>
                    <a:pt x="24189" y="36"/>
                    <a:pt x="24189" y="70"/>
                  </a:cubicBezTo>
                  <a:cubicBezTo>
                    <a:pt x="24189" y="127"/>
                    <a:pt x="24224" y="144"/>
                    <a:pt x="24259" y="144"/>
                  </a:cubicBezTo>
                  <a:cubicBezTo>
                    <a:pt x="24298" y="144"/>
                    <a:pt x="24333" y="127"/>
                    <a:pt x="24333" y="70"/>
                  </a:cubicBezTo>
                  <a:cubicBezTo>
                    <a:pt x="24333" y="36"/>
                    <a:pt x="24298" y="1"/>
                    <a:pt x="24259" y="1"/>
                  </a:cubicBezTo>
                  <a:close/>
                  <a:moveTo>
                    <a:pt x="23880" y="18"/>
                  </a:moveTo>
                  <a:cubicBezTo>
                    <a:pt x="23845" y="36"/>
                    <a:pt x="23824" y="70"/>
                    <a:pt x="23824" y="110"/>
                  </a:cubicBezTo>
                  <a:cubicBezTo>
                    <a:pt x="23824" y="144"/>
                    <a:pt x="23863" y="162"/>
                    <a:pt x="23898" y="162"/>
                  </a:cubicBezTo>
                  <a:cubicBezTo>
                    <a:pt x="23932" y="162"/>
                    <a:pt x="23972" y="127"/>
                    <a:pt x="23972" y="92"/>
                  </a:cubicBezTo>
                  <a:cubicBezTo>
                    <a:pt x="23972" y="53"/>
                    <a:pt x="23932" y="18"/>
                    <a:pt x="23898" y="18"/>
                  </a:cubicBezTo>
                  <a:close/>
                  <a:moveTo>
                    <a:pt x="24624" y="36"/>
                  </a:moveTo>
                  <a:cubicBezTo>
                    <a:pt x="24585" y="36"/>
                    <a:pt x="24550" y="53"/>
                    <a:pt x="24550" y="92"/>
                  </a:cubicBezTo>
                  <a:cubicBezTo>
                    <a:pt x="24533" y="127"/>
                    <a:pt x="24568" y="162"/>
                    <a:pt x="24607" y="179"/>
                  </a:cubicBezTo>
                  <a:lnTo>
                    <a:pt x="24624" y="179"/>
                  </a:lnTo>
                  <a:cubicBezTo>
                    <a:pt x="24659" y="179"/>
                    <a:pt x="24676" y="144"/>
                    <a:pt x="24694" y="110"/>
                  </a:cubicBezTo>
                  <a:cubicBezTo>
                    <a:pt x="24694" y="70"/>
                    <a:pt x="24659" y="36"/>
                    <a:pt x="24624" y="36"/>
                  </a:cubicBezTo>
                  <a:close/>
                  <a:moveTo>
                    <a:pt x="23536" y="70"/>
                  </a:moveTo>
                  <a:lnTo>
                    <a:pt x="23519" y="92"/>
                  </a:lnTo>
                  <a:cubicBezTo>
                    <a:pt x="23480" y="92"/>
                    <a:pt x="23462" y="127"/>
                    <a:pt x="23462" y="162"/>
                  </a:cubicBezTo>
                  <a:cubicBezTo>
                    <a:pt x="23480" y="201"/>
                    <a:pt x="23497" y="218"/>
                    <a:pt x="23536" y="218"/>
                  </a:cubicBezTo>
                  <a:lnTo>
                    <a:pt x="23554" y="218"/>
                  </a:lnTo>
                  <a:cubicBezTo>
                    <a:pt x="23589" y="218"/>
                    <a:pt x="23606" y="179"/>
                    <a:pt x="23606" y="144"/>
                  </a:cubicBezTo>
                  <a:cubicBezTo>
                    <a:pt x="23606" y="110"/>
                    <a:pt x="23571" y="70"/>
                    <a:pt x="23536" y="70"/>
                  </a:cubicBezTo>
                  <a:close/>
                  <a:moveTo>
                    <a:pt x="24968" y="92"/>
                  </a:moveTo>
                  <a:cubicBezTo>
                    <a:pt x="24951" y="92"/>
                    <a:pt x="24911" y="110"/>
                    <a:pt x="24911" y="144"/>
                  </a:cubicBezTo>
                  <a:cubicBezTo>
                    <a:pt x="24894" y="179"/>
                    <a:pt x="24911" y="218"/>
                    <a:pt x="24951" y="236"/>
                  </a:cubicBezTo>
                  <a:lnTo>
                    <a:pt x="24968" y="236"/>
                  </a:lnTo>
                  <a:cubicBezTo>
                    <a:pt x="25003" y="236"/>
                    <a:pt x="25042" y="218"/>
                    <a:pt x="25042" y="179"/>
                  </a:cubicBezTo>
                  <a:cubicBezTo>
                    <a:pt x="25059" y="144"/>
                    <a:pt x="25042" y="110"/>
                    <a:pt x="24985" y="92"/>
                  </a:cubicBezTo>
                  <a:close/>
                  <a:moveTo>
                    <a:pt x="23171" y="162"/>
                  </a:moveTo>
                  <a:cubicBezTo>
                    <a:pt x="23119" y="179"/>
                    <a:pt x="23101" y="218"/>
                    <a:pt x="23119" y="253"/>
                  </a:cubicBezTo>
                  <a:cubicBezTo>
                    <a:pt x="23119" y="288"/>
                    <a:pt x="23153" y="310"/>
                    <a:pt x="23193" y="310"/>
                  </a:cubicBezTo>
                  <a:lnTo>
                    <a:pt x="23210" y="310"/>
                  </a:lnTo>
                  <a:cubicBezTo>
                    <a:pt x="23245" y="288"/>
                    <a:pt x="23262" y="253"/>
                    <a:pt x="23245" y="218"/>
                  </a:cubicBezTo>
                  <a:cubicBezTo>
                    <a:pt x="23245" y="179"/>
                    <a:pt x="23210" y="162"/>
                    <a:pt x="23193" y="162"/>
                  </a:cubicBezTo>
                  <a:close/>
                  <a:moveTo>
                    <a:pt x="14216" y="179"/>
                  </a:moveTo>
                  <a:cubicBezTo>
                    <a:pt x="14181" y="179"/>
                    <a:pt x="14142" y="218"/>
                    <a:pt x="14142" y="253"/>
                  </a:cubicBezTo>
                  <a:cubicBezTo>
                    <a:pt x="14142" y="288"/>
                    <a:pt x="14181" y="327"/>
                    <a:pt x="14216" y="327"/>
                  </a:cubicBezTo>
                  <a:cubicBezTo>
                    <a:pt x="14251" y="327"/>
                    <a:pt x="14290" y="288"/>
                    <a:pt x="14290" y="253"/>
                  </a:cubicBezTo>
                  <a:cubicBezTo>
                    <a:pt x="14290" y="218"/>
                    <a:pt x="14251" y="179"/>
                    <a:pt x="14216" y="179"/>
                  </a:cubicBezTo>
                  <a:close/>
                  <a:moveTo>
                    <a:pt x="13855" y="201"/>
                  </a:moveTo>
                  <a:cubicBezTo>
                    <a:pt x="13816" y="201"/>
                    <a:pt x="13781" y="236"/>
                    <a:pt x="13781" y="271"/>
                  </a:cubicBezTo>
                  <a:cubicBezTo>
                    <a:pt x="13781" y="310"/>
                    <a:pt x="13816" y="345"/>
                    <a:pt x="13855" y="345"/>
                  </a:cubicBezTo>
                  <a:lnTo>
                    <a:pt x="13872" y="345"/>
                  </a:lnTo>
                  <a:cubicBezTo>
                    <a:pt x="13907" y="327"/>
                    <a:pt x="13924" y="288"/>
                    <a:pt x="13924" y="253"/>
                  </a:cubicBezTo>
                  <a:cubicBezTo>
                    <a:pt x="13924" y="218"/>
                    <a:pt x="13890" y="201"/>
                    <a:pt x="13855" y="201"/>
                  </a:cubicBezTo>
                  <a:close/>
                  <a:moveTo>
                    <a:pt x="14577" y="201"/>
                  </a:moveTo>
                  <a:cubicBezTo>
                    <a:pt x="14542" y="201"/>
                    <a:pt x="14507" y="218"/>
                    <a:pt x="14507" y="253"/>
                  </a:cubicBezTo>
                  <a:cubicBezTo>
                    <a:pt x="14507" y="310"/>
                    <a:pt x="14542" y="345"/>
                    <a:pt x="14577" y="345"/>
                  </a:cubicBezTo>
                  <a:cubicBezTo>
                    <a:pt x="14616" y="345"/>
                    <a:pt x="14651" y="310"/>
                    <a:pt x="14651" y="271"/>
                  </a:cubicBezTo>
                  <a:cubicBezTo>
                    <a:pt x="14651" y="236"/>
                    <a:pt x="14634" y="201"/>
                    <a:pt x="14599" y="201"/>
                  </a:cubicBezTo>
                  <a:close/>
                  <a:moveTo>
                    <a:pt x="25312" y="218"/>
                  </a:moveTo>
                  <a:cubicBezTo>
                    <a:pt x="25294" y="218"/>
                    <a:pt x="25259" y="218"/>
                    <a:pt x="25259" y="253"/>
                  </a:cubicBezTo>
                  <a:cubicBezTo>
                    <a:pt x="25238" y="288"/>
                    <a:pt x="25259" y="327"/>
                    <a:pt x="25294" y="345"/>
                  </a:cubicBezTo>
                  <a:lnTo>
                    <a:pt x="25312" y="362"/>
                  </a:lnTo>
                  <a:cubicBezTo>
                    <a:pt x="25347" y="362"/>
                    <a:pt x="25368" y="345"/>
                    <a:pt x="25386" y="310"/>
                  </a:cubicBezTo>
                  <a:cubicBezTo>
                    <a:pt x="25403" y="271"/>
                    <a:pt x="25386" y="236"/>
                    <a:pt x="25347" y="218"/>
                  </a:cubicBezTo>
                  <a:close/>
                  <a:moveTo>
                    <a:pt x="13489" y="236"/>
                  </a:moveTo>
                  <a:cubicBezTo>
                    <a:pt x="13454" y="236"/>
                    <a:pt x="13420" y="271"/>
                    <a:pt x="13420" y="310"/>
                  </a:cubicBezTo>
                  <a:cubicBezTo>
                    <a:pt x="13437" y="345"/>
                    <a:pt x="13454" y="379"/>
                    <a:pt x="13489" y="379"/>
                  </a:cubicBezTo>
                  <a:lnTo>
                    <a:pt x="13511" y="379"/>
                  </a:lnTo>
                  <a:cubicBezTo>
                    <a:pt x="13546" y="362"/>
                    <a:pt x="13581" y="327"/>
                    <a:pt x="13563" y="288"/>
                  </a:cubicBezTo>
                  <a:cubicBezTo>
                    <a:pt x="13563" y="253"/>
                    <a:pt x="13528" y="236"/>
                    <a:pt x="13489" y="236"/>
                  </a:cubicBezTo>
                  <a:close/>
                  <a:moveTo>
                    <a:pt x="14943" y="253"/>
                  </a:moveTo>
                  <a:cubicBezTo>
                    <a:pt x="14903" y="253"/>
                    <a:pt x="14869" y="271"/>
                    <a:pt x="14869" y="310"/>
                  </a:cubicBezTo>
                  <a:cubicBezTo>
                    <a:pt x="14869" y="345"/>
                    <a:pt x="14886" y="379"/>
                    <a:pt x="14925" y="397"/>
                  </a:cubicBezTo>
                  <a:lnTo>
                    <a:pt x="14943" y="397"/>
                  </a:lnTo>
                  <a:cubicBezTo>
                    <a:pt x="14977" y="397"/>
                    <a:pt x="15012" y="362"/>
                    <a:pt x="15012" y="345"/>
                  </a:cubicBezTo>
                  <a:cubicBezTo>
                    <a:pt x="15012" y="288"/>
                    <a:pt x="14995" y="253"/>
                    <a:pt x="14960" y="253"/>
                  </a:cubicBezTo>
                  <a:close/>
                  <a:moveTo>
                    <a:pt x="22810" y="271"/>
                  </a:moveTo>
                  <a:cubicBezTo>
                    <a:pt x="22775" y="288"/>
                    <a:pt x="22757" y="327"/>
                    <a:pt x="22775" y="362"/>
                  </a:cubicBezTo>
                  <a:cubicBezTo>
                    <a:pt x="22775" y="397"/>
                    <a:pt x="22810" y="419"/>
                    <a:pt x="22827" y="419"/>
                  </a:cubicBezTo>
                  <a:lnTo>
                    <a:pt x="22866" y="419"/>
                  </a:lnTo>
                  <a:cubicBezTo>
                    <a:pt x="22901" y="397"/>
                    <a:pt x="22918" y="362"/>
                    <a:pt x="22901" y="327"/>
                  </a:cubicBezTo>
                  <a:cubicBezTo>
                    <a:pt x="22901" y="288"/>
                    <a:pt x="22866" y="271"/>
                    <a:pt x="22827" y="271"/>
                  </a:cubicBezTo>
                  <a:close/>
                  <a:moveTo>
                    <a:pt x="13128" y="288"/>
                  </a:moveTo>
                  <a:cubicBezTo>
                    <a:pt x="13093" y="310"/>
                    <a:pt x="13054" y="345"/>
                    <a:pt x="13076" y="379"/>
                  </a:cubicBezTo>
                  <a:cubicBezTo>
                    <a:pt x="13076" y="419"/>
                    <a:pt x="13111" y="436"/>
                    <a:pt x="13145" y="436"/>
                  </a:cubicBezTo>
                  <a:cubicBezTo>
                    <a:pt x="13202" y="436"/>
                    <a:pt x="13219" y="379"/>
                    <a:pt x="13219" y="345"/>
                  </a:cubicBezTo>
                  <a:cubicBezTo>
                    <a:pt x="13202" y="310"/>
                    <a:pt x="13185" y="288"/>
                    <a:pt x="13145" y="288"/>
                  </a:cubicBezTo>
                  <a:close/>
                  <a:moveTo>
                    <a:pt x="12767" y="362"/>
                  </a:moveTo>
                  <a:cubicBezTo>
                    <a:pt x="12728" y="379"/>
                    <a:pt x="12710" y="419"/>
                    <a:pt x="12710" y="453"/>
                  </a:cubicBezTo>
                  <a:cubicBezTo>
                    <a:pt x="12728" y="488"/>
                    <a:pt x="12749" y="506"/>
                    <a:pt x="12784" y="506"/>
                  </a:cubicBezTo>
                  <a:lnTo>
                    <a:pt x="12802" y="506"/>
                  </a:lnTo>
                  <a:cubicBezTo>
                    <a:pt x="12837" y="506"/>
                    <a:pt x="12876" y="453"/>
                    <a:pt x="12858" y="419"/>
                  </a:cubicBezTo>
                  <a:cubicBezTo>
                    <a:pt x="12858" y="379"/>
                    <a:pt x="12819" y="362"/>
                    <a:pt x="12784" y="362"/>
                  </a:cubicBezTo>
                  <a:close/>
                  <a:moveTo>
                    <a:pt x="15286" y="362"/>
                  </a:moveTo>
                  <a:cubicBezTo>
                    <a:pt x="15269" y="362"/>
                    <a:pt x="15230" y="362"/>
                    <a:pt x="15212" y="397"/>
                  </a:cubicBezTo>
                  <a:cubicBezTo>
                    <a:pt x="15212" y="436"/>
                    <a:pt x="15212" y="471"/>
                    <a:pt x="15251" y="488"/>
                  </a:cubicBezTo>
                  <a:cubicBezTo>
                    <a:pt x="15269" y="488"/>
                    <a:pt x="15286" y="506"/>
                    <a:pt x="15286" y="506"/>
                  </a:cubicBezTo>
                  <a:cubicBezTo>
                    <a:pt x="15321" y="506"/>
                    <a:pt x="15339" y="488"/>
                    <a:pt x="15360" y="453"/>
                  </a:cubicBezTo>
                  <a:cubicBezTo>
                    <a:pt x="15378" y="419"/>
                    <a:pt x="15360" y="379"/>
                    <a:pt x="15321" y="362"/>
                  </a:cubicBezTo>
                  <a:close/>
                  <a:moveTo>
                    <a:pt x="25638" y="379"/>
                  </a:moveTo>
                  <a:cubicBezTo>
                    <a:pt x="25621" y="379"/>
                    <a:pt x="25586" y="379"/>
                    <a:pt x="25586" y="419"/>
                  </a:cubicBezTo>
                  <a:cubicBezTo>
                    <a:pt x="25564" y="453"/>
                    <a:pt x="25564" y="488"/>
                    <a:pt x="25603" y="506"/>
                  </a:cubicBezTo>
                  <a:cubicBezTo>
                    <a:pt x="25621" y="506"/>
                    <a:pt x="25621" y="527"/>
                    <a:pt x="25638" y="527"/>
                  </a:cubicBezTo>
                  <a:cubicBezTo>
                    <a:pt x="25655" y="527"/>
                    <a:pt x="25695" y="506"/>
                    <a:pt x="25712" y="488"/>
                  </a:cubicBezTo>
                  <a:cubicBezTo>
                    <a:pt x="25729" y="453"/>
                    <a:pt x="25712" y="397"/>
                    <a:pt x="25673" y="379"/>
                  </a:cubicBezTo>
                  <a:close/>
                  <a:moveTo>
                    <a:pt x="22466" y="397"/>
                  </a:moveTo>
                  <a:cubicBezTo>
                    <a:pt x="22431" y="419"/>
                    <a:pt x="22409" y="453"/>
                    <a:pt x="22431" y="488"/>
                  </a:cubicBezTo>
                  <a:cubicBezTo>
                    <a:pt x="22449" y="527"/>
                    <a:pt x="22466" y="545"/>
                    <a:pt x="22501" y="545"/>
                  </a:cubicBezTo>
                  <a:lnTo>
                    <a:pt x="22518" y="545"/>
                  </a:lnTo>
                  <a:cubicBezTo>
                    <a:pt x="22557" y="527"/>
                    <a:pt x="22575" y="471"/>
                    <a:pt x="22557" y="436"/>
                  </a:cubicBezTo>
                  <a:cubicBezTo>
                    <a:pt x="22557" y="419"/>
                    <a:pt x="22518" y="397"/>
                    <a:pt x="22501" y="397"/>
                  </a:cubicBezTo>
                  <a:close/>
                  <a:moveTo>
                    <a:pt x="12423" y="453"/>
                  </a:moveTo>
                  <a:cubicBezTo>
                    <a:pt x="12384" y="471"/>
                    <a:pt x="12349" y="506"/>
                    <a:pt x="12367" y="545"/>
                  </a:cubicBezTo>
                  <a:cubicBezTo>
                    <a:pt x="12367" y="580"/>
                    <a:pt x="12401" y="597"/>
                    <a:pt x="12441" y="597"/>
                  </a:cubicBezTo>
                  <a:lnTo>
                    <a:pt x="12458" y="597"/>
                  </a:lnTo>
                  <a:cubicBezTo>
                    <a:pt x="12493" y="580"/>
                    <a:pt x="12510" y="545"/>
                    <a:pt x="12510" y="506"/>
                  </a:cubicBezTo>
                  <a:cubicBezTo>
                    <a:pt x="12493" y="471"/>
                    <a:pt x="12458" y="453"/>
                    <a:pt x="12441" y="453"/>
                  </a:cubicBezTo>
                  <a:close/>
                  <a:moveTo>
                    <a:pt x="15613" y="527"/>
                  </a:moveTo>
                  <a:cubicBezTo>
                    <a:pt x="15595" y="527"/>
                    <a:pt x="15556" y="527"/>
                    <a:pt x="15539" y="562"/>
                  </a:cubicBezTo>
                  <a:cubicBezTo>
                    <a:pt x="15521" y="597"/>
                    <a:pt x="15539" y="636"/>
                    <a:pt x="15578" y="654"/>
                  </a:cubicBezTo>
                  <a:cubicBezTo>
                    <a:pt x="15595" y="654"/>
                    <a:pt x="15595" y="671"/>
                    <a:pt x="15613" y="671"/>
                  </a:cubicBezTo>
                  <a:cubicBezTo>
                    <a:pt x="15630" y="671"/>
                    <a:pt x="15665" y="654"/>
                    <a:pt x="15687" y="614"/>
                  </a:cubicBezTo>
                  <a:cubicBezTo>
                    <a:pt x="15704" y="580"/>
                    <a:pt x="15687" y="545"/>
                    <a:pt x="15647" y="527"/>
                  </a:cubicBezTo>
                  <a:close/>
                  <a:moveTo>
                    <a:pt x="12058" y="545"/>
                  </a:moveTo>
                  <a:cubicBezTo>
                    <a:pt x="12023" y="562"/>
                    <a:pt x="12005" y="597"/>
                    <a:pt x="12023" y="636"/>
                  </a:cubicBezTo>
                  <a:cubicBezTo>
                    <a:pt x="12023" y="671"/>
                    <a:pt x="12058" y="688"/>
                    <a:pt x="12075" y="688"/>
                  </a:cubicBezTo>
                  <a:lnTo>
                    <a:pt x="12097" y="688"/>
                  </a:lnTo>
                  <a:cubicBezTo>
                    <a:pt x="12149" y="688"/>
                    <a:pt x="12166" y="636"/>
                    <a:pt x="12149" y="597"/>
                  </a:cubicBezTo>
                  <a:cubicBezTo>
                    <a:pt x="12149" y="562"/>
                    <a:pt x="12114" y="545"/>
                    <a:pt x="12075" y="545"/>
                  </a:cubicBezTo>
                  <a:close/>
                  <a:moveTo>
                    <a:pt x="22140" y="545"/>
                  </a:moveTo>
                  <a:cubicBezTo>
                    <a:pt x="22105" y="562"/>
                    <a:pt x="22083" y="597"/>
                    <a:pt x="22105" y="636"/>
                  </a:cubicBezTo>
                  <a:cubicBezTo>
                    <a:pt x="22105" y="671"/>
                    <a:pt x="22140" y="688"/>
                    <a:pt x="22157" y="688"/>
                  </a:cubicBezTo>
                  <a:cubicBezTo>
                    <a:pt x="22174" y="688"/>
                    <a:pt x="22174" y="688"/>
                    <a:pt x="22192" y="671"/>
                  </a:cubicBezTo>
                  <a:cubicBezTo>
                    <a:pt x="22231" y="654"/>
                    <a:pt x="22248" y="614"/>
                    <a:pt x="22231" y="580"/>
                  </a:cubicBezTo>
                  <a:cubicBezTo>
                    <a:pt x="22214" y="562"/>
                    <a:pt x="22192" y="545"/>
                    <a:pt x="22157" y="545"/>
                  </a:cubicBezTo>
                  <a:close/>
                  <a:moveTo>
                    <a:pt x="25947" y="580"/>
                  </a:moveTo>
                  <a:cubicBezTo>
                    <a:pt x="25912" y="580"/>
                    <a:pt x="25890" y="580"/>
                    <a:pt x="25873" y="614"/>
                  </a:cubicBezTo>
                  <a:cubicBezTo>
                    <a:pt x="25856" y="636"/>
                    <a:pt x="25856" y="688"/>
                    <a:pt x="25890" y="706"/>
                  </a:cubicBezTo>
                  <a:cubicBezTo>
                    <a:pt x="25912" y="723"/>
                    <a:pt x="25930" y="723"/>
                    <a:pt x="25947" y="723"/>
                  </a:cubicBezTo>
                  <a:cubicBezTo>
                    <a:pt x="25964" y="723"/>
                    <a:pt x="25982" y="706"/>
                    <a:pt x="25999" y="688"/>
                  </a:cubicBezTo>
                  <a:cubicBezTo>
                    <a:pt x="26021" y="671"/>
                    <a:pt x="26021" y="614"/>
                    <a:pt x="25982" y="597"/>
                  </a:cubicBezTo>
                  <a:cubicBezTo>
                    <a:pt x="25964" y="580"/>
                    <a:pt x="25947" y="580"/>
                    <a:pt x="25947" y="580"/>
                  </a:cubicBezTo>
                  <a:close/>
                  <a:moveTo>
                    <a:pt x="11714" y="654"/>
                  </a:moveTo>
                  <a:cubicBezTo>
                    <a:pt x="11679" y="671"/>
                    <a:pt x="11662" y="706"/>
                    <a:pt x="11662" y="745"/>
                  </a:cubicBezTo>
                  <a:cubicBezTo>
                    <a:pt x="11679" y="780"/>
                    <a:pt x="11696" y="797"/>
                    <a:pt x="11731" y="797"/>
                  </a:cubicBezTo>
                  <a:lnTo>
                    <a:pt x="11749" y="797"/>
                  </a:lnTo>
                  <a:cubicBezTo>
                    <a:pt x="11788" y="780"/>
                    <a:pt x="11823" y="745"/>
                    <a:pt x="11805" y="706"/>
                  </a:cubicBezTo>
                  <a:cubicBezTo>
                    <a:pt x="11805" y="671"/>
                    <a:pt x="11770" y="654"/>
                    <a:pt x="11731" y="654"/>
                  </a:cubicBezTo>
                  <a:close/>
                  <a:moveTo>
                    <a:pt x="15939" y="688"/>
                  </a:moveTo>
                  <a:cubicBezTo>
                    <a:pt x="15904" y="688"/>
                    <a:pt x="15882" y="688"/>
                    <a:pt x="15865" y="723"/>
                  </a:cubicBezTo>
                  <a:cubicBezTo>
                    <a:pt x="15848" y="745"/>
                    <a:pt x="15865" y="797"/>
                    <a:pt x="15904" y="815"/>
                  </a:cubicBezTo>
                  <a:cubicBezTo>
                    <a:pt x="15904" y="815"/>
                    <a:pt x="15922" y="832"/>
                    <a:pt x="15939" y="832"/>
                  </a:cubicBezTo>
                  <a:cubicBezTo>
                    <a:pt x="15956" y="832"/>
                    <a:pt x="15991" y="815"/>
                    <a:pt x="15991" y="797"/>
                  </a:cubicBezTo>
                  <a:cubicBezTo>
                    <a:pt x="16013" y="762"/>
                    <a:pt x="16013" y="706"/>
                    <a:pt x="15974" y="688"/>
                  </a:cubicBezTo>
                  <a:close/>
                  <a:moveTo>
                    <a:pt x="21831" y="688"/>
                  </a:moveTo>
                  <a:cubicBezTo>
                    <a:pt x="21831" y="688"/>
                    <a:pt x="21813" y="688"/>
                    <a:pt x="21796" y="706"/>
                  </a:cubicBezTo>
                  <a:cubicBezTo>
                    <a:pt x="21757" y="723"/>
                    <a:pt x="21757" y="762"/>
                    <a:pt x="21778" y="797"/>
                  </a:cubicBezTo>
                  <a:cubicBezTo>
                    <a:pt x="21778" y="815"/>
                    <a:pt x="21813" y="832"/>
                    <a:pt x="21831" y="832"/>
                  </a:cubicBezTo>
                  <a:lnTo>
                    <a:pt x="21865" y="832"/>
                  </a:lnTo>
                  <a:cubicBezTo>
                    <a:pt x="21905" y="815"/>
                    <a:pt x="21922" y="762"/>
                    <a:pt x="21905" y="723"/>
                  </a:cubicBezTo>
                  <a:cubicBezTo>
                    <a:pt x="21887" y="706"/>
                    <a:pt x="21865" y="688"/>
                    <a:pt x="21831" y="688"/>
                  </a:cubicBezTo>
                  <a:close/>
                  <a:moveTo>
                    <a:pt x="11388" y="745"/>
                  </a:moveTo>
                  <a:cubicBezTo>
                    <a:pt x="11388" y="745"/>
                    <a:pt x="11370" y="745"/>
                    <a:pt x="11370" y="762"/>
                  </a:cubicBezTo>
                  <a:cubicBezTo>
                    <a:pt x="11335" y="762"/>
                    <a:pt x="11314" y="797"/>
                    <a:pt x="11314" y="832"/>
                  </a:cubicBezTo>
                  <a:cubicBezTo>
                    <a:pt x="11335" y="871"/>
                    <a:pt x="11353" y="888"/>
                    <a:pt x="11388" y="888"/>
                  </a:cubicBezTo>
                  <a:lnTo>
                    <a:pt x="11405" y="888"/>
                  </a:lnTo>
                  <a:cubicBezTo>
                    <a:pt x="11444" y="888"/>
                    <a:pt x="11462" y="832"/>
                    <a:pt x="11462" y="797"/>
                  </a:cubicBezTo>
                  <a:cubicBezTo>
                    <a:pt x="11444" y="762"/>
                    <a:pt x="11422" y="745"/>
                    <a:pt x="11388" y="745"/>
                  </a:cubicBezTo>
                  <a:close/>
                  <a:moveTo>
                    <a:pt x="26217" y="815"/>
                  </a:moveTo>
                  <a:cubicBezTo>
                    <a:pt x="26199" y="815"/>
                    <a:pt x="26182" y="815"/>
                    <a:pt x="26165" y="832"/>
                  </a:cubicBezTo>
                  <a:cubicBezTo>
                    <a:pt x="26130" y="871"/>
                    <a:pt x="26130" y="906"/>
                    <a:pt x="26165" y="941"/>
                  </a:cubicBezTo>
                  <a:cubicBezTo>
                    <a:pt x="26182" y="962"/>
                    <a:pt x="26199" y="962"/>
                    <a:pt x="26217" y="962"/>
                  </a:cubicBezTo>
                  <a:cubicBezTo>
                    <a:pt x="26239" y="962"/>
                    <a:pt x="26256" y="941"/>
                    <a:pt x="26273" y="941"/>
                  </a:cubicBezTo>
                  <a:cubicBezTo>
                    <a:pt x="26291" y="906"/>
                    <a:pt x="26291" y="854"/>
                    <a:pt x="26273" y="832"/>
                  </a:cubicBezTo>
                  <a:cubicBezTo>
                    <a:pt x="26256" y="815"/>
                    <a:pt x="26239" y="815"/>
                    <a:pt x="26217" y="815"/>
                  </a:cubicBezTo>
                  <a:close/>
                  <a:moveTo>
                    <a:pt x="11026" y="854"/>
                  </a:moveTo>
                  <a:cubicBezTo>
                    <a:pt x="10987" y="871"/>
                    <a:pt x="10952" y="906"/>
                    <a:pt x="10970" y="941"/>
                  </a:cubicBezTo>
                  <a:cubicBezTo>
                    <a:pt x="10970" y="980"/>
                    <a:pt x="11009" y="997"/>
                    <a:pt x="11044" y="997"/>
                  </a:cubicBezTo>
                  <a:lnTo>
                    <a:pt x="11061" y="997"/>
                  </a:lnTo>
                  <a:cubicBezTo>
                    <a:pt x="11096" y="980"/>
                    <a:pt x="11118" y="941"/>
                    <a:pt x="11118" y="906"/>
                  </a:cubicBezTo>
                  <a:cubicBezTo>
                    <a:pt x="11096" y="871"/>
                    <a:pt x="11061" y="854"/>
                    <a:pt x="11044" y="854"/>
                  </a:cubicBezTo>
                  <a:close/>
                  <a:moveTo>
                    <a:pt x="21504" y="854"/>
                  </a:moveTo>
                  <a:cubicBezTo>
                    <a:pt x="21504" y="854"/>
                    <a:pt x="21487" y="854"/>
                    <a:pt x="21470" y="871"/>
                  </a:cubicBezTo>
                  <a:cubicBezTo>
                    <a:pt x="21452" y="888"/>
                    <a:pt x="21430" y="923"/>
                    <a:pt x="21452" y="962"/>
                  </a:cubicBezTo>
                  <a:cubicBezTo>
                    <a:pt x="21470" y="980"/>
                    <a:pt x="21487" y="997"/>
                    <a:pt x="21504" y="997"/>
                  </a:cubicBezTo>
                  <a:lnTo>
                    <a:pt x="21539" y="997"/>
                  </a:lnTo>
                  <a:cubicBezTo>
                    <a:pt x="21578" y="980"/>
                    <a:pt x="21596" y="923"/>
                    <a:pt x="21578" y="888"/>
                  </a:cubicBezTo>
                  <a:cubicBezTo>
                    <a:pt x="21561" y="871"/>
                    <a:pt x="21539" y="854"/>
                    <a:pt x="21504" y="854"/>
                  </a:cubicBezTo>
                  <a:close/>
                  <a:moveTo>
                    <a:pt x="16231" y="888"/>
                  </a:moveTo>
                  <a:cubicBezTo>
                    <a:pt x="16209" y="888"/>
                    <a:pt x="16191" y="888"/>
                    <a:pt x="16174" y="906"/>
                  </a:cubicBezTo>
                  <a:cubicBezTo>
                    <a:pt x="16157" y="941"/>
                    <a:pt x="16157" y="997"/>
                    <a:pt x="16191" y="1015"/>
                  </a:cubicBezTo>
                  <a:cubicBezTo>
                    <a:pt x="16209" y="1032"/>
                    <a:pt x="16209" y="1032"/>
                    <a:pt x="16231" y="1032"/>
                  </a:cubicBezTo>
                  <a:cubicBezTo>
                    <a:pt x="16248" y="1032"/>
                    <a:pt x="16283" y="1015"/>
                    <a:pt x="16283" y="997"/>
                  </a:cubicBezTo>
                  <a:cubicBezTo>
                    <a:pt x="16318" y="980"/>
                    <a:pt x="16300" y="923"/>
                    <a:pt x="16283" y="906"/>
                  </a:cubicBezTo>
                  <a:cubicBezTo>
                    <a:pt x="16265" y="888"/>
                    <a:pt x="16248" y="888"/>
                    <a:pt x="16231" y="888"/>
                  </a:cubicBezTo>
                  <a:close/>
                  <a:moveTo>
                    <a:pt x="10661" y="941"/>
                  </a:moveTo>
                  <a:cubicBezTo>
                    <a:pt x="10626" y="962"/>
                    <a:pt x="10609" y="997"/>
                    <a:pt x="10626" y="1032"/>
                  </a:cubicBezTo>
                  <a:cubicBezTo>
                    <a:pt x="10626" y="1071"/>
                    <a:pt x="10661" y="1089"/>
                    <a:pt x="10683" y="1089"/>
                  </a:cubicBezTo>
                  <a:lnTo>
                    <a:pt x="10700" y="1089"/>
                  </a:lnTo>
                  <a:cubicBezTo>
                    <a:pt x="10752" y="1071"/>
                    <a:pt x="10770" y="1032"/>
                    <a:pt x="10752" y="997"/>
                  </a:cubicBezTo>
                  <a:cubicBezTo>
                    <a:pt x="10752" y="962"/>
                    <a:pt x="10717" y="941"/>
                    <a:pt x="10683" y="941"/>
                  </a:cubicBezTo>
                  <a:close/>
                  <a:moveTo>
                    <a:pt x="10317" y="1032"/>
                  </a:moveTo>
                  <a:cubicBezTo>
                    <a:pt x="10282" y="1032"/>
                    <a:pt x="10265" y="1071"/>
                    <a:pt x="10265" y="1123"/>
                  </a:cubicBezTo>
                  <a:cubicBezTo>
                    <a:pt x="10282" y="1141"/>
                    <a:pt x="10300" y="1180"/>
                    <a:pt x="10335" y="1180"/>
                  </a:cubicBezTo>
                  <a:lnTo>
                    <a:pt x="10356" y="1180"/>
                  </a:lnTo>
                  <a:cubicBezTo>
                    <a:pt x="10391" y="1158"/>
                    <a:pt x="10408" y="1123"/>
                    <a:pt x="10408" y="1089"/>
                  </a:cubicBezTo>
                  <a:cubicBezTo>
                    <a:pt x="10391" y="1049"/>
                    <a:pt x="10374" y="1032"/>
                    <a:pt x="10335" y="1032"/>
                  </a:cubicBezTo>
                  <a:close/>
                  <a:moveTo>
                    <a:pt x="21161" y="1032"/>
                  </a:moveTo>
                  <a:cubicBezTo>
                    <a:pt x="21126" y="1049"/>
                    <a:pt x="21104" y="1106"/>
                    <a:pt x="21126" y="1141"/>
                  </a:cubicBezTo>
                  <a:cubicBezTo>
                    <a:pt x="21143" y="1158"/>
                    <a:pt x="21161" y="1180"/>
                    <a:pt x="21195" y="1180"/>
                  </a:cubicBezTo>
                  <a:cubicBezTo>
                    <a:pt x="21195" y="1180"/>
                    <a:pt x="21213" y="1158"/>
                    <a:pt x="21235" y="1158"/>
                  </a:cubicBezTo>
                  <a:cubicBezTo>
                    <a:pt x="21269" y="1141"/>
                    <a:pt x="21269" y="1106"/>
                    <a:pt x="21252" y="1071"/>
                  </a:cubicBezTo>
                  <a:cubicBezTo>
                    <a:pt x="21235" y="1032"/>
                    <a:pt x="21213" y="1032"/>
                    <a:pt x="21195" y="1032"/>
                  </a:cubicBezTo>
                  <a:close/>
                  <a:moveTo>
                    <a:pt x="26473" y="1071"/>
                  </a:moveTo>
                  <a:cubicBezTo>
                    <a:pt x="26456" y="1071"/>
                    <a:pt x="26434" y="1089"/>
                    <a:pt x="26417" y="1089"/>
                  </a:cubicBezTo>
                  <a:cubicBezTo>
                    <a:pt x="26400" y="1123"/>
                    <a:pt x="26382" y="1158"/>
                    <a:pt x="26417" y="1197"/>
                  </a:cubicBezTo>
                  <a:cubicBezTo>
                    <a:pt x="26417" y="1215"/>
                    <a:pt x="26456" y="1215"/>
                    <a:pt x="26473" y="1215"/>
                  </a:cubicBezTo>
                  <a:cubicBezTo>
                    <a:pt x="26491" y="1215"/>
                    <a:pt x="26508" y="1215"/>
                    <a:pt x="26508" y="1197"/>
                  </a:cubicBezTo>
                  <a:cubicBezTo>
                    <a:pt x="26543" y="1180"/>
                    <a:pt x="26543" y="1123"/>
                    <a:pt x="26526" y="1106"/>
                  </a:cubicBezTo>
                  <a:cubicBezTo>
                    <a:pt x="26508" y="1089"/>
                    <a:pt x="26491" y="1071"/>
                    <a:pt x="26473" y="1071"/>
                  </a:cubicBezTo>
                  <a:close/>
                  <a:moveTo>
                    <a:pt x="9973" y="1106"/>
                  </a:moveTo>
                  <a:cubicBezTo>
                    <a:pt x="9921" y="1123"/>
                    <a:pt x="9899" y="1158"/>
                    <a:pt x="9921" y="1197"/>
                  </a:cubicBezTo>
                  <a:cubicBezTo>
                    <a:pt x="9921" y="1232"/>
                    <a:pt x="9956" y="1250"/>
                    <a:pt x="9991" y="1250"/>
                  </a:cubicBezTo>
                  <a:cubicBezTo>
                    <a:pt x="10047" y="1250"/>
                    <a:pt x="10065" y="1197"/>
                    <a:pt x="10047" y="1158"/>
                  </a:cubicBezTo>
                  <a:cubicBezTo>
                    <a:pt x="10047" y="1123"/>
                    <a:pt x="10008" y="1106"/>
                    <a:pt x="9991" y="1106"/>
                  </a:cubicBezTo>
                  <a:close/>
                  <a:moveTo>
                    <a:pt x="16500" y="1123"/>
                  </a:moveTo>
                  <a:cubicBezTo>
                    <a:pt x="16483" y="1123"/>
                    <a:pt x="16466" y="1123"/>
                    <a:pt x="16448" y="1141"/>
                  </a:cubicBezTo>
                  <a:cubicBezTo>
                    <a:pt x="16426" y="1180"/>
                    <a:pt x="16426" y="1215"/>
                    <a:pt x="16466" y="1250"/>
                  </a:cubicBezTo>
                  <a:cubicBezTo>
                    <a:pt x="16466" y="1267"/>
                    <a:pt x="16483" y="1267"/>
                    <a:pt x="16500" y="1267"/>
                  </a:cubicBezTo>
                  <a:cubicBezTo>
                    <a:pt x="16518" y="1267"/>
                    <a:pt x="16535" y="1267"/>
                    <a:pt x="16557" y="1250"/>
                  </a:cubicBezTo>
                  <a:cubicBezTo>
                    <a:pt x="16592" y="1215"/>
                    <a:pt x="16592" y="1180"/>
                    <a:pt x="16557" y="1141"/>
                  </a:cubicBezTo>
                  <a:cubicBezTo>
                    <a:pt x="16535" y="1123"/>
                    <a:pt x="16518" y="1123"/>
                    <a:pt x="16500" y="1123"/>
                  </a:cubicBezTo>
                  <a:close/>
                  <a:moveTo>
                    <a:pt x="9612" y="1197"/>
                  </a:moveTo>
                  <a:cubicBezTo>
                    <a:pt x="9573" y="1197"/>
                    <a:pt x="9556" y="1232"/>
                    <a:pt x="9556" y="1267"/>
                  </a:cubicBezTo>
                  <a:cubicBezTo>
                    <a:pt x="9556" y="1306"/>
                    <a:pt x="9595" y="1324"/>
                    <a:pt x="9630" y="1324"/>
                  </a:cubicBezTo>
                  <a:lnTo>
                    <a:pt x="9647" y="1324"/>
                  </a:lnTo>
                  <a:cubicBezTo>
                    <a:pt x="9682" y="1324"/>
                    <a:pt x="9704" y="1289"/>
                    <a:pt x="9704" y="1250"/>
                  </a:cubicBezTo>
                  <a:cubicBezTo>
                    <a:pt x="9704" y="1215"/>
                    <a:pt x="9664" y="1197"/>
                    <a:pt x="9630" y="1197"/>
                  </a:cubicBezTo>
                  <a:close/>
                  <a:moveTo>
                    <a:pt x="20869" y="1197"/>
                  </a:moveTo>
                  <a:cubicBezTo>
                    <a:pt x="20852" y="1197"/>
                    <a:pt x="20852" y="1197"/>
                    <a:pt x="20834" y="1215"/>
                  </a:cubicBezTo>
                  <a:cubicBezTo>
                    <a:pt x="20799" y="1232"/>
                    <a:pt x="20799" y="1267"/>
                    <a:pt x="20817" y="1306"/>
                  </a:cubicBezTo>
                  <a:cubicBezTo>
                    <a:pt x="20817" y="1324"/>
                    <a:pt x="20852" y="1341"/>
                    <a:pt x="20869" y="1341"/>
                  </a:cubicBezTo>
                  <a:lnTo>
                    <a:pt x="20908" y="1341"/>
                  </a:lnTo>
                  <a:cubicBezTo>
                    <a:pt x="20943" y="1324"/>
                    <a:pt x="20960" y="1267"/>
                    <a:pt x="20943" y="1232"/>
                  </a:cubicBezTo>
                  <a:cubicBezTo>
                    <a:pt x="20926" y="1215"/>
                    <a:pt x="20908" y="1197"/>
                    <a:pt x="20869" y="1197"/>
                  </a:cubicBezTo>
                  <a:close/>
                  <a:moveTo>
                    <a:pt x="9268" y="1267"/>
                  </a:moveTo>
                  <a:cubicBezTo>
                    <a:pt x="9212" y="1267"/>
                    <a:pt x="9194" y="1306"/>
                    <a:pt x="9212" y="1341"/>
                  </a:cubicBezTo>
                  <a:cubicBezTo>
                    <a:pt x="9212" y="1376"/>
                    <a:pt x="9247" y="1415"/>
                    <a:pt x="9268" y="1415"/>
                  </a:cubicBezTo>
                  <a:lnTo>
                    <a:pt x="9286" y="1415"/>
                  </a:lnTo>
                  <a:cubicBezTo>
                    <a:pt x="9321" y="1398"/>
                    <a:pt x="9355" y="1358"/>
                    <a:pt x="9338" y="1324"/>
                  </a:cubicBezTo>
                  <a:cubicBezTo>
                    <a:pt x="9338" y="1289"/>
                    <a:pt x="9303" y="1267"/>
                    <a:pt x="9268" y="1267"/>
                  </a:cubicBezTo>
                  <a:close/>
                  <a:moveTo>
                    <a:pt x="8903" y="1341"/>
                  </a:moveTo>
                  <a:cubicBezTo>
                    <a:pt x="8868" y="1341"/>
                    <a:pt x="8833" y="1376"/>
                    <a:pt x="8851" y="1415"/>
                  </a:cubicBezTo>
                  <a:cubicBezTo>
                    <a:pt x="8851" y="1450"/>
                    <a:pt x="8886" y="1485"/>
                    <a:pt x="8920" y="1485"/>
                  </a:cubicBezTo>
                  <a:lnTo>
                    <a:pt x="8942" y="1485"/>
                  </a:lnTo>
                  <a:cubicBezTo>
                    <a:pt x="8977" y="1467"/>
                    <a:pt x="8994" y="1432"/>
                    <a:pt x="8994" y="1398"/>
                  </a:cubicBezTo>
                  <a:cubicBezTo>
                    <a:pt x="8977" y="1358"/>
                    <a:pt x="8960" y="1341"/>
                    <a:pt x="8920" y="1341"/>
                  </a:cubicBezTo>
                  <a:close/>
                  <a:moveTo>
                    <a:pt x="26691" y="1358"/>
                  </a:moveTo>
                  <a:cubicBezTo>
                    <a:pt x="26674" y="1358"/>
                    <a:pt x="26652" y="1358"/>
                    <a:pt x="26652" y="1376"/>
                  </a:cubicBezTo>
                  <a:cubicBezTo>
                    <a:pt x="26617" y="1398"/>
                    <a:pt x="26600" y="1450"/>
                    <a:pt x="26634" y="1467"/>
                  </a:cubicBezTo>
                  <a:cubicBezTo>
                    <a:pt x="26634" y="1506"/>
                    <a:pt x="26674" y="1506"/>
                    <a:pt x="26691" y="1506"/>
                  </a:cubicBezTo>
                  <a:cubicBezTo>
                    <a:pt x="26708" y="1506"/>
                    <a:pt x="26726" y="1506"/>
                    <a:pt x="26726" y="1485"/>
                  </a:cubicBezTo>
                  <a:cubicBezTo>
                    <a:pt x="26761" y="1467"/>
                    <a:pt x="26761" y="1432"/>
                    <a:pt x="26743" y="1398"/>
                  </a:cubicBezTo>
                  <a:cubicBezTo>
                    <a:pt x="26726" y="1376"/>
                    <a:pt x="26708" y="1358"/>
                    <a:pt x="26691" y="1358"/>
                  </a:cubicBezTo>
                  <a:close/>
                  <a:moveTo>
                    <a:pt x="16753" y="1376"/>
                  </a:moveTo>
                  <a:cubicBezTo>
                    <a:pt x="16735" y="1376"/>
                    <a:pt x="16718" y="1398"/>
                    <a:pt x="16718" y="1398"/>
                  </a:cubicBezTo>
                  <a:cubicBezTo>
                    <a:pt x="16683" y="1432"/>
                    <a:pt x="16683" y="1467"/>
                    <a:pt x="16700" y="1506"/>
                  </a:cubicBezTo>
                  <a:cubicBezTo>
                    <a:pt x="16718" y="1524"/>
                    <a:pt x="16735" y="1524"/>
                    <a:pt x="16753" y="1524"/>
                  </a:cubicBezTo>
                  <a:cubicBezTo>
                    <a:pt x="16774" y="1524"/>
                    <a:pt x="16792" y="1524"/>
                    <a:pt x="16809" y="1506"/>
                  </a:cubicBezTo>
                  <a:cubicBezTo>
                    <a:pt x="16844" y="1485"/>
                    <a:pt x="16844" y="1432"/>
                    <a:pt x="16809" y="1415"/>
                  </a:cubicBezTo>
                  <a:cubicBezTo>
                    <a:pt x="16809" y="1398"/>
                    <a:pt x="16774" y="1376"/>
                    <a:pt x="16753" y="1376"/>
                  </a:cubicBezTo>
                  <a:close/>
                  <a:moveTo>
                    <a:pt x="20525" y="1376"/>
                  </a:moveTo>
                  <a:cubicBezTo>
                    <a:pt x="20490" y="1398"/>
                    <a:pt x="20473" y="1432"/>
                    <a:pt x="20490" y="1467"/>
                  </a:cubicBezTo>
                  <a:cubicBezTo>
                    <a:pt x="20508" y="1506"/>
                    <a:pt x="20525" y="1524"/>
                    <a:pt x="20543" y="1524"/>
                  </a:cubicBezTo>
                  <a:cubicBezTo>
                    <a:pt x="20560" y="1524"/>
                    <a:pt x="20582" y="1506"/>
                    <a:pt x="20582" y="1506"/>
                  </a:cubicBezTo>
                  <a:cubicBezTo>
                    <a:pt x="20617" y="1485"/>
                    <a:pt x="20634" y="1450"/>
                    <a:pt x="20617" y="1415"/>
                  </a:cubicBezTo>
                  <a:cubicBezTo>
                    <a:pt x="20599" y="1376"/>
                    <a:pt x="20582" y="1376"/>
                    <a:pt x="20543" y="1376"/>
                  </a:cubicBezTo>
                  <a:close/>
                  <a:moveTo>
                    <a:pt x="8542" y="1415"/>
                  </a:moveTo>
                  <a:cubicBezTo>
                    <a:pt x="8507" y="1415"/>
                    <a:pt x="8485" y="1450"/>
                    <a:pt x="8485" y="1485"/>
                  </a:cubicBezTo>
                  <a:cubicBezTo>
                    <a:pt x="8507" y="1524"/>
                    <a:pt x="8524" y="1559"/>
                    <a:pt x="8559" y="1559"/>
                  </a:cubicBezTo>
                  <a:lnTo>
                    <a:pt x="8577" y="1559"/>
                  </a:lnTo>
                  <a:cubicBezTo>
                    <a:pt x="8616" y="1541"/>
                    <a:pt x="8651" y="1506"/>
                    <a:pt x="8633" y="1467"/>
                  </a:cubicBezTo>
                  <a:cubicBezTo>
                    <a:pt x="8633" y="1432"/>
                    <a:pt x="8594" y="1415"/>
                    <a:pt x="8559" y="1415"/>
                  </a:cubicBezTo>
                  <a:close/>
                  <a:moveTo>
                    <a:pt x="8198" y="1485"/>
                  </a:moveTo>
                  <a:cubicBezTo>
                    <a:pt x="8159" y="1485"/>
                    <a:pt x="8124" y="1524"/>
                    <a:pt x="8141" y="1576"/>
                  </a:cubicBezTo>
                  <a:cubicBezTo>
                    <a:pt x="8141" y="1593"/>
                    <a:pt x="8181" y="1633"/>
                    <a:pt x="8215" y="1633"/>
                  </a:cubicBezTo>
                  <a:cubicBezTo>
                    <a:pt x="8268" y="1615"/>
                    <a:pt x="8289" y="1576"/>
                    <a:pt x="8289" y="1541"/>
                  </a:cubicBezTo>
                  <a:cubicBezTo>
                    <a:pt x="8268" y="1506"/>
                    <a:pt x="8250" y="1485"/>
                    <a:pt x="8215" y="1485"/>
                  </a:cubicBezTo>
                  <a:close/>
                  <a:moveTo>
                    <a:pt x="20199" y="1541"/>
                  </a:moveTo>
                  <a:cubicBezTo>
                    <a:pt x="20164" y="1559"/>
                    <a:pt x="20147" y="1615"/>
                    <a:pt x="20164" y="1650"/>
                  </a:cubicBezTo>
                  <a:cubicBezTo>
                    <a:pt x="20182" y="1667"/>
                    <a:pt x="20199" y="1685"/>
                    <a:pt x="20234" y="1685"/>
                  </a:cubicBezTo>
                  <a:cubicBezTo>
                    <a:pt x="20234" y="1685"/>
                    <a:pt x="20255" y="1685"/>
                    <a:pt x="20273" y="1667"/>
                  </a:cubicBezTo>
                  <a:cubicBezTo>
                    <a:pt x="20308" y="1650"/>
                    <a:pt x="20308" y="1615"/>
                    <a:pt x="20290" y="1576"/>
                  </a:cubicBezTo>
                  <a:cubicBezTo>
                    <a:pt x="20290" y="1559"/>
                    <a:pt x="20255" y="1541"/>
                    <a:pt x="20234" y="1541"/>
                  </a:cubicBezTo>
                  <a:close/>
                  <a:moveTo>
                    <a:pt x="7833" y="1559"/>
                  </a:moveTo>
                  <a:cubicBezTo>
                    <a:pt x="7798" y="1559"/>
                    <a:pt x="7780" y="1593"/>
                    <a:pt x="7780" y="1650"/>
                  </a:cubicBezTo>
                  <a:cubicBezTo>
                    <a:pt x="7798" y="1667"/>
                    <a:pt x="7815" y="1702"/>
                    <a:pt x="7854" y="1702"/>
                  </a:cubicBezTo>
                  <a:lnTo>
                    <a:pt x="7872" y="1702"/>
                  </a:lnTo>
                  <a:cubicBezTo>
                    <a:pt x="7906" y="1685"/>
                    <a:pt x="7924" y="1650"/>
                    <a:pt x="7924" y="1615"/>
                  </a:cubicBezTo>
                  <a:cubicBezTo>
                    <a:pt x="7924" y="1576"/>
                    <a:pt x="7889" y="1559"/>
                    <a:pt x="7854" y="1559"/>
                  </a:cubicBezTo>
                  <a:close/>
                  <a:moveTo>
                    <a:pt x="7489" y="1633"/>
                  </a:moveTo>
                  <a:cubicBezTo>
                    <a:pt x="7454" y="1650"/>
                    <a:pt x="7419" y="1685"/>
                    <a:pt x="7437" y="1724"/>
                  </a:cubicBezTo>
                  <a:cubicBezTo>
                    <a:pt x="7437" y="1759"/>
                    <a:pt x="7471" y="1776"/>
                    <a:pt x="7506" y="1776"/>
                  </a:cubicBezTo>
                  <a:cubicBezTo>
                    <a:pt x="7563" y="1759"/>
                    <a:pt x="7580" y="1724"/>
                    <a:pt x="7563" y="1685"/>
                  </a:cubicBezTo>
                  <a:cubicBezTo>
                    <a:pt x="7563" y="1650"/>
                    <a:pt x="7528" y="1633"/>
                    <a:pt x="7506" y="1633"/>
                  </a:cubicBezTo>
                  <a:close/>
                  <a:moveTo>
                    <a:pt x="17009" y="1650"/>
                  </a:moveTo>
                  <a:cubicBezTo>
                    <a:pt x="16992" y="1650"/>
                    <a:pt x="16970" y="1650"/>
                    <a:pt x="16953" y="1667"/>
                  </a:cubicBezTo>
                  <a:cubicBezTo>
                    <a:pt x="16935" y="1702"/>
                    <a:pt x="16935" y="1741"/>
                    <a:pt x="16953" y="1776"/>
                  </a:cubicBezTo>
                  <a:cubicBezTo>
                    <a:pt x="16970" y="1794"/>
                    <a:pt x="16992" y="1794"/>
                    <a:pt x="17009" y="1794"/>
                  </a:cubicBezTo>
                  <a:cubicBezTo>
                    <a:pt x="17027" y="1794"/>
                    <a:pt x="17044" y="1794"/>
                    <a:pt x="17062" y="1776"/>
                  </a:cubicBezTo>
                  <a:cubicBezTo>
                    <a:pt x="17079" y="1741"/>
                    <a:pt x="17079" y="1702"/>
                    <a:pt x="17062" y="1667"/>
                  </a:cubicBezTo>
                  <a:cubicBezTo>
                    <a:pt x="17044" y="1650"/>
                    <a:pt x="17027" y="1650"/>
                    <a:pt x="17009" y="1650"/>
                  </a:cubicBezTo>
                  <a:close/>
                  <a:moveTo>
                    <a:pt x="26852" y="1667"/>
                  </a:moveTo>
                  <a:cubicBezTo>
                    <a:pt x="26817" y="1685"/>
                    <a:pt x="26817" y="1741"/>
                    <a:pt x="26835" y="1776"/>
                  </a:cubicBezTo>
                  <a:cubicBezTo>
                    <a:pt x="26852" y="1794"/>
                    <a:pt x="26869" y="1811"/>
                    <a:pt x="26891" y="1811"/>
                  </a:cubicBezTo>
                  <a:cubicBezTo>
                    <a:pt x="26909" y="1811"/>
                    <a:pt x="26926" y="1794"/>
                    <a:pt x="26926" y="1794"/>
                  </a:cubicBezTo>
                  <a:cubicBezTo>
                    <a:pt x="26961" y="1776"/>
                    <a:pt x="26978" y="1724"/>
                    <a:pt x="26961" y="1685"/>
                  </a:cubicBezTo>
                  <a:cubicBezTo>
                    <a:pt x="26943" y="1667"/>
                    <a:pt x="26926" y="1667"/>
                    <a:pt x="26891" y="1667"/>
                  </a:cubicBezTo>
                  <a:close/>
                  <a:moveTo>
                    <a:pt x="7145" y="1702"/>
                  </a:moveTo>
                  <a:cubicBezTo>
                    <a:pt x="7145" y="1702"/>
                    <a:pt x="7128" y="1702"/>
                    <a:pt x="7128" y="1724"/>
                  </a:cubicBezTo>
                  <a:cubicBezTo>
                    <a:pt x="7093" y="1724"/>
                    <a:pt x="7071" y="1759"/>
                    <a:pt x="7071" y="1794"/>
                  </a:cubicBezTo>
                  <a:cubicBezTo>
                    <a:pt x="7093" y="1833"/>
                    <a:pt x="7110" y="1850"/>
                    <a:pt x="7145" y="1850"/>
                  </a:cubicBezTo>
                  <a:lnTo>
                    <a:pt x="7162" y="1850"/>
                  </a:lnTo>
                  <a:cubicBezTo>
                    <a:pt x="7202" y="1850"/>
                    <a:pt x="7219" y="1811"/>
                    <a:pt x="7219" y="1776"/>
                  </a:cubicBezTo>
                  <a:cubicBezTo>
                    <a:pt x="7219" y="1741"/>
                    <a:pt x="7180" y="1702"/>
                    <a:pt x="7145" y="1702"/>
                  </a:cubicBezTo>
                  <a:close/>
                  <a:moveTo>
                    <a:pt x="19873" y="1702"/>
                  </a:moveTo>
                  <a:cubicBezTo>
                    <a:pt x="19838" y="1724"/>
                    <a:pt x="19820" y="1776"/>
                    <a:pt x="19838" y="1811"/>
                  </a:cubicBezTo>
                  <a:cubicBezTo>
                    <a:pt x="19855" y="1833"/>
                    <a:pt x="19873" y="1850"/>
                    <a:pt x="19907" y="1850"/>
                  </a:cubicBezTo>
                  <a:lnTo>
                    <a:pt x="19947" y="1850"/>
                  </a:lnTo>
                  <a:cubicBezTo>
                    <a:pt x="19981" y="1833"/>
                    <a:pt x="19999" y="1776"/>
                    <a:pt x="19981" y="1741"/>
                  </a:cubicBezTo>
                  <a:cubicBezTo>
                    <a:pt x="19964" y="1724"/>
                    <a:pt x="19929" y="1702"/>
                    <a:pt x="19907" y="1702"/>
                  </a:cubicBezTo>
                  <a:close/>
                  <a:moveTo>
                    <a:pt x="6784" y="1794"/>
                  </a:moveTo>
                  <a:cubicBezTo>
                    <a:pt x="6745" y="1811"/>
                    <a:pt x="6710" y="1850"/>
                    <a:pt x="6727" y="1885"/>
                  </a:cubicBezTo>
                  <a:cubicBezTo>
                    <a:pt x="6727" y="1920"/>
                    <a:pt x="6766" y="1941"/>
                    <a:pt x="6801" y="1941"/>
                  </a:cubicBezTo>
                  <a:lnTo>
                    <a:pt x="6819" y="1941"/>
                  </a:lnTo>
                  <a:cubicBezTo>
                    <a:pt x="6853" y="1920"/>
                    <a:pt x="6875" y="1885"/>
                    <a:pt x="6853" y="1850"/>
                  </a:cubicBezTo>
                  <a:cubicBezTo>
                    <a:pt x="6853" y="1811"/>
                    <a:pt x="6819" y="1794"/>
                    <a:pt x="6801" y="1794"/>
                  </a:cubicBezTo>
                  <a:close/>
                  <a:moveTo>
                    <a:pt x="19546" y="1868"/>
                  </a:moveTo>
                  <a:cubicBezTo>
                    <a:pt x="19511" y="1885"/>
                    <a:pt x="19494" y="1920"/>
                    <a:pt x="19511" y="1959"/>
                  </a:cubicBezTo>
                  <a:cubicBezTo>
                    <a:pt x="19529" y="1994"/>
                    <a:pt x="19546" y="2011"/>
                    <a:pt x="19581" y="2011"/>
                  </a:cubicBezTo>
                  <a:cubicBezTo>
                    <a:pt x="19603" y="2011"/>
                    <a:pt x="19603" y="2011"/>
                    <a:pt x="19620" y="1994"/>
                  </a:cubicBezTo>
                  <a:cubicBezTo>
                    <a:pt x="19655" y="1976"/>
                    <a:pt x="19672" y="1941"/>
                    <a:pt x="19655" y="1902"/>
                  </a:cubicBezTo>
                  <a:cubicBezTo>
                    <a:pt x="19638" y="1885"/>
                    <a:pt x="19603" y="1868"/>
                    <a:pt x="19581" y="1868"/>
                  </a:cubicBezTo>
                  <a:close/>
                  <a:moveTo>
                    <a:pt x="6418" y="1885"/>
                  </a:moveTo>
                  <a:cubicBezTo>
                    <a:pt x="6384" y="1902"/>
                    <a:pt x="6366" y="1941"/>
                    <a:pt x="6366" y="1976"/>
                  </a:cubicBezTo>
                  <a:cubicBezTo>
                    <a:pt x="6384" y="2011"/>
                    <a:pt x="6401" y="2029"/>
                    <a:pt x="6440" y="2029"/>
                  </a:cubicBezTo>
                  <a:lnTo>
                    <a:pt x="6458" y="2029"/>
                  </a:lnTo>
                  <a:cubicBezTo>
                    <a:pt x="6492" y="2011"/>
                    <a:pt x="6527" y="1976"/>
                    <a:pt x="6510" y="1941"/>
                  </a:cubicBezTo>
                  <a:cubicBezTo>
                    <a:pt x="6510" y="1902"/>
                    <a:pt x="6475" y="1885"/>
                    <a:pt x="6440" y="1885"/>
                  </a:cubicBezTo>
                  <a:close/>
                  <a:moveTo>
                    <a:pt x="17262" y="1902"/>
                  </a:moveTo>
                  <a:cubicBezTo>
                    <a:pt x="17244" y="1902"/>
                    <a:pt x="17227" y="1920"/>
                    <a:pt x="17210" y="1920"/>
                  </a:cubicBezTo>
                  <a:cubicBezTo>
                    <a:pt x="17188" y="1959"/>
                    <a:pt x="17188" y="2011"/>
                    <a:pt x="17210" y="2029"/>
                  </a:cubicBezTo>
                  <a:cubicBezTo>
                    <a:pt x="17227" y="2050"/>
                    <a:pt x="17244" y="2050"/>
                    <a:pt x="17262" y="2050"/>
                  </a:cubicBezTo>
                  <a:cubicBezTo>
                    <a:pt x="17279" y="2050"/>
                    <a:pt x="17297" y="2050"/>
                    <a:pt x="17318" y="2029"/>
                  </a:cubicBezTo>
                  <a:cubicBezTo>
                    <a:pt x="17353" y="1994"/>
                    <a:pt x="17336" y="1959"/>
                    <a:pt x="17318" y="1920"/>
                  </a:cubicBezTo>
                  <a:cubicBezTo>
                    <a:pt x="17297" y="1902"/>
                    <a:pt x="17279" y="1902"/>
                    <a:pt x="17262" y="1902"/>
                  </a:cubicBezTo>
                  <a:close/>
                  <a:moveTo>
                    <a:pt x="27087" y="1959"/>
                  </a:moveTo>
                  <a:cubicBezTo>
                    <a:pt x="27070" y="1959"/>
                    <a:pt x="27052" y="1976"/>
                    <a:pt x="27052" y="1976"/>
                  </a:cubicBezTo>
                  <a:cubicBezTo>
                    <a:pt x="27017" y="1994"/>
                    <a:pt x="27000" y="2050"/>
                    <a:pt x="27017" y="2085"/>
                  </a:cubicBezTo>
                  <a:cubicBezTo>
                    <a:pt x="27035" y="2102"/>
                    <a:pt x="27070" y="2102"/>
                    <a:pt x="27087" y="2102"/>
                  </a:cubicBezTo>
                  <a:lnTo>
                    <a:pt x="27126" y="2102"/>
                  </a:lnTo>
                  <a:cubicBezTo>
                    <a:pt x="27161" y="2085"/>
                    <a:pt x="27161" y="2029"/>
                    <a:pt x="27144" y="1994"/>
                  </a:cubicBezTo>
                  <a:cubicBezTo>
                    <a:pt x="27144" y="1976"/>
                    <a:pt x="27109" y="1959"/>
                    <a:pt x="27087" y="1959"/>
                  </a:cubicBezTo>
                  <a:close/>
                  <a:moveTo>
                    <a:pt x="6075" y="1994"/>
                  </a:moveTo>
                  <a:cubicBezTo>
                    <a:pt x="6040" y="1994"/>
                    <a:pt x="6022" y="2050"/>
                    <a:pt x="6022" y="2085"/>
                  </a:cubicBezTo>
                  <a:cubicBezTo>
                    <a:pt x="6040" y="2102"/>
                    <a:pt x="6057" y="2137"/>
                    <a:pt x="6092" y="2137"/>
                  </a:cubicBezTo>
                  <a:cubicBezTo>
                    <a:pt x="6092" y="2137"/>
                    <a:pt x="6114" y="2137"/>
                    <a:pt x="6114" y="2120"/>
                  </a:cubicBezTo>
                  <a:cubicBezTo>
                    <a:pt x="6149" y="2120"/>
                    <a:pt x="6166" y="2085"/>
                    <a:pt x="6166" y="2029"/>
                  </a:cubicBezTo>
                  <a:cubicBezTo>
                    <a:pt x="6149" y="2011"/>
                    <a:pt x="6131" y="1994"/>
                    <a:pt x="6092" y="1994"/>
                  </a:cubicBezTo>
                  <a:close/>
                  <a:moveTo>
                    <a:pt x="19220" y="2011"/>
                  </a:moveTo>
                  <a:cubicBezTo>
                    <a:pt x="19185" y="2029"/>
                    <a:pt x="19168" y="2085"/>
                    <a:pt x="19185" y="2120"/>
                  </a:cubicBezTo>
                  <a:cubicBezTo>
                    <a:pt x="19202" y="2137"/>
                    <a:pt x="19220" y="2159"/>
                    <a:pt x="19255" y="2159"/>
                  </a:cubicBezTo>
                  <a:lnTo>
                    <a:pt x="19276" y="2159"/>
                  </a:lnTo>
                  <a:cubicBezTo>
                    <a:pt x="19311" y="2137"/>
                    <a:pt x="19329" y="2085"/>
                    <a:pt x="19311" y="2050"/>
                  </a:cubicBezTo>
                  <a:cubicBezTo>
                    <a:pt x="19311" y="2029"/>
                    <a:pt x="19276" y="2011"/>
                    <a:pt x="19255" y="2011"/>
                  </a:cubicBezTo>
                  <a:close/>
                  <a:moveTo>
                    <a:pt x="5748" y="2085"/>
                  </a:moveTo>
                  <a:lnTo>
                    <a:pt x="5731" y="2102"/>
                  </a:lnTo>
                  <a:cubicBezTo>
                    <a:pt x="5696" y="2102"/>
                    <a:pt x="5657" y="2159"/>
                    <a:pt x="5679" y="2194"/>
                  </a:cubicBezTo>
                  <a:cubicBezTo>
                    <a:pt x="5696" y="2211"/>
                    <a:pt x="5713" y="2229"/>
                    <a:pt x="5748" y="2229"/>
                  </a:cubicBezTo>
                  <a:lnTo>
                    <a:pt x="5766" y="2229"/>
                  </a:lnTo>
                  <a:cubicBezTo>
                    <a:pt x="5805" y="2229"/>
                    <a:pt x="5822" y="2176"/>
                    <a:pt x="5822" y="2137"/>
                  </a:cubicBezTo>
                  <a:cubicBezTo>
                    <a:pt x="5805" y="2120"/>
                    <a:pt x="5787" y="2085"/>
                    <a:pt x="5748" y="2085"/>
                  </a:cubicBezTo>
                  <a:close/>
                  <a:moveTo>
                    <a:pt x="17553" y="2137"/>
                  </a:moveTo>
                  <a:cubicBezTo>
                    <a:pt x="17514" y="2137"/>
                    <a:pt x="17497" y="2137"/>
                    <a:pt x="17479" y="2159"/>
                  </a:cubicBezTo>
                  <a:cubicBezTo>
                    <a:pt x="17462" y="2194"/>
                    <a:pt x="17479" y="2246"/>
                    <a:pt x="17497" y="2268"/>
                  </a:cubicBezTo>
                  <a:cubicBezTo>
                    <a:pt x="17514" y="2268"/>
                    <a:pt x="17536" y="2285"/>
                    <a:pt x="17553" y="2285"/>
                  </a:cubicBezTo>
                  <a:cubicBezTo>
                    <a:pt x="17571" y="2285"/>
                    <a:pt x="17588" y="2268"/>
                    <a:pt x="17606" y="2246"/>
                  </a:cubicBezTo>
                  <a:cubicBezTo>
                    <a:pt x="17623" y="2211"/>
                    <a:pt x="17623" y="2176"/>
                    <a:pt x="17588" y="2137"/>
                  </a:cubicBezTo>
                  <a:close/>
                  <a:moveTo>
                    <a:pt x="18894" y="2159"/>
                  </a:moveTo>
                  <a:cubicBezTo>
                    <a:pt x="18859" y="2176"/>
                    <a:pt x="18841" y="2211"/>
                    <a:pt x="18859" y="2246"/>
                  </a:cubicBezTo>
                  <a:cubicBezTo>
                    <a:pt x="18859" y="2285"/>
                    <a:pt x="18894" y="2303"/>
                    <a:pt x="18911" y="2303"/>
                  </a:cubicBezTo>
                  <a:cubicBezTo>
                    <a:pt x="18928" y="2303"/>
                    <a:pt x="18928" y="2303"/>
                    <a:pt x="18950" y="2285"/>
                  </a:cubicBezTo>
                  <a:cubicBezTo>
                    <a:pt x="18985" y="2285"/>
                    <a:pt x="19002" y="2229"/>
                    <a:pt x="18985" y="2194"/>
                  </a:cubicBezTo>
                  <a:cubicBezTo>
                    <a:pt x="18968" y="2176"/>
                    <a:pt x="18950" y="2159"/>
                    <a:pt x="18911" y="2159"/>
                  </a:cubicBezTo>
                  <a:close/>
                  <a:moveTo>
                    <a:pt x="5387" y="2211"/>
                  </a:moveTo>
                  <a:cubicBezTo>
                    <a:pt x="5352" y="2229"/>
                    <a:pt x="5313" y="2268"/>
                    <a:pt x="5331" y="2303"/>
                  </a:cubicBezTo>
                  <a:cubicBezTo>
                    <a:pt x="5352" y="2337"/>
                    <a:pt x="5370" y="2355"/>
                    <a:pt x="5404" y="2355"/>
                  </a:cubicBezTo>
                  <a:lnTo>
                    <a:pt x="5422" y="2355"/>
                  </a:lnTo>
                  <a:cubicBezTo>
                    <a:pt x="5461" y="2337"/>
                    <a:pt x="5478" y="2303"/>
                    <a:pt x="5478" y="2268"/>
                  </a:cubicBezTo>
                  <a:cubicBezTo>
                    <a:pt x="5461" y="2229"/>
                    <a:pt x="5439" y="2211"/>
                    <a:pt x="5404" y="2211"/>
                  </a:cubicBezTo>
                  <a:close/>
                  <a:moveTo>
                    <a:pt x="18550" y="2285"/>
                  </a:moveTo>
                  <a:cubicBezTo>
                    <a:pt x="18515" y="2303"/>
                    <a:pt x="18493" y="2337"/>
                    <a:pt x="18515" y="2377"/>
                  </a:cubicBezTo>
                  <a:cubicBezTo>
                    <a:pt x="18515" y="2411"/>
                    <a:pt x="18550" y="2429"/>
                    <a:pt x="18585" y="2429"/>
                  </a:cubicBezTo>
                  <a:cubicBezTo>
                    <a:pt x="18585" y="2429"/>
                    <a:pt x="18602" y="2429"/>
                    <a:pt x="18602" y="2411"/>
                  </a:cubicBezTo>
                  <a:cubicBezTo>
                    <a:pt x="18641" y="2411"/>
                    <a:pt x="18659" y="2377"/>
                    <a:pt x="18641" y="2320"/>
                  </a:cubicBezTo>
                  <a:cubicBezTo>
                    <a:pt x="18641" y="2303"/>
                    <a:pt x="18602" y="2285"/>
                    <a:pt x="18585" y="2285"/>
                  </a:cubicBezTo>
                  <a:close/>
                  <a:moveTo>
                    <a:pt x="27235" y="2285"/>
                  </a:moveTo>
                  <a:cubicBezTo>
                    <a:pt x="27196" y="2303"/>
                    <a:pt x="27196" y="2355"/>
                    <a:pt x="27218" y="2394"/>
                  </a:cubicBezTo>
                  <a:cubicBezTo>
                    <a:pt x="27218" y="2411"/>
                    <a:pt x="27252" y="2429"/>
                    <a:pt x="27270" y="2429"/>
                  </a:cubicBezTo>
                  <a:cubicBezTo>
                    <a:pt x="27287" y="2429"/>
                    <a:pt x="27287" y="2429"/>
                    <a:pt x="27305" y="2411"/>
                  </a:cubicBezTo>
                  <a:cubicBezTo>
                    <a:pt x="27344" y="2394"/>
                    <a:pt x="27361" y="2355"/>
                    <a:pt x="27344" y="2320"/>
                  </a:cubicBezTo>
                  <a:cubicBezTo>
                    <a:pt x="27326" y="2285"/>
                    <a:pt x="27287" y="2285"/>
                    <a:pt x="27270" y="2285"/>
                  </a:cubicBezTo>
                  <a:close/>
                  <a:moveTo>
                    <a:pt x="17862" y="2303"/>
                  </a:moveTo>
                  <a:cubicBezTo>
                    <a:pt x="17841" y="2303"/>
                    <a:pt x="17806" y="2320"/>
                    <a:pt x="17806" y="2337"/>
                  </a:cubicBezTo>
                  <a:cubicBezTo>
                    <a:pt x="17788" y="2394"/>
                    <a:pt x="17806" y="2429"/>
                    <a:pt x="17841" y="2446"/>
                  </a:cubicBezTo>
                  <a:lnTo>
                    <a:pt x="17862" y="2446"/>
                  </a:lnTo>
                  <a:cubicBezTo>
                    <a:pt x="17897" y="2446"/>
                    <a:pt x="17932" y="2429"/>
                    <a:pt x="17932" y="2394"/>
                  </a:cubicBezTo>
                  <a:cubicBezTo>
                    <a:pt x="17949" y="2355"/>
                    <a:pt x="17932" y="2320"/>
                    <a:pt x="17897" y="2303"/>
                  </a:cubicBezTo>
                  <a:close/>
                  <a:moveTo>
                    <a:pt x="5043" y="2337"/>
                  </a:moveTo>
                  <a:cubicBezTo>
                    <a:pt x="5004" y="2355"/>
                    <a:pt x="4987" y="2394"/>
                    <a:pt x="5004" y="2429"/>
                  </a:cubicBezTo>
                  <a:cubicBezTo>
                    <a:pt x="5004" y="2464"/>
                    <a:pt x="5043" y="2485"/>
                    <a:pt x="5061" y="2485"/>
                  </a:cubicBezTo>
                  <a:lnTo>
                    <a:pt x="5096" y="2485"/>
                  </a:lnTo>
                  <a:cubicBezTo>
                    <a:pt x="5135" y="2464"/>
                    <a:pt x="5152" y="2411"/>
                    <a:pt x="5135" y="2377"/>
                  </a:cubicBezTo>
                  <a:cubicBezTo>
                    <a:pt x="5113" y="2355"/>
                    <a:pt x="5096" y="2337"/>
                    <a:pt x="5061" y="2337"/>
                  </a:cubicBezTo>
                  <a:close/>
                  <a:moveTo>
                    <a:pt x="18223" y="2355"/>
                  </a:moveTo>
                  <a:cubicBezTo>
                    <a:pt x="18189" y="2355"/>
                    <a:pt x="18149" y="2394"/>
                    <a:pt x="18149" y="2429"/>
                  </a:cubicBezTo>
                  <a:cubicBezTo>
                    <a:pt x="18149" y="2464"/>
                    <a:pt x="18189" y="2503"/>
                    <a:pt x="18223" y="2503"/>
                  </a:cubicBezTo>
                  <a:cubicBezTo>
                    <a:pt x="18258" y="2503"/>
                    <a:pt x="18297" y="2464"/>
                    <a:pt x="18297" y="2429"/>
                  </a:cubicBezTo>
                  <a:cubicBezTo>
                    <a:pt x="18297" y="2377"/>
                    <a:pt x="18258" y="2355"/>
                    <a:pt x="18223" y="2355"/>
                  </a:cubicBezTo>
                  <a:close/>
                  <a:moveTo>
                    <a:pt x="4734" y="2464"/>
                  </a:moveTo>
                  <a:cubicBezTo>
                    <a:pt x="4717" y="2464"/>
                    <a:pt x="4717" y="2485"/>
                    <a:pt x="4700" y="2485"/>
                  </a:cubicBezTo>
                  <a:cubicBezTo>
                    <a:pt x="4660" y="2503"/>
                    <a:pt x="4643" y="2538"/>
                    <a:pt x="4660" y="2572"/>
                  </a:cubicBezTo>
                  <a:cubicBezTo>
                    <a:pt x="4678" y="2594"/>
                    <a:pt x="4700" y="2612"/>
                    <a:pt x="4734" y="2612"/>
                  </a:cubicBezTo>
                  <a:lnTo>
                    <a:pt x="4752" y="2612"/>
                  </a:lnTo>
                  <a:cubicBezTo>
                    <a:pt x="4787" y="2594"/>
                    <a:pt x="4808" y="2555"/>
                    <a:pt x="4787" y="2520"/>
                  </a:cubicBezTo>
                  <a:cubicBezTo>
                    <a:pt x="4787" y="2485"/>
                    <a:pt x="4752" y="2464"/>
                    <a:pt x="4734" y="2464"/>
                  </a:cubicBezTo>
                  <a:close/>
                  <a:moveTo>
                    <a:pt x="27453" y="2594"/>
                  </a:moveTo>
                  <a:cubicBezTo>
                    <a:pt x="27435" y="2594"/>
                    <a:pt x="27435" y="2594"/>
                    <a:pt x="27413" y="2612"/>
                  </a:cubicBezTo>
                  <a:cubicBezTo>
                    <a:pt x="27379" y="2629"/>
                    <a:pt x="27361" y="2664"/>
                    <a:pt x="27396" y="2703"/>
                  </a:cubicBezTo>
                  <a:cubicBezTo>
                    <a:pt x="27396" y="2720"/>
                    <a:pt x="27435" y="2738"/>
                    <a:pt x="27453" y="2738"/>
                  </a:cubicBezTo>
                  <a:lnTo>
                    <a:pt x="27487" y="2738"/>
                  </a:lnTo>
                  <a:cubicBezTo>
                    <a:pt x="27522" y="2703"/>
                    <a:pt x="27544" y="2664"/>
                    <a:pt x="27505" y="2629"/>
                  </a:cubicBezTo>
                  <a:cubicBezTo>
                    <a:pt x="27505" y="2612"/>
                    <a:pt x="27470" y="2594"/>
                    <a:pt x="27453" y="2594"/>
                  </a:cubicBezTo>
                  <a:close/>
                  <a:moveTo>
                    <a:pt x="4391" y="2612"/>
                  </a:moveTo>
                  <a:lnTo>
                    <a:pt x="4373" y="2629"/>
                  </a:lnTo>
                  <a:cubicBezTo>
                    <a:pt x="4334" y="2646"/>
                    <a:pt x="4317" y="2681"/>
                    <a:pt x="4334" y="2720"/>
                  </a:cubicBezTo>
                  <a:cubicBezTo>
                    <a:pt x="4334" y="2755"/>
                    <a:pt x="4373" y="2755"/>
                    <a:pt x="4391" y="2755"/>
                  </a:cubicBezTo>
                  <a:lnTo>
                    <a:pt x="4425" y="2755"/>
                  </a:lnTo>
                  <a:cubicBezTo>
                    <a:pt x="4460" y="2738"/>
                    <a:pt x="4482" y="2703"/>
                    <a:pt x="4460" y="2664"/>
                  </a:cubicBezTo>
                  <a:cubicBezTo>
                    <a:pt x="4443" y="2629"/>
                    <a:pt x="4425" y="2612"/>
                    <a:pt x="4391" y="2612"/>
                  </a:cubicBezTo>
                  <a:close/>
                  <a:moveTo>
                    <a:pt x="4047" y="2773"/>
                  </a:moveTo>
                  <a:cubicBezTo>
                    <a:pt x="4008" y="2790"/>
                    <a:pt x="3990" y="2847"/>
                    <a:pt x="4008" y="2881"/>
                  </a:cubicBezTo>
                  <a:cubicBezTo>
                    <a:pt x="4008" y="2899"/>
                    <a:pt x="4047" y="2921"/>
                    <a:pt x="4064" y="2921"/>
                  </a:cubicBezTo>
                  <a:lnTo>
                    <a:pt x="4099" y="2921"/>
                  </a:lnTo>
                  <a:cubicBezTo>
                    <a:pt x="4134" y="2899"/>
                    <a:pt x="4156" y="2847"/>
                    <a:pt x="4134" y="2812"/>
                  </a:cubicBezTo>
                  <a:cubicBezTo>
                    <a:pt x="4117" y="2790"/>
                    <a:pt x="4099" y="2773"/>
                    <a:pt x="4064" y="2773"/>
                  </a:cubicBezTo>
                  <a:close/>
                  <a:moveTo>
                    <a:pt x="27596" y="2921"/>
                  </a:moveTo>
                  <a:cubicBezTo>
                    <a:pt x="27561" y="2938"/>
                    <a:pt x="27544" y="2990"/>
                    <a:pt x="27561" y="3008"/>
                  </a:cubicBezTo>
                  <a:cubicBezTo>
                    <a:pt x="27579" y="3047"/>
                    <a:pt x="27596" y="3064"/>
                    <a:pt x="27631" y="3064"/>
                  </a:cubicBezTo>
                  <a:cubicBezTo>
                    <a:pt x="27653" y="3064"/>
                    <a:pt x="27653" y="3047"/>
                    <a:pt x="27670" y="3047"/>
                  </a:cubicBezTo>
                  <a:cubicBezTo>
                    <a:pt x="27705" y="3029"/>
                    <a:pt x="27705" y="2973"/>
                    <a:pt x="27688" y="2955"/>
                  </a:cubicBezTo>
                  <a:cubicBezTo>
                    <a:pt x="27688" y="2921"/>
                    <a:pt x="27653" y="2921"/>
                    <a:pt x="27631" y="2921"/>
                  </a:cubicBezTo>
                  <a:close/>
                  <a:moveTo>
                    <a:pt x="3721" y="2938"/>
                  </a:moveTo>
                  <a:cubicBezTo>
                    <a:pt x="3681" y="2955"/>
                    <a:pt x="3664" y="2990"/>
                    <a:pt x="3681" y="3029"/>
                  </a:cubicBezTo>
                  <a:cubicBezTo>
                    <a:pt x="3681" y="3064"/>
                    <a:pt x="3721" y="3082"/>
                    <a:pt x="3738" y="3082"/>
                  </a:cubicBezTo>
                  <a:cubicBezTo>
                    <a:pt x="3755" y="3082"/>
                    <a:pt x="3755" y="3064"/>
                    <a:pt x="3773" y="3064"/>
                  </a:cubicBezTo>
                  <a:cubicBezTo>
                    <a:pt x="3808" y="3047"/>
                    <a:pt x="3829" y="3008"/>
                    <a:pt x="3808" y="2973"/>
                  </a:cubicBezTo>
                  <a:cubicBezTo>
                    <a:pt x="3790" y="2938"/>
                    <a:pt x="3773" y="2938"/>
                    <a:pt x="3738" y="2938"/>
                  </a:cubicBezTo>
                  <a:close/>
                  <a:moveTo>
                    <a:pt x="3412" y="3082"/>
                  </a:moveTo>
                  <a:cubicBezTo>
                    <a:pt x="3412" y="3082"/>
                    <a:pt x="3394" y="3099"/>
                    <a:pt x="3372" y="3099"/>
                  </a:cubicBezTo>
                  <a:cubicBezTo>
                    <a:pt x="3338" y="3116"/>
                    <a:pt x="3338" y="3156"/>
                    <a:pt x="3355" y="3190"/>
                  </a:cubicBezTo>
                  <a:cubicBezTo>
                    <a:pt x="3372" y="3225"/>
                    <a:pt x="3394" y="3225"/>
                    <a:pt x="3412" y="3225"/>
                  </a:cubicBezTo>
                  <a:lnTo>
                    <a:pt x="3446" y="3225"/>
                  </a:lnTo>
                  <a:cubicBezTo>
                    <a:pt x="3481" y="3208"/>
                    <a:pt x="3503" y="3156"/>
                    <a:pt x="3481" y="3138"/>
                  </a:cubicBezTo>
                  <a:cubicBezTo>
                    <a:pt x="3464" y="3099"/>
                    <a:pt x="3446" y="3082"/>
                    <a:pt x="3412" y="3082"/>
                  </a:cubicBezTo>
                  <a:close/>
                  <a:moveTo>
                    <a:pt x="27779" y="3225"/>
                  </a:moveTo>
                  <a:cubicBezTo>
                    <a:pt x="27740" y="3264"/>
                    <a:pt x="27722" y="3299"/>
                    <a:pt x="27740" y="3334"/>
                  </a:cubicBezTo>
                  <a:cubicBezTo>
                    <a:pt x="27761" y="3356"/>
                    <a:pt x="27779" y="3373"/>
                    <a:pt x="27814" y="3373"/>
                  </a:cubicBezTo>
                  <a:cubicBezTo>
                    <a:pt x="27814" y="3373"/>
                    <a:pt x="27831" y="3373"/>
                    <a:pt x="27849" y="3356"/>
                  </a:cubicBezTo>
                  <a:cubicBezTo>
                    <a:pt x="27888" y="3334"/>
                    <a:pt x="27888" y="3299"/>
                    <a:pt x="27870" y="3264"/>
                  </a:cubicBezTo>
                  <a:cubicBezTo>
                    <a:pt x="27870" y="3247"/>
                    <a:pt x="27831" y="3225"/>
                    <a:pt x="27814" y="3225"/>
                  </a:cubicBezTo>
                  <a:close/>
                  <a:moveTo>
                    <a:pt x="3068" y="3282"/>
                  </a:moveTo>
                  <a:cubicBezTo>
                    <a:pt x="3029" y="3317"/>
                    <a:pt x="3029" y="3356"/>
                    <a:pt x="3046" y="3390"/>
                  </a:cubicBezTo>
                  <a:cubicBezTo>
                    <a:pt x="3068" y="3408"/>
                    <a:pt x="3085" y="3425"/>
                    <a:pt x="3103" y="3425"/>
                  </a:cubicBezTo>
                  <a:cubicBezTo>
                    <a:pt x="3120" y="3425"/>
                    <a:pt x="3137" y="3425"/>
                    <a:pt x="3137" y="3408"/>
                  </a:cubicBezTo>
                  <a:cubicBezTo>
                    <a:pt x="3177" y="3390"/>
                    <a:pt x="3194" y="3356"/>
                    <a:pt x="3177" y="3317"/>
                  </a:cubicBezTo>
                  <a:cubicBezTo>
                    <a:pt x="3155" y="3282"/>
                    <a:pt x="3137" y="3282"/>
                    <a:pt x="3103" y="3282"/>
                  </a:cubicBezTo>
                  <a:close/>
                  <a:moveTo>
                    <a:pt x="2811" y="3482"/>
                  </a:moveTo>
                  <a:cubicBezTo>
                    <a:pt x="2794" y="3482"/>
                    <a:pt x="2776" y="3482"/>
                    <a:pt x="2759" y="3499"/>
                  </a:cubicBezTo>
                  <a:cubicBezTo>
                    <a:pt x="2741" y="3517"/>
                    <a:pt x="2720" y="3551"/>
                    <a:pt x="2741" y="3591"/>
                  </a:cubicBezTo>
                  <a:cubicBezTo>
                    <a:pt x="2759" y="3608"/>
                    <a:pt x="2776" y="3625"/>
                    <a:pt x="2811" y="3625"/>
                  </a:cubicBezTo>
                  <a:cubicBezTo>
                    <a:pt x="2811" y="3625"/>
                    <a:pt x="2829" y="3625"/>
                    <a:pt x="2850" y="3608"/>
                  </a:cubicBezTo>
                  <a:cubicBezTo>
                    <a:pt x="2885" y="3591"/>
                    <a:pt x="2885" y="3534"/>
                    <a:pt x="2868" y="3517"/>
                  </a:cubicBezTo>
                  <a:cubicBezTo>
                    <a:pt x="2850" y="3499"/>
                    <a:pt x="2829" y="3482"/>
                    <a:pt x="2811" y="3482"/>
                  </a:cubicBezTo>
                  <a:close/>
                  <a:moveTo>
                    <a:pt x="27996" y="3534"/>
                  </a:moveTo>
                  <a:cubicBezTo>
                    <a:pt x="27979" y="3534"/>
                    <a:pt x="27979" y="3534"/>
                    <a:pt x="27957" y="3551"/>
                  </a:cubicBezTo>
                  <a:cubicBezTo>
                    <a:pt x="27922" y="3573"/>
                    <a:pt x="27922" y="3608"/>
                    <a:pt x="27940" y="3643"/>
                  </a:cubicBezTo>
                  <a:cubicBezTo>
                    <a:pt x="27940" y="3660"/>
                    <a:pt x="27979" y="3682"/>
                    <a:pt x="27996" y="3682"/>
                  </a:cubicBezTo>
                  <a:cubicBezTo>
                    <a:pt x="28014" y="3682"/>
                    <a:pt x="28031" y="3682"/>
                    <a:pt x="28031" y="3660"/>
                  </a:cubicBezTo>
                  <a:cubicBezTo>
                    <a:pt x="28066" y="3643"/>
                    <a:pt x="28088" y="3608"/>
                    <a:pt x="28066" y="3573"/>
                  </a:cubicBezTo>
                  <a:cubicBezTo>
                    <a:pt x="28049" y="3551"/>
                    <a:pt x="28014" y="3534"/>
                    <a:pt x="27996" y="3534"/>
                  </a:cubicBezTo>
                  <a:close/>
                  <a:moveTo>
                    <a:pt x="2502" y="3682"/>
                  </a:moveTo>
                  <a:cubicBezTo>
                    <a:pt x="2485" y="3682"/>
                    <a:pt x="2485" y="3682"/>
                    <a:pt x="2467" y="3699"/>
                  </a:cubicBezTo>
                  <a:cubicBezTo>
                    <a:pt x="2433" y="3717"/>
                    <a:pt x="2433" y="3769"/>
                    <a:pt x="2450" y="3808"/>
                  </a:cubicBezTo>
                  <a:cubicBezTo>
                    <a:pt x="2467" y="3826"/>
                    <a:pt x="2485" y="3826"/>
                    <a:pt x="2502" y="3826"/>
                  </a:cubicBezTo>
                  <a:lnTo>
                    <a:pt x="2541" y="3826"/>
                  </a:lnTo>
                  <a:cubicBezTo>
                    <a:pt x="2576" y="3791"/>
                    <a:pt x="2594" y="3752"/>
                    <a:pt x="2559" y="3717"/>
                  </a:cubicBezTo>
                  <a:cubicBezTo>
                    <a:pt x="2559" y="3699"/>
                    <a:pt x="2524" y="3682"/>
                    <a:pt x="2502" y="3682"/>
                  </a:cubicBezTo>
                  <a:close/>
                  <a:moveTo>
                    <a:pt x="28157" y="3843"/>
                  </a:moveTo>
                  <a:cubicBezTo>
                    <a:pt x="28123" y="3878"/>
                    <a:pt x="28105" y="3917"/>
                    <a:pt x="28140" y="3952"/>
                  </a:cubicBezTo>
                  <a:cubicBezTo>
                    <a:pt x="28140" y="3969"/>
                    <a:pt x="28175" y="3987"/>
                    <a:pt x="28197" y="3987"/>
                  </a:cubicBezTo>
                  <a:cubicBezTo>
                    <a:pt x="28214" y="3987"/>
                    <a:pt x="28231" y="3987"/>
                    <a:pt x="28231" y="3969"/>
                  </a:cubicBezTo>
                  <a:cubicBezTo>
                    <a:pt x="28266" y="3952"/>
                    <a:pt x="28284" y="3900"/>
                    <a:pt x="28249" y="3878"/>
                  </a:cubicBezTo>
                  <a:cubicBezTo>
                    <a:pt x="28249" y="3843"/>
                    <a:pt x="28214" y="3843"/>
                    <a:pt x="28197" y="3843"/>
                  </a:cubicBezTo>
                  <a:close/>
                  <a:moveTo>
                    <a:pt x="2158" y="3900"/>
                  </a:moveTo>
                  <a:cubicBezTo>
                    <a:pt x="2141" y="3934"/>
                    <a:pt x="2124" y="3969"/>
                    <a:pt x="2158" y="4008"/>
                  </a:cubicBezTo>
                  <a:cubicBezTo>
                    <a:pt x="2158" y="4026"/>
                    <a:pt x="2198" y="4043"/>
                    <a:pt x="2215" y="4043"/>
                  </a:cubicBezTo>
                  <a:cubicBezTo>
                    <a:pt x="2232" y="4043"/>
                    <a:pt x="2232" y="4026"/>
                    <a:pt x="2250" y="4026"/>
                  </a:cubicBezTo>
                  <a:cubicBezTo>
                    <a:pt x="2285" y="4008"/>
                    <a:pt x="2285" y="3952"/>
                    <a:pt x="2267" y="3917"/>
                  </a:cubicBezTo>
                  <a:cubicBezTo>
                    <a:pt x="2250" y="3900"/>
                    <a:pt x="2232" y="3900"/>
                    <a:pt x="2215" y="3900"/>
                  </a:cubicBezTo>
                  <a:close/>
                  <a:moveTo>
                    <a:pt x="1871" y="4117"/>
                  </a:moveTo>
                  <a:cubicBezTo>
                    <a:pt x="1832" y="4152"/>
                    <a:pt x="1832" y="4187"/>
                    <a:pt x="1849" y="4226"/>
                  </a:cubicBezTo>
                  <a:cubicBezTo>
                    <a:pt x="1871" y="4243"/>
                    <a:pt x="1889" y="4261"/>
                    <a:pt x="1923" y="4261"/>
                  </a:cubicBezTo>
                  <a:cubicBezTo>
                    <a:pt x="1941" y="4261"/>
                    <a:pt x="1941" y="4243"/>
                    <a:pt x="1958" y="4243"/>
                  </a:cubicBezTo>
                  <a:cubicBezTo>
                    <a:pt x="1997" y="4204"/>
                    <a:pt x="1997" y="4169"/>
                    <a:pt x="1980" y="4135"/>
                  </a:cubicBezTo>
                  <a:cubicBezTo>
                    <a:pt x="1958" y="4117"/>
                    <a:pt x="1941" y="4117"/>
                    <a:pt x="1923" y="4117"/>
                  </a:cubicBezTo>
                  <a:close/>
                  <a:moveTo>
                    <a:pt x="28414" y="4135"/>
                  </a:moveTo>
                  <a:cubicBezTo>
                    <a:pt x="28392" y="4135"/>
                    <a:pt x="28375" y="4135"/>
                    <a:pt x="28358" y="4152"/>
                  </a:cubicBezTo>
                  <a:cubicBezTo>
                    <a:pt x="28340" y="4169"/>
                    <a:pt x="28323" y="4226"/>
                    <a:pt x="28358" y="4243"/>
                  </a:cubicBezTo>
                  <a:lnTo>
                    <a:pt x="28340" y="4243"/>
                  </a:lnTo>
                  <a:cubicBezTo>
                    <a:pt x="28358" y="4261"/>
                    <a:pt x="28375" y="4278"/>
                    <a:pt x="28414" y="4278"/>
                  </a:cubicBezTo>
                  <a:cubicBezTo>
                    <a:pt x="28432" y="4278"/>
                    <a:pt x="28432" y="4278"/>
                    <a:pt x="28449" y="4261"/>
                  </a:cubicBezTo>
                  <a:cubicBezTo>
                    <a:pt x="28484" y="4243"/>
                    <a:pt x="28484" y="4187"/>
                    <a:pt x="28466" y="4169"/>
                  </a:cubicBezTo>
                  <a:cubicBezTo>
                    <a:pt x="28449" y="4152"/>
                    <a:pt x="28432" y="4135"/>
                    <a:pt x="28414" y="4135"/>
                  </a:cubicBezTo>
                  <a:close/>
                  <a:moveTo>
                    <a:pt x="1632" y="4335"/>
                  </a:moveTo>
                  <a:cubicBezTo>
                    <a:pt x="1615" y="4335"/>
                    <a:pt x="1597" y="4335"/>
                    <a:pt x="1580" y="4352"/>
                  </a:cubicBezTo>
                  <a:cubicBezTo>
                    <a:pt x="1562" y="4370"/>
                    <a:pt x="1545" y="4422"/>
                    <a:pt x="1580" y="4443"/>
                  </a:cubicBezTo>
                  <a:cubicBezTo>
                    <a:pt x="1597" y="4461"/>
                    <a:pt x="1615" y="4478"/>
                    <a:pt x="1632" y="4478"/>
                  </a:cubicBezTo>
                  <a:cubicBezTo>
                    <a:pt x="1654" y="4478"/>
                    <a:pt x="1671" y="4478"/>
                    <a:pt x="1671" y="4461"/>
                  </a:cubicBezTo>
                  <a:cubicBezTo>
                    <a:pt x="1706" y="4443"/>
                    <a:pt x="1706" y="4387"/>
                    <a:pt x="1688" y="4352"/>
                  </a:cubicBezTo>
                  <a:cubicBezTo>
                    <a:pt x="1671" y="4335"/>
                    <a:pt x="1654" y="4335"/>
                    <a:pt x="1632" y="4335"/>
                  </a:cubicBezTo>
                  <a:close/>
                  <a:moveTo>
                    <a:pt x="28632" y="4422"/>
                  </a:moveTo>
                  <a:cubicBezTo>
                    <a:pt x="28610" y="4422"/>
                    <a:pt x="28593" y="4422"/>
                    <a:pt x="28575" y="4443"/>
                  </a:cubicBezTo>
                  <a:cubicBezTo>
                    <a:pt x="28558" y="4461"/>
                    <a:pt x="28540" y="4513"/>
                    <a:pt x="28575" y="4531"/>
                  </a:cubicBezTo>
                  <a:cubicBezTo>
                    <a:pt x="28593" y="4552"/>
                    <a:pt x="28610" y="4570"/>
                    <a:pt x="28632" y="4570"/>
                  </a:cubicBezTo>
                  <a:cubicBezTo>
                    <a:pt x="28649" y="4570"/>
                    <a:pt x="28667" y="4570"/>
                    <a:pt x="28667" y="4552"/>
                  </a:cubicBezTo>
                  <a:cubicBezTo>
                    <a:pt x="28701" y="4531"/>
                    <a:pt x="28701" y="4478"/>
                    <a:pt x="28684" y="4443"/>
                  </a:cubicBezTo>
                  <a:cubicBezTo>
                    <a:pt x="28667" y="4422"/>
                    <a:pt x="28649" y="4422"/>
                    <a:pt x="28632" y="4422"/>
                  </a:cubicBezTo>
                  <a:close/>
                  <a:moveTo>
                    <a:pt x="1345" y="4570"/>
                  </a:moveTo>
                  <a:cubicBezTo>
                    <a:pt x="1345" y="4570"/>
                    <a:pt x="1327" y="4570"/>
                    <a:pt x="1306" y="4587"/>
                  </a:cubicBezTo>
                  <a:cubicBezTo>
                    <a:pt x="1271" y="4604"/>
                    <a:pt x="1271" y="4661"/>
                    <a:pt x="1288" y="4678"/>
                  </a:cubicBezTo>
                  <a:cubicBezTo>
                    <a:pt x="1306" y="4696"/>
                    <a:pt x="1327" y="4713"/>
                    <a:pt x="1362" y="4713"/>
                  </a:cubicBezTo>
                  <a:cubicBezTo>
                    <a:pt x="1362" y="4713"/>
                    <a:pt x="1380" y="4696"/>
                    <a:pt x="1397" y="4696"/>
                  </a:cubicBezTo>
                  <a:cubicBezTo>
                    <a:pt x="1436" y="4661"/>
                    <a:pt x="1436" y="4622"/>
                    <a:pt x="1414" y="4587"/>
                  </a:cubicBezTo>
                  <a:cubicBezTo>
                    <a:pt x="1397" y="4570"/>
                    <a:pt x="1380" y="4570"/>
                    <a:pt x="1345" y="4570"/>
                  </a:cubicBezTo>
                  <a:close/>
                  <a:moveTo>
                    <a:pt x="28867" y="4696"/>
                  </a:moveTo>
                  <a:cubicBezTo>
                    <a:pt x="28849" y="4696"/>
                    <a:pt x="28828" y="4713"/>
                    <a:pt x="28810" y="4713"/>
                  </a:cubicBezTo>
                  <a:cubicBezTo>
                    <a:pt x="28775" y="4748"/>
                    <a:pt x="28775" y="4787"/>
                    <a:pt x="28793" y="4822"/>
                  </a:cubicBezTo>
                  <a:cubicBezTo>
                    <a:pt x="28810" y="4839"/>
                    <a:pt x="28828" y="4839"/>
                    <a:pt x="28867" y="4839"/>
                  </a:cubicBezTo>
                  <a:cubicBezTo>
                    <a:pt x="28867" y="4839"/>
                    <a:pt x="28884" y="4839"/>
                    <a:pt x="28902" y="4822"/>
                  </a:cubicBezTo>
                  <a:cubicBezTo>
                    <a:pt x="28936" y="4805"/>
                    <a:pt x="28936" y="4770"/>
                    <a:pt x="28919" y="4731"/>
                  </a:cubicBezTo>
                  <a:cubicBezTo>
                    <a:pt x="28902" y="4713"/>
                    <a:pt x="28884" y="4696"/>
                    <a:pt x="28867" y="4696"/>
                  </a:cubicBezTo>
                  <a:close/>
                  <a:moveTo>
                    <a:pt x="1088" y="4805"/>
                  </a:moveTo>
                  <a:cubicBezTo>
                    <a:pt x="1071" y="4805"/>
                    <a:pt x="1053" y="4805"/>
                    <a:pt x="1036" y="4822"/>
                  </a:cubicBezTo>
                  <a:cubicBezTo>
                    <a:pt x="1001" y="4839"/>
                    <a:pt x="1001" y="4896"/>
                    <a:pt x="1036" y="4931"/>
                  </a:cubicBezTo>
                  <a:cubicBezTo>
                    <a:pt x="1036" y="4948"/>
                    <a:pt x="1053" y="4948"/>
                    <a:pt x="1088" y="4948"/>
                  </a:cubicBezTo>
                  <a:cubicBezTo>
                    <a:pt x="1110" y="4948"/>
                    <a:pt x="1110" y="4948"/>
                    <a:pt x="1127" y="4931"/>
                  </a:cubicBezTo>
                  <a:cubicBezTo>
                    <a:pt x="1162" y="4896"/>
                    <a:pt x="1162" y="4857"/>
                    <a:pt x="1127" y="4822"/>
                  </a:cubicBezTo>
                  <a:cubicBezTo>
                    <a:pt x="1127" y="4805"/>
                    <a:pt x="1110" y="4805"/>
                    <a:pt x="1088" y="4805"/>
                  </a:cubicBezTo>
                  <a:close/>
                  <a:moveTo>
                    <a:pt x="29084" y="4987"/>
                  </a:moveTo>
                  <a:cubicBezTo>
                    <a:pt x="29067" y="4987"/>
                    <a:pt x="29067" y="4987"/>
                    <a:pt x="29045" y="5005"/>
                  </a:cubicBezTo>
                  <a:cubicBezTo>
                    <a:pt x="29010" y="5022"/>
                    <a:pt x="29010" y="5074"/>
                    <a:pt x="29028" y="5096"/>
                  </a:cubicBezTo>
                  <a:cubicBezTo>
                    <a:pt x="29045" y="5114"/>
                    <a:pt x="29067" y="5131"/>
                    <a:pt x="29084" y="5131"/>
                  </a:cubicBezTo>
                  <a:cubicBezTo>
                    <a:pt x="29102" y="5131"/>
                    <a:pt x="29119" y="5114"/>
                    <a:pt x="29136" y="5114"/>
                  </a:cubicBezTo>
                  <a:cubicBezTo>
                    <a:pt x="29176" y="5074"/>
                    <a:pt x="29176" y="5040"/>
                    <a:pt x="29136" y="5005"/>
                  </a:cubicBezTo>
                  <a:cubicBezTo>
                    <a:pt x="29136" y="4987"/>
                    <a:pt x="29102" y="4987"/>
                    <a:pt x="29084" y="4987"/>
                  </a:cubicBezTo>
                  <a:close/>
                  <a:moveTo>
                    <a:pt x="818" y="5057"/>
                  </a:moveTo>
                  <a:cubicBezTo>
                    <a:pt x="801" y="5057"/>
                    <a:pt x="783" y="5057"/>
                    <a:pt x="762" y="5074"/>
                  </a:cubicBezTo>
                  <a:cubicBezTo>
                    <a:pt x="744" y="5114"/>
                    <a:pt x="744" y="5148"/>
                    <a:pt x="762" y="5183"/>
                  </a:cubicBezTo>
                  <a:cubicBezTo>
                    <a:pt x="783" y="5183"/>
                    <a:pt x="801" y="5205"/>
                    <a:pt x="818" y="5205"/>
                  </a:cubicBezTo>
                  <a:cubicBezTo>
                    <a:pt x="836" y="5205"/>
                    <a:pt x="853" y="5183"/>
                    <a:pt x="870" y="5183"/>
                  </a:cubicBezTo>
                  <a:cubicBezTo>
                    <a:pt x="910" y="5148"/>
                    <a:pt x="892" y="5114"/>
                    <a:pt x="870" y="5074"/>
                  </a:cubicBezTo>
                  <a:cubicBezTo>
                    <a:pt x="853" y="5057"/>
                    <a:pt x="836" y="5057"/>
                    <a:pt x="818" y="5057"/>
                  </a:cubicBezTo>
                  <a:close/>
                  <a:moveTo>
                    <a:pt x="29319" y="5257"/>
                  </a:moveTo>
                  <a:cubicBezTo>
                    <a:pt x="29319" y="5257"/>
                    <a:pt x="29302" y="5257"/>
                    <a:pt x="29284" y="5275"/>
                  </a:cubicBezTo>
                  <a:cubicBezTo>
                    <a:pt x="29245" y="5292"/>
                    <a:pt x="29245" y="5349"/>
                    <a:pt x="29263" y="5366"/>
                  </a:cubicBezTo>
                  <a:cubicBezTo>
                    <a:pt x="29284" y="5383"/>
                    <a:pt x="29302" y="5401"/>
                    <a:pt x="29319" y="5401"/>
                  </a:cubicBezTo>
                  <a:cubicBezTo>
                    <a:pt x="29337" y="5401"/>
                    <a:pt x="29354" y="5401"/>
                    <a:pt x="29371" y="5383"/>
                  </a:cubicBezTo>
                  <a:cubicBezTo>
                    <a:pt x="29411" y="5349"/>
                    <a:pt x="29411" y="5314"/>
                    <a:pt x="29371" y="5275"/>
                  </a:cubicBezTo>
                  <a:cubicBezTo>
                    <a:pt x="29371" y="5257"/>
                    <a:pt x="29354" y="5257"/>
                    <a:pt x="29319" y="5257"/>
                  </a:cubicBezTo>
                  <a:close/>
                  <a:moveTo>
                    <a:pt x="566" y="5314"/>
                  </a:moveTo>
                  <a:cubicBezTo>
                    <a:pt x="544" y="5314"/>
                    <a:pt x="527" y="5331"/>
                    <a:pt x="509" y="5349"/>
                  </a:cubicBezTo>
                  <a:cubicBezTo>
                    <a:pt x="492" y="5366"/>
                    <a:pt x="492" y="5423"/>
                    <a:pt x="527" y="5440"/>
                  </a:cubicBezTo>
                  <a:cubicBezTo>
                    <a:pt x="527" y="5457"/>
                    <a:pt x="544" y="5457"/>
                    <a:pt x="566" y="5457"/>
                  </a:cubicBezTo>
                  <a:cubicBezTo>
                    <a:pt x="583" y="5457"/>
                    <a:pt x="618" y="5457"/>
                    <a:pt x="618" y="5440"/>
                  </a:cubicBezTo>
                  <a:cubicBezTo>
                    <a:pt x="653" y="5401"/>
                    <a:pt x="653" y="5366"/>
                    <a:pt x="618" y="5331"/>
                  </a:cubicBezTo>
                  <a:cubicBezTo>
                    <a:pt x="601" y="5331"/>
                    <a:pt x="583" y="5314"/>
                    <a:pt x="566" y="5314"/>
                  </a:cubicBezTo>
                  <a:close/>
                  <a:moveTo>
                    <a:pt x="29572" y="5531"/>
                  </a:moveTo>
                  <a:cubicBezTo>
                    <a:pt x="29554" y="5531"/>
                    <a:pt x="29537" y="5531"/>
                    <a:pt x="29519" y="5549"/>
                  </a:cubicBezTo>
                  <a:cubicBezTo>
                    <a:pt x="29480" y="5566"/>
                    <a:pt x="29480" y="5618"/>
                    <a:pt x="29519" y="5640"/>
                  </a:cubicBezTo>
                  <a:cubicBezTo>
                    <a:pt x="29537" y="5657"/>
                    <a:pt x="29554" y="5675"/>
                    <a:pt x="29572" y="5675"/>
                  </a:cubicBezTo>
                  <a:cubicBezTo>
                    <a:pt x="29589" y="5675"/>
                    <a:pt x="29611" y="5657"/>
                    <a:pt x="29611" y="5657"/>
                  </a:cubicBezTo>
                  <a:cubicBezTo>
                    <a:pt x="29646" y="5618"/>
                    <a:pt x="29646" y="5584"/>
                    <a:pt x="29628" y="5549"/>
                  </a:cubicBezTo>
                  <a:cubicBezTo>
                    <a:pt x="29611" y="5531"/>
                    <a:pt x="29589" y="5531"/>
                    <a:pt x="29572" y="5531"/>
                  </a:cubicBezTo>
                  <a:close/>
                  <a:moveTo>
                    <a:pt x="327" y="5584"/>
                  </a:moveTo>
                  <a:cubicBezTo>
                    <a:pt x="309" y="5584"/>
                    <a:pt x="292" y="5601"/>
                    <a:pt x="274" y="5618"/>
                  </a:cubicBezTo>
                  <a:cubicBezTo>
                    <a:pt x="257" y="5640"/>
                    <a:pt x="257" y="5692"/>
                    <a:pt x="274" y="5710"/>
                  </a:cubicBezTo>
                  <a:cubicBezTo>
                    <a:pt x="292" y="5727"/>
                    <a:pt x="309" y="5727"/>
                    <a:pt x="327" y="5727"/>
                  </a:cubicBezTo>
                  <a:cubicBezTo>
                    <a:pt x="348" y="5727"/>
                    <a:pt x="366" y="5727"/>
                    <a:pt x="383" y="5710"/>
                  </a:cubicBezTo>
                  <a:cubicBezTo>
                    <a:pt x="418" y="5675"/>
                    <a:pt x="400" y="5640"/>
                    <a:pt x="383" y="5601"/>
                  </a:cubicBezTo>
                  <a:cubicBezTo>
                    <a:pt x="366" y="5601"/>
                    <a:pt x="348" y="5584"/>
                    <a:pt x="327" y="5584"/>
                  </a:cubicBezTo>
                  <a:close/>
                  <a:moveTo>
                    <a:pt x="29807" y="5801"/>
                  </a:moveTo>
                  <a:cubicBezTo>
                    <a:pt x="29789" y="5801"/>
                    <a:pt x="29772" y="5801"/>
                    <a:pt x="29772" y="5818"/>
                  </a:cubicBezTo>
                  <a:cubicBezTo>
                    <a:pt x="29737" y="5836"/>
                    <a:pt x="29737" y="5892"/>
                    <a:pt x="29754" y="5910"/>
                  </a:cubicBezTo>
                  <a:cubicBezTo>
                    <a:pt x="29772" y="5927"/>
                    <a:pt x="29789" y="5927"/>
                    <a:pt x="29807" y="5927"/>
                  </a:cubicBezTo>
                  <a:cubicBezTo>
                    <a:pt x="29828" y="5927"/>
                    <a:pt x="29846" y="5927"/>
                    <a:pt x="29863" y="5910"/>
                  </a:cubicBezTo>
                  <a:cubicBezTo>
                    <a:pt x="29898" y="5892"/>
                    <a:pt x="29898" y="5836"/>
                    <a:pt x="29863" y="5818"/>
                  </a:cubicBezTo>
                  <a:cubicBezTo>
                    <a:pt x="29846" y="5801"/>
                    <a:pt x="29828" y="5801"/>
                    <a:pt x="29807" y="5801"/>
                  </a:cubicBezTo>
                  <a:close/>
                  <a:moveTo>
                    <a:pt x="92" y="5858"/>
                  </a:moveTo>
                  <a:cubicBezTo>
                    <a:pt x="74" y="5858"/>
                    <a:pt x="57" y="5875"/>
                    <a:pt x="39" y="5875"/>
                  </a:cubicBezTo>
                  <a:cubicBezTo>
                    <a:pt x="0" y="5910"/>
                    <a:pt x="0" y="5966"/>
                    <a:pt x="39" y="5984"/>
                  </a:cubicBezTo>
                  <a:cubicBezTo>
                    <a:pt x="57" y="6001"/>
                    <a:pt x="74" y="6001"/>
                    <a:pt x="92" y="6001"/>
                  </a:cubicBezTo>
                  <a:cubicBezTo>
                    <a:pt x="109" y="6001"/>
                    <a:pt x="131" y="6001"/>
                    <a:pt x="148" y="5984"/>
                  </a:cubicBezTo>
                  <a:cubicBezTo>
                    <a:pt x="166" y="5945"/>
                    <a:pt x="166" y="5910"/>
                    <a:pt x="131" y="5875"/>
                  </a:cubicBezTo>
                  <a:cubicBezTo>
                    <a:pt x="131" y="5858"/>
                    <a:pt x="109" y="5858"/>
                    <a:pt x="92" y="5858"/>
                  </a:cubicBezTo>
                  <a:close/>
                  <a:moveTo>
                    <a:pt x="30063" y="6053"/>
                  </a:moveTo>
                  <a:cubicBezTo>
                    <a:pt x="30046" y="6053"/>
                    <a:pt x="30024" y="6053"/>
                    <a:pt x="30007" y="6075"/>
                  </a:cubicBezTo>
                  <a:cubicBezTo>
                    <a:pt x="29989" y="6110"/>
                    <a:pt x="29989" y="6145"/>
                    <a:pt x="30007" y="6184"/>
                  </a:cubicBezTo>
                  <a:cubicBezTo>
                    <a:pt x="30024" y="6201"/>
                    <a:pt x="30046" y="6201"/>
                    <a:pt x="30063" y="6201"/>
                  </a:cubicBezTo>
                  <a:cubicBezTo>
                    <a:pt x="30081" y="6201"/>
                    <a:pt x="30098" y="6201"/>
                    <a:pt x="30116" y="6184"/>
                  </a:cubicBezTo>
                  <a:cubicBezTo>
                    <a:pt x="30133" y="6145"/>
                    <a:pt x="30133" y="6110"/>
                    <a:pt x="30116" y="6075"/>
                  </a:cubicBezTo>
                  <a:cubicBezTo>
                    <a:pt x="30098" y="6053"/>
                    <a:pt x="30081" y="6053"/>
                    <a:pt x="30063" y="6053"/>
                  </a:cubicBezTo>
                  <a:close/>
                  <a:moveTo>
                    <a:pt x="30316" y="6328"/>
                  </a:moveTo>
                  <a:cubicBezTo>
                    <a:pt x="30298" y="6328"/>
                    <a:pt x="30281" y="6328"/>
                    <a:pt x="30263" y="6345"/>
                  </a:cubicBezTo>
                  <a:cubicBezTo>
                    <a:pt x="30224" y="6362"/>
                    <a:pt x="30224" y="6419"/>
                    <a:pt x="30263" y="6436"/>
                  </a:cubicBezTo>
                  <a:cubicBezTo>
                    <a:pt x="30281" y="6454"/>
                    <a:pt x="30298" y="6471"/>
                    <a:pt x="30316" y="6471"/>
                  </a:cubicBezTo>
                  <a:cubicBezTo>
                    <a:pt x="30333" y="6471"/>
                    <a:pt x="30351" y="6454"/>
                    <a:pt x="30372" y="6436"/>
                  </a:cubicBezTo>
                  <a:cubicBezTo>
                    <a:pt x="30390" y="6419"/>
                    <a:pt x="30390" y="6362"/>
                    <a:pt x="30372" y="6345"/>
                  </a:cubicBezTo>
                  <a:cubicBezTo>
                    <a:pt x="30351" y="6328"/>
                    <a:pt x="30333" y="6328"/>
                    <a:pt x="30316" y="6328"/>
                  </a:cubicBezTo>
                  <a:close/>
                  <a:moveTo>
                    <a:pt x="30568" y="6580"/>
                  </a:moveTo>
                  <a:cubicBezTo>
                    <a:pt x="30551" y="6580"/>
                    <a:pt x="30533" y="6580"/>
                    <a:pt x="30516" y="6597"/>
                  </a:cubicBezTo>
                  <a:cubicBezTo>
                    <a:pt x="30481" y="6637"/>
                    <a:pt x="30481" y="6671"/>
                    <a:pt x="30516" y="6706"/>
                  </a:cubicBezTo>
                  <a:cubicBezTo>
                    <a:pt x="30533" y="6728"/>
                    <a:pt x="30551" y="6728"/>
                    <a:pt x="30568" y="6728"/>
                  </a:cubicBezTo>
                  <a:cubicBezTo>
                    <a:pt x="30590" y="6728"/>
                    <a:pt x="30607" y="6728"/>
                    <a:pt x="30625" y="6706"/>
                  </a:cubicBezTo>
                  <a:cubicBezTo>
                    <a:pt x="30642" y="6671"/>
                    <a:pt x="30642" y="6637"/>
                    <a:pt x="30625" y="6597"/>
                  </a:cubicBezTo>
                  <a:cubicBezTo>
                    <a:pt x="30607" y="6580"/>
                    <a:pt x="30590" y="6580"/>
                    <a:pt x="30568" y="6580"/>
                  </a:cubicBezTo>
                  <a:close/>
                  <a:moveTo>
                    <a:pt x="30825" y="6815"/>
                  </a:moveTo>
                  <a:cubicBezTo>
                    <a:pt x="30807" y="6815"/>
                    <a:pt x="30786" y="6837"/>
                    <a:pt x="30786" y="6854"/>
                  </a:cubicBezTo>
                  <a:cubicBezTo>
                    <a:pt x="30751" y="6872"/>
                    <a:pt x="30751" y="6924"/>
                    <a:pt x="30786" y="6945"/>
                  </a:cubicBezTo>
                  <a:cubicBezTo>
                    <a:pt x="30807" y="6963"/>
                    <a:pt x="30825" y="6963"/>
                    <a:pt x="30825" y="6963"/>
                  </a:cubicBezTo>
                  <a:cubicBezTo>
                    <a:pt x="30860" y="6963"/>
                    <a:pt x="30877" y="6963"/>
                    <a:pt x="30877" y="6945"/>
                  </a:cubicBezTo>
                  <a:cubicBezTo>
                    <a:pt x="30916" y="6924"/>
                    <a:pt x="30916" y="6872"/>
                    <a:pt x="30877" y="6837"/>
                  </a:cubicBezTo>
                  <a:cubicBezTo>
                    <a:pt x="30860" y="6837"/>
                    <a:pt x="30842" y="6815"/>
                    <a:pt x="30825" y="6815"/>
                  </a:cubicBezTo>
                  <a:close/>
                  <a:moveTo>
                    <a:pt x="31095" y="7072"/>
                  </a:moveTo>
                  <a:cubicBezTo>
                    <a:pt x="31077" y="7072"/>
                    <a:pt x="31060" y="7072"/>
                    <a:pt x="31042" y="7089"/>
                  </a:cubicBezTo>
                  <a:cubicBezTo>
                    <a:pt x="31025" y="7124"/>
                    <a:pt x="31025" y="7163"/>
                    <a:pt x="31042" y="7198"/>
                  </a:cubicBezTo>
                  <a:cubicBezTo>
                    <a:pt x="31060" y="7215"/>
                    <a:pt x="31077" y="7215"/>
                    <a:pt x="31095" y="7215"/>
                  </a:cubicBezTo>
                  <a:cubicBezTo>
                    <a:pt x="31112" y="7215"/>
                    <a:pt x="31134" y="7215"/>
                    <a:pt x="31151" y="7198"/>
                  </a:cubicBezTo>
                  <a:cubicBezTo>
                    <a:pt x="31169" y="7163"/>
                    <a:pt x="31186" y="7124"/>
                    <a:pt x="31151" y="7089"/>
                  </a:cubicBezTo>
                  <a:cubicBezTo>
                    <a:pt x="31134" y="7089"/>
                    <a:pt x="31112" y="7072"/>
                    <a:pt x="31095" y="7072"/>
                  </a:cubicBezTo>
                  <a:close/>
                  <a:moveTo>
                    <a:pt x="31277" y="7381"/>
                  </a:moveTo>
                  <a:cubicBezTo>
                    <a:pt x="31243" y="7381"/>
                    <a:pt x="31203" y="7415"/>
                    <a:pt x="31221" y="7450"/>
                  </a:cubicBezTo>
                  <a:cubicBezTo>
                    <a:pt x="31221" y="7489"/>
                    <a:pt x="31260" y="7524"/>
                    <a:pt x="31295" y="7524"/>
                  </a:cubicBezTo>
                  <a:lnTo>
                    <a:pt x="31312" y="7524"/>
                  </a:lnTo>
                  <a:cubicBezTo>
                    <a:pt x="31351" y="7507"/>
                    <a:pt x="31369" y="7468"/>
                    <a:pt x="31369" y="7433"/>
                  </a:cubicBezTo>
                  <a:cubicBezTo>
                    <a:pt x="31351" y="7398"/>
                    <a:pt x="31330" y="7381"/>
                    <a:pt x="31295" y="7381"/>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59"/>
            <p:cNvSpPr/>
            <p:nvPr/>
          </p:nvSpPr>
          <p:spPr>
            <a:xfrm rot="-5400000">
              <a:off x="6545226" y="1978751"/>
              <a:ext cx="5613486" cy="1192174"/>
            </a:xfrm>
            <a:custGeom>
              <a:avLst/>
              <a:gdLst/>
              <a:ahLst/>
              <a:cxnLst/>
              <a:rect l="l" t="t" r="r" b="b"/>
              <a:pathLst>
                <a:path w="31387" h="7307" extrusionOk="0">
                  <a:moveTo>
                    <a:pt x="24098" y="0"/>
                  </a:moveTo>
                  <a:cubicBezTo>
                    <a:pt x="24063" y="0"/>
                    <a:pt x="24024" y="35"/>
                    <a:pt x="24024" y="74"/>
                  </a:cubicBezTo>
                  <a:cubicBezTo>
                    <a:pt x="24024" y="109"/>
                    <a:pt x="24063" y="144"/>
                    <a:pt x="24098" y="144"/>
                  </a:cubicBezTo>
                  <a:cubicBezTo>
                    <a:pt x="24132" y="144"/>
                    <a:pt x="24172" y="109"/>
                    <a:pt x="24172" y="53"/>
                  </a:cubicBezTo>
                  <a:cubicBezTo>
                    <a:pt x="24172" y="18"/>
                    <a:pt x="24132" y="0"/>
                    <a:pt x="24098" y="0"/>
                  </a:cubicBezTo>
                  <a:close/>
                  <a:moveTo>
                    <a:pt x="24459" y="0"/>
                  </a:moveTo>
                  <a:cubicBezTo>
                    <a:pt x="24424" y="0"/>
                    <a:pt x="24389" y="35"/>
                    <a:pt x="24389" y="74"/>
                  </a:cubicBezTo>
                  <a:cubicBezTo>
                    <a:pt x="24389" y="109"/>
                    <a:pt x="24407" y="144"/>
                    <a:pt x="24459" y="144"/>
                  </a:cubicBezTo>
                  <a:cubicBezTo>
                    <a:pt x="24498" y="144"/>
                    <a:pt x="24533" y="127"/>
                    <a:pt x="24533" y="92"/>
                  </a:cubicBezTo>
                  <a:cubicBezTo>
                    <a:pt x="24533" y="35"/>
                    <a:pt x="24498" y="0"/>
                    <a:pt x="24459" y="0"/>
                  </a:cubicBezTo>
                  <a:close/>
                  <a:moveTo>
                    <a:pt x="23715" y="18"/>
                  </a:moveTo>
                  <a:cubicBezTo>
                    <a:pt x="23680" y="35"/>
                    <a:pt x="23663" y="74"/>
                    <a:pt x="23663" y="109"/>
                  </a:cubicBezTo>
                  <a:cubicBezTo>
                    <a:pt x="23663" y="144"/>
                    <a:pt x="23697" y="161"/>
                    <a:pt x="23737" y="161"/>
                  </a:cubicBezTo>
                  <a:lnTo>
                    <a:pt x="23754" y="161"/>
                  </a:lnTo>
                  <a:cubicBezTo>
                    <a:pt x="23789" y="161"/>
                    <a:pt x="23806" y="127"/>
                    <a:pt x="23806" y="92"/>
                  </a:cubicBezTo>
                  <a:cubicBezTo>
                    <a:pt x="23806" y="53"/>
                    <a:pt x="23771" y="18"/>
                    <a:pt x="23737" y="18"/>
                  </a:cubicBezTo>
                  <a:close/>
                  <a:moveTo>
                    <a:pt x="24824" y="53"/>
                  </a:moveTo>
                  <a:cubicBezTo>
                    <a:pt x="24785" y="53"/>
                    <a:pt x="24750" y="74"/>
                    <a:pt x="24750" y="109"/>
                  </a:cubicBezTo>
                  <a:cubicBezTo>
                    <a:pt x="24733" y="144"/>
                    <a:pt x="24768" y="183"/>
                    <a:pt x="24803" y="201"/>
                  </a:cubicBezTo>
                  <a:lnTo>
                    <a:pt x="24824" y="201"/>
                  </a:lnTo>
                  <a:cubicBezTo>
                    <a:pt x="24859" y="201"/>
                    <a:pt x="24877" y="183"/>
                    <a:pt x="24894" y="144"/>
                  </a:cubicBezTo>
                  <a:cubicBezTo>
                    <a:pt x="24894" y="109"/>
                    <a:pt x="24877" y="53"/>
                    <a:pt x="24842" y="53"/>
                  </a:cubicBezTo>
                  <a:close/>
                  <a:moveTo>
                    <a:pt x="23354" y="92"/>
                  </a:moveTo>
                  <a:cubicBezTo>
                    <a:pt x="23319" y="92"/>
                    <a:pt x="23301" y="127"/>
                    <a:pt x="23301" y="183"/>
                  </a:cubicBezTo>
                  <a:cubicBezTo>
                    <a:pt x="23319" y="201"/>
                    <a:pt x="23336" y="235"/>
                    <a:pt x="23371" y="235"/>
                  </a:cubicBezTo>
                  <a:lnTo>
                    <a:pt x="23388" y="235"/>
                  </a:lnTo>
                  <a:cubicBezTo>
                    <a:pt x="23428" y="218"/>
                    <a:pt x="23462" y="183"/>
                    <a:pt x="23445" y="144"/>
                  </a:cubicBezTo>
                  <a:cubicBezTo>
                    <a:pt x="23445" y="109"/>
                    <a:pt x="23410" y="92"/>
                    <a:pt x="23371" y="92"/>
                  </a:cubicBezTo>
                  <a:close/>
                  <a:moveTo>
                    <a:pt x="25168" y="144"/>
                  </a:moveTo>
                  <a:cubicBezTo>
                    <a:pt x="25129" y="144"/>
                    <a:pt x="25112" y="161"/>
                    <a:pt x="25094" y="201"/>
                  </a:cubicBezTo>
                  <a:cubicBezTo>
                    <a:pt x="25077" y="235"/>
                    <a:pt x="25094" y="270"/>
                    <a:pt x="25151" y="292"/>
                  </a:cubicBezTo>
                  <a:lnTo>
                    <a:pt x="25168" y="292"/>
                  </a:lnTo>
                  <a:cubicBezTo>
                    <a:pt x="25203" y="292"/>
                    <a:pt x="25220" y="270"/>
                    <a:pt x="25238" y="253"/>
                  </a:cubicBezTo>
                  <a:cubicBezTo>
                    <a:pt x="25238" y="218"/>
                    <a:pt x="25220" y="161"/>
                    <a:pt x="25186" y="161"/>
                  </a:cubicBezTo>
                  <a:lnTo>
                    <a:pt x="25168" y="144"/>
                  </a:lnTo>
                  <a:close/>
                  <a:moveTo>
                    <a:pt x="14325" y="183"/>
                  </a:moveTo>
                  <a:cubicBezTo>
                    <a:pt x="14290" y="183"/>
                    <a:pt x="14251" y="218"/>
                    <a:pt x="14251" y="253"/>
                  </a:cubicBezTo>
                  <a:cubicBezTo>
                    <a:pt x="14251" y="292"/>
                    <a:pt x="14290" y="327"/>
                    <a:pt x="14325" y="327"/>
                  </a:cubicBezTo>
                  <a:cubicBezTo>
                    <a:pt x="14359" y="327"/>
                    <a:pt x="14399" y="292"/>
                    <a:pt x="14399" y="253"/>
                  </a:cubicBezTo>
                  <a:cubicBezTo>
                    <a:pt x="14399" y="218"/>
                    <a:pt x="14359" y="183"/>
                    <a:pt x="14325" y="183"/>
                  </a:cubicBezTo>
                  <a:close/>
                  <a:moveTo>
                    <a:pt x="23010" y="183"/>
                  </a:moveTo>
                  <a:cubicBezTo>
                    <a:pt x="22975" y="183"/>
                    <a:pt x="22936" y="235"/>
                    <a:pt x="22953" y="270"/>
                  </a:cubicBezTo>
                  <a:cubicBezTo>
                    <a:pt x="22975" y="292"/>
                    <a:pt x="22992" y="327"/>
                    <a:pt x="23027" y="327"/>
                  </a:cubicBezTo>
                  <a:lnTo>
                    <a:pt x="23045" y="309"/>
                  </a:lnTo>
                  <a:cubicBezTo>
                    <a:pt x="23084" y="309"/>
                    <a:pt x="23101" y="270"/>
                    <a:pt x="23101" y="218"/>
                  </a:cubicBezTo>
                  <a:cubicBezTo>
                    <a:pt x="23084" y="201"/>
                    <a:pt x="23062" y="183"/>
                    <a:pt x="23027" y="183"/>
                  </a:cubicBezTo>
                  <a:close/>
                  <a:moveTo>
                    <a:pt x="13964" y="201"/>
                  </a:moveTo>
                  <a:cubicBezTo>
                    <a:pt x="13907" y="218"/>
                    <a:pt x="13890" y="253"/>
                    <a:pt x="13890" y="292"/>
                  </a:cubicBezTo>
                  <a:cubicBezTo>
                    <a:pt x="13890" y="327"/>
                    <a:pt x="13924" y="344"/>
                    <a:pt x="13964" y="344"/>
                  </a:cubicBezTo>
                  <a:cubicBezTo>
                    <a:pt x="14016" y="344"/>
                    <a:pt x="14033" y="309"/>
                    <a:pt x="14033" y="270"/>
                  </a:cubicBezTo>
                  <a:cubicBezTo>
                    <a:pt x="14033" y="235"/>
                    <a:pt x="13998" y="201"/>
                    <a:pt x="13964" y="201"/>
                  </a:cubicBezTo>
                  <a:close/>
                  <a:moveTo>
                    <a:pt x="14686" y="201"/>
                  </a:moveTo>
                  <a:cubicBezTo>
                    <a:pt x="14651" y="201"/>
                    <a:pt x="14616" y="218"/>
                    <a:pt x="14616" y="253"/>
                  </a:cubicBezTo>
                  <a:cubicBezTo>
                    <a:pt x="14616" y="309"/>
                    <a:pt x="14634" y="327"/>
                    <a:pt x="14686" y="344"/>
                  </a:cubicBezTo>
                  <a:cubicBezTo>
                    <a:pt x="14725" y="344"/>
                    <a:pt x="14760" y="309"/>
                    <a:pt x="14760" y="270"/>
                  </a:cubicBezTo>
                  <a:cubicBezTo>
                    <a:pt x="14760" y="235"/>
                    <a:pt x="14725" y="201"/>
                    <a:pt x="14686" y="201"/>
                  </a:cubicBezTo>
                  <a:close/>
                  <a:moveTo>
                    <a:pt x="15051" y="235"/>
                  </a:moveTo>
                  <a:cubicBezTo>
                    <a:pt x="15012" y="235"/>
                    <a:pt x="14977" y="253"/>
                    <a:pt x="14977" y="292"/>
                  </a:cubicBezTo>
                  <a:cubicBezTo>
                    <a:pt x="14960" y="344"/>
                    <a:pt x="14995" y="379"/>
                    <a:pt x="15034" y="379"/>
                  </a:cubicBezTo>
                  <a:lnTo>
                    <a:pt x="15051" y="379"/>
                  </a:lnTo>
                  <a:cubicBezTo>
                    <a:pt x="15086" y="379"/>
                    <a:pt x="15104" y="362"/>
                    <a:pt x="15121" y="327"/>
                  </a:cubicBezTo>
                  <a:cubicBezTo>
                    <a:pt x="15121" y="292"/>
                    <a:pt x="15104" y="253"/>
                    <a:pt x="15051" y="235"/>
                  </a:cubicBezTo>
                  <a:close/>
                  <a:moveTo>
                    <a:pt x="13598" y="253"/>
                  </a:moveTo>
                  <a:cubicBezTo>
                    <a:pt x="13546" y="270"/>
                    <a:pt x="13528" y="309"/>
                    <a:pt x="13528" y="344"/>
                  </a:cubicBezTo>
                  <a:cubicBezTo>
                    <a:pt x="13546" y="379"/>
                    <a:pt x="13563" y="401"/>
                    <a:pt x="13598" y="401"/>
                  </a:cubicBezTo>
                  <a:lnTo>
                    <a:pt x="13620" y="401"/>
                  </a:lnTo>
                  <a:cubicBezTo>
                    <a:pt x="13655" y="401"/>
                    <a:pt x="13672" y="362"/>
                    <a:pt x="13672" y="309"/>
                  </a:cubicBezTo>
                  <a:cubicBezTo>
                    <a:pt x="13672" y="292"/>
                    <a:pt x="13637" y="253"/>
                    <a:pt x="13598" y="253"/>
                  </a:cubicBezTo>
                  <a:close/>
                  <a:moveTo>
                    <a:pt x="22666" y="292"/>
                  </a:moveTo>
                  <a:cubicBezTo>
                    <a:pt x="22610" y="309"/>
                    <a:pt x="22592" y="344"/>
                    <a:pt x="22610" y="379"/>
                  </a:cubicBezTo>
                  <a:cubicBezTo>
                    <a:pt x="22627" y="418"/>
                    <a:pt x="22649" y="435"/>
                    <a:pt x="22684" y="435"/>
                  </a:cubicBezTo>
                  <a:cubicBezTo>
                    <a:pt x="22684" y="435"/>
                    <a:pt x="22701" y="435"/>
                    <a:pt x="22701" y="418"/>
                  </a:cubicBezTo>
                  <a:cubicBezTo>
                    <a:pt x="22736" y="418"/>
                    <a:pt x="22757" y="362"/>
                    <a:pt x="22757" y="327"/>
                  </a:cubicBezTo>
                  <a:cubicBezTo>
                    <a:pt x="22736" y="309"/>
                    <a:pt x="22718" y="292"/>
                    <a:pt x="22684" y="292"/>
                  </a:cubicBezTo>
                  <a:close/>
                  <a:moveTo>
                    <a:pt x="25494" y="309"/>
                  </a:moveTo>
                  <a:cubicBezTo>
                    <a:pt x="25477" y="309"/>
                    <a:pt x="25438" y="327"/>
                    <a:pt x="25438" y="344"/>
                  </a:cubicBezTo>
                  <a:cubicBezTo>
                    <a:pt x="25420" y="379"/>
                    <a:pt x="25420" y="418"/>
                    <a:pt x="25455" y="435"/>
                  </a:cubicBezTo>
                  <a:cubicBezTo>
                    <a:pt x="25477" y="453"/>
                    <a:pt x="25477" y="453"/>
                    <a:pt x="25494" y="453"/>
                  </a:cubicBezTo>
                  <a:cubicBezTo>
                    <a:pt x="25512" y="453"/>
                    <a:pt x="25547" y="435"/>
                    <a:pt x="25564" y="418"/>
                  </a:cubicBezTo>
                  <a:cubicBezTo>
                    <a:pt x="25586" y="379"/>
                    <a:pt x="25564" y="327"/>
                    <a:pt x="25529" y="309"/>
                  </a:cubicBezTo>
                  <a:close/>
                  <a:moveTo>
                    <a:pt x="13237" y="327"/>
                  </a:moveTo>
                  <a:cubicBezTo>
                    <a:pt x="13202" y="344"/>
                    <a:pt x="13163" y="379"/>
                    <a:pt x="13185" y="418"/>
                  </a:cubicBezTo>
                  <a:cubicBezTo>
                    <a:pt x="13185" y="453"/>
                    <a:pt x="13219" y="470"/>
                    <a:pt x="13254" y="470"/>
                  </a:cubicBezTo>
                  <a:cubicBezTo>
                    <a:pt x="13311" y="453"/>
                    <a:pt x="13328" y="418"/>
                    <a:pt x="13311" y="379"/>
                  </a:cubicBezTo>
                  <a:cubicBezTo>
                    <a:pt x="13311" y="344"/>
                    <a:pt x="13272" y="327"/>
                    <a:pt x="13254" y="327"/>
                  </a:cubicBezTo>
                  <a:close/>
                  <a:moveTo>
                    <a:pt x="15395" y="344"/>
                  </a:moveTo>
                  <a:cubicBezTo>
                    <a:pt x="15360" y="344"/>
                    <a:pt x="15339" y="362"/>
                    <a:pt x="15321" y="379"/>
                  </a:cubicBezTo>
                  <a:cubicBezTo>
                    <a:pt x="15304" y="418"/>
                    <a:pt x="15321" y="470"/>
                    <a:pt x="15360" y="488"/>
                  </a:cubicBezTo>
                  <a:lnTo>
                    <a:pt x="15395" y="488"/>
                  </a:lnTo>
                  <a:cubicBezTo>
                    <a:pt x="15412" y="488"/>
                    <a:pt x="15447" y="470"/>
                    <a:pt x="15447" y="453"/>
                  </a:cubicBezTo>
                  <a:cubicBezTo>
                    <a:pt x="15469" y="418"/>
                    <a:pt x="15447" y="362"/>
                    <a:pt x="15412" y="344"/>
                  </a:cubicBezTo>
                  <a:close/>
                  <a:moveTo>
                    <a:pt x="12876" y="418"/>
                  </a:moveTo>
                  <a:cubicBezTo>
                    <a:pt x="12837" y="418"/>
                    <a:pt x="12819" y="470"/>
                    <a:pt x="12819" y="509"/>
                  </a:cubicBezTo>
                  <a:cubicBezTo>
                    <a:pt x="12837" y="544"/>
                    <a:pt x="12858" y="562"/>
                    <a:pt x="12893" y="562"/>
                  </a:cubicBezTo>
                  <a:lnTo>
                    <a:pt x="12910" y="562"/>
                  </a:lnTo>
                  <a:cubicBezTo>
                    <a:pt x="12945" y="544"/>
                    <a:pt x="12984" y="509"/>
                    <a:pt x="12967" y="470"/>
                  </a:cubicBezTo>
                  <a:cubicBezTo>
                    <a:pt x="12967" y="435"/>
                    <a:pt x="12928" y="418"/>
                    <a:pt x="12893" y="418"/>
                  </a:cubicBezTo>
                  <a:close/>
                  <a:moveTo>
                    <a:pt x="22322" y="418"/>
                  </a:moveTo>
                  <a:cubicBezTo>
                    <a:pt x="22283" y="435"/>
                    <a:pt x="22266" y="470"/>
                    <a:pt x="22266" y="509"/>
                  </a:cubicBezTo>
                  <a:cubicBezTo>
                    <a:pt x="22283" y="544"/>
                    <a:pt x="22322" y="562"/>
                    <a:pt x="22340" y="562"/>
                  </a:cubicBezTo>
                  <a:cubicBezTo>
                    <a:pt x="22357" y="562"/>
                    <a:pt x="22357" y="562"/>
                    <a:pt x="22375" y="544"/>
                  </a:cubicBezTo>
                  <a:cubicBezTo>
                    <a:pt x="22409" y="544"/>
                    <a:pt x="22431" y="488"/>
                    <a:pt x="22409" y="453"/>
                  </a:cubicBezTo>
                  <a:cubicBezTo>
                    <a:pt x="22392" y="435"/>
                    <a:pt x="22375" y="418"/>
                    <a:pt x="22340" y="418"/>
                  </a:cubicBezTo>
                  <a:close/>
                  <a:moveTo>
                    <a:pt x="25803" y="488"/>
                  </a:moveTo>
                  <a:cubicBezTo>
                    <a:pt x="25782" y="488"/>
                    <a:pt x="25764" y="509"/>
                    <a:pt x="25747" y="527"/>
                  </a:cubicBezTo>
                  <a:cubicBezTo>
                    <a:pt x="25712" y="562"/>
                    <a:pt x="25729" y="596"/>
                    <a:pt x="25764" y="636"/>
                  </a:cubicBezTo>
                  <a:lnTo>
                    <a:pt x="25803" y="636"/>
                  </a:lnTo>
                  <a:cubicBezTo>
                    <a:pt x="25821" y="636"/>
                    <a:pt x="25856" y="636"/>
                    <a:pt x="25856" y="618"/>
                  </a:cubicBezTo>
                  <a:cubicBezTo>
                    <a:pt x="25890" y="579"/>
                    <a:pt x="25873" y="527"/>
                    <a:pt x="25838" y="509"/>
                  </a:cubicBezTo>
                  <a:cubicBezTo>
                    <a:pt x="25838" y="509"/>
                    <a:pt x="25821" y="488"/>
                    <a:pt x="25803" y="488"/>
                  </a:cubicBezTo>
                  <a:close/>
                  <a:moveTo>
                    <a:pt x="12532" y="509"/>
                  </a:moveTo>
                  <a:cubicBezTo>
                    <a:pt x="12493" y="527"/>
                    <a:pt x="12458" y="562"/>
                    <a:pt x="12475" y="596"/>
                  </a:cubicBezTo>
                  <a:cubicBezTo>
                    <a:pt x="12475" y="636"/>
                    <a:pt x="12510" y="653"/>
                    <a:pt x="12549" y="653"/>
                  </a:cubicBezTo>
                  <a:lnTo>
                    <a:pt x="12567" y="653"/>
                  </a:lnTo>
                  <a:cubicBezTo>
                    <a:pt x="12602" y="636"/>
                    <a:pt x="12619" y="596"/>
                    <a:pt x="12619" y="562"/>
                  </a:cubicBezTo>
                  <a:cubicBezTo>
                    <a:pt x="12602" y="527"/>
                    <a:pt x="12584" y="509"/>
                    <a:pt x="12549" y="509"/>
                  </a:cubicBezTo>
                  <a:close/>
                  <a:moveTo>
                    <a:pt x="15721" y="509"/>
                  </a:moveTo>
                  <a:cubicBezTo>
                    <a:pt x="15687" y="509"/>
                    <a:pt x="15665" y="509"/>
                    <a:pt x="15647" y="544"/>
                  </a:cubicBezTo>
                  <a:cubicBezTo>
                    <a:pt x="15630" y="579"/>
                    <a:pt x="15647" y="618"/>
                    <a:pt x="15687" y="636"/>
                  </a:cubicBezTo>
                  <a:cubicBezTo>
                    <a:pt x="15704" y="653"/>
                    <a:pt x="15704" y="653"/>
                    <a:pt x="15721" y="653"/>
                  </a:cubicBezTo>
                  <a:cubicBezTo>
                    <a:pt x="15739" y="653"/>
                    <a:pt x="15774" y="636"/>
                    <a:pt x="15774" y="596"/>
                  </a:cubicBezTo>
                  <a:cubicBezTo>
                    <a:pt x="15795" y="562"/>
                    <a:pt x="15795" y="527"/>
                    <a:pt x="15756" y="509"/>
                  </a:cubicBezTo>
                  <a:close/>
                  <a:moveTo>
                    <a:pt x="21974" y="562"/>
                  </a:moveTo>
                  <a:cubicBezTo>
                    <a:pt x="21939" y="579"/>
                    <a:pt x="21922" y="618"/>
                    <a:pt x="21939" y="653"/>
                  </a:cubicBezTo>
                  <a:cubicBezTo>
                    <a:pt x="21957" y="688"/>
                    <a:pt x="21974" y="705"/>
                    <a:pt x="22013" y="705"/>
                  </a:cubicBezTo>
                  <a:lnTo>
                    <a:pt x="22031" y="688"/>
                  </a:lnTo>
                  <a:cubicBezTo>
                    <a:pt x="22066" y="670"/>
                    <a:pt x="22083" y="636"/>
                    <a:pt x="22066" y="596"/>
                  </a:cubicBezTo>
                  <a:cubicBezTo>
                    <a:pt x="22066" y="562"/>
                    <a:pt x="22031" y="562"/>
                    <a:pt x="22013" y="562"/>
                  </a:cubicBezTo>
                  <a:close/>
                  <a:moveTo>
                    <a:pt x="12184" y="618"/>
                  </a:moveTo>
                  <a:cubicBezTo>
                    <a:pt x="12132" y="618"/>
                    <a:pt x="12114" y="670"/>
                    <a:pt x="12132" y="705"/>
                  </a:cubicBezTo>
                  <a:cubicBezTo>
                    <a:pt x="12132" y="744"/>
                    <a:pt x="12166" y="762"/>
                    <a:pt x="12206" y="762"/>
                  </a:cubicBezTo>
                  <a:lnTo>
                    <a:pt x="12223" y="762"/>
                  </a:lnTo>
                  <a:cubicBezTo>
                    <a:pt x="12258" y="744"/>
                    <a:pt x="12275" y="705"/>
                    <a:pt x="12258" y="670"/>
                  </a:cubicBezTo>
                  <a:cubicBezTo>
                    <a:pt x="12258" y="636"/>
                    <a:pt x="12223" y="618"/>
                    <a:pt x="12206" y="618"/>
                  </a:cubicBezTo>
                  <a:close/>
                  <a:moveTo>
                    <a:pt x="16048" y="670"/>
                  </a:moveTo>
                  <a:cubicBezTo>
                    <a:pt x="16013" y="670"/>
                    <a:pt x="15991" y="670"/>
                    <a:pt x="15974" y="688"/>
                  </a:cubicBezTo>
                  <a:cubicBezTo>
                    <a:pt x="15956" y="727"/>
                    <a:pt x="15974" y="779"/>
                    <a:pt x="16013" y="797"/>
                  </a:cubicBezTo>
                  <a:cubicBezTo>
                    <a:pt x="16013" y="797"/>
                    <a:pt x="16030" y="814"/>
                    <a:pt x="16048" y="814"/>
                  </a:cubicBezTo>
                  <a:cubicBezTo>
                    <a:pt x="16065" y="814"/>
                    <a:pt x="16083" y="797"/>
                    <a:pt x="16100" y="779"/>
                  </a:cubicBezTo>
                  <a:cubicBezTo>
                    <a:pt x="16122" y="744"/>
                    <a:pt x="16122" y="688"/>
                    <a:pt x="16083" y="670"/>
                  </a:cubicBezTo>
                  <a:close/>
                  <a:moveTo>
                    <a:pt x="21648" y="705"/>
                  </a:moveTo>
                  <a:cubicBezTo>
                    <a:pt x="21613" y="727"/>
                    <a:pt x="21596" y="779"/>
                    <a:pt x="21613" y="814"/>
                  </a:cubicBezTo>
                  <a:cubicBezTo>
                    <a:pt x="21631" y="836"/>
                    <a:pt x="21648" y="853"/>
                    <a:pt x="21687" y="853"/>
                  </a:cubicBezTo>
                  <a:lnTo>
                    <a:pt x="21704" y="853"/>
                  </a:lnTo>
                  <a:cubicBezTo>
                    <a:pt x="21739" y="836"/>
                    <a:pt x="21757" y="779"/>
                    <a:pt x="21739" y="744"/>
                  </a:cubicBezTo>
                  <a:cubicBezTo>
                    <a:pt x="21739" y="727"/>
                    <a:pt x="21704" y="705"/>
                    <a:pt x="21687" y="705"/>
                  </a:cubicBezTo>
                  <a:close/>
                  <a:moveTo>
                    <a:pt x="11823" y="727"/>
                  </a:moveTo>
                  <a:cubicBezTo>
                    <a:pt x="11788" y="727"/>
                    <a:pt x="11770" y="779"/>
                    <a:pt x="11788" y="814"/>
                  </a:cubicBezTo>
                  <a:cubicBezTo>
                    <a:pt x="11788" y="836"/>
                    <a:pt x="11823" y="871"/>
                    <a:pt x="11857" y="871"/>
                  </a:cubicBezTo>
                  <a:cubicBezTo>
                    <a:pt x="11857" y="871"/>
                    <a:pt x="11857" y="853"/>
                    <a:pt x="11879" y="853"/>
                  </a:cubicBezTo>
                  <a:cubicBezTo>
                    <a:pt x="11914" y="853"/>
                    <a:pt x="11931" y="797"/>
                    <a:pt x="11914" y="762"/>
                  </a:cubicBezTo>
                  <a:cubicBezTo>
                    <a:pt x="11914" y="744"/>
                    <a:pt x="11879" y="727"/>
                    <a:pt x="11857" y="727"/>
                  </a:cubicBezTo>
                  <a:close/>
                  <a:moveTo>
                    <a:pt x="26091" y="727"/>
                  </a:moveTo>
                  <a:cubicBezTo>
                    <a:pt x="26073" y="727"/>
                    <a:pt x="26056" y="727"/>
                    <a:pt x="26038" y="744"/>
                  </a:cubicBezTo>
                  <a:cubicBezTo>
                    <a:pt x="25999" y="779"/>
                    <a:pt x="25999" y="814"/>
                    <a:pt x="26038" y="853"/>
                  </a:cubicBezTo>
                  <a:cubicBezTo>
                    <a:pt x="26056" y="853"/>
                    <a:pt x="26073" y="871"/>
                    <a:pt x="26091" y="871"/>
                  </a:cubicBezTo>
                  <a:cubicBezTo>
                    <a:pt x="26108" y="871"/>
                    <a:pt x="26130" y="853"/>
                    <a:pt x="26147" y="836"/>
                  </a:cubicBezTo>
                  <a:cubicBezTo>
                    <a:pt x="26165" y="814"/>
                    <a:pt x="26165" y="762"/>
                    <a:pt x="26130" y="744"/>
                  </a:cubicBezTo>
                  <a:cubicBezTo>
                    <a:pt x="26130" y="727"/>
                    <a:pt x="26108" y="727"/>
                    <a:pt x="26091" y="727"/>
                  </a:cubicBezTo>
                  <a:close/>
                  <a:moveTo>
                    <a:pt x="11496" y="814"/>
                  </a:moveTo>
                  <a:lnTo>
                    <a:pt x="11479" y="836"/>
                  </a:lnTo>
                  <a:cubicBezTo>
                    <a:pt x="11444" y="836"/>
                    <a:pt x="11422" y="871"/>
                    <a:pt x="11444" y="923"/>
                  </a:cubicBezTo>
                  <a:cubicBezTo>
                    <a:pt x="11444" y="945"/>
                    <a:pt x="11479" y="962"/>
                    <a:pt x="11496" y="962"/>
                  </a:cubicBezTo>
                  <a:lnTo>
                    <a:pt x="11531" y="962"/>
                  </a:lnTo>
                  <a:cubicBezTo>
                    <a:pt x="11570" y="962"/>
                    <a:pt x="11588" y="905"/>
                    <a:pt x="11570" y="871"/>
                  </a:cubicBezTo>
                  <a:cubicBezTo>
                    <a:pt x="11570" y="853"/>
                    <a:pt x="11531" y="814"/>
                    <a:pt x="11496" y="814"/>
                  </a:cubicBezTo>
                  <a:close/>
                  <a:moveTo>
                    <a:pt x="16339" y="871"/>
                  </a:moveTo>
                  <a:cubicBezTo>
                    <a:pt x="16318" y="871"/>
                    <a:pt x="16300" y="871"/>
                    <a:pt x="16283" y="888"/>
                  </a:cubicBezTo>
                  <a:cubicBezTo>
                    <a:pt x="16265" y="923"/>
                    <a:pt x="16265" y="979"/>
                    <a:pt x="16300" y="997"/>
                  </a:cubicBezTo>
                  <a:cubicBezTo>
                    <a:pt x="16300" y="1014"/>
                    <a:pt x="16318" y="1014"/>
                    <a:pt x="16339" y="1014"/>
                  </a:cubicBezTo>
                  <a:cubicBezTo>
                    <a:pt x="16357" y="1014"/>
                    <a:pt x="16392" y="997"/>
                    <a:pt x="16392" y="979"/>
                  </a:cubicBezTo>
                  <a:cubicBezTo>
                    <a:pt x="16426" y="962"/>
                    <a:pt x="16409" y="905"/>
                    <a:pt x="16392" y="888"/>
                  </a:cubicBezTo>
                  <a:cubicBezTo>
                    <a:pt x="16374" y="871"/>
                    <a:pt x="16357" y="871"/>
                    <a:pt x="16339" y="871"/>
                  </a:cubicBezTo>
                  <a:close/>
                  <a:moveTo>
                    <a:pt x="21361" y="871"/>
                  </a:moveTo>
                  <a:cubicBezTo>
                    <a:pt x="21343" y="871"/>
                    <a:pt x="21343" y="871"/>
                    <a:pt x="21322" y="888"/>
                  </a:cubicBezTo>
                  <a:cubicBezTo>
                    <a:pt x="21287" y="905"/>
                    <a:pt x="21269" y="945"/>
                    <a:pt x="21287" y="979"/>
                  </a:cubicBezTo>
                  <a:cubicBezTo>
                    <a:pt x="21304" y="997"/>
                    <a:pt x="21322" y="1014"/>
                    <a:pt x="21361" y="1014"/>
                  </a:cubicBezTo>
                  <a:lnTo>
                    <a:pt x="21396" y="1014"/>
                  </a:lnTo>
                  <a:cubicBezTo>
                    <a:pt x="21430" y="997"/>
                    <a:pt x="21430" y="945"/>
                    <a:pt x="21413" y="905"/>
                  </a:cubicBezTo>
                  <a:cubicBezTo>
                    <a:pt x="21413" y="888"/>
                    <a:pt x="21378" y="871"/>
                    <a:pt x="21361" y="871"/>
                  </a:cubicBezTo>
                  <a:close/>
                  <a:moveTo>
                    <a:pt x="11135" y="923"/>
                  </a:moveTo>
                  <a:cubicBezTo>
                    <a:pt x="11096" y="945"/>
                    <a:pt x="11079" y="979"/>
                    <a:pt x="11079" y="1014"/>
                  </a:cubicBezTo>
                  <a:cubicBezTo>
                    <a:pt x="11096" y="1053"/>
                    <a:pt x="11135" y="1071"/>
                    <a:pt x="11153" y="1071"/>
                  </a:cubicBezTo>
                  <a:lnTo>
                    <a:pt x="11170" y="1071"/>
                  </a:lnTo>
                  <a:cubicBezTo>
                    <a:pt x="11205" y="1053"/>
                    <a:pt x="11244" y="1014"/>
                    <a:pt x="11227" y="979"/>
                  </a:cubicBezTo>
                  <a:cubicBezTo>
                    <a:pt x="11227" y="945"/>
                    <a:pt x="11187" y="923"/>
                    <a:pt x="11153" y="923"/>
                  </a:cubicBezTo>
                  <a:close/>
                  <a:moveTo>
                    <a:pt x="26347" y="962"/>
                  </a:moveTo>
                  <a:cubicBezTo>
                    <a:pt x="26326" y="962"/>
                    <a:pt x="26308" y="979"/>
                    <a:pt x="26291" y="997"/>
                  </a:cubicBezTo>
                  <a:cubicBezTo>
                    <a:pt x="26273" y="1014"/>
                    <a:pt x="26273" y="1071"/>
                    <a:pt x="26291" y="1088"/>
                  </a:cubicBezTo>
                  <a:cubicBezTo>
                    <a:pt x="26308" y="1106"/>
                    <a:pt x="26326" y="1106"/>
                    <a:pt x="26347" y="1106"/>
                  </a:cubicBezTo>
                  <a:cubicBezTo>
                    <a:pt x="26365" y="1106"/>
                    <a:pt x="26382" y="1106"/>
                    <a:pt x="26400" y="1088"/>
                  </a:cubicBezTo>
                  <a:cubicBezTo>
                    <a:pt x="26434" y="1071"/>
                    <a:pt x="26434" y="1014"/>
                    <a:pt x="26400" y="997"/>
                  </a:cubicBezTo>
                  <a:cubicBezTo>
                    <a:pt x="26382" y="979"/>
                    <a:pt x="26365" y="962"/>
                    <a:pt x="26347" y="962"/>
                  </a:cubicBezTo>
                  <a:close/>
                  <a:moveTo>
                    <a:pt x="10809" y="1014"/>
                  </a:moveTo>
                  <a:cubicBezTo>
                    <a:pt x="10809" y="1014"/>
                    <a:pt x="10791" y="1014"/>
                    <a:pt x="10791" y="1032"/>
                  </a:cubicBezTo>
                  <a:cubicBezTo>
                    <a:pt x="10752" y="1032"/>
                    <a:pt x="10735" y="1071"/>
                    <a:pt x="10735" y="1106"/>
                  </a:cubicBezTo>
                  <a:cubicBezTo>
                    <a:pt x="10752" y="1140"/>
                    <a:pt x="10770" y="1162"/>
                    <a:pt x="10809" y="1162"/>
                  </a:cubicBezTo>
                  <a:lnTo>
                    <a:pt x="10826" y="1162"/>
                  </a:lnTo>
                  <a:cubicBezTo>
                    <a:pt x="10861" y="1162"/>
                    <a:pt x="10878" y="1106"/>
                    <a:pt x="10878" y="1071"/>
                  </a:cubicBezTo>
                  <a:cubicBezTo>
                    <a:pt x="10861" y="1053"/>
                    <a:pt x="10844" y="1014"/>
                    <a:pt x="10809" y="1014"/>
                  </a:cubicBezTo>
                  <a:close/>
                  <a:moveTo>
                    <a:pt x="21034" y="1032"/>
                  </a:moveTo>
                  <a:cubicBezTo>
                    <a:pt x="21017" y="1032"/>
                    <a:pt x="21017" y="1032"/>
                    <a:pt x="20995" y="1053"/>
                  </a:cubicBezTo>
                  <a:cubicBezTo>
                    <a:pt x="20960" y="1071"/>
                    <a:pt x="20943" y="1106"/>
                    <a:pt x="20960" y="1140"/>
                  </a:cubicBezTo>
                  <a:cubicBezTo>
                    <a:pt x="20978" y="1162"/>
                    <a:pt x="21017" y="1180"/>
                    <a:pt x="21034" y="1180"/>
                  </a:cubicBezTo>
                  <a:lnTo>
                    <a:pt x="21069" y="1180"/>
                  </a:lnTo>
                  <a:cubicBezTo>
                    <a:pt x="21104" y="1162"/>
                    <a:pt x="21126" y="1106"/>
                    <a:pt x="21104" y="1071"/>
                  </a:cubicBezTo>
                  <a:cubicBezTo>
                    <a:pt x="21087" y="1053"/>
                    <a:pt x="21052" y="1032"/>
                    <a:pt x="21034" y="1032"/>
                  </a:cubicBezTo>
                  <a:close/>
                  <a:moveTo>
                    <a:pt x="10443" y="1106"/>
                  </a:moveTo>
                  <a:cubicBezTo>
                    <a:pt x="10391" y="1123"/>
                    <a:pt x="10374" y="1162"/>
                    <a:pt x="10391" y="1197"/>
                  </a:cubicBezTo>
                  <a:cubicBezTo>
                    <a:pt x="10391" y="1232"/>
                    <a:pt x="10426" y="1249"/>
                    <a:pt x="10465" y="1249"/>
                  </a:cubicBezTo>
                  <a:lnTo>
                    <a:pt x="10482" y="1249"/>
                  </a:lnTo>
                  <a:cubicBezTo>
                    <a:pt x="10517" y="1249"/>
                    <a:pt x="10535" y="1197"/>
                    <a:pt x="10517" y="1162"/>
                  </a:cubicBezTo>
                  <a:cubicBezTo>
                    <a:pt x="10517" y="1123"/>
                    <a:pt x="10482" y="1106"/>
                    <a:pt x="10465" y="1106"/>
                  </a:cubicBezTo>
                  <a:close/>
                  <a:moveTo>
                    <a:pt x="16609" y="1106"/>
                  </a:moveTo>
                  <a:cubicBezTo>
                    <a:pt x="16592" y="1106"/>
                    <a:pt x="16574" y="1106"/>
                    <a:pt x="16557" y="1123"/>
                  </a:cubicBezTo>
                  <a:cubicBezTo>
                    <a:pt x="16535" y="1162"/>
                    <a:pt x="16535" y="1197"/>
                    <a:pt x="16574" y="1232"/>
                  </a:cubicBezTo>
                  <a:cubicBezTo>
                    <a:pt x="16574" y="1249"/>
                    <a:pt x="16592" y="1249"/>
                    <a:pt x="16609" y="1249"/>
                  </a:cubicBezTo>
                  <a:cubicBezTo>
                    <a:pt x="16627" y="1249"/>
                    <a:pt x="16644" y="1249"/>
                    <a:pt x="16666" y="1232"/>
                  </a:cubicBezTo>
                  <a:cubicBezTo>
                    <a:pt x="16700" y="1197"/>
                    <a:pt x="16700" y="1162"/>
                    <a:pt x="16666" y="1123"/>
                  </a:cubicBezTo>
                  <a:cubicBezTo>
                    <a:pt x="16644" y="1106"/>
                    <a:pt x="16627" y="1106"/>
                    <a:pt x="16609" y="1106"/>
                  </a:cubicBezTo>
                  <a:close/>
                  <a:moveTo>
                    <a:pt x="10082" y="1197"/>
                  </a:moveTo>
                  <a:cubicBezTo>
                    <a:pt x="10047" y="1197"/>
                    <a:pt x="10030" y="1249"/>
                    <a:pt x="10030" y="1288"/>
                  </a:cubicBezTo>
                  <a:cubicBezTo>
                    <a:pt x="10047" y="1323"/>
                    <a:pt x="10065" y="1341"/>
                    <a:pt x="10100" y="1341"/>
                  </a:cubicBezTo>
                  <a:lnTo>
                    <a:pt x="10117" y="1341"/>
                  </a:lnTo>
                  <a:cubicBezTo>
                    <a:pt x="10156" y="1323"/>
                    <a:pt x="10174" y="1288"/>
                    <a:pt x="10174" y="1249"/>
                  </a:cubicBezTo>
                  <a:cubicBezTo>
                    <a:pt x="10174" y="1214"/>
                    <a:pt x="10139" y="1197"/>
                    <a:pt x="10100" y="1197"/>
                  </a:cubicBezTo>
                  <a:close/>
                  <a:moveTo>
                    <a:pt x="20708" y="1197"/>
                  </a:moveTo>
                  <a:cubicBezTo>
                    <a:pt x="20708" y="1197"/>
                    <a:pt x="20691" y="1214"/>
                    <a:pt x="20669" y="1214"/>
                  </a:cubicBezTo>
                  <a:cubicBezTo>
                    <a:pt x="20634" y="1232"/>
                    <a:pt x="20634" y="1271"/>
                    <a:pt x="20651" y="1306"/>
                  </a:cubicBezTo>
                  <a:cubicBezTo>
                    <a:pt x="20651" y="1341"/>
                    <a:pt x="20691" y="1341"/>
                    <a:pt x="20708" y="1341"/>
                  </a:cubicBezTo>
                  <a:lnTo>
                    <a:pt x="20743" y="1341"/>
                  </a:lnTo>
                  <a:cubicBezTo>
                    <a:pt x="20778" y="1323"/>
                    <a:pt x="20799" y="1288"/>
                    <a:pt x="20778" y="1249"/>
                  </a:cubicBezTo>
                  <a:cubicBezTo>
                    <a:pt x="20760" y="1214"/>
                    <a:pt x="20743" y="1197"/>
                    <a:pt x="20708" y="1197"/>
                  </a:cubicBezTo>
                  <a:close/>
                  <a:moveTo>
                    <a:pt x="26582" y="1249"/>
                  </a:moveTo>
                  <a:cubicBezTo>
                    <a:pt x="26565" y="1249"/>
                    <a:pt x="26543" y="1249"/>
                    <a:pt x="26543" y="1271"/>
                  </a:cubicBezTo>
                  <a:cubicBezTo>
                    <a:pt x="26508" y="1288"/>
                    <a:pt x="26491" y="1341"/>
                    <a:pt x="26526" y="1358"/>
                  </a:cubicBezTo>
                  <a:cubicBezTo>
                    <a:pt x="26543" y="1380"/>
                    <a:pt x="26565" y="1397"/>
                    <a:pt x="26582" y="1397"/>
                  </a:cubicBezTo>
                  <a:cubicBezTo>
                    <a:pt x="26600" y="1397"/>
                    <a:pt x="26617" y="1397"/>
                    <a:pt x="26617" y="1380"/>
                  </a:cubicBezTo>
                  <a:cubicBezTo>
                    <a:pt x="26652" y="1358"/>
                    <a:pt x="26652" y="1306"/>
                    <a:pt x="26634" y="1288"/>
                  </a:cubicBezTo>
                  <a:cubicBezTo>
                    <a:pt x="26617" y="1249"/>
                    <a:pt x="26600" y="1249"/>
                    <a:pt x="26582" y="1249"/>
                  </a:cubicBezTo>
                  <a:close/>
                  <a:moveTo>
                    <a:pt x="9738" y="1271"/>
                  </a:moveTo>
                  <a:cubicBezTo>
                    <a:pt x="9704" y="1288"/>
                    <a:pt x="9664" y="1323"/>
                    <a:pt x="9682" y="1358"/>
                  </a:cubicBezTo>
                  <a:cubicBezTo>
                    <a:pt x="9682" y="1397"/>
                    <a:pt x="9721" y="1415"/>
                    <a:pt x="9756" y="1415"/>
                  </a:cubicBezTo>
                  <a:cubicBezTo>
                    <a:pt x="9812" y="1397"/>
                    <a:pt x="9830" y="1358"/>
                    <a:pt x="9812" y="1323"/>
                  </a:cubicBezTo>
                  <a:cubicBezTo>
                    <a:pt x="9812" y="1288"/>
                    <a:pt x="9773" y="1271"/>
                    <a:pt x="9756" y="1271"/>
                  </a:cubicBezTo>
                  <a:close/>
                  <a:moveTo>
                    <a:pt x="9377" y="1341"/>
                  </a:moveTo>
                  <a:cubicBezTo>
                    <a:pt x="9338" y="1358"/>
                    <a:pt x="9321" y="1397"/>
                    <a:pt x="9321" y="1432"/>
                  </a:cubicBezTo>
                  <a:cubicBezTo>
                    <a:pt x="9321" y="1467"/>
                    <a:pt x="9355" y="1488"/>
                    <a:pt x="9395" y="1488"/>
                  </a:cubicBezTo>
                  <a:lnTo>
                    <a:pt x="9412" y="1488"/>
                  </a:lnTo>
                  <a:cubicBezTo>
                    <a:pt x="9447" y="1488"/>
                    <a:pt x="9464" y="1432"/>
                    <a:pt x="9464" y="1397"/>
                  </a:cubicBezTo>
                  <a:cubicBezTo>
                    <a:pt x="9464" y="1358"/>
                    <a:pt x="9429" y="1341"/>
                    <a:pt x="9395" y="1341"/>
                  </a:cubicBezTo>
                  <a:close/>
                  <a:moveTo>
                    <a:pt x="16861" y="1358"/>
                  </a:moveTo>
                  <a:cubicBezTo>
                    <a:pt x="16844" y="1358"/>
                    <a:pt x="16827" y="1358"/>
                    <a:pt x="16827" y="1380"/>
                  </a:cubicBezTo>
                  <a:cubicBezTo>
                    <a:pt x="16792" y="1415"/>
                    <a:pt x="16792" y="1449"/>
                    <a:pt x="16827" y="1488"/>
                  </a:cubicBezTo>
                  <a:cubicBezTo>
                    <a:pt x="16827" y="1506"/>
                    <a:pt x="16844" y="1506"/>
                    <a:pt x="16861" y="1506"/>
                  </a:cubicBezTo>
                  <a:cubicBezTo>
                    <a:pt x="16883" y="1506"/>
                    <a:pt x="16901" y="1506"/>
                    <a:pt x="16918" y="1488"/>
                  </a:cubicBezTo>
                  <a:cubicBezTo>
                    <a:pt x="16953" y="1449"/>
                    <a:pt x="16953" y="1415"/>
                    <a:pt x="16918" y="1380"/>
                  </a:cubicBezTo>
                  <a:cubicBezTo>
                    <a:pt x="16901" y="1380"/>
                    <a:pt x="16883" y="1358"/>
                    <a:pt x="16861" y="1358"/>
                  </a:cubicBezTo>
                  <a:close/>
                  <a:moveTo>
                    <a:pt x="20364" y="1380"/>
                  </a:moveTo>
                  <a:cubicBezTo>
                    <a:pt x="20325" y="1397"/>
                    <a:pt x="20308" y="1432"/>
                    <a:pt x="20325" y="1467"/>
                  </a:cubicBezTo>
                  <a:cubicBezTo>
                    <a:pt x="20343" y="1506"/>
                    <a:pt x="20364" y="1523"/>
                    <a:pt x="20382" y="1523"/>
                  </a:cubicBezTo>
                  <a:cubicBezTo>
                    <a:pt x="20399" y="1523"/>
                    <a:pt x="20416" y="1506"/>
                    <a:pt x="20416" y="1506"/>
                  </a:cubicBezTo>
                  <a:cubicBezTo>
                    <a:pt x="20451" y="1488"/>
                    <a:pt x="20473" y="1449"/>
                    <a:pt x="20451" y="1415"/>
                  </a:cubicBezTo>
                  <a:cubicBezTo>
                    <a:pt x="20434" y="1380"/>
                    <a:pt x="20416" y="1380"/>
                    <a:pt x="20382" y="1380"/>
                  </a:cubicBezTo>
                  <a:close/>
                  <a:moveTo>
                    <a:pt x="9029" y="1415"/>
                  </a:moveTo>
                  <a:cubicBezTo>
                    <a:pt x="8977" y="1415"/>
                    <a:pt x="8960" y="1467"/>
                    <a:pt x="8960" y="1506"/>
                  </a:cubicBezTo>
                  <a:cubicBezTo>
                    <a:pt x="8977" y="1541"/>
                    <a:pt x="8994" y="1558"/>
                    <a:pt x="9029" y="1558"/>
                  </a:cubicBezTo>
                  <a:lnTo>
                    <a:pt x="9051" y="1558"/>
                  </a:lnTo>
                  <a:cubicBezTo>
                    <a:pt x="9086" y="1541"/>
                    <a:pt x="9121" y="1506"/>
                    <a:pt x="9103" y="1467"/>
                  </a:cubicBezTo>
                  <a:cubicBezTo>
                    <a:pt x="9103" y="1432"/>
                    <a:pt x="9068" y="1415"/>
                    <a:pt x="9029" y="1415"/>
                  </a:cubicBezTo>
                  <a:close/>
                  <a:moveTo>
                    <a:pt x="8668" y="1488"/>
                  </a:moveTo>
                  <a:cubicBezTo>
                    <a:pt x="8633" y="1488"/>
                    <a:pt x="8594" y="1523"/>
                    <a:pt x="8616" y="1558"/>
                  </a:cubicBezTo>
                  <a:cubicBezTo>
                    <a:pt x="8616" y="1597"/>
                    <a:pt x="8651" y="1632"/>
                    <a:pt x="8685" y="1632"/>
                  </a:cubicBezTo>
                  <a:cubicBezTo>
                    <a:pt x="8742" y="1615"/>
                    <a:pt x="8759" y="1576"/>
                    <a:pt x="8759" y="1541"/>
                  </a:cubicBezTo>
                  <a:cubicBezTo>
                    <a:pt x="8742" y="1506"/>
                    <a:pt x="8725" y="1488"/>
                    <a:pt x="8685" y="1488"/>
                  </a:cubicBezTo>
                  <a:close/>
                  <a:moveTo>
                    <a:pt x="8307" y="1541"/>
                  </a:moveTo>
                  <a:cubicBezTo>
                    <a:pt x="8268" y="1558"/>
                    <a:pt x="8250" y="1597"/>
                    <a:pt x="8250" y="1632"/>
                  </a:cubicBezTo>
                  <a:cubicBezTo>
                    <a:pt x="8268" y="1667"/>
                    <a:pt x="8289" y="1684"/>
                    <a:pt x="8324" y="1684"/>
                  </a:cubicBezTo>
                  <a:lnTo>
                    <a:pt x="8342" y="1684"/>
                  </a:lnTo>
                  <a:cubicBezTo>
                    <a:pt x="8376" y="1684"/>
                    <a:pt x="8398" y="1649"/>
                    <a:pt x="8398" y="1615"/>
                  </a:cubicBezTo>
                  <a:cubicBezTo>
                    <a:pt x="8398" y="1576"/>
                    <a:pt x="8359" y="1541"/>
                    <a:pt x="8324" y="1541"/>
                  </a:cubicBezTo>
                  <a:lnTo>
                    <a:pt x="8307" y="1558"/>
                  </a:lnTo>
                  <a:lnTo>
                    <a:pt x="8307" y="1541"/>
                  </a:lnTo>
                  <a:close/>
                  <a:moveTo>
                    <a:pt x="20038" y="1541"/>
                  </a:moveTo>
                  <a:cubicBezTo>
                    <a:pt x="19999" y="1558"/>
                    <a:pt x="19981" y="1597"/>
                    <a:pt x="19999" y="1632"/>
                  </a:cubicBezTo>
                  <a:cubicBezTo>
                    <a:pt x="20016" y="1667"/>
                    <a:pt x="20038" y="1684"/>
                    <a:pt x="20073" y="1684"/>
                  </a:cubicBezTo>
                  <a:lnTo>
                    <a:pt x="20090" y="1667"/>
                  </a:lnTo>
                  <a:cubicBezTo>
                    <a:pt x="20125" y="1649"/>
                    <a:pt x="20147" y="1615"/>
                    <a:pt x="20125" y="1576"/>
                  </a:cubicBezTo>
                  <a:cubicBezTo>
                    <a:pt x="20108" y="1541"/>
                    <a:pt x="20090" y="1541"/>
                    <a:pt x="20073" y="1541"/>
                  </a:cubicBezTo>
                  <a:close/>
                  <a:moveTo>
                    <a:pt x="26800" y="1541"/>
                  </a:moveTo>
                  <a:cubicBezTo>
                    <a:pt x="26782" y="1541"/>
                    <a:pt x="26761" y="1541"/>
                    <a:pt x="26743" y="1558"/>
                  </a:cubicBezTo>
                  <a:cubicBezTo>
                    <a:pt x="26726" y="1576"/>
                    <a:pt x="26708" y="1632"/>
                    <a:pt x="26726" y="1649"/>
                  </a:cubicBezTo>
                  <a:cubicBezTo>
                    <a:pt x="26743" y="1684"/>
                    <a:pt x="26761" y="1684"/>
                    <a:pt x="26800" y="1684"/>
                  </a:cubicBezTo>
                  <a:cubicBezTo>
                    <a:pt x="26800" y="1684"/>
                    <a:pt x="26817" y="1684"/>
                    <a:pt x="26835" y="1667"/>
                  </a:cubicBezTo>
                  <a:cubicBezTo>
                    <a:pt x="26869" y="1649"/>
                    <a:pt x="26869" y="1615"/>
                    <a:pt x="26852" y="1576"/>
                  </a:cubicBezTo>
                  <a:cubicBezTo>
                    <a:pt x="26835" y="1558"/>
                    <a:pt x="26817" y="1541"/>
                    <a:pt x="26800" y="1541"/>
                  </a:cubicBezTo>
                  <a:close/>
                  <a:moveTo>
                    <a:pt x="7963" y="1615"/>
                  </a:moveTo>
                  <a:cubicBezTo>
                    <a:pt x="7924" y="1632"/>
                    <a:pt x="7889" y="1667"/>
                    <a:pt x="7906" y="1706"/>
                  </a:cubicBezTo>
                  <a:cubicBezTo>
                    <a:pt x="7906" y="1741"/>
                    <a:pt x="7941" y="1758"/>
                    <a:pt x="7963" y="1758"/>
                  </a:cubicBezTo>
                  <a:lnTo>
                    <a:pt x="7980" y="1758"/>
                  </a:lnTo>
                  <a:cubicBezTo>
                    <a:pt x="8015" y="1758"/>
                    <a:pt x="8050" y="1723"/>
                    <a:pt x="8033" y="1667"/>
                  </a:cubicBezTo>
                  <a:cubicBezTo>
                    <a:pt x="8033" y="1649"/>
                    <a:pt x="7998" y="1615"/>
                    <a:pt x="7963" y="1615"/>
                  </a:cubicBezTo>
                  <a:close/>
                  <a:moveTo>
                    <a:pt x="17118" y="1615"/>
                  </a:moveTo>
                  <a:cubicBezTo>
                    <a:pt x="17101" y="1615"/>
                    <a:pt x="17079" y="1632"/>
                    <a:pt x="17079" y="1649"/>
                  </a:cubicBezTo>
                  <a:cubicBezTo>
                    <a:pt x="17044" y="1667"/>
                    <a:pt x="17044" y="1723"/>
                    <a:pt x="17079" y="1741"/>
                  </a:cubicBezTo>
                  <a:cubicBezTo>
                    <a:pt x="17079" y="1758"/>
                    <a:pt x="17101" y="1758"/>
                    <a:pt x="17118" y="1758"/>
                  </a:cubicBezTo>
                  <a:cubicBezTo>
                    <a:pt x="17136" y="1758"/>
                    <a:pt x="17153" y="1758"/>
                    <a:pt x="17170" y="1741"/>
                  </a:cubicBezTo>
                  <a:cubicBezTo>
                    <a:pt x="17210" y="1723"/>
                    <a:pt x="17210" y="1667"/>
                    <a:pt x="17170" y="1649"/>
                  </a:cubicBezTo>
                  <a:cubicBezTo>
                    <a:pt x="17153" y="1632"/>
                    <a:pt x="17136" y="1615"/>
                    <a:pt x="17118" y="1615"/>
                  </a:cubicBezTo>
                  <a:close/>
                  <a:moveTo>
                    <a:pt x="7598" y="1684"/>
                  </a:moveTo>
                  <a:cubicBezTo>
                    <a:pt x="7563" y="1706"/>
                    <a:pt x="7528" y="1741"/>
                    <a:pt x="7545" y="1776"/>
                  </a:cubicBezTo>
                  <a:cubicBezTo>
                    <a:pt x="7545" y="1815"/>
                    <a:pt x="7580" y="1832"/>
                    <a:pt x="7615" y="1832"/>
                  </a:cubicBezTo>
                  <a:lnTo>
                    <a:pt x="7637" y="1832"/>
                  </a:lnTo>
                  <a:cubicBezTo>
                    <a:pt x="7672" y="1832"/>
                    <a:pt x="7689" y="1776"/>
                    <a:pt x="7689" y="1741"/>
                  </a:cubicBezTo>
                  <a:cubicBezTo>
                    <a:pt x="7672" y="1706"/>
                    <a:pt x="7654" y="1684"/>
                    <a:pt x="7615" y="1684"/>
                  </a:cubicBezTo>
                  <a:close/>
                  <a:moveTo>
                    <a:pt x="19746" y="1684"/>
                  </a:moveTo>
                  <a:cubicBezTo>
                    <a:pt x="19729" y="1684"/>
                    <a:pt x="19712" y="1684"/>
                    <a:pt x="19712" y="1706"/>
                  </a:cubicBezTo>
                  <a:cubicBezTo>
                    <a:pt x="19672" y="1706"/>
                    <a:pt x="19655" y="1758"/>
                    <a:pt x="19672" y="1793"/>
                  </a:cubicBezTo>
                  <a:cubicBezTo>
                    <a:pt x="19690" y="1815"/>
                    <a:pt x="19712" y="1832"/>
                    <a:pt x="19746" y="1832"/>
                  </a:cubicBezTo>
                  <a:lnTo>
                    <a:pt x="19764" y="1832"/>
                  </a:lnTo>
                  <a:cubicBezTo>
                    <a:pt x="19799" y="1815"/>
                    <a:pt x="19820" y="1758"/>
                    <a:pt x="19799" y="1723"/>
                  </a:cubicBezTo>
                  <a:cubicBezTo>
                    <a:pt x="19781" y="1706"/>
                    <a:pt x="19764" y="1684"/>
                    <a:pt x="19746" y="1684"/>
                  </a:cubicBezTo>
                  <a:close/>
                  <a:moveTo>
                    <a:pt x="7236" y="1758"/>
                  </a:moveTo>
                  <a:cubicBezTo>
                    <a:pt x="7202" y="1776"/>
                    <a:pt x="7180" y="1815"/>
                    <a:pt x="7180" y="1850"/>
                  </a:cubicBezTo>
                  <a:cubicBezTo>
                    <a:pt x="7202" y="1884"/>
                    <a:pt x="7219" y="1902"/>
                    <a:pt x="7254" y="1902"/>
                  </a:cubicBezTo>
                  <a:lnTo>
                    <a:pt x="7271" y="1902"/>
                  </a:lnTo>
                  <a:cubicBezTo>
                    <a:pt x="7310" y="1902"/>
                    <a:pt x="7345" y="1850"/>
                    <a:pt x="7328" y="1815"/>
                  </a:cubicBezTo>
                  <a:cubicBezTo>
                    <a:pt x="7328" y="1776"/>
                    <a:pt x="7289" y="1758"/>
                    <a:pt x="7254" y="1758"/>
                  </a:cubicBezTo>
                  <a:close/>
                  <a:moveTo>
                    <a:pt x="6910" y="1832"/>
                  </a:moveTo>
                  <a:cubicBezTo>
                    <a:pt x="6893" y="1832"/>
                    <a:pt x="6893" y="1832"/>
                    <a:pt x="6893" y="1850"/>
                  </a:cubicBezTo>
                  <a:cubicBezTo>
                    <a:pt x="6853" y="1850"/>
                    <a:pt x="6819" y="1884"/>
                    <a:pt x="6836" y="1924"/>
                  </a:cubicBezTo>
                  <a:cubicBezTo>
                    <a:pt x="6836" y="1958"/>
                    <a:pt x="6875" y="1976"/>
                    <a:pt x="6910" y="1976"/>
                  </a:cubicBezTo>
                  <a:lnTo>
                    <a:pt x="6927" y="1976"/>
                  </a:lnTo>
                  <a:cubicBezTo>
                    <a:pt x="6962" y="1976"/>
                    <a:pt x="6984" y="1941"/>
                    <a:pt x="6984" y="1902"/>
                  </a:cubicBezTo>
                  <a:cubicBezTo>
                    <a:pt x="6962" y="1867"/>
                    <a:pt x="6945" y="1832"/>
                    <a:pt x="6910" y="1832"/>
                  </a:cubicBezTo>
                  <a:close/>
                  <a:moveTo>
                    <a:pt x="19403" y="1832"/>
                  </a:moveTo>
                  <a:lnTo>
                    <a:pt x="19385" y="1850"/>
                  </a:lnTo>
                  <a:cubicBezTo>
                    <a:pt x="19346" y="1867"/>
                    <a:pt x="19329" y="1902"/>
                    <a:pt x="19346" y="1941"/>
                  </a:cubicBezTo>
                  <a:cubicBezTo>
                    <a:pt x="19346" y="1976"/>
                    <a:pt x="19385" y="1976"/>
                    <a:pt x="19403" y="1976"/>
                  </a:cubicBezTo>
                  <a:lnTo>
                    <a:pt x="19437" y="1976"/>
                  </a:lnTo>
                  <a:cubicBezTo>
                    <a:pt x="19472" y="1958"/>
                    <a:pt x="19494" y="1924"/>
                    <a:pt x="19472" y="1884"/>
                  </a:cubicBezTo>
                  <a:cubicBezTo>
                    <a:pt x="19455" y="1850"/>
                    <a:pt x="19437" y="1832"/>
                    <a:pt x="19403" y="1832"/>
                  </a:cubicBezTo>
                  <a:close/>
                  <a:moveTo>
                    <a:pt x="26943" y="1850"/>
                  </a:moveTo>
                  <a:cubicBezTo>
                    <a:pt x="26926" y="1884"/>
                    <a:pt x="26909" y="1924"/>
                    <a:pt x="26926" y="1958"/>
                  </a:cubicBezTo>
                  <a:cubicBezTo>
                    <a:pt x="26943" y="1976"/>
                    <a:pt x="26961" y="1993"/>
                    <a:pt x="27000" y="1993"/>
                  </a:cubicBezTo>
                  <a:cubicBezTo>
                    <a:pt x="27000" y="1993"/>
                    <a:pt x="27017" y="1993"/>
                    <a:pt x="27035" y="1976"/>
                  </a:cubicBezTo>
                  <a:cubicBezTo>
                    <a:pt x="27070" y="1958"/>
                    <a:pt x="27070" y="1924"/>
                    <a:pt x="27052" y="1884"/>
                  </a:cubicBezTo>
                  <a:cubicBezTo>
                    <a:pt x="27035" y="1867"/>
                    <a:pt x="27017" y="1850"/>
                    <a:pt x="27000" y="1850"/>
                  </a:cubicBezTo>
                  <a:close/>
                  <a:moveTo>
                    <a:pt x="17388" y="1867"/>
                  </a:moveTo>
                  <a:cubicBezTo>
                    <a:pt x="17371" y="1867"/>
                    <a:pt x="17353" y="1884"/>
                    <a:pt x="17336" y="1884"/>
                  </a:cubicBezTo>
                  <a:cubicBezTo>
                    <a:pt x="17318" y="1924"/>
                    <a:pt x="17318" y="1976"/>
                    <a:pt x="17353" y="1993"/>
                  </a:cubicBezTo>
                  <a:cubicBezTo>
                    <a:pt x="17353" y="2011"/>
                    <a:pt x="17371" y="2011"/>
                    <a:pt x="17388" y="2011"/>
                  </a:cubicBezTo>
                  <a:cubicBezTo>
                    <a:pt x="17405" y="2011"/>
                    <a:pt x="17427" y="2011"/>
                    <a:pt x="17445" y="1993"/>
                  </a:cubicBezTo>
                  <a:cubicBezTo>
                    <a:pt x="17479" y="1958"/>
                    <a:pt x="17462" y="1902"/>
                    <a:pt x="17445" y="1884"/>
                  </a:cubicBezTo>
                  <a:cubicBezTo>
                    <a:pt x="17427" y="1867"/>
                    <a:pt x="17405" y="1867"/>
                    <a:pt x="17388" y="1867"/>
                  </a:cubicBezTo>
                  <a:close/>
                  <a:moveTo>
                    <a:pt x="6527" y="1924"/>
                  </a:moveTo>
                  <a:cubicBezTo>
                    <a:pt x="6492" y="1941"/>
                    <a:pt x="6475" y="1976"/>
                    <a:pt x="6475" y="2011"/>
                  </a:cubicBezTo>
                  <a:cubicBezTo>
                    <a:pt x="6492" y="2050"/>
                    <a:pt x="6510" y="2067"/>
                    <a:pt x="6549" y="2067"/>
                  </a:cubicBezTo>
                  <a:lnTo>
                    <a:pt x="6566" y="2067"/>
                  </a:lnTo>
                  <a:cubicBezTo>
                    <a:pt x="6601" y="2050"/>
                    <a:pt x="6636" y="2011"/>
                    <a:pt x="6619" y="1976"/>
                  </a:cubicBezTo>
                  <a:cubicBezTo>
                    <a:pt x="6619" y="1941"/>
                    <a:pt x="6584" y="1924"/>
                    <a:pt x="6549" y="1924"/>
                  </a:cubicBezTo>
                  <a:close/>
                  <a:moveTo>
                    <a:pt x="19037" y="1976"/>
                  </a:moveTo>
                  <a:cubicBezTo>
                    <a:pt x="19002" y="1993"/>
                    <a:pt x="18985" y="2050"/>
                    <a:pt x="19002" y="2085"/>
                  </a:cubicBezTo>
                  <a:cubicBezTo>
                    <a:pt x="19020" y="2102"/>
                    <a:pt x="19037" y="2119"/>
                    <a:pt x="19076" y="2119"/>
                  </a:cubicBezTo>
                  <a:lnTo>
                    <a:pt x="19094" y="2119"/>
                  </a:lnTo>
                  <a:cubicBezTo>
                    <a:pt x="19129" y="2102"/>
                    <a:pt x="19146" y="2067"/>
                    <a:pt x="19146" y="2032"/>
                  </a:cubicBezTo>
                  <a:cubicBezTo>
                    <a:pt x="19129" y="1993"/>
                    <a:pt x="19094" y="1976"/>
                    <a:pt x="19076" y="1976"/>
                  </a:cubicBezTo>
                  <a:close/>
                  <a:moveTo>
                    <a:pt x="6183" y="2011"/>
                  </a:moveTo>
                  <a:cubicBezTo>
                    <a:pt x="6149" y="2032"/>
                    <a:pt x="6114" y="2067"/>
                    <a:pt x="6131" y="2102"/>
                  </a:cubicBezTo>
                  <a:cubicBezTo>
                    <a:pt x="6149" y="2141"/>
                    <a:pt x="6166" y="2159"/>
                    <a:pt x="6201" y="2159"/>
                  </a:cubicBezTo>
                  <a:lnTo>
                    <a:pt x="6223" y="2159"/>
                  </a:lnTo>
                  <a:cubicBezTo>
                    <a:pt x="6257" y="2141"/>
                    <a:pt x="6275" y="2102"/>
                    <a:pt x="6275" y="2067"/>
                  </a:cubicBezTo>
                  <a:cubicBezTo>
                    <a:pt x="6257" y="2032"/>
                    <a:pt x="6240" y="2011"/>
                    <a:pt x="6201" y="2011"/>
                  </a:cubicBezTo>
                  <a:close/>
                  <a:moveTo>
                    <a:pt x="17680" y="2067"/>
                  </a:moveTo>
                  <a:cubicBezTo>
                    <a:pt x="17662" y="2067"/>
                    <a:pt x="17645" y="2085"/>
                    <a:pt x="17623" y="2102"/>
                  </a:cubicBezTo>
                  <a:cubicBezTo>
                    <a:pt x="17606" y="2141"/>
                    <a:pt x="17623" y="2193"/>
                    <a:pt x="17662" y="2211"/>
                  </a:cubicBezTo>
                  <a:lnTo>
                    <a:pt x="17680" y="2211"/>
                  </a:lnTo>
                  <a:cubicBezTo>
                    <a:pt x="17714" y="2211"/>
                    <a:pt x="17732" y="2211"/>
                    <a:pt x="17753" y="2176"/>
                  </a:cubicBezTo>
                  <a:cubicBezTo>
                    <a:pt x="17771" y="2141"/>
                    <a:pt x="17753" y="2102"/>
                    <a:pt x="17714" y="2085"/>
                  </a:cubicBezTo>
                  <a:cubicBezTo>
                    <a:pt x="17714" y="2085"/>
                    <a:pt x="17697" y="2067"/>
                    <a:pt x="17680" y="2067"/>
                  </a:cubicBezTo>
                  <a:close/>
                  <a:moveTo>
                    <a:pt x="5840" y="2119"/>
                  </a:moveTo>
                  <a:cubicBezTo>
                    <a:pt x="5787" y="2119"/>
                    <a:pt x="5766" y="2176"/>
                    <a:pt x="5787" y="2211"/>
                  </a:cubicBezTo>
                  <a:cubicBezTo>
                    <a:pt x="5787" y="2228"/>
                    <a:pt x="5822" y="2250"/>
                    <a:pt x="5857" y="2250"/>
                  </a:cubicBezTo>
                  <a:lnTo>
                    <a:pt x="5874" y="2250"/>
                  </a:lnTo>
                  <a:cubicBezTo>
                    <a:pt x="5914" y="2250"/>
                    <a:pt x="5931" y="2193"/>
                    <a:pt x="5931" y="2159"/>
                  </a:cubicBezTo>
                  <a:cubicBezTo>
                    <a:pt x="5914" y="2141"/>
                    <a:pt x="5874" y="2119"/>
                    <a:pt x="5857" y="2119"/>
                  </a:cubicBezTo>
                  <a:close/>
                  <a:moveTo>
                    <a:pt x="18711" y="2102"/>
                  </a:moveTo>
                  <a:cubicBezTo>
                    <a:pt x="18676" y="2119"/>
                    <a:pt x="18659" y="2159"/>
                    <a:pt x="18659" y="2211"/>
                  </a:cubicBezTo>
                  <a:cubicBezTo>
                    <a:pt x="18676" y="2228"/>
                    <a:pt x="18711" y="2250"/>
                    <a:pt x="18733" y="2250"/>
                  </a:cubicBezTo>
                  <a:lnTo>
                    <a:pt x="18767" y="2250"/>
                  </a:lnTo>
                  <a:cubicBezTo>
                    <a:pt x="18802" y="2228"/>
                    <a:pt x="18820" y="2193"/>
                    <a:pt x="18802" y="2159"/>
                  </a:cubicBezTo>
                  <a:cubicBezTo>
                    <a:pt x="18785" y="2119"/>
                    <a:pt x="18767" y="2102"/>
                    <a:pt x="18733" y="2102"/>
                  </a:cubicBezTo>
                  <a:close/>
                  <a:moveTo>
                    <a:pt x="27144" y="2159"/>
                  </a:moveTo>
                  <a:cubicBezTo>
                    <a:pt x="27109" y="2193"/>
                    <a:pt x="27109" y="2228"/>
                    <a:pt x="27126" y="2267"/>
                  </a:cubicBezTo>
                  <a:cubicBezTo>
                    <a:pt x="27126" y="2285"/>
                    <a:pt x="27161" y="2302"/>
                    <a:pt x="27178" y="2302"/>
                  </a:cubicBezTo>
                  <a:cubicBezTo>
                    <a:pt x="27196" y="2302"/>
                    <a:pt x="27218" y="2302"/>
                    <a:pt x="27218" y="2285"/>
                  </a:cubicBezTo>
                  <a:cubicBezTo>
                    <a:pt x="27252" y="2267"/>
                    <a:pt x="27270" y="2228"/>
                    <a:pt x="27252" y="2193"/>
                  </a:cubicBezTo>
                  <a:cubicBezTo>
                    <a:pt x="27235" y="2176"/>
                    <a:pt x="27196" y="2159"/>
                    <a:pt x="27178" y="2159"/>
                  </a:cubicBezTo>
                  <a:close/>
                  <a:moveTo>
                    <a:pt x="18023" y="2193"/>
                  </a:moveTo>
                  <a:cubicBezTo>
                    <a:pt x="17988" y="2193"/>
                    <a:pt x="17971" y="2228"/>
                    <a:pt x="17949" y="2267"/>
                  </a:cubicBezTo>
                  <a:cubicBezTo>
                    <a:pt x="17949" y="2302"/>
                    <a:pt x="17971" y="2337"/>
                    <a:pt x="18006" y="2337"/>
                  </a:cubicBezTo>
                  <a:lnTo>
                    <a:pt x="18023" y="2337"/>
                  </a:lnTo>
                  <a:cubicBezTo>
                    <a:pt x="18058" y="2337"/>
                    <a:pt x="18097" y="2320"/>
                    <a:pt x="18097" y="2285"/>
                  </a:cubicBezTo>
                  <a:cubicBezTo>
                    <a:pt x="18097" y="2250"/>
                    <a:pt x="18080" y="2211"/>
                    <a:pt x="18041" y="2193"/>
                  </a:cubicBezTo>
                  <a:close/>
                  <a:moveTo>
                    <a:pt x="18367" y="2211"/>
                  </a:moveTo>
                  <a:cubicBezTo>
                    <a:pt x="18332" y="2211"/>
                    <a:pt x="18315" y="2250"/>
                    <a:pt x="18315" y="2285"/>
                  </a:cubicBezTo>
                  <a:cubicBezTo>
                    <a:pt x="18315" y="2320"/>
                    <a:pt x="18350" y="2359"/>
                    <a:pt x="18384" y="2359"/>
                  </a:cubicBezTo>
                  <a:lnTo>
                    <a:pt x="18406" y="2359"/>
                  </a:lnTo>
                  <a:cubicBezTo>
                    <a:pt x="18441" y="2337"/>
                    <a:pt x="18458" y="2302"/>
                    <a:pt x="18458" y="2267"/>
                  </a:cubicBezTo>
                  <a:cubicBezTo>
                    <a:pt x="18458" y="2228"/>
                    <a:pt x="18424" y="2211"/>
                    <a:pt x="18384" y="2211"/>
                  </a:cubicBezTo>
                  <a:close/>
                  <a:moveTo>
                    <a:pt x="5478" y="2228"/>
                  </a:moveTo>
                  <a:cubicBezTo>
                    <a:pt x="5439" y="2228"/>
                    <a:pt x="5422" y="2285"/>
                    <a:pt x="5439" y="2320"/>
                  </a:cubicBezTo>
                  <a:cubicBezTo>
                    <a:pt x="5439" y="2337"/>
                    <a:pt x="5478" y="2376"/>
                    <a:pt x="5513" y="2376"/>
                  </a:cubicBezTo>
                  <a:cubicBezTo>
                    <a:pt x="5513" y="2376"/>
                    <a:pt x="5513" y="2359"/>
                    <a:pt x="5531" y="2359"/>
                  </a:cubicBezTo>
                  <a:cubicBezTo>
                    <a:pt x="5570" y="2359"/>
                    <a:pt x="5587" y="2302"/>
                    <a:pt x="5570" y="2267"/>
                  </a:cubicBezTo>
                  <a:cubicBezTo>
                    <a:pt x="5570" y="2250"/>
                    <a:pt x="5531" y="2228"/>
                    <a:pt x="5513" y="2228"/>
                  </a:cubicBezTo>
                  <a:close/>
                  <a:moveTo>
                    <a:pt x="5135" y="2337"/>
                  </a:moveTo>
                  <a:cubicBezTo>
                    <a:pt x="5096" y="2359"/>
                    <a:pt x="5078" y="2394"/>
                    <a:pt x="5096" y="2446"/>
                  </a:cubicBezTo>
                  <a:cubicBezTo>
                    <a:pt x="5113" y="2468"/>
                    <a:pt x="5135" y="2485"/>
                    <a:pt x="5170" y="2485"/>
                  </a:cubicBezTo>
                  <a:lnTo>
                    <a:pt x="5187" y="2485"/>
                  </a:lnTo>
                  <a:cubicBezTo>
                    <a:pt x="5222" y="2468"/>
                    <a:pt x="5243" y="2428"/>
                    <a:pt x="5243" y="2394"/>
                  </a:cubicBezTo>
                  <a:cubicBezTo>
                    <a:pt x="5222" y="2359"/>
                    <a:pt x="5187" y="2337"/>
                    <a:pt x="5170" y="2337"/>
                  </a:cubicBezTo>
                  <a:close/>
                  <a:moveTo>
                    <a:pt x="4826" y="2468"/>
                  </a:moveTo>
                  <a:cubicBezTo>
                    <a:pt x="4826" y="2468"/>
                    <a:pt x="4808" y="2468"/>
                    <a:pt x="4808" y="2485"/>
                  </a:cubicBezTo>
                  <a:cubicBezTo>
                    <a:pt x="4769" y="2485"/>
                    <a:pt x="4752" y="2537"/>
                    <a:pt x="4752" y="2576"/>
                  </a:cubicBezTo>
                  <a:cubicBezTo>
                    <a:pt x="4769" y="2594"/>
                    <a:pt x="4808" y="2611"/>
                    <a:pt x="4826" y="2611"/>
                  </a:cubicBezTo>
                  <a:lnTo>
                    <a:pt x="4861" y="2611"/>
                  </a:lnTo>
                  <a:cubicBezTo>
                    <a:pt x="4895" y="2594"/>
                    <a:pt x="4917" y="2555"/>
                    <a:pt x="4895" y="2520"/>
                  </a:cubicBezTo>
                  <a:cubicBezTo>
                    <a:pt x="4878" y="2485"/>
                    <a:pt x="4861" y="2468"/>
                    <a:pt x="4826" y="2468"/>
                  </a:cubicBezTo>
                  <a:close/>
                  <a:moveTo>
                    <a:pt x="27361" y="2468"/>
                  </a:moveTo>
                  <a:cubicBezTo>
                    <a:pt x="27361" y="2468"/>
                    <a:pt x="27344" y="2468"/>
                    <a:pt x="27326" y="2485"/>
                  </a:cubicBezTo>
                  <a:cubicBezTo>
                    <a:pt x="27287" y="2502"/>
                    <a:pt x="27287" y="2537"/>
                    <a:pt x="27305" y="2576"/>
                  </a:cubicBezTo>
                  <a:cubicBezTo>
                    <a:pt x="27326" y="2594"/>
                    <a:pt x="27344" y="2611"/>
                    <a:pt x="27361" y="2611"/>
                  </a:cubicBezTo>
                  <a:lnTo>
                    <a:pt x="27396" y="2611"/>
                  </a:lnTo>
                  <a:cubicBezTo>
                    <a:pt x="27435" y="2576"/>
                    <a:pt x="27453" y="2537"/>
                    <a:pt x="27435" y="2502"/>
                  </a:cubicBezTo>
                  <a:cubicBezTo>
                    <a:pt x="27413" y="2485"/>
                    <a:pt x="27396" y="2468"/>
                    <a:pt x="27361" y="2468"/>
                  </a:cubicBezTo>
                  <a:close/>
                  <a:moveTo>
                    <a:pt x="4460" y="2611"/>
                  </a:moveTo>
                  <a:cubicBezTo>
                    <a:pt x="4425" y="2629"/>
                    <a:pt x="4408" y="2685"/>
                    <a:pt x="4425" y="2720"/>
                  </a:cubicBezTo>
                  <a:cubicBezTo>
                    <a:pt x="4443" y="2737"/>
                    <a:pt x="4460" y="2755"/>
                    <a:pt x="4499" y="2755"/>
                  </a:cubicBezTo>
                  <a:lnTo>
                    <a:pt x="4517" y="2755"/>
                  </a:lnTo>
                  <a:cubicBezTo>
                    <a:pt x="4552" y="2737"/>
                    <a:pt x="4569" y="2703"/>
                    <a:pt x="4552" y="2663"/>
                  </a:cubicBezTo>
                  <a:cubicBezTo>
                    <a:pt x="4552" y="2629"/>
                    <a:pt x="4517" y="2611"/>
                    <a:pt x="4499" y="2611"/>
                  </a:cubicBezTo>
                  <a:close/>
                  <a:moveTo>
                    <a:pt x="4156" y="2755"/>
                  </a:moveTo>
                  <a:lnTo>
                    <a:pt x="4134" y="2772"/>
                  </a:lnTo>
                  <a:cubicBezTo>
                    <a:pt x="4099" y="2794"/>
                    <a:pt x="4082" y="2829"/>
                    <a:pt x="4099" y="2864"/>
                  </a:cubicBezTo>
                  <a:cubicBezTo>
                    <a:pt x="4117" y="2903"/>
                    <a:pt x="4134" y="2903"/>
                    <a:pt x="4156" y="2903"/>
                  </a:cubicBezTo>
                  <a:lnTo>
                    <a:pt x="4190" y="2903"/>
                  </a:lnTo>
                  <a:cubicBezTo>
                    <a:pt x="4225" y="2881"/>
                    <a:pt x="4243" y="2846"/>
                    <a:pt x="4225" y="2811"/>
                  </a:cubicBezTo>
                  <a:cubicBezTo>
                    <a:pt x="4208" y="2772"/>
                    <a:pt x="4190" y="2755"/>
                    <a:pt x="4156" y="2755"/>
                  </a:cubicBezTo>
                  <a:close/>
                  <a:moveTo>
                    <a:pt x="27544" y="2772"/>
                  </a:moveTo>
                  <a:cubicBezTo>
                    <a:pt x="27544" y="2772"/>
                    <a:pt x="27522" y="2794"/>
                    <a:pt x="27505" y="2794"/>
                  </a:cubicBezTo>
                  <a:cubicBezTo>
                    <a:pt x="27470" y="2811"/>
                    <a:pt x="27470" y="2864"/>
                    <a:pt x="27487" y="2881"/>
                  </a:cubicBezTo>
                  <a:cubicBezTo>
                    <a:pt x="27505" y="2920"/>
                    <a:pt x="27522" y="2920"/>
                    <a:pt x="27544" y="2920"/>
                  </a:cubicBezTo>
                  <a:lnTo>
                    <a:pt x="27579" y="2920"/>
                  </a:lnTo>
                  <a:cubicBezTo>
                    <a:pt x="27614" y="2903"/>
                    <a:pt x="27631" y="2846"/>
                    <a:pt x="27614" y="2811"/>
                  </a:cubicBezTo>
                  <a:cubicBezTo>
                    <a:pt x="27596" y="2794"/>
                    <a:pt x="27579" y="2772"/>
                    <a:pt x="27544" y="2772"/>
                  </a:cubicBezTo>
                  <a:close/>
                  <a:moveTo>
                    <a:pt x="3808" y="2920"/>
                  </a:moveTo>
                  <a:cubicBezTo>
                    <a:pt x="3773" y="2937"/>
                    <a:pt x="3755" y="2972"/>
                    <a:pt x="3773" y="3011"/>
                  </a:cubicBezTo>
                  <a:cubicBezTo>
                    <a:pt x="3773" y="3046"/>
                    <a:pt x="3808" y="3064"/>
                    <a:pt x="3829" y="3064"/>
                  </a:cubicBezTo>
                  <a:cubicBezTo>
                    <a:pt x="3847" y="3064"/>
                    <a:pt x="3847" y="3064"/>
                    <a:pt x="3864" y="3046"/>
                  </a:cubicBezTo>
                  <a:cubicBezTo>
                    <a:pt x="3899" y="3029"/>
                    <a:pt x="3916" y="2990"/>
                    <a:pt x="3899" y="2955"/>
                  </a:cubicBezTo>
                  <a:cubicBezTo>
                    <a:pt x="3882" y="2937"/>
                    <a:pt x="3864" y="2920"/>
                    <a:pt x="3829" y="2920"/>
                  </a:cubicBezTo>
                  <a:close/>
                  <a:moveTo>
                    <a:pt x="3503" y="3064"/>
                  </a:moveTo>
                  <a:cubicBezTo>
                    <a:pt x="3503" y="3064"/>
                    <a:pt x="3481" y="3064"/>
                    <a:pt x="3464" y="3081"/>
                  </a:cubicBezTo>
                  <a:cubicBezTo>
                    <a:pt x="3429" y="3098"/>
                    <a:pt x="3429" y="3138"/>
                    <a:pt x="3446" y="3172"/>
                  </a:cubicBezTo>
                  <a:cubicBezTo>
                    <a:pt x="3446" y="3190"/>
                    <a:pt x="3481" y="3207"/>
                    <a:pt x="3503" y="3207"/>
                  </a:cubicBezTo>
                  <a:lnTo>
                    <a:pt x="3538" y="3207"/>
                  </a:lnTo>
                  <a:cubicBezTo>
                    <a:pt x="3573" y="3190"/>
                    <a:pt x="3590" y="3138"/>
                    <a:pt x="3573" y="3098"/>
                  </a:cubicBezTo>
                  <a:cubicBezTo>
                    <a:pt x="3555" y="3081"/>
                    <a:pt x="3538" y="3064"/>
                    <a:pt x="3503" y="3064"/>
                  </a:cubicBezTo>
                  <a:close/>
                  <a:moveTo>
                    <a:pt x="27688" y="3098"/>
                  </a:moveTo>
                  <a:cubicBezTo>
                    <a:pt x="27670" y="3120"/>
                    <a:pt x="27653" y="3172"/>
                    <a:pt x="27670" y="3207"/>
                  </a:cubicBezTo>
                  <a:cubicBezTo>
                    <a:pt x="27688" y="3229"/>
                    <a:pt x="27705" y="3246"/>
                    <a:pt x="27740" y="3246"/>
                  </a:cubicBezTo>
                  <a:cubicBezTo>
                    <a:pt x="27740" y="3246"/>
                    <a:pt x="27761" y="3229"/>
                    <a:pt x="27779" y="3229"/>
                  </a:cubicBezTo>
                  <a:cubicBezTo>
                    <a:pt x="27796" y="3207"/>
                    <a:pt x="27814" y="3155"/>
                    <a:pt x="27796" y="3138"/>
                  </a:cubicBezTo>
                  <a:cubicBezTo>
                    <a:pt x="27779" y="3098"/>
                    <a:pt x="27761" y="3098"/>
                    <a:pt x="27740" y="3098"/>
                  </a:cubicBezTo>
                  <a:close/>
                  <a:moveTo>
                    <a:pt x="3194" y="3246"/>
                  </a:moveTo>
                  <a:cubicBezTo>
                    <a:pt x="3177" y="3246"/>
                    <a:pt x="3155" y="3246"/>
                    <a:pt x="3155" y="3264"/>
                  </a:cubicBezTo>
                  <a:cubicBezTo>
                    <a:pt x="3120" y="3281"/>
                    <a:pt x="3103" y="3316"/>
                    <a:pt x="3120" y="3355"/>
                  </a:cubicBezTo>
                  <a:cubicBezTo>
                    <a:pt x="3137" y="3373"/>
                    <a:pt x="3155" y="3390"/>
                    <a:pt x="3194" y="3390"/>
                  </a:cubicBezTo>
                  <a:lnTo>
                    <a:pt x="3229" y="3390"/>
                  </a:lnTo>
                  <a:cubicBezTo>
                    <a:pt x="3264" y="3355"/>
                    <a:pt x="3264" y="3316"/>
                    <a:pt x="3246" y="3281"/>
                  </a:cubicBezTo>
                  <a:cubicBezTo>
                    <a:pt x="3229" y="3264"/>
                    <a:pt x="3211" y="3246"/>
                    <a:pt x="3194" y="3246"/>
                  </a:cubicBezTo>
                  <a:close/>
                  <a:moveTo>
                    <a:pt x="27888" y="3407"/>
                  </a:moveTo>
                  <a:cubicBezTo>
                    <a:pt x="27849" y="3425"/>
                    <a:pt x="27831" y="3481"/>
                    <a:pt x="27870" y="3516"/>
                  </a:cubicBezTo>
                  <a:cubicBezTo>
                    <a:pt x="27870" y="3534"/>
                    <a:pt x="27905" y="3555"/>
                    <a:pt x="27922" y="3555"/>
                  </a:cubicBezTo>
                  <a:cubicBezTo>
                    <a:pt x="27940" y="3555"/>
                    <a:pt x="27940" y="3555"/>
                    <a:pt x="27957" y="3534"/>
                  </a:cubicBezTo>
                  <a:cubicBezTo>
                    <a:pt x="27996" y="3516"/>
                    <a:pt x="28014" y="3464"/>
                    <a:pt x="27979" y="3447"/>
                  </a:cubicBezTo>
                  <a:cubicBezTo>
                    <a:pt x="27979" y="3407"/>
                    <a:pt x="27940" y="3407"/>
                    <a:pt x="27922" y="3407"/>
                  </a:cubicBezTo>
                  <a:close/>
                  <a:moveTo>
                    <a:pt x="2850" y="3447"/>
                  </a:moveTo>
                  <a:cubicBezTo>
                    <a:pt x="2811" y="3481"/>
                    <a:pt x="2794" y="3516"/>
                    <a:pt x="2829" y="3555"/>
                  </a:cubicBezTo>
                  <a:cubicBezTo>
                    <a:pt x="2829" y="3573"/>
                    <a:pt x="2868" y="3590"/>
                    <a:pt x="2885" y="3590"/>
                  </a:cubicBezTo>
                  <a:cubicBezTo>
                    <a:pt x="2902" y="3590"/>
                    <a:pt x="2902" y="3590"/>
                    <a:pt x="2920" y="3573"/>
                  </a:cubicBezTo>
                  <a:cubicBezTo>
                    <a:pt x="2959" y="3555"/>
                    <a:pt x="2959" y="3499"/>
                    <a:pt x="2937" y="3481"/>
                  </a:cubicBezTo>
                  <a:cubicBezTo>
                    <a:pt x="2937" y="3447"/>
                    <a:pt x="2902" y="3447"/>
                    <a:pt x="2885" y="3447"/>
                  </a:cubicBezTo>
                  <a:close/>
                  <a:moveTo>
                    <a:pt x="2541" y="3642"/>
                  </a:moveTo>
                  <a:cubicBezTo>
                    <a:pt x="2502" y="3682"/>
                    <a:pt x="2502" y="3716"/>
                    <a:pt x="2524" y="3751"/>
                  </a:cubicBezTo>
                  <a:cubicBezTo>
                    <a:pt x="2541" y="3773"/>
                    <a:pt x="2559" y="3790"/>
                    <a:pt x="2576" y="3790"/>
                  </a:cubicBezTo>
                  <a:cubicBezTo>
                    <a:pt x="2594" y="3790"/>
                    <a:pt x="2611" y="3790"/>
                    <a:pt x="2611" y="3773"/>
                  </a:cubicBezTo>
                  <a:cubicBezTo>
                    <a:pt x="2650" y="3751"/>
                    <a:pt x="2668" y="3699"/>
                    <a:pt x="2650" y="3682"/>
                  </a:cubicBezTo>
                  <a:cubicBezTo>
                    <a:pt x="2633" y="3642"/>
                    <a:pt x="2594" y="3642"/>
                    <a:pt x="2576" y="3642"/>
                  </a:cubicBezTo>
                  <a:close/>
                  <a:moveTo>
                    <a:pt x="28123" y="3699"/>
                  </a:moveTo>
                  <a:cubicBezTo>
                    <a:pt x="28105" y="3699"/>
                    <a:pt x="28088" y="3716"/>
                    <a:pt x="28088" y="3716"/>
                  </a:cubicBezTo>
                  <a:cubicBezTo>
                    <a:pt x="28049" y="3734"/>
                    <a:pt x="28031" y="3790"/>
                    <a:pt x="28066" y="3825"/>
                  </a:cubicBezTo>
                  <a:cubicBezTo>
                    <a:pt x="28066" y="3843"/>
                    <a:pt x="28105" y="3843"/>
                    <a:pt x="28123" y="3843"/>
                  </a:cubicBezTo>
                  <a:lnTo>
                    <a:pt x="28157" y="3843"/>
                  </a:lnTo>
                  <a:cubicBezTo>
                    <a:pt x="28197" y="3808"/>
                    <a:pt x="28197" y="3773"/>
                    <a:pt x="28175" y="3734"/>
                  </a:cubicBezTo>
                  <a:cubicBezTo>
                    <a:pt x="28157" y="3716"/>
                    <a:pt x="28140" y="3699"/>
                    <a:pt x="28123" y="3699"/>
                  </a:cubicBezTo>
                  <a:close/>
                  <a:moveTo>
                    <a:pt x="2232" y="3843"/>
                  </a:moveTo>
                  <a:cubicBezTo>
                    <a:pt x="2198" y="3882"/>
                    <a:pt x="2198" y="3917"/>
                    <a:pt x="2215" y="3951"/>
                  </a:cubicBezTo>
                  <a:cubicBezTo>
                    <a:pt x="2232" y="3969"/>
                    <a:pt x="2250" y="3990"/>
                    <a:pt x="2285" y="3990"/>
                  </a:cubicBezTo>
                  <a:cubicBezTo>
                    <a:pt x="2285" y="3990"/>
                    <a:pt x="2306" y="3990"/>
                    <a:pt x="2324" y="3969"/>
                  </a:cubicBezTo>
                  <a:cubicBezTo>
                    <a:pt x="2359" y="3951"/>
                    <a:pt x="2359" y="3899"/>
                    <a:pt x="2341" y="3882"/>
                  </a:cubicBezTo>
                  <a:cubicBezTo>
                    <a:pt x="2324" y="3843"/>
                    <a:pt x="2306" y="3843"/>
                    <a:pt x="2267" y="3843"/>
                  </a:cubicBezTo>
                  <a:close/>
                  <a:moveTo>
                    <a:pt x="28284" y="4008"/>
                  </a:moveTo>
                  <a:cubicBezTo>
                    <a:pt x="28249" y="4043"/>
                    <a:pt x="28249" y="4078"/>
                    <a:pt x="28266" y="4117"/>
                  </a:cubicBezTo>
                  <a:cubicBezTo>
                    <a:pt x="28284" y="4134"/>
                    <a:pt x="28305" y="4151"/>
                    <a:pt x="28340" y="4151"/>
                  </a:cubicBezTo>
                  <a:cubicBezTo>
                    <a:pt x="28340" y="4151"/>
                    <a:pt x="28358" y="4134"/>
                    <a:pt x="28375" y="4134"/>
                  </a:cubicBezTo>
                  <a:cubicBezTo>
                    <a:pt x="28414" y="4099"/>
                    <a:pt x="28414" y="4060"/>
                    <a:pt x="28392" y="4025"/>
                  </a:cubicBezTo>
                  <a:cubicBezTo>
                    <a:pt x="28375" y="4008"/>
                    <a:pt x="28358" y="4008"/>
                    <a:pt x="28340" y="4008"/>
                  </a:cubicBezTo>
                  <a:close/>
                  <a:moveTo>
                    <a:pt x="1980" y="4043"/>
                  </a:moveTo>
                  <a:cubicBezTo>
                    <a:pt x="1958" y="4043"/>
                    <a:pt x="1941" y="4043"/>
                    <a:pt x="1941" y="4060"/>
                  </a:cubicBezTo>
                  <a:cubicBezTo>
                    <a:pt x="1906" y="4078"/>
                    <a:pt x="1889" y="4134"/>
                    <a:pt x="1923" y="4151"/>
                  </a:cubicBezTo>
                  <a:cubicBezTo>
                    <a:pt x="1941" y="4186"/>
                    <a:pt x="1958" y="4186"/>
                    <a:pt x="1980" y="4186"/>
                  </a:cubicBezTo>
                  <a:cubicBezTo>
                    <a:pt x="1997" y="4186"/>
                    <a:pt x="2015" y="4186"/>
                    <a:pt x="2015" y="4169"/>
                  </a:cubicBezTo>
                  <a:cubicBezTo>
                    <a:pt x="2050" y="4151"/>
                    <a:pt x="2067" y="4117"/>
                    <a:pt x="2032" y="4078"/>
                  </a:cubicBezTo>
                  <a:cubicBezTo>
                    <a:pt x="2032" y="4060"/>
                    <a:pt x="1997" y="4043"/>
                    <a:pt x="1980" y="4043"/>
                  </a:cubicBezTo>
                  <a:close/>
                  <a:moveTo>
                    <a:pt x="1688" y="4260"/>
                  </a:moveTo>
                  <a:cubicBezTo>
                    <a:pt x="1671" y="4260"/>
                    <a:pt x="1654" y="4260"/>
                    <a:pt x="1632" y="4278"/>
                  </a:cubicBezTo>
                  <a:cubicBezTo>
                    <a:pt x="1615" y="4295"/>
                    <a:pt x="1597" y="4352"/>
                    <a:pt x="1632" y="4369"/>
                  </a:cubicBezTo>
                  <a:cubicBezTo>
                    <a:pt x="1632" y="4386"/>
                    <a:pt x="1671" y="4404"/>
                    <a:pt x="1688" y="4404"/>
                  </a:cubicBezTo>
                  <a:cubicBezTo>
                    <a:pt x="1706" y="4404"/>
                    <a:pt x="1723" y="4404"/>
                    <a:pt x="1723" y="4386"/>
                  </a:cubicBezTo>
                  <a:cubicBezTo>
                    <a:pt x="1762" y="4369"/>
                    <a:pt x="1762" y="4317"/>
                    <a:pt x="1741" y="4295"/>
                  </a:cubicBezTo>
                  <a:cubicBezTo>
                    <a:pt x="1723" y="4260"/>
                    <a:pt x="1706" y="4260"/>
                    <a:pt x="1688" y="4260"/>
                  </a:cubicBezTo>
                  <a:close/>
                  <a:moveTo>
                    <a:pt x="28558" y="4278"/>
                  </a:moveTo>
                  <a:cubicBezTo>
                    <a:pt x="28540" y="4278"/>
                    <a:pt x="28523" y="4295"/>
                    <a:pt x="28523" y="4295"/>
                  </a:cubicBezTo>
                  <a:cubicBezTo>
                    <a:pt x="28484" y="4334"/>
                    <a:pt x="28484" y="4369"/>
                    <a:pt x="28501" y="4404"/>
                  </a:cubicBezTo>
                  <a:cubicBezTo>
                    <a:pt x="28523" y="4426"/>
                    <a:pt x="28540" y="4426"/>
                    <a:pt x="28558" y="4426"/>
                  </a:cubicBezTo>
                  <a:cubicBezTo>
                    <a:pt x="28575" y="4426"/>
                    <a:pt x="28593" y="4426"/>
                    <a:pt x="28610" y="4404"/>
                  </a:cubicBezTo>
                  <a:cubicBezTo>
                    <a:pt x="28632" y="4386"/>
                    <a:pt x="28649" y="4352"/>
                    <a:pt x="28610" y="4317"/>
                  </a:cubicBezTo>
                  <a:cubicBezTo>
                    <a:pt x="28593" y="4295"/>
                    <a:pt x="28575" y="4278"/>
                    <a:pt x="28558" y="4278"/>
                  </a:cubicBezTo>
                  <a:close/>
                  <a:moveTo>
                    <a:pt x="1397" y="4478"/>
                  </a:moveTo>
                  <a:cubicBezTo>
                    <a:pt x="1380" y="4478"/>
                    <a:pt x="1362" y="4478"/>
                    <a:pt x="1345" y="4495"/>
                  </a:cubicBezTo>
                  <a:cubicBezTo>
                    <a:pt x="1327" y="4513"/>
                    <a:pt x="1306" y="4569"/>
                    <a:pt x="1345" y="4604"/>
                  </a:cubicBezTo>
                  <a:cubicBezTo>
                    <a:pt x="1362" y="4621"/>
                    <a:pt x="1380" y="4621"/>
                    <a:pt x="1397" y="4621"/>
                  </a:cubicBezTo>
                  <a:cubicBezTo>
                    <a:pt x="1414" y="4621"/>
                    <a:pt x="1436" y="4621"/>
                    <a:pt x="1436" y="4604"/>
                  </a:cubicBezTo>
                  <a:cubicBezTo>
                    <a:pt x="1471" y="4587"/>
                    <a:pt x="1471" y="4534"/>
                    <a:pt x="1454" y="4513"/>
                  </a:cubicBezTo>
                  <a:cubicBezTo>
                    <a:pt x="1436" y="4495"/>
                    <a:pt x="1414" y="4478"/>
                    <a:pt x="1397" y="4478"/>
                  </a:cubicBezTo>
                  <a:close/>
                  <a:moveTo>
                    <a:pt x="28793" y="4569"/>
                  </a:moveTo>
                  <a:cubicBezTo>
                    <a:pt x="28775" y="4569"/>
                    <a:pt x="28758" y="4569"/>
                    <a:pt x="28741" y="4587"/>
                  </a:cubicBezTo>
                  <a:cubicBezTo>
                    <a:pt x="28719" y="4604"/>
                    <a:pt x="28701" y="4661"/>
                    <a:pt x="28741" y="4678"/>
                  </a:cubicBezTo>
                  <a:cubicBezTo>
                    <a:pt x="28758" y="4695"/>
                    <a:pt x="28775" y="4713"/>
                    <a:pt x="28793" y="4713"/>
                  </a:cubicBezTo>
                  <a:cubicBezTo>
                    <a:pt x="28810" y="4713"/>
                    <a:pt x="28828" y="4695"/>
                    <a:pt x="28828" y="4695"/>
                  </a:cubicBezTo>
                  <a:cubicBezTo>
                    <a:pt x="28867" y="4661"/>
                    <a:pt x="28867" y="4621"/>
                    <a:pt x="28849" y="4587"/>
                  </a:cubicBezTo>
                  <a:cubicBezTo>
                    <a:pt x="28828" y="4569"/>
                    <a:pt x="28810" y="4569"/>
                    <a:pt x="28793" y="4569"/>
                  </a:cubicBezTo>
                  <a:close/>
                  <a:moveTo>
                    <a:pt x="1110" y="4713"/>
                  </a:moveTo>
                  <a:cubicBezTo>
                    <a:pt x="1110" y="4713"/>
                    <a:pt x="1088" y="4713"/>
                    <a:pt x="1071" y="4730"/>
                  </a:cubicBezTo>
                  <a:cubicBezTo>
                    <a:pt x="1036" y="4752"/>
                    <a:pt x="1036" y="4804"/>
                    <a:pt x="1053" y="4822"/>
                  </a:cubicBezTo>
                  <a:cubicBezTo>
                    <a:pt x="1071" y="4839"/>
                    <a:pt x="1088" y="4861"/>
                    <a:pt x="1110" y="4861"/>
                  </a:cubicBezTo>
                  <a:cubicBezTo>
                    <a:pt x="1127" y="4861"/>
                    <a:pt x="1145" y="4839"/>
                    <a:pt x="1162" y="4839"/>
                  </a:cubicBezTo>
                  <a:cubicBezTo>
                    <a:pt x="1197" y="4804"/>
                    <a:pt x="1197" y="4769"/>
                    <a:pt x="1179" y="4730"/>
                  </a:cubicBezTo>
                  <a:cubicBezTo>
                    <a:pt x="1162" y="4713"/>
                    <a:pt x="1145" y="4713"/>
                    <a:pt x="1110" y="4713"/>
                  </a:cubicBezTo>
                  <a:close/>
                  <a:moveTo>
                    <a:pt x="29028" y="4839"/>
                  </a:moveTo>
                  <a:cubicBezTo>
                    <a:pt x="29010" y="4839"/>
                    <a:pt x="28993" y="4839"/>
                    <a:pt x="28975" y="4861"/>
                  </a:cubicBezTo>
                  <a:cubicBezTo>
                    <a:pt x="28958" y="4878"/>
                    <a:pt x="28936" y="4930"/>
                    <a:pt x="28975" y="4970"/>
                  </a:cubicBezTo>
                  <a:cubicBezTo>
                    <a:pt x="28993" y="4970"/>
                    <a:pt x="29010" y="4987"/>
                    <a:pt x="29028" y="4987"/>
                  </a:cubicBezTo>
                  <a:cubicBezTo>
                    <a:pt x="29045" y="4987"/>
                    <a:pt x="29067" y="4987"/>
                    <a:pt x="29084" y="4970"/>
                  </a:cubicBezTo>
                  <a:cubicBezTo>
                    <a:pt x="29102" y="4930"/>
                    <a:pt x="29102" y="4896"/>
                    <a:pt x="29084" y="4861"/>
                  </a:cubicBezTo>
                  <a:cubicBezTo>
                    <a:pt x="29067" y="4839"/>
                    <a:pt x="29045" y="4839"/>
                    <a:pt x="29028" y="4839"/>
                  </a:cubicBezTo>
                  <a:close/>
                  <a:moveTo>
                    <a:pt x="853" y="4948"/>
                  </a:moveTo>
                  <a:cubicBezTo>
                    <a:pt x="836" y="4948"/>
                    <a:pt x="818" y="4948"/>
                    <a:pt x="801" y="4970"/>
                  </a:cubicBezTo>
                  <a:cubicBezTo>
                    <a:pt x="762" y="5004"/>
                    <a:pt x="762" y="5039"/>
                    <a:pt x="801" y="5078"/>
                  </a:cubicBezTo>
                  <a:cubicBezTo>
                    <a:pt x="801" y="5096"/>
                    <a:pt x="818" y="5096"/>
                    <a:pt x="853" y="5096"/>
                  </a:cubicBezTo>
                  <a:cubicBezTo>
                    <a:pt x="853" y="5096"/>
                    <a:pt x="870" y="5096"/>
                    <a:pt x="892" y="5078"/>
                  </a:cubicBezTo>
                  <a:cubicBezTo>
                    <a:pt x="927" y="5039"/>
                    <a:pt x="927" y="5004"/>
                    <a:pt x="892" y="4970"/>
                  </a:cubicBezTo>
                  <a:cubicBezTo>
                    <a:pt x="892" y="4948"/>
                    <a:pt x="870" y="4948"/>
                    <a:pt x="853" y="4948"/>
                  </a:cubicBezTo>
                  <a:close/>
                  <a:moveTo>
                    <a:pt x="29263" y="5113"/>
                  </a:moveTo>
                  <a:cubicBezTo>
                    <a:pt x="29245" y="5113"/>
                    <a:pt x="29228" y="5113"/>
                    <a:pt x="29228" y="5131"/>
                  </a:cubicBezTo>
                  <a:cubicBezTo>
                    <a:pt x="29193" y="5148"/>
                    <a:pt x="29193" y="5204"/>
                    <a:pt x="29210" y="5222"/>
                  </a:cubicBezTo>
                  <a:cubicBezTo>
                    <a:pt x="29228" y="5239"/>
                    <a:pt x="29245" y="5257"/>
                    <a:pt x="29263" y="5257"/>
                  </a:cubicBezTo>
                  <a:cubicBezTo>
                    <a:pt x="29284" y="5257"/>
                    <a:pt x="29302" y="5239"/>
                    <a:pt x="29319" y="5239"/>
                  </a:cubicBezTo>
                  <a:cubicBezTo>
                    <a:pt x="29354" y="5204"/>
                    <a:pt x="29354" y="5165"/>
                    <a:pt x="29319" y="5131"/>
                  </a:cubicBezTo>
                  <a:cubicBezTo>
                    <a:pt x="29302" y="5113"/>
                    <a:pt x="29284" y="5113"/>
                    <a:pt x="29263" y="5113"/>
                  </a:cubicBezTo>
                  <a:close/>
                  <a:moveTo>
                    <a:pt x="583" y="5204"/>
                  </a:moveTo>
                  <a:cubicBezTo>
                    <a:pt x="566" y="5204"/>
                    <a:pt x="544" y="5204"/>
                    <a:pt x="527" y="5222"/>
                  </a:cubicBezTo>
                  <a:cubicBezTo>
                    <a:pt x="509" y="5257"/>
                    <a:pt x="509" y="5296"/>
                    <a:pt x="527" y="5331"/>
                  </a:cubicBezTo>
                  <a:cubicBezTo>
                    <a:pt x="544" y="5348"/>
                    <a:pt x="566" y="5348"/>
                    <a:pt x="583" y="5348"/>
                  </a:cubicBezTo>
                  <a:cubicBezTo>
                    <a:pt x="601" y="5348"/>
                    <a:pt x="618" y="5331"/>
                    <a:pt x="635" y="5331"/>
                  </a:cubicBezTo>
                  <a:cubicBezTo>
                    <a:pt x="675" y="5296"/>
                    <a:pt x="675" y="5257"/>
                    <a:pt x="635" y="5222"/>
                  </a:cubicBezTo>
                  <a:cubicBezTo>
                    <a:pt x="618" y="5204"/>
                    <a:pt x="601" y="5204"/>
                    <a:pt x="583" y="5204"/>
                  </a:cubicBezTo>
                  <a:close/>
                  <a:moveTo>
                    <a:pt x="29519" y="5365"/>
                  </a:moveTo>
                  <a:cubicBezTo>
                    <a:pt x="29502" y="5365"/>
                    <a:pt x="29480" y="5383"/>
                    <a:pt x="29463" y="5405"/>
                  </a:cubicBezTo>
                  <a:cubicBezTo>
                    <a:pt x="29445" y="5422"/>
                    <a:pt x="29428" y="5474"/>
                    <a:pt x="29463" y="5492"/>
                  </a:cubicBezTo>
                  <a:cubicBezTo>
                    <a:pt x="29480" y="5513"/>
                    <a:pt x="29502" y="5513"/>
                    <a:pt x="29519" y="5513"/>
                  </a:cubicBezTo>
                  <a:cubicBezTo>
                    <a:pt x="29537" y="5513"/>
                    <a:pt x="29554" y="5513"/>
                    <a:pt x="29572" y="5492"/>
                  </a:cubicBezTo>
                  <a:cubicBezTo>
                    <a:pt x="29589" y="5474"/>
                    <a:pt x="29589" y="5422"/>
                    <a:pt x="29572" y="5405"/>
                  </a:cubicBezTo>
                  <a:cubicBezTo>
                    <a:pt x="29554" y="5383"/>
                    <a:pt x="29537" y="5365"/>
                    <a:pt x="29519" y="5365"/>
                  </a:cubicBezTo>
                  <a:close/>
                  <a:moveTo>
                    <a:pt x="327" y="5457"/>
                  </a:moveTo>
                  <a:cubicBezTo>
                    <a:pt x="309" y="5457"/>
                    <a:pt x="292" y="5474"/>
                    <a:pt x="274" y="5492"/>
                  </a:cubicBezTo>
                  <a:cubicBezTo>
                    <a:pt x="257" y="5513"/>
                    <a:pt x="257" y="5566"/>
                    <a:pt x="292" y="5583"/>
                  </a:cubicBezTo>
                  <a:cubicBezTo>
                    <a:pt x="292" y="5600"/>
                    <a:pt x="309" y="5600"/>
                    <a:pt x="327" y="5600"/>
                  </a:cubicBezTo>
                  <a:cubicBezTo>
                    <a:pt x="348" y="5600"/>
                    <a:pt x="366" y="5600"/>
                    <a:pt x="383" y="5583"/>
                  </a:cubicBezTo>
                  <a:cubicBezTo>
                    <a:pt x="418" y="5566"/>
                    <a:pt x="418" y="5513"/>
                    <a:pt x="383" y="5474"/>
                  </a:cubicBezTo>
                  <a:cubicBezTo>
                    <a:pt x="366" y="5474"/>
                    <a:pt x="348" y="5457"/>
                    <a:pt x="327" y="5457"/>
                  </a:cubicBezTo>
                  <a:close/>
                  <a:moveTo>
                    <a:pt x="29772" y="5640"/>
                  </a:moveTo>
                  <a:cubicBezTo>
                    <a:pt x="29754" y="5640"/>
                    <a:pt x="29737" y="5640"/>
                    <a:pt x="29720" y="5657"/>
                  </a:cubicBezTo>
                  <a:cubicBezTo>
                    <a:pt x="29680" y="5692"/>
                    <a:pt x="29680" y="5731"/>
                    <a:pt x="29720" y="5766"/>
                  </a:cubicBezTo>
                  <a:cubicBezTo>
                    <a:pt x="29737" y="5766"/>
                    <a:pt x="29754" y="5783"/>
                    <a:pt x="29772" y="5783"/>
                  </a:cubicBezTo>
                  <a:cubicBezTo>
                    <a:pt x="29789" y="5783"/>
                    <a:pt x="29807" y="5783"/>
                    <a:pt x="29807" y="5766"/>
                  </a:cubicBezTo>
                  <a:cubicBezTo>
                    <a:pt x="29846" y="5731"/>
                    <a:pt x="29846" y="5692"/>
                    <a:pt x="29828" y="5657"/>
                  </a:cubicBezTo>
                  <a:cubicBezTo>
                    <a:pt x="29807" y="5640"/>
                    <a:pt x="29789" y="5640"/>
                    <a:pt x="29772" y="5640"/>
                  </a:cubicBezTo>
                  <a:close/>
                  <a:moveTo>
                    <a:pt x="74" y="5709"/>
                  </a:moveTo>
                  <a:cubicBezTo>
                    <a:pt x="57" y="5709"/>
                    <a:pt x="39" y="5731"/>
                    <a:pt x="22" y="5748"/>
                  </a:cubicBezTo>
                  <a:cubicBezTo>
                    <a:pt x="0" y="5766"/>
                    <a:pt x="0" y="5818"/>
                    <a:pt x="22" y="5840"/>
                  </a:cubicBezTo>
                  <a:cubicBezTo>
                    <a:pt x="39" y="5857"/>
                    <a:pt x="57" y="5857"/>
                    <a:pt x="74" y="5857"/>
                  </a:cubicBezTo>
                  <a:cubicBezTo>
                    <a:pt x="92" y="5857"/>
                    <a:pt x="109" y="5857"/>
                    <a:pt x="131" y="5840"/>
                  </a:cubicBezTo>
                  <a:cubicBezTo>
                    <a:pt x="166" y="5818"/>
                    <a:pt x="166" y="5766"/>
                    <a:pt x="131" y="5748"/>
                  </a:cubicBezTo>
                  <a:cubicBezTo>
                    <a:pt x="109" y="5731"/>
                    <a:pt x="92" y="5709"/>
                    <a:pt x="74" y="5709"/>
                  </a:cubicBezTo>
                  <a:close/>
                  <a:moveTo>
                    <a:pt x="30024" y="5892"/>
                  </a:moveTo>
                  <a:cubicBezTo>
                    <a:pt x="30007" y="5892"/>
                    <a:pt x="29989" y="5909"/>
                    <a:pt x="29972" y="5909"/>
                  </a:cubicBezTo>
                  <a:cubicBezTo>
                    <a:pt x="29937" y="5949"/>
                    <a:pt x="29937" y="5983"/>
                    <a:pt x="29972" y="6018"/>
                  </a:cubicBezTo>
                  <a:cubicBezTo>
                    <a:pt x="29989" y="6036"/>
                    <a:pt x="30007" y="6036"/>
                    <a:pt x="30024" y="6036"/>
                  </a:cubicBezTo>
                  <a:cubicBezTo>
                    <a:pt x="30046" y="6036"/>
                    <a:pt x="30063" y="6036"/>
                    <a:pt x="30081" y="6018"/>
                  </a:cubicBezTo>
                  <a:cubicBezTo>
                    <a:pt x="30098" y="5983"/>
                    <a:pt x="30098" y="5949"/>
                    <a:pt x="30081" y="5909"/>
                  </a:cubicBezTo>
                  <a:cubicBezTo>
                    <a:pt x="30063" y="5909"/>
                    <a:pt x="30046" y="5892"/>
                    <a:pt x="30024" y="5892"/>
                  </a:cubicBezTo>
                  <a:close/>
                  <a:moveTo>
                    <a:pt x="30281" y="6144"/>
                  </a:moveTo>
                  <a:cubicBezTo>
                    <a:pt x="30263" y="6144"/>
                    <a:pt x="30242" y="6166"/>
                    <a:pt x="30224" y="6166"/>
                  </a:cubicBezTo>
                  <a:cubicBezTo>
                    <a:pt x="30207" y="6201"/>
                    <a:pt x="30207" y="6253"/>
                    <a:pt x="30224" y="6275"/>
                  </a:cubicBezTo>
                  <a:cubicBezTo>
                    <a:pt x="30242" y="6292"/>
                    <a:pt x="30263" y="6292"/>
                    <a:pt x="30281" y="6292"/>
                  </a:cubicBezTo>
                  <a:cubicBezTo>
                    <a:pt x="30298" y="6292"/>
                    <a:pt x="30316" y="6292"/>
                    <a:pt x="30333" y="6275"/>
                  </a:cubicBezTo>
                  <a:cubicBezTo>
                    <a:pt x="30351" y="6236"/>
                    <a:pt x="30351" y="6201"/>
                    <a:pt x="30333" y="6166"/>
                  </a:cubicBezTo>
                  <a:cubicBezTo>
                    <a:pt x="30316" y="6166"/>
                    <a:pt x="30298" y="6144"/>
                    <a:pt x="30281" y="6144"/>
                  </a:cubicBezTo>
                  <a:close/>
                  <a:moveTo>
                    <a:pt x="30533" y="6401"/>
                  </a:moveTo>
                  <a:cubicBezTo>
                    <a:pt x="30516" y="6401"/>
                    <a:pt x="30498" y="6419"/>
                    <a:pt x="30481" y="6419"/>
                  </a:cubicBezTo>
                  <a:cubicBezTo>
                    <a:pt x="30459" y="6453"/>
                    <a:pt x="30459" y="6510"/>
                    <a:pt x="30498" y="6527"/>
                  </a:cubicBezTo>
                  <a:cubicBezTo>
                    <a:pt x="30498" y="6545"/>
                    <a:pt x="30516" y="6545"/>
                    <a:pt x="30533" y="6545"/>
                  </a:cubicBezTo>
                  <a:cubicBezTo>
                    <a:pt x="30551" y="6545"/>
                    <a:pt x="30568" y="6545"/>
                    <a:pt x="30590" y="6527"/>
                  </a:cubicBezTo>
                  <a:cubicBezTo>
                    <a:pt x="30625" y="6492"/>
                    <a:pt x="30625" y="6453"/>
                    <a:pt x="30590" y="6419"/>
                  </a:cubicBezTo>
                  <a:cubicBezTo>
                    <a:pt x="30568" y="6419"/>
                    <a:pt x="30551" y="6401"/>
                    <a:pt x="30533" y="6401"/>
                  </a:cubicBezTo>
                  <a:close/>
                  <a:moveTo>
                    <a:pt x="30807" y="6636"/>
                  </a:moveTo>
                  <a:cubicBezTo>
                    <a:pt x="30786" y="6636"/>
                    <a:pt x="30768" y="6653"/>
                    <a:pt x="30751" y="6671"/>
                  </a:cubicBezTo>
                  <a:cubicBezTo>
                    <a:pt x="30733" y="6688"/>
                    <a:pt x="30733" y="6745"/>
                    <a:pt x="30768" y="6762"/>
                  </a:cubicBezTo>
                  <a:cubicBezTo>
                    <a:pt x="30768" y="6780"/>
                    <a:pt x="30786" y="6780"/>
                    <a:pt x="30807" y="6780"/>
                  </a:cubicBezTo>
                  <a:cubicBezTo>
                    <a:pt x="30825" y="6780"/>
                    <a:pt x="30860" y="6780"/>
                    <a:pt x="30860" y="6762"/>
                  </a:cubicBezTo>
                  <a:cubicBezTo>
                    <a:pt x="30894" y="6727"/>
                    <a:pt x="30894" y="6688"/>
                    <a:pt x="30860" y="6653"/>
                  </a:cubicBezTo>
                  <a:cubicBezTo>
                    <a:pt x="30842" y="6653"/>
                    <a:pt x="30825" y="6636"/>
                    <a:pt x="30807" y="6636"/>
                  </a:cubicBezTo>
                  <a:close/>
                  <a:moveTo>
                    <a:pt x="31095" y="6871"/>
                  </a:moveTo>
                  <a:cubicBezTo>
                    <a:pt x="31060" y="6871"/>
                    <a:pt x="31042" y="6888"/>
                    <a:pt x="31042" y="6906"/>
                  </a:cubicBezTo>
                  <a:cubicBezTo>
                    <a:pt x="31003" y="6928"/>
                    <a:pt x="31003" y="6980"/>
                    <a:pt x="31042" y="6997"/>
                  </a:cubicBezTo>
                  <a:cubicBezTo>
                    <a:pt x="31060" y="7015"/>
                    <a:pt x="31077" y="7015"/>
                    <a:pt x="31095" y="7015"/>
                  </a:cubicBezTo>
                  <a:cubicBezTo>
                    <a:pt x="31112" y="7015"/>
                    <a:pt x="31134" y="7015"/>
                    <a:pt x="31134" y="6997"/>
                  </a:cubicBezTo>
                  <a:cubicBezTo>
                    <a:pt x="31169" y="6962"/>
                    <a:pt x="31169" y="6928"/>
                    <a:pt x="31134" y="6888"/>
                  </a:cubicBezTo>
                  <a:cubicBezTo>
                    <a:pt x="31112" y="6888"/>
                    <a:pt x="31095" y="6871"/>
                    <a:pt x="31095" y="6871"/>
                  </a:cubicBezTo>
                  <a:close/>
                  <a:moveTo>
                    <a:pt x="31295" y="7163"/>
                  </a:moveTo>
                  <a:cubicBezTo>
                    <a:pt x="31243" y="7180"/>
                    <a:pt x="31221" y="7215"/>
                    <a:pt x="31243" y="7254"/>
                  </a:cubicBezTo>
                  <a:cubicBezTo>
                    <a:pt x="31243" y="7289"/>
                    <a:pt x="31277" y="7306"/>
                    <a:pt x="31312" y="7306"/>
                  </a:cubicBezTo>
                  <a:lnTo>
                    <a:pt x="31330" y="7306"/>
                  </a:lnTo>
                  <a:cubicBezTo>
                    <a:pt x="31369" y="7289"/>
                    <a:pt x="31386" y="7254"/>
                    <a:pt x="31386" y="7215"/>
                  </a:cubicBezTo>
                  <a:cubicBezTo>
                    <a:pt x="31369" y="7180"/>
                    <a:pt x="31330" y="7163"/>
                    <a:pt x="31312" y="7163"/>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59"/>
            <p:cNvSpPr/>
            <p:nvPr/>
          </p:nvSpPr>
          <p:spPr>
            <a:xfrm rot="-5400000">
              <a:off x="6595283" y="1996624"/>
              <a:ext cx="5619746" cy="1156606"/>
            </a:xfrm>
            <a:custGeom>
              <a:avLst/>
              <a:gdLst/>
              <a:ahLst/>
              <a:cxnLst/>
              <a:rect l="l" t="t" r="r" b="b"/>
              <a:pathLst>
                <a:path w="31422" h="7089" extrusionOk="0">
                  <a:moveTo>
                    <a:pt x="23933" y="0"/>
                  </a:moveTo>
                  <a:cubicBezTo>
                    <a:pt x="23898" y="0"/>
                    <a:pt x="23863" y="35"/>
                    <a:pt x="23863" y="74"/>
                  </a:cubicBezTo>
                  <a:cubicBezTo>
                    <a:pt x="23881" y="109"/>
                    <a:pt x="23898" y="144"/>
                    <a:pt x="23933" y="144"/>
                  </a:cubicBezTo>
                  <a:lnTo>
                    <a:pt x="23950" y="144"/>
                  </a:lnTo>
                  <a:cubicBezTo>
                    <a:pt x="23990" y="144"/>
                    <a:pt x="24024" y="109"/>
                    <a:pt x="24007" y="74"/>
                  </a:cubicBezTo>
                  <a:cubicBezTo>
                    <a:pt x="24007" y="35"/>
                    <a:pt x="23990" y="0"/>
                    <a:pt x="23933" y="0"/>
                  </a:cubicBezTo>
                  <a:close/>
                  <a:moveTo>
                    <a:pt x="24298" y="0"/>
                  </a:moveTo>
                  <a:cubicBezTo>
                    <a:pt x="24259" y="0"/>
                    <a:pt x="24242" y="35"/>
                    <a:pt x="24224" y="74"/>
                  </a:cubicBezTo>
                  <a:cubicBezTo>
                    <a:pt x="24224" y="109"/>
                    <a:pt x="24259" y="144"/>
                    <a:pt x="24298" y="144"/>
                  </a:cubicBezTo>
                  <a:cubicBezTo>
                    <a:pt x="24351" y="144"/>
                    <a:pt x="24368" y="109"/>
                    <a:pt x="24368" y="74"/>
                  </a:cubicBezTo>
                  <a:cubicBezTo>
                    <a:pt x="24385" y="35"/>
                    <a:pt x="24351" y="0"/>
                    <a:pt x="24316" y="0"/>
                  </a:cubicBezTo>
                  <a:close/>
                  <a:moveTo>
                    <a:pt x="23572" y="35"/>
                  </a:moveTo>
                  <a:cubicBezTo>
                    <a:pt x="23537" y="53"/>
                    <a:pt x="23498" y="92"/>
                    <a:pt x="23515" y="127"/>
                  </a:cubicBezTo>
                  <a:cubicBezTo>
                    <a:pt x="23515" y="161"/>
                    <a:pt x="23554" y="183"/>
                    <a:pt x="23589" y="183"/>
                  </a:cubicBezTo>
                  <a:cubicBezTo>
                    <a:pt x="23624" y="183"/>
                    <a:pt x="23663" y="144"/>
                    <a:pt x="23646" y="109"/>
                  </a:cubicBezTo>
                  <a:cubicBezTo>
                    <a:pt x="23646" y="74"/>
                    <a:pt x="23624" y="35"/>
                    <a:pt x="23589" y="35"/>
                  </a:cubicBezTo>
                  <a:close/>
                  <a:moveTo>
                    <a:pt x="24660" y="35"/>
                  </a:moveTo>
                  <a:cubicBezTo>
                    <a:pt x="24625" y="35"/>
                    <a:pt x="24603" y="53"/>
                    <a:pt x="24586" y="92"/>
                  </a:cubicBezTo>
                  <a:cubicBezTo>
                    <a:pt x="24586" y="127"/>
                    <a:pt x="24603" y="183"/>
                    <a:pt x="24660" y="183"/>
                  </a:cubicBezTo>
                  <a:cubicBezTo>
                    <a:pt x="24694" y="183"/>
                    <a:pt x="24734" y="161"/>
                    <a:pt x="24734" y="127"/>
                  </a:cubicBezTo>
                  <a:cubicBezTo>
                    <a:pt x="24751" y="74"/>
                    <a:pt x="24712" y="35"/>
                    <a:pt x="24677" y="35"/>
                  </a:cubicBezTo>
                  <a:close/>
                  <a:moveTo>
                    <a:pt x="23211" y="109"/>
                  </a:moveTo>
                  <a:cubicBezTo>
                    <a:pt x="23171" y="127"/>
                    <a:pt x="23154" y="161"/>
                    <a:pt x="23154" y="201"/>
                  </a:cubicBezTo>
                  <a:cubicBezTo>
                    <a:pt x="23154" y="235"/>
                    <a:pt x="23189" y="253"/>
                    <a:pt x="23228" y="253"/>
                  </a:cubicBezTo>
                  <a:lnTo>
                    <a:pt x="23245" y="253"/>
                  </a:lnTo>
                  <a:cubicBezTo>
                    <a:pt x="23280" y="235"/>
                    <a:pt x="23298" y="201"/>
                    <a:pt x="23298" y="161"/>
                  </a:cubicBezTo>
                  <a:cubicBezTo>
                    <a:pt x="23280" y="127"/>
                    <a:pt x="23263" y="109"/>
                    <a:pt x="23228" y="109"/>
                  </a:cubicBezTo>
                  <a:close/>
                  <a:moveTo>
                    <a:pt x="25021" y="109"/>
                  </a:moveTo>
                  <a:cubicBezTo>
                    <a:pt x="24986" y="109"/>
                    <a:pt x="24951" y="144"/>
                    <a:pt x="24951" y="161"/>
                  </a:cubicBezTo>
                  <a:cubicBezTo>
                    <a:pt x="24929" y="201"/>
                    <a:pt x="24951" y="253"/>
                    <a:pt x="25003" y="253"/>
                  </a:cubicBezTo>
                  <a:lnTo>
                    <a:pt x="25021" y="253"/>
                  </a:lnTo>
                  <a:cubicBezTo>
                    <a:pt x="25038" y="253"/>
                    <a:pt x="25077" y="235"/>
                    <a:pt x="25095" y="218"/>
                  </a:cubicBezTo>
                  <a:cubicBezTo>
                    <a:pt x="25095" y="161"/>
                    <a:pt x="25077" y="127"/>
                    <a:pt x="25038" y="127"/>
                  </a:cubicBezTo>
                  <a:cubicBezTo>
                    <a:pt x="25038" y="109"/>
                    <a:pt x="25021" y="109"/>
                    <a:pt x="25021" y="109"/>
                  </a:cubicBezTo>
                  <a:close/>
                  <a:moveTo>
                    <a:pt x="14434" y="201"/>
                  </a:moveTo>
                  <a:cubicBezTo>
                    <a:pt x="14399" y="201"/>
                    <a:pt x="14360" y="235"/>
                    <a:pt x="14360" y="292"/>
                  </a:cubicBezTo>
                  <a:cubicBezTo>
                    <a:pt x="14360" y="327"/>
                    <a:pt x="14399" y="344"/>
                    <a:pt x="14434" y="344"/>
                  </a:cubicBezTo>
                  <a:cubicBezTo>
                    <a:pt x="14486" y="344"/>
                    <a:pt x="14508" y="309"/>
                    <a:pt x="14508" y="270"/>
                  </a:cubicBezTo>
                  <a:cubicBezTo>
                    <a:pt x="14508" y="235"/>
                    <a:pt x="14469" y="201"/>
                    <a:pt x="14434" y="201"/>
                  </a:cubicBezTo>
                  <a:close/>
                  <a:moveTo>
                    <a:pt x="14795" y="201"/>
                  </a:moveTo>
                  <a:cubicBezTo>
                    <a:pt x="14760" y="201"/>
                    <a:pt x="14726" y="235"/>
                    <a:pt x="14726" y="270"/>
                  </a:cubicBezTo>
                  <a:cubicBezTo>
                    <a:pt x="14726" y="309"/>
                    <a:pt x="14760" y="344"/>
                    <a:pt x="14795" y="344"/>
                  </a:cubicBezTo>
                  <a:cubicBezTo>
                    <a:pt x="14834" y="344"/>
                    <a:pt x="14869" y="327"/>
                    <a:pt x="14869" y="270"/>
                  </a:cubicBezTo>
                  <a:cubicBezTo>
                    <a:pt x="14869" y="235"/>
                    <a:pt x="14834" y="201"/>
                    <a:pt x="14795" y="201"/>
                  </a:cubicBezTo>
                  <a:close/>
                  <a:moveTo>
                    <a:pt x="22845" y="201"/>
                  </a:moveTo>
                  <a:cubicBezTo>
                    <a:pt x="22810" y="218"/>
                    <a:pt x="22793" y="253"/>
                    <a:pt x="22810" y="292"/>
                  </a:cubicBezTo>
                  <a:cubicBezTo>
                    <a:pt x="22810" y="327"/>
                    <a:pt x="22845" y="344"/>
                    <a:pt x="22884" y="344"/>
                  </a:cubicBezTo>
                  <a:lnTo>
                    <a:pt x="22902" y="344"/>
                  </a:lnTo>
                  <a:cubicBezTo>
                    <a:pt x="22936" y="327"/>
                    <a:pt x="22954" y="292"/>
                    <a:pt x="22936" y="253"/>
                  </a:cubicBezTo>
                  <a:cubicBezTo>
                    <a:pt x="22936" y="218"/>
                    <a:pt x="22902" y="201"/>
                    <a:pt x="22884" y="201"/>
                  </a:cubicBezTo>
                  <a:close/>
                  <a:moveTo>
                    <a:pt x="14073" y="235"/>
                  </a:moveTo>
                  <a:cubicBezTo>
                    <a:pt x="14016" y="253"/>
                    <a:pt x="13999" y="292"/>
                    <a:pt x="13999" y="327"/>
                  </a:cubicBezTo>
                  <a:cubicBezTo>
                    <a:pt x="14016" y="362"/>
                    <a:pt x="14034" y="379"/>
                    <a:pt x="14073" y="379"/>
                  </a:cubicBezTo>
                  <a:lnTo>
                    <a:pt x="14090" y="379"/>
                  </a:lnTo>
                  <a:cubicBezTo>
                    <a:pt x="14125" y="379"/>
                    <a:pt x="14143" y="344"/>
                    <a:pt x="14143" y="309"/>
                  </a:cubicBezTo>
                  <a:cubicBezTo>
                    <a:pt x="14143" y="270"/>
                    <a:pt x="14108" y="235"/>
                    <a:pt x="14073" y="235"/>
                  </a:cubicBezTo>
                  <a:close/>
                  <a:moveTo>
                    <a:pt x="15161" y="235"/>
                  </a:moveTo>
                  <a:cubicBezTo>
                    <a:pt x="15122" y="235"/>
                    <a:pt x="15087" y="270"/>
                    <a:pt x="15087" y="309"/>
                  </a:cubicBezTo>
                  <a:cubicBezTo>
                    <a:pt x="15087" y="344"/>
                    <a:pt x="15104" y="379"/>
                    <a:pt x="15139" y="379"/>
                  </a:cubicBezTo>
                  <a:lnTo>
                    <a:pt x="15161" y="379"/>
                  </a:lnTo>
                  <a:cubicBezTo>
                    <a:pt x="15196" y="379"/>
                    <a:pt x="15230" y="362"/>
                    <a:pt x="15230" y="327"/>
                  </a:cubicBezTo>
                  <a:cubicBezTo>
                    <a:pt x="15230" y="292"/>
                    <a:pt x="15213" y="253"/>
                    <a:pt x="15178" y="235"/>
                  </a:cubicBezTo>
                  <a:close/>
                  <a:moveTo>
                    <a:pt x="25347" y="253"/>
                  </a:moveTo>
                  <a:cubicBezTo>
                    <a:pt x="25330" y="253"/>
                    <a:pt x="25295" y="270"/>
                    <a:pt x="25295" y="292"/>
                  </a:cubicBezTo>
                  <a:cubicBezTo>
                    <a:pt x="25277" y="327"/>
                    <a:pt x="25295" y="362"/>
                    <a:pt x="25330" y="379"/>
                  </a:cubicBezTo>
                  <a:cubicBezTo>
                    <a:pt x="25330" y="401"/>
                    <a:pt x="25347" y="401"/>
                    <a:pt x="25347" y="401"/>
                  </a:cubicBezTo>
                  <a:cubicBezTo>
                    <a:pt x="25386" y="401"/>
                    <a:pt x="25404" y="379"/>
                    <a:pt x="25421" y="362"/>
                  </a:cubicBezTo>
                  <a:cubicBezTo>
                    <a:pt x="25438" y="327"/>
                    <a:pt x="25421" y="270"/>
                    <a:pt x="25386" y="253"/>
                  </a:cubicBezTo>
                  <a:close/>
                  <a:moveTo>
                    <a:pt x="13707" y="309"/>
                  </a:moveTo>
                  <a:cubicBezTo>
                    <a:pt x="13673" y="309"/>
                    <a:pt x="13638" y="344"/>
                    <a:pt x="13655" y="379"/>
                  </a:cubicBezTo>
                  <a:cubicBezTo>
                    <a:pt x="13655" y="418"/>
                    <a:pt x="13690" y="453"/>
                    <a:pt x="13707" y="453"/>
                  </a:cubicBezTo>
                  <a:lnTo>
                    <a:pt x="13725" y="436"/>
                  </a:lnTo>
                  <a:cubicBezTo>
                    <a:pt x="13764" y="436"/>
                    <a:pt x="13799" y="401"/>
                    <a:pt x="13781" y="362"/>
                  </a:cubicBezTo>
                  <a:cubicBezTo>
                    <a:pt x="13781" y="327"/>
                    <a:pt x="13747" y="309"/>
                    <a:pt x="13707" y="309"/>
                  </a:cubicBezTo>
                  <a:close/>
                  <a:moveTo>
                    <a:pt x="22536" y="309"/>
                  </a:moveTo>
                  <a:cubicBezTo>
                    <a:pt x="22519" y="309"/>
                    <a:pt x="22519" y="327"/>
                    <a:pt x="22501" y="327"/>
                  </a:cubicBezTo>
                  <a:cubicBezTo>
                    <a:pt x="22467" y="327"/>
                    <a:pt x="22449" y="379"/>
                    <a:pt x="22467" y="418"/>
                  </a:cubicBezTo>
                  <a:cubicBezTo>
                    <a:pt x="22467" y="436"/>
                    <a:pt x="22501" y="470"/>
                    <a:pt x="22536" y="470"/>
                  </a:cubicBezTo>
                  <a:lnTo>
                    <a:pt x="22558" y="453"/>
                  </a:lnTo>
                  <a:cubicBezTo>
                    <a:pt x="22593" y="453"/>
                    <a:pt x="22610" y="401"/>
                    <a:pt x="22593" y="362"/>
                  </a:cubicBezTo>
                  <a:cubicBezTo>
                    <a:pt x="22593" y="344"/>
                    <a:pt x="22558" y="309"/>
                    <a:pt x="22536" y="309"/>
                  </a:cubicBezTo>
                  <a:close/>
                  <a:moveTo>
                    <a:pt x="15504" y="344"/>
                  </a:moveTo>
                  <a:cubicBezTo>
                    <a:pt x="15487" y="344"/>
                    <a:pt x="15448" y="362"/>
                    <a:pt x="15430" y="379"/>
                  </a:cubicBezTo>
                  <a:cubicBezTo>
                    <a:pt x="15430" y="418"/>
                    <a:pt x="15430" y="470"/>
                    <a:pt x="15465" y="488"/>
                  </a:cubicBezTo>
                  <a:lnTo>
                    <a:pt x="15504" y="488"/>
                  </a:lnTo>
                  <a:cubicBezTo>
                    <a:pt x="15539" y="488"/>
                    <a:pt x="15557" y="470"/>
                    <a:pt x="15574" y="453"/>
                  </a:cubicBezTo>
                  <a:cubicBezTo>
                    <a:pt x="15596" y="418"/>
                    <a:pt x="15574" y="362"/>
                    <a:pt x="15539" y="344"/>
                  </a:cubicBezTo>
                  <a:close/>
                  <a:moveTo>
                    <a:pt x="13346" y="379"/>
                  </a:moveTo>
                  <a:cubicBezTo>
                    <a:pt x="13311" y="401"/>
                    <a:pt x="13290" y="436"/>
                    <a:pt x="13290" y="470"/>
                  </a:cubicBezTo>
                  <a:cubicBezTo>
                    <a:pt x="13311" y="510"/>
                    <a:pt x="13329" y="527"/>
                    <a:pt x="13364" y="527"/>
                  </a:cubicBezTo>
                  <a:lnTo>
                    <a:pt x="13381" y="527"/>
                  </a:lnTo>
                  <a:cubicBezTo>
                    <a:pt x="13420" y="510"/>
                    <a:pt x="13438" y="470"/>
                    <a:pt x="13438" y="436"/>
                  </a:cubicBezTo>
                  <a:cubicBezTo>
                    <a:pt x="13420" y="401"/>
                    <a:pt x="13398" y="379"/>
                    <a:pt x="13364" y="379"/>
                  </a:cubicBezTo>
                  <a:close/>
                  <a:moveTo>
                    <a:pt x="25673" y="436"/>
                  </a:moveTo>
                  <a:cubicBezTo>
                    <a:pt x="25639" y="436"/>
                    <a:pt x="25621" y="436"/>
                    <a:pt x="25604" y="453"/>
                  </a:cubicBezTo>
                  <a:cubicBezTo>
                    <a:pt x="25582" y="488"/>
                    <a:pt x="25604" y="544"/>
                    <a:pt x="25639" y="562"/>
                  </a:cubicBezTo>
                  <a:cubicBezTo>
                    <a:pt x="25639" y="562"/>
                    <a:pt x="25656" y="579"/>
                    <a:pt x="25673" y="579"/>
                  </a:cubicBezTo>
                  <a:cubicBezTo>
                    <a:pt x="25691" y="579"/>
                    <a:pt x="25713" y="562"/>
                    <a:pt x="25730" y="544"/>
                  </a:cubicBezTo>
                  <a:cubicBezTo>
                    <a:pt x="25747" y="510"/>
                    <a:pt x="25747" y="453"/>
                    <a:pt x="25713" y="436"/>
                  </a:cubicBezTo>
                  <a:close/>
                  <a:moveTo>
                    <a:pt x="22158" y="453"/>
                  </a:moveTo>
                  <a:cubicBezTo>
                    <a:pt x="22123" y="470"/>
                    <a:pt x="22101" y="510"/>
                    <a:pt x="22123" y="544"/>
                  </a:cubicBezTo>
                  <a:cubicBezTo>
                    <a:pt x="22140" y="579"/>
                    <a:pt x="22158" y="597"/>
                    <a:pt x="22192" y="597"/>
                  </a:cubicBezTo>
                  <a:cubicBezTo>
                    <a:pt x="22192" y="597"/>
                    <a:pt x="22210" y="597"/>
                    <a:pt x="22210" y="579"/>
                  </a:cubicBezTo>
                  <a:cubicBezTo>
                    <a:pt x="22249" y="579"/>
                    <a:pt x="22266" y="527"/>
                    <a:pt x="22266" y="488"/>
                  </a:cubicBezTo>
                  <a:cubicBezTo>
                    <a:pt x="22249" y="470"/>
                    <a:pt x="22232" y="453"/>
                    <a:pt x="22192" y="453"/>
                  </a:cubicBezTo>
                  <a:close/>
                  <a:moveTo>
                    <a:pt x="13002" y="470"/>
                  </a:moveTo>
                  <a:cubicBezTo>
                    <a:pt x="12946" y="488"/>
                    <a:pt x="12928" y="527"/>
                    <a:pt x="12946" y="562"/>
                  </a:cubicBezTo>
                  <a:cubicBezTo>
                    <a:pt x="12946" y="597"/>
                    <a:pt x="12985" y="618"/>
                    <a:pt x="13020" y="618"/>
                  </a:cubicBezTo>
                  <a:lnTo>
                    <a:pt x="13037" y="618"/>
                  </a:lnTo>
                  <a:cubicBezTo>
                    <a:pt x="13072" y="618"/>
                    <a:pt x="13094" y="562"/>
                    <a:pt x="13094" y="527"/>
                  </a:cubicBezTo>
                  <a:cubicBezTo>
                    <a:pt x="13072" y="488"/>
                    <a:pt x="13037" y="470"/>
                    <a:pt x="13020" y="470"/>
                  </a:cubicBezTo>
                  <a:close/>
                  <a:moveTo>
                    <a:pt x="15831" y="488"/>
                  </a:moveTo>
                  <a:cubicBezTo>
                    <a:pt x="15813" y="488"/>
                    <a:pt x="15774" y="510"/>
                    <a:pt x="15774" y="544"/>
                  </a:cubicBezTo>
                  <a:cubicBezTo>
                    <a:pt x="15757" y="579"/>
                    <a:pt x="15774" y="618"/>
                    <a:pt x="15813" y="636"/>
                  </a:cubicBezTo>
                  <a:lnTo>
                    <a:pt x="15831" y="636"/>
                  </a:lnTo>
                  <a:cubicBezTo>
                    <a:pt x="15866" y="636"/>
                    <a:pt x="15883" y="618"/>
                    <a:pt x="15900" y="597"/>
                  </a:cubicBezTo>
                  <a:cubicBezTo>
                    <a:pt x="15922" y="562"/>
                    <a:pt x="15900" y="527"/>
                    <a:pt x="15866" y="510"/>
                  </a:cubicBezTo>
                  <a:cubicBezTo>
                    <a:pt x="15848" y="488"/>
                    <a:pt x="15848" y="488"/>
                    <a:pt x="15831" y="488"/>
                  </a:cubicBezTo>
                  <a:close/>
                  <a:moveTo>
                    <a:pt x="12637" y="579"/>
                  </a:moveTo>
                  <a:cubicBezTo>
                    <a:pt x="12602" y="597"/>
                    <a:pt x="12585" y="636"/>
                    <a:pt x="12602" y="671"/>
                  </a:cubicBezTo>
                  <a:cubicBezTo>
                    <a:pt x="12602" y="705"/>
                    <a:pt x="12637" y="727"/>
                    <a:pt x="12676" y="727"/>
                  </a:cubicBezTo>
                  <a:lnTo>
                    <a:pt x="12694" y="727"/>
                  </a:lnTo>
                  <a:cubicBezTo>
                    <a:pt x="12728" y="705"/>
                    <a:pt x="12746" y="671"/>
                    <a:pt x="12728" y="636"/>
                  </a:cubicBezTo>
                  <a:cubicBezTo>
                    <a:pt x="12728" y="597"/>
                    <a:pt x="12694" y="579"/>
                    <a:pt x="12676" y="579"/>
                  </a:cubicBezTo>
                  <a:close/>
                  <a:moveTo>
                    <a:pt x="21831" y="597"/>
                  </a:moveTo>
                  <a:cubicBezTo>
                    <a:pt x="21796" y="618"/>
                    <a:pt x="21775" y="653"/>
                    <a:pt x="21796" y="688"/>
                  </a:cubicBezTo>
                  <a:cubicBezTo>
                    <a:pt x="21814" y="727"/>
                    <a:pt x="21831" y="745"/>
                    <a:pt x="21866" y="745"/>
                  </a:cubicBezTo>
                  <a:lnTo>
                    <a:pt x="21883" y="727"/>
                  </a:lnTo>
                  <a:cubicBezTo>
                    <a:pt x="21923" y="705"/>
                    <a:pt x="21940" y="671"/>
                    <a:pt x="21923" y="636"/>
                  </a:cubicBezTo>
                  <a:cubicBezTo>
                    <a:pt x="21923" y="597"/>
                    <a:pt x="21883" y="597"/>
                    <a:pt x="21866" y="597"/>
                  </a:cubicBezTo>
                  <a:close/>
                  <a:moveTo>
                    <a:pt x="25965" y="636"/>
                  </a:moveTo>
                  <a:cubicBezTo>
                    <a:pt x="25948" y="636"/>
                    <a:pt x="25930" y="653"/>
                    <a:pt x="25908" y="671"/>
                  </a:cubicBezTo>
                  <a:cubicBezTo>
                    <a:pt x="25874" y="705"/>
                    <a:pt x="25891" y="745"/>
                    <a:pt x="25908" y="762"/>
                  </a:cubicBezTo>
                  <a:cubicBezTo>
                    <a:pt x="25930" y="779"/>
                    <a:pt x="25948" y="779"/>
                    <a:pt x="25965" y="779"/>
                  </a:cubicBezTo>
                  <a:cubicBezTo>
                    <a:pt x="25982" y="779"/>
                    <a:pt x="26000" y="779"/>
                    <a:pt x="26017" y="762"/>
                  </a:cubicBezTo>
                  <a:cubicBezTo>
                    <a:pt x="26039" y="727"/>
                    <a:pt x="26039" y="688"/>
                    <a:pt x="26000" y="653"/>
                  </a:cubicBezTo>
                  <a:cubicBezTo>
                    <a:pt x="26000" y="653"/>
                    <a:pt x="25982" y="636"/>
                    <a:pt x="25965" y="636"/>
                  </a:cubicBezTo>
                  <a:close/>
                  <a:moveTo>
                    <a:pt x="16157" y="653"/>
                  </a:moveTo>
                  <a:cubicBezTo>
                    <a:pt x="16140" y="653"/>
                    <a:pt x="16101" y="671"/>
                    <a:pt x="16101" y="688"/>
                  </a:cubicBezTo>
                  <a:cubicBezTo>
                    <a:pt x="16083" y="727"/>
                    <a:pt x="16083" y="762"/>
                    <a:pt x="16118" y="797"/>
                  </a:cubicBezTo>
                  <a:lnTo>
                    <a:pt x="16157" y="797"/>
                  </a:lnTo>
                  <a:cubicBezTo>
                    <a:pt x="16192" y="797"/>
                    <a:pt x="16209" y="779"/>
                    <a:pt x="16227" y="762"/>
                  </a:cubicBezTo>
                  <a:cubicBezTo>
                    <a:pt x="16249" y="727"/>
                    <a:pt x="16227" y="688"/>
                    <a:pt x="16192" y="671"/>
                  </a:cubicBezTo>
                  <a:cubicBezTo>
                    <a:pt x="16192" y="653"/>
                    <a:pt x="16175" y="653"/>
                    <a:pt x="16157" y="653"/>
                  </a:cubicBezTo>
                  <a:close/>
                  <a:moveTo>
                    <a:pt x="12293" y="688"/>
                  </a:moveTo>
                  <a:cubicBezTo>
                    <a:pt x="12258" y="705"/>
                    <a:pt x="12241" y="745"/>
                    <a:pt x="12258" y="779"/>
                  </a:cubicBezTo>
                  <a:cubicBezTo>
                    <a:pt x="12258" y="814"/>
                    <a:pt x="12293" y="836"/>
                    <a:pt x="12332" y="836"/>
                  </a:cubicBezTo>
                  <a:lnTo>
                    <a:pt x="12350" y="836"/>
                  </a:lnTo>
                  <a:cubicBezTo>
                    <a:pt x="12385" y="814"/>
                    <a:pt x="12402" y="779"/>
                    <a:pt x="12385" y="745"/>
                  </a:cubicBezTo>
                  <a:cubicBezTo>
                    <a:pt x="12385" y="705"/>
                    <a:pt x="12350" y="688"/>
                    <a:pt x="12311" y="688"/>
                  </a:cubicBezTo>
                  <a:close/>
                  <a:moveTo>
                    <a:pt x="21505" y="745"/>
                  </a:moveTo>
                  <a:cubicBezTo>
                    <a:pt x="21470" y="762"/>
                    <a:pt x="21448" y="814"/>
                    <a:pt x="21470" y="853"/>
                  </a:cubicBezTo>
                  <a:cubicBezTo>
                    <a:pt x="21488" y="871"/>
                    <a:pt x="21505" y="888"/>
                    <a:pt x="21522" y="888"/>
                  </a:cubicBezTo>
                  <a:lnTo>
                    <a:pt x="21557" y="888"/>
                  </a:lnTo>
                  <a:cubicBezTo>
                    <a:pt x="21596" y="871"/>
                    <a:pt x="21614" y="814"/>
                    <a:pt x="21596" y="779"/>
                  </a:cubicBezTo>
                  <a:cubicBezTo>
                    <a:pt x="21579" y="762"/>
                    <a:pt x="21557" y="745"/>
                    <a:pt x="21522" y="745"/>
                  </a:cubicBezTo>
                  <a:close/>
                  <a:moveTo>
                    <a:pt x="11967" y="797"/>
                  </a:moveTo>
                  <a:lnTo>
                    <a:pt x="11949" y="814"/>
                  </a:lnTo>
                  <a:cubicBezTo>
                    <a:pt x="11915" y="814"/>
                    <a:pt x="11897" y="871"/>
                    <a:pt x="11915" y="906"/>
                  </a:cubicBezTo>
                  <a:cubicBezTo>
                    <a:pt x="11915" y="923"/>
                    <a:pt x="11949" y="945"/>
                    <a:pt x="11984" y="945"/>
                  </a:cubicBezTo>
                  <a:lnTo>
                    <a:pt x="12006" y="945"/>
                  </a:lnTo>
                  <a:cubicBezTo>
                    <a:pt x="12041" y="923"/>
                    <a:pt x="12058" y="888"/>
                    <a:pt x="12041" y="853"/>
                  </a:cubicBezTo>
                  <a:cubicBezTo>
                    <a:pt x="12041" y="814"/>
                    <a:pt x="12006" y="797"/>
                    <a:pt x="11967" y="797"/>
                  </a:cubicBezTo>
                  <a:close/>
                  <a:moveTo>
                    <a:pt x="16466" y="853"/>
                  </a:moveTo>
                  <a:cubicBezTo>
                    <a:pt x="16427" y="853"/>
                    <a:pt x="16410" y="871"/>
                    <a:pt x="16392" y="888"/>
                  </a:cubicBezTo>
                  <a:cubicBezTo>
                    <a:pt x="16375" y="923"/>
                    <a:pt x="16375" y="962"/>
                    <a:pt x="16410" y="997"/>
                  </a:cubicBezTo>
                  <a:lnTo>
                    <a:pt x="16466" y="997"/>
                  </a:lnTo>
                  <a:cubicBezTo>
                    <a:pt x="16484" y="997"/>
                    <a:pt x="16501" y="997"/>
                    <a:pt x="16518" y="980"/>
                  </a:cubicBezTo>
                  <a:cubicBezTo>
                    <a:pt x="16536" y="945"/>
                    <a:pt x="16536" y="906"/>
                    <a:pt x="16501" y="871"/>
                  </a:cubicBezTo>
                  <a:cubicBezTo>
                    <a:pt x="16484" y="871"/>
                    <a:pt x="16484" y="853"/>
                    <a:pt x="16466" y="853"/>
                  </a:cubicBezTo>
                  <a:close/>
                  <a:moveTo>
                    <a:pt x="26235" y="888"/>
                  </a:moveTo>
                  <a:cubicBezTo>
                    <a:pt x="26217" y="888"/>
                    <a:pt x="26200" y="888"/>
                    <a:pt x="26183" y="906"/>
                  </a:cubicBezTo>
                  <a:cubicBezTo>
                    <a:pt x="26148" y="923"/>
                    <a:pt x="26165" y="980"/>
                    <a:pt x="26183" y="997"/>
                  </a:cubicBezTo>
                  <a:cubicBezTo>
                    <a:pt x="26200" y="1014"/>
                    <a:pt x="26217" y="1032"/>
                    <a:pt x="26235" y="1032"/>
                  </a:cubicBezTo>
                  <a:cubicBezTo>
                    <a:pt x="26257" y="1032"/>
                    <a:pt x="26274" y="1014"/>
                    <a:pt x="26291" y="997"/>
                  </a:cubicBezTo>
                  <a:cubicBezTo>
                    <a:pt x="26309" y="980"/>
                    <a:pt x="26309" y="923"/>
                    <a:pt x="26291" y="906"/>
                  </a:cubicBezTo>
                  <a:cubicBezTo>
                    <a:pt x="26274" y="888"/>
                    <a:pt x="26257" y="888"/>
                    <a:pt x="26235" y="888"/>
                  </a:cubicBezTo>
                  <a:close/>
                  <a:moveTo>
                    <a:pt x="21179" y="906"/>
                  </a:moveTo>
                  <a:cubicBezTo>
                    <a:pt x="21144" y="923"/>
                    <a:pt x="21122" y="980"/>
                    <a:pt x="21144" y="1014"/>
                  </a:cubicBezTo>
                  <a:cubicBezTo>
                    <a:pt x="21161" y="1032"/>
                    <a:pt x="21179" y="1053"/>
                    <a:pt x="21213" y="1053"/>
                  </a:cubicBezTo>
                  <a:lnTo>
                    <a:pt x="21231" y="1053"/>
                  </a:lnTo>
                  <a:cubicBezTo>
                    <a:pt x="21270" y="1032"/>
                    <a:pt x="21287" y="980"/>
                    <a:pt x="21270" y="945"/>
                  </a:cubicBezTo>
                  <a:cubicBezTo>
                    <a:pt x="21253" y="923"/>
                    <a:pt x="21231" y="906"/>
                    <a:pt x="21213" y="906"/>
                  </a:cubicBezTo>
                  <a:close/>
                  <a:moveTo>
                    <a:pt x="11606" y="923"/>
                  </a:moveTo>
                  <a:cubicBezTo>
                    <a:pt x="11571" y="923"/>
                    <a:pt x="11549" y="980"/>
                    <a:pt x="11571" y="1014"/>
                  </a:cubicBezTo>
                  <a:cubicBezTo>
                    <a:pt x="11571" y="1032"/>
                    <a:pt x="11606" y="1071"/>
                    <a:pt x="11623" y="1071"/>
                  </a:cubicBezTo>
                  <a:cubicBezTo>
                    <a:pt x="11641" y="1071"/>
                    <a:pt x="11641" y="1053"/>
                    <a:pt x="11658" y="1053"/>
                  </a:cubicBezTo>
                  <a:cubicBezTo>
                    <a:pt x="11697" y="1053"/>
                    <a:pt x="11714" y="997"/>
                    <a:pt x="11697" y="962"/>
                  </a:cubicBezTo>
                  <a:cubicBezTo>
                    <a:pt x="11697" y="945"/>
                    <a:pt x="11658" y="923"/>
                    <a:pt x="11623" y="923"/>
                  </a:cubicBezTo>
                  <a:close/>
                  <a:moveTo>
                    <a:pt x="11279" y="1014"/>
                  </a:moveTo>
                  <a:cubicBezTo>
                    <a:pt x="11279" y="1014"/>
                    <a:pt x="11279" y="1032"/>
                    <a:pt x="11262" y="1032"/>
                  </a:cubicBezTo>
                  <a:cubicBezTo>
                    <a:pt x="11223" y="1032"/>
                    <a:pt x="11205" y="1088"/>
                    <a:pt x="11223" y="1123"/>
                  </a:cubicBezTo>
                  <a:cubicBezTo>
                    <a:pt x="11223" y="1141"/>
                    <a:pt x="11262" y="1162"/>
                    <a:pt x="11279" y="1162"/>
                  </a:cubicBezTo>
                  <a:lnTo>
                    <a:pt x="11314" y="1162"/>
                  </a:lnTo>
                  <a:cubicBezTo>
                    <a:pt x="11353" y="1162"/>
                    <a:pt x="11371" y="1106"/>
                    <a:pt x="11353" y="1071"/>
                  </a:cubicBezTo>
                  <a:cubicBezTo>
                    <a:pt x="11353" y="1053"/>
                    <a:pt x="11314" y="1014"/>
                    <a:pt x="11279" y="1014"/>
                  </a:cubicBezTo>
                  <a:close/>
                  <a:moveTo>
                    <a:pt x="20852" y="1071"/>
                  </a:moveTo>
                  <a:cubicBezTo>
                    <a:pt x="20817" y="1088"/>
                    <a:pt x="20796" y="1141"/>
                    <a:pt x="20817" y="1180"/>
                  </a:cubicBezTo>
                  <a:cubicBezTo>
                    <a:pt x="20835" y="1197"/>
                    <a:pt x="20852" y="1214"/>
                    <a:pt x="20887" y="1214"/>
                  </a:cubicBezTo>
                  <a:cubicBezTo>
                    <a:pt x="20887" y="1214"/>
                    <a:pt x="20904" y="1214"/>
                    <a:pt x="20904" y="1197"/>
                  </a:cubicBezTo>
                  <a:cubicBezTo>
                    <a:pt x="20944" y="1180"/>
                    <a:pt x="20961" y="1141"/>
                    <a:pt x="20944" y="1106"/>
                  </a:cubicBezTo>
                  <a:cubicBezTo>
                    <a:pt x="20944" y="1088"/>
                    <a:pt x="20904" y="1071"/>
                    <a:pt x="20887" y="1071"/>
                  </a:cubicBezTo>
                  <a:close/>
                  <a:moveTo>
                    <a:pt x="16736" y="1088"/>
                  </a:moveTo>
                  <a:cubicBezTo>
                    <a:pt x="16718" y="1088"/>
                    <a:pt x="16701" y="1106"/>
                    <a:pt x="16684" y="1123"/>
                  </a:cubicBezTo>
                  <a:cubicBezTo>
                    <a:pt x="16645" y="1141"/>
                    <a:pt x="16645" y="1197"/>
                    <a:pt x="16684" y="1214"/>
                  </a:cubicBezTo>
                  <a:cubicBezTo>
                    <a:pt x="16701" y="1232"/>
                    <a:pt x="16718" y="1232"/>
                    <a:pt x="16736" y="1232"/>
                  </a:cubicBezTo>
                  <a:cubicBezTo>
                    <a:pt x="16753" y="1232"/>
                    <a:pt x="16771" y="1232"/>
                    <a:pt x="16792" y="1214"/>
                  </a:cubicBezTo>
                  <a:cubicBezTo>
                    <a:pt x="16810" y="1197"/>
                    <a:pt x="16810" y="1141"/>
                    <a:pt x="16792" y="1123"/>
                  </a:cubicBezTo>
                  <a:cubicBezTo>
                    <a:pt x="16771" y="1106"/>
                    <a:pt x="16753" y="1088"/>
                    <a:pt x="16736" y="1088"/>
                  </a:cubicBezTo>
                  <a:close/>
                  <a:moveTo>
                    <a:pt x="10918" y="1123"/>
                  </a:moveTo>
                  <a:cubicBezTo>
                    <a:pt x="10879" y="1141"/>
                    <a:pt x="10862" y="1180"/>
                    <a:pt x="10862" y="1214"/>
                  </a:cubicBezTo>
                  <a:cubicBezTo>
                    <a:pt x="10879" y="1249"/>
                    <a:pt x="10896" y="1271"/>
                    <a:pt x="10936" y="1271"/>
                  </a:cubicBezTo>
                  <a:lnTo>
                    <a:pt x="10953" y="1271"/>
                  </a:lnTo>
                  <a:cubicBezTo>
                    <a:pt x="10988" y="1249"/>
                    <a:pt x="11027" y="1214"/>
                    <a:pt x="11005" y="1180"/>
                  </a:cubicBezTo>
                  <a:cubicBezTo>
                    <a:pt x="11005" y="1141"/>
                    <a:pt x="10970" y="1123"/>
                    <a:pt x="10936" y="1123"/>
                  </a:cubicBezTo>
                  <a:close/>
                  <a:moveTo>
                    <a:pt x="26474" y="1141"/>
                  </a:moveTo>
                  <a:cubicBezTo>
                    <a:pt x="26452" y="1141"/>
                    <a:pt x="26452" y="1162"/>
                    <a:pt x="26435" y="1162"/>
                  </a:cubicBezTo>
                  <a:cubicBezTo>
                    <a:pt x="26400" y="1197"/>
                    <a:pt x="26400" y="1232"/>
                    <a:pt x="26418" y="1271"/>
                  </a:cubicBezTo>
                  <a:cubicBezTo>
                    <a:pt x="26435" y="1288"/>
                    <a:pt x="26452" y="1288"/>
                    <a:pt x="26474" y="1288"/>
                  </a:cubicBezTo>
                  <a:cubicBezTo>
                    <a:pt x="26491" y="1288"/>
                    <a:pt x="26509" y="1288"/>
                    <a:pt x="26526" y="1271"/>
                  </a:cubicBezTo>
                  <a:cubicBezTo>
                    <a:pt x="26561" y="1249"/>
                    <a:pt x="26561" y="1214"/>
                    <a:pt x="26544" y="1180"/>
                  </a:cubicBezTo>
                  <a:cubicBezTo>
                    <a:pt x="26526" y="1162"/>
                    <a:pt x="26509" y="1141"/>
                    <a:pt x="26474" y="1141"/>
                  </a:cubicBezTo>
                  <a:close/>
                  <a:moveTo>
                    <a:pt x="10570" y="1214"/>
                  </a:moveTo>
                  <a:cubicBezTo>
                    <a:pt x="10535" y="1232"/>
                    <a:pt x="10500" y="1271"/>
                    <a:pt x="10518" y="1306"/>
                  </a:cubicBezTo>
                  <a:cubicBezTo>
                    <a:pt x="10518" y="1341"/>
                    <a:pt x="10553" y="1358"/>
                    <a:pt x="10592" y="1358"/>
                  </a:cubicBezTo>
                  <a:lnTo>
                    <a:pt x="10609" y="1358"/>
                  </a:lnTo>
                  <a:cubicBezTo>
                    <a:pt x="10644" y="1341"/>
                    <a:pt x="10661" y="1306"/>
                    <a:pt x="10661" y="1271"/>
                  </a:cubicBezTo>
                  <a:cubicBezTo>
                    <a:pt x="10644" y="1232"/>
                    <a:pt x="10627" y="1214"/>
                    <a:pt x="10592" y="1214"/>
                  </a:cubicBezTo>
                  <a:close/>
                  <a:moveTo>
                    <a:pt x="20526" y="1232"/>
                  </a:moveTo>
                  <a:cubicBezTo>
                    <a:pt x="20491" y="1249"/>
                    <a:pt x="20469" y="1306"/>
                    <a:pt x="20491" y="1341"/>
                  </a:cubicBezTo>
                  <a:cubicBezTo>
                    <a:pt x="20508" y="1358"/>
                    <a:pt x="20526" y="1380"/>
                    <a:pt x="20561" y="1380"/>
                  </a:cubicBezTo>
                  <a:cubicBezTo>
                    <a:pt x="20561" y="1380"/>
                    <a:pt x="20578" y="1380"/>
                    <a:pt x="20578" y="1358"/>
                  </a:cubicBezTo>
                  <a:cubicBezTo>
                    <a:pt x="20617" y="1341"/>
                    <a:pt x="20635" y="1306"/>
                    <a:pt x="20617" y="1271"/>
                  </a:cubicBezTo>
                  <a:cubicBezTo>
                    <a:pt x="20617" y="1249"/>
                    <a:pt x="20578" y="1232"/>
                    <a:pt x="20561" y="1232"/>
                  </a:cubicBezTo>
                  <a:close/>
                  <a:moveTo>
                    <a:pt x="10226" y="1288"/>
                  </a:moveTo>
                  <a:lnTo>
                    <a:pt x="10209" y="1306"/>
                  </a:lnTo>
                  <a:cubicBezTo>
                    <a:pt x="10174" y="1306"/>
                    <a:pt x="10157" y="1341"/>
                    <a:pt x="10157" y="1380"/>
                  </a:cubicBezTo>
                  <a:cubicBezTo>
                    <a:pt x="10174" y="1415"/>
                    <a:pt x="10192" y="1432"/>
                    <a:pt x="10226" y="1432"/>
                  </a:cubicBezTo>
                  <a:lnTo>
                    <a:pt x="10244" y="1432"/>
                  </a:lnTo>
                  <a:cubicBezTo>
                    <a:pt x="10283" y="1432"/>
                    <a:pt x="10318" y="1397"/>
                    <a:pt x="10300" y="1358"/>
                  </a:cubicBezTo>
                  <a:cubicBezTo>
                    <a:pt x="10300" y="1323"/>
                    <a:pt x="10265" y="1288"/>
                    <a:pt x="10226" y="1288"/>
                  </a:cubicBezTo>
                  <a:close/>
                  <a:moveTo>
                    <a:pt x="16988" y="1341"/>
                  </a:moveTo>
                  <a:cubicBezTo>
                    <a:pt x="16971" y="1341"/>
                    <a:pt x="16953" y="1358"/>
                    <a:pt x="16936" y="1380"/>
                  </a:cubicBezTo>
                  <a:cubicBezTo>
                    <a:pt x="16919" y="1397"/>
                    <a:pt x="16919" y="1449"/>
                    <a:pt x="16936" y="1467"/>
                  </a:cubicBezTo>
                  <a:cubicBezTo>
                    <a:pt x="16953" y="1489"/>
                    <a:pt x="16971" y="1489"/>
                    <a:pt x="16988" y="1489"/>
                  </a:cubicBezTo>
                  <a:cubicBezTo>
                    <a:pt x="17010" y="1489"/>
                    <a:pt x="17027" y="1489"/>
                    <a:pt x="17045" y="1467"/>
                  </a:cubicBezTo>
                  <a:cubicBezTo>
                    <a:pt x="17080" y="1449"/>
                    <a:pt x="17080" y="1397"/>
                    <a:pt x="17045" y="1380"/>
                  </a:cubicBezTo>
                  <a:cubicBezTo>
                    <a:pt x="17027" y="1358"/>
                    <a:pt x="17010" y="1341"/>
                    <a:pt x="16988" y="1341"/>
                  </a:cubicBezTo>
                  <a:close/>
                  <a:moveTo>
                    <a:pt x="9865" y="1380"/>
                  </a:moveTo>
                  <a:cubicBezTo>
                    <a:pt x="9830" y="1380"/>
                    <a:pt x="9791" y="1415"/>
                    <a:pt x="9809" y="1449"/>
                  </a:cubicBezTo>
                  <a:cubicBezTo>
                    <a:pt x="9809" y="1489"/>
                    <a:pt x="9848" y="1523"/>
                    <a:pt x="9883" y="1523"/>
                  </a:cubicBezTo>
                  <a:lnTo>
                    <a:pt x="9900" y="1523"/>
                  </a:lnTo>
                  <a:cubicBezTo>
                    <a:pt x="9939" y="1506"/>
                    <a:pt x="9957" y="1467"/>
                    <a:pt x="9957" y="1432"/>
                  </a:cubicBezTo>
                  <a:cubicBezTo>
                    <a:pt x="9939" y="1397"/>
                    <a:pt x="9917" y="1380"/>
                    <a:pt x="9883" y="1380"/>
                  </a:cubicBezTo>
                  <a:close/>
                  <a:moveTo>
                    <a:pt x="20200" y="1397"/>
                  </a:moveTo>
                  <a:cubicBezTo>
                    <a:pt x="20165" y="1415"/>
                    <a:pt x="20143" y="1449"/>
                    <a:pt x="20165" y="1489"/>
                  </a:cubicBezTo>
                  <a:cubicBezTo>
                    <a:pt x="20182" y="1523"/>
                    <a:pt x="20200" y="1541"/>
                    <a:pt x="20234" y="1541"/>
                  </a:cubicBezTo>
                  <a:lnTo>
                    <a:pt x="20252" y="1523"/>
                  </a:lnTo>
                  <a:cubicBezTo>
                    <a:pt x="20291" y="1506"/>
                    <a:pt x="20308" y="1467"/>
                    <a:pt x="20291" y="1432"/>
                  </a:cubicBezTo>
                  <a:cubicBezTo>
                    <a:pt x="20291" y="1397"/>
                    <a:pt x="20252" y="1397"/>
                    <a:pt x="20234" y="1397"/>
                  </a:cubicBezTo>
                  <a:close/>
                  <a:moveTo>
                    <a:pt x="26692" y="1432"/>
                  </a:moveTo>
                  <a:cubicBezTo>
                    <a:pt x="26692" y="1432"/>
                    <a:pt x="26670" y="1449"/>
                    <a:pt x="26652" y="1449"/>
                  </a:cubicBezTo>
                  <a:cubicBezTo>
                    <a:pt x="26618" y="1467"/>
                    <a:pt x="26618" y="1523"/>
                    <a:pt x="26635" y="1558"/>
                  </a:cubicBezTo>
                  <a:cubicBezTo>
                    <a:pt x="26652" y="1576"/>
                    <a:pt x="26670" y="1576"/>
                    <a:pt x="26692" y="1576"/>
                  </a:cubicBezTo>
                  <a:lnTo>
                    <a:pt x="26744" y="1576"/>
                  </a:lnTo>
                  <a:cubicBezTo>
                    <a:pt x="26779" y="1541"/>
                    <a:pt x="26779" y="1506"/>
                    <a:pt x="26761" y="1467"/>
                  </a:cubicBezTo>
                  <a:cubicBezTo>
                    <a:pt x="26744" y="1449"/>
                    <a:pt x="26726" y="1432"/>
                    <a:pt x="26692" y="1432"/>
                  </a:cubicBezTo>
                  <a:close/>
                  <a:moveTo>
                    <a:pt x="9504" y="1449"/>
                  </a:moveTo>
                  <a:cubicBezTo>
                    <a:pt x="9465" y="1449"/>
                    <a:pt x="9447" y="1489"/>
                    <a:pt x="9447" y="1523"/>
                  </a:cubicBezTo>
                  <a:cubicBezTo>
                    <a:pt x="9465" y="1558"/>
                    <a:pt x="9482" y="1597"/>
                    <a:pt x="9521" y="1597"/>
                  </a:cubicBezTo>
                  <a:lnTo>
                    <a:pt x="9539" y="1597"/>
                  </a:lnTo>
                  <a:cubicBezTo>
                    <a:pt x="9574" y="1576"/>
                    <a:pt x="9613" y="1541"/>
                    <a:pt x="9591" y="1506"/>
                  </a:cubicBezTo>
                  <a:cubicBezTo>
                    <a:pt x="9591" y="1467"/>
                    <a:pt x="9556" y="1449"/>
                    <a:pt x="9521" y="1449"/>
                  </a:cubicBezTo>
                  <a:close/>
                  <a:moveTo>
                    <a:pt x="9156" y="1506"/>
                  </a:moveTo>
                  <a:cubicBezTo>
                    <a:pt x="9121" y="1523"/>
                    <a:pt x="9086" y="1558"/>
                    <a:pt x="9104" y="1597"/>
                  </a:cubicBezTo>
                  <a:cubicBezTo>
                    <a:pt x="9104" y="1632"/>
                    <a:pt x="9139" y="1650"/>
                    <a:pt x="9178" y="1650"/>
                  </a:cubicBezTo>
                  <a:cubicBezTo>
                    <a:pt x="9212" y="1650"/>
                    <a:pt x="9247" y="1615"/>
                    <a:pt x="9230" y="1576"/>
                  </a:cubicBezTo>
                  <a:cubicBezTo>
                    <a:pt x="9230" y="1541"/>
                    <a:pt x="9195" y="1506"/>
                    <a:pt x="9178" y="1506"/>
                  </a:cubicBezTo>
                  <a:close/>
                  <a:moveTo>
                    <a:pt x="19873" y="1541"/>
                  </a:moveTo>
                  <a:cubicBezTo>
                    <a:pt x="19838" y="1558"/>
                    <a:pt x="19817" y="1615"/>
                    <a:pt x="19838" y="1650"/>
                  </a:cubicBezTo>
                  <a:cubicBezTo>
                    <a:pt x="19856" y="1667"/>
                    <a:pt x="19873" y="1684"/>
                    <a:pt x="19908" y="1684"/>
                  </a:cubicBezTo>
                  <a:lnTo>
                    <a:pt x="19925" y="1684"/>
                  </a:lnTo>
                  <a:cubicBezTo>
                    <a:pt x="19965" y="1667"/>
                    <a:pt x="19982" y="1615"/>
                    <a:pt x="19965" y="1576"/>
                  </a:cubicBezTo>
                  <a:cubicBezTo>
                    <a:pt x="19965" y="1558"/>
                    <a:pt x="19925" y="1541"/>
                    <a:pt x="19908" y="1541"/>
                  </a:cubicBezTo>
                  <a:close/>
                  <a:moveTo>
                    <a:pt x="8795" y="1576"/>
                  </a:moveTo>
                  <a:cubicBezTo>
                    <a:pt x="8760" y="1576"/>
                    <a:pt x="8743" y="1615"/>
                    <a:pt x="8743" y="1667"/>
                  </a:cubicBezTo>
                  <a:cubicBezTo>
                    <a:pt x="8743" y="1684"/>
                    <a:pt x="8777" y="1724"/>
                    <a:pt x="8812" y="1724"/>
                  </a:cubicBezTo>
                  <a:lnTo>
                    <a:pt x="8830" y="1724"/>
                  </a:lnTo>
                  <a:cubicBezTo>
                    <a:pt x="8869" y="1706"/>
                    <a:pt x="8886" y="1667"/>
                    <a:pt x="8886" y="1632"/>
                  </a:cubicBezTo>
                  <a:cubicBezTo>
                    <a:pt x="8869" y="1597"/>
                    <a:pt x="8851" y="1576"/>
                    <a:pt x="8812" y="1576"/>
                  </a:cubicBezTo>
                  <a:close/>
                  <a:moveTo>
                    <a:pt x="17262" y="1597"/>
                  </a:moveTo>
                  <a:cubicBezTo>
                    <a:pt x="17228" y="1597"/>
                    <a:pt x="17206" y="1615"/>
                    <a:pt x="17206" y="1632"/>
                  </a:cubicBezTo>
                  <a:cubicBezTo>
                    <a:pt x="17171" y="1650"/>
                    <a:pt x="17171" y="1706"/>
                    <a:pt x="17206" y="1724"/>
                  </a:cubicBezTo>
                  <a:cubicBezTo>
                    <a:pt x="17228" y="1741"/>
                    <a:pt x="17245" y="1741"/>
                    <a:pt x="17262" y="1741"/>
                  </a:cubicBezTo>
                  <a:cubicBezTo>
                    <a:pt x="17280" y="1741"/>
                    <a:pt x="17297" y="1741"/>
                    <a:pt x="17297" y="1724"/>
                  </a:cubicBezTo>
                  <a:cubicBezTo>
                    <a:pt x="17336" y="1684"/>
                    <a:pt x="17336" y="1650"/>
                    <a:pt x="17297" y="1615"/>
                  </a:cubicBezTo>
                  <a:cubicBezTo>
                    <a:pt x="17280" y="1615"/>
                    <a:pt x="17280" y="1597"/>
                    <a:pt x="17262" y="1597"/>
                  </a:cubicBezTo>
                  <a:close/>
                  <a:moveTo>
                    <a:pt x="8434" y="1632"/>
                  </a:moveTo>
                  <a:cubicBezTo>
                    <a:pt x="8394" y="1650"/>
                    <a:pt x="8377" y="1684"/>
                    <a:pt x="8377" y="1724"/>
                  </a:cubicBezTo>
                  <a:cubicBezTo>
                    <a:pt x="8394" y="1758"/>
                    <a:pt x="8416" y="1776"/>
                    <a:pt x="8451" y="1776"/>
                  </a:cubicBezTo>
                  <a:lnTo>
                    <a:pt x="8468" y="1776"/>
                  </a:lnTo>
                  <a:cubicBezTo>
                    <a:pt x="8503" y="1776"/>
                    <a:pt x="8525" y="1741"/>
                    <a:pt x="8525" y="1706"/>
                  </a:cubicBezTo>
                  <a:cubicBezTo>
                    <a:pt x="8525" y="1667"/>
                    <a:pt x="8486" y="1632"/>
                    <a:pt x="8451" y="1632"/>
                  </a:cubicBezTo>
                  <a:close/>
                  <a:moveTo>
                    <a:pt x="19564" y="1684"/>
                  </a:moveTo>
                  <a:cubicBezTo>
                    <a:pt x="19564" y="1684"/>
                    <a:pt x="19547" y="1684"/>
                    <a:pt x="19547" y="1706"/>
                  </a:cubicBezTo>
                  <a:cubicBezTo>
                    <a:pt x="19512" y="1706"/>
                    <a:pt x="19490" y="1758"/>
                    <a:pt x="19512" y="1793"/>
                  </a:cubicBezTo>
                  <a:cubicBezTo>
                    <a:pt x="19512" y="1815"/>
                    <a:pt x="19547" y="1832"/>
                    <a:pt x="19564" y="1832"/>
                  </a:cubicBezTo>
                  <a:lnTo>
                    <a:pt x="19599" y="1832"/>
                  </a:lnTo>
                  <a:cubicBezTo>
                    <a:pt x="19638" y="1815"/>
                    <a:pt x="19656" y="1776"/>
                    <a:pt x="19638" y="1741"/>
                  </a:cubicBezTo>
                  <a:cubicBezTo>
                    <a:pt x="19621" y="1706"/>
                    <a:pt x="19599" y="1684"/>
                    <a:pt x="19564" y="1684"/>
                  </a:cubicBezTo>
                  <a:close/>
                  <a:moveTo>
                    <a:pt x="8090" y="1706"/>
                  </a:moveTo>
                  <a:cubicBezTo>
                    <a:pt x="8051" y="1706"/>
                    <a:pt x="8016" y="1741"/>
                    <a:pt x="8033" y="1776"/>
                  </a:cubicBezTo>
                  <a:cubicBezTo>
                    <a:pt x="8033" y="1815"/>
                    <a:pt x="8068" y="1850"/>
                    <a:pt x="8090" y="1850"/>
                  </a:cubicBezTo>
                  <a:lnTo>
                    <a:pt x="8107" y="1850"/>
                  </a:lnTo>
                  <a:cubicBezTo>
                    <a:pt x="8142" y="1832"/>
                    <a:pt x="8177" y="1793"/>
                    <a:pt x="8159" y="1758"/>
                  </a:cubicBezTo>
                  <a:cubicBezTo>
                    <a:pt x="8159" y="1724"/>
                    <a:pt x="8125" y="1706"/>
                    <a:pt x="8090" y="1706"/>
                  </a:cubicBezTo>
                  <a:close/>
                  <a:moveTo>
                    <a:pt x="26870" y="1741"/>
                  </a:moveTo>
                  <a:cubicBezTo>
                    <a:pt x="26835" y="1776"/>
                    <a:pt x="26818" y="1815"/>
                    <a:pt x="26835" y="1850"/>
                  </a:cubicBezTo>
                  <a:cubicBezTo>
                    <a:pt x="26853" y="1867"/>
                    <a:pt x="26870" y="1885"/>
                    <a:pt x="26909" y="1885"/>
                  </a:cubicBezTo>
                  <a:cubicBezTo>
                    <a:pt x="26927" y="1885"/>
                    <a:pt x="26927" y="1885"/>
                    <a:pt x="26944" y="1867"/>
                  </a:cubicBezTo>
                  <a:cubicBezTo>
                    <a:pt x="26979" y="1850"/>
                    <a:pt x="26979" y="1793"/>
                    <a:pt x="26961" y="1776"/>
                  </a:cubicBezTo>
                  <a:cubicBezTo>
                    <a:pt x="26944" y="1741"/>
                    <a:pt x="26927" y="1741"/>
                    <a:pt x="26909" y="1741"/>
                  </a:cubicBezTo>
                  <a:close/>
                  <a:moveTo>
                    <a:pt x="7724" y="1758"/>
                  </a:moveTo>
                  <a:cubicBezTo>
                    <a:pt x="7690" y="1776"/>
                    <a:pt x="7655" y="1815"/>
                    <a:pt x="7672" y="1850"/>
                  </a:cubicBezTo>
                  <a:cubicBezTo>
                    <a:pt x="7672" y="1885"/>
                    <a:pt x="7707" y="1902"/>
                    <a:pt x="7742" y="1902"/>
                  </a:cubicBezTo>
                  <a:cubicBezTo>
                    <a:pt x="7798" y="1902"/>
                    <a:pt x="7816" y="1867"/>
                    <a:pt x="7816" y="1832"/>
                  </a:cubicBezTo>
                  <a:cubicBezTo>
                    <a:pt x="7798" y="1793"/>
                    <a:pt x="7781" y="1758"/>
                    <a:pt x="7742" y="1758"/>
                  </a:cubicBezTo>
                  <a:close/>
                  <a:moveTo>
                    <a:pt x="7363" y="1832"/>
                  </a:moveTo>
                  <a:cubicBezTo>
                    <a:pt x="7328" y="1832"/>
                    <a:pt x="7307" y="1885"/>
                    <a:pt x="7307" y="1924"/>
                  </a:cubicBezTo>
                  <a:cubicBezTo>
                    <a:pt x="7328" y="1959"/>
                    <a:pt x="7346" y="1976"/>
                    <a:pt x="7381" y="1976"/>
                  </a:cubicBezTo>
                  <a:lnTo>
                    <a:pt x="7398" y="1976"/>
                  </a:lnTo>
                  <a:cubicBezTo>
                    <a:pt x="7437" y="1959"/>
                    <a:pt x="7455" y="1924"/>
                    <a:pt x="7455" y="1885"/>
                  </a:cubicBezTo>
                  <a:cubicBezTo>
                    <a:pt x="7455" y="1850"/>
                    <a:pt x="7415" y="1832"/>
                    <a:pt x="7381" y="1832"/>
                  </a:cubicBezTo>
                  <a:close/>
                  <a:moveTo>
                    <a:pt x="17532" y="1832"/>
                  </a:moveTo>
                  <a:cubicBezTo>
                    <a:pt x="17515" y="1832"/>
                    <a:pt x="17480" y="1850"/>
                    <a:pt x="17480" y="1867"/>
                  </a:cubicBezTo>
                  <a:cubicBezTo>
                    <a:pt x="17445" y="1902"/>
                    <a:pt x="17463" y="1941"/>
                    <a:pt x="17497" y="1959"/>
                  </a:cubicBezTo>
                  <a:cubicBezTo>
                    <a:pt x="17497" y="1976"/>
                    <a:pt x="17515" y="1976"/>
                    <a:pt x="17532" y="1976"/>
                  </a:cubicBezTo>
                  <a:cubicBezTo>
                    <a:pt x="17554" y="1976"/>
                    <a:pt x="17571" y="1976"/>
                    <a:pt x="17589" y="1959"/>
                  </a:cubicBezTo>
                  <a:cubicBezTo>
                    <a:pt x="17606" y="1924"/>
                    <a:pt x="17606" y="1867"/>
                    <a:pt x="17571" y="1850"/>
                  </a:cubicBezTo>
                  <a:cubicBezTo>
                    <a:pt x="17571" y="1832"/>
                    <a:pt x="17554" y="1832"/>
                    <a:pt x="17532" y="1832"/>
                  </a:cubicBezTo>
                  <a:close/>
                  <a:moveTo>
                    <a:pt x="19203" y="1832"/>
                  </a:moveTo>
                  <a:cubicBezTo>
                    <a:pt x="19164" y="1850"/>
                    <a:pt x="19147" y="1885"/>
                    <a:pt x="19164" y="1924"/>
                  </a:cubicBezTo>
                  <a:cubicBezTo>
                    <a:pt x="19186" y="1959"/>
                    <a:pt x="19203" y="1976"/>
                    <a:pt x="19238" y="1976"/>
                  </a:cubicBezTo>
                  <a:lnTo>
                    <a:pt x="19255" y="1976"/>
                  </a:lnTo>
                  <a:cubicBezTo>
                    <a:pt x="19294" y="1959"/>
                    <a:pt x="19312" y="1902"/>
                    <a:pt x="19312" y="1867"/>
                  </a:cubicBezTo>
                  <a:cubicBezTo>
                    <a:pt x="19294" y="1850"/>
                    <a:pt x="19273" y="1832"/>
                    <a:pt x="19238" y="1832"/>
                  </a:cubicBezTo>
                  <a:close/>
                  <a:moveTo>
                    <a:pt x="7019" y="1902"/>
                  </a:moveTo>
                  <a:cubicBezTo>
                    <a:pt x="6980" y="1902"/>
                    <a:pt x="6945" y="1941"/>
                    <a:pt x="6963" y="1993"/>
                  </a:cubicBezTo>
                  <a:cubicBezTo>
                    <a:pt x="6963" y="2033"/>
                    <a:pt x="7002" y="2050"/>
                    <a:pt x="7037" y="2050"/>
                  </a:cubicBezTo>
                  <a:cubicBezTo>
                    <a:pt x="7072" y="2033"/>
                    <a:pt x="7111" y="1993"/>
                    <a:pt x="7089" y="1959"/>
                  </a:cubicBezTo>
                  <a:cubicBezTo>
                    <a:pt x="7089" y="1924"/>
                    <a:pt x="7054" y="1902"/>
                    <a:pt x="7037" y="1902"/>
                  </a:cubicBezTo>
                  <a:close/>
                  <a:moveTo>
                    <a:pt x="18877" y="1959"/>
                  </a:moveTo>
                  <a:cubicBezTo>
                    <a:pt x="18838" y="1976"/>
                    <a:pt x="18820" y="2011"/>
                    <a:pt x="18820" y="2050"/>
                  </a:cubicBezTo>
                  <a:cubicBezTo>
                    <a:pt x="18838" y="2085"/>
                    <a:pt x="18877" y="2102"/>
                    <a:pt x="18894" y="2102"/>
                  </a:cubicBezTo>
                  <a:lnTo>
                    <a:pt x="18929" y="2102"/>
                  </a:lnTo>
                  <a:cubicBezTo>
                    <a:pt x="18968" y="2085"/>
                    <a:pt x="18986" y="2050"/>
                    <a:pt x="18968" y="2011"/>
                  </a:cubicBezTo>
                  <a:cubicBezTo>
                    <a:pt x="18946" y="1976"/>
                    <a:pt x="18929" y="1959"/>
                    <a:pt x="18894" y="1959"/>
                  </a:cubicBezTo>
                  <a:close/>
                  <a:moveTo>
                    <a:pt x="6654" y="1976"/>
                  </a:moveTo>
                  <a:cubicBezTo>
                    <a:pt x="6619" y="1993"/>
                    <a:pt x="6602" y="2033"/>
                    <a:pt x="6602" y="2067"/>
                  </a:cubicBezTo>
                  <a:cubicBezTo>
                    <a:pt x="6602" y="2102"/>
                    <a:pt x="6637" y="2120"/>
                    <a:pt x="6676" y="2120"/>
                  </a:cubicBezTo>
                  <a:lnTo>
                    <a:pt x="6693" y="2120"/>
                  </a:lnTo>
                  <a:cubicBezTo>
                    <a:pt x="6728" y="2102"/>
                    <a:pt x="6745" y="2067"/>
                    <a:pt x="6745" y="2033"/>
                  </a:cubicBezTo>
                  <a:cubicBezTo>
                    <a:pt x="6728" y="1993"/>
                    <a:pt x="6710" y="1976"/>
                    <a:pt x="6676" y="1976"/>
                  </a:cubicBezTo>
                  <a:close/>
                  <a:moveTo>
                    <a:pt x="17841" y="2011"/>
                  </a:moveTo>
                  <a:cubicBezTo>
                    <a:pt x="17824" y="2011"/>
                    <a:pt x="17789" y="2033"/>
                    <a:pt x="17771" y="2067"/>
                  </a:cubicBezTo>
                  <a:cubicBezTo>
                    <a:pt x="17771" y="2102"/>
                    <a:pt x="17789" y="2141"/>
                    <a:pt x="17824" y="2159"/>
                  </a:cubicBezTo>
                  <a:lnTo>
                    <a:pt x="17841" y="2159"/>
                  </a:lnTo>
                  <a:cubicBezTo>
                    <a:pt x="17880" y="2159"/>
                    <a:pt x="17898" y="2141"/>
                    <a:pt x="17915" y="2120"/>
                  </a:cubicBezTo>
                  <a:cubicBezTo>
                    <a:pt x="17932" y="2085"/>
                    <a:pt x="17915" y="2033"/>
                    <a:pt x="17880" y="2033"/>
                  </a:cubicBezTo>
                  <a:cubicBezTo>
                    <a:pt x="17859" y="2011"/>
                    <a:pt x="17859" y="2011"/>
                    <a:pt x="17841" y="2011"/>
                  </a:cubicBezTo>
                  <a:close/>
                  <a:moveTo>
                    <a:pt x="27053" y="2050"/>
                  </a:moveTo>
                  <a:cubicBezTo>
                    <a:pt x="27035" y="2067"/>
                    <a:pt x="27018" y="2120"/>
                    <a:pt x="27035" y="2159"/>
                  </a:cubicBezTo>
                  <a:cubicBezTo>
                    <a:pt x="27053" y="2176"/>
                    <a:pt x="27070" y="2194"/>
                    <a:pt x="27105" y="2194"/>
                  </a:cubicBezTo>
                  <a:cubicBezTo>
                    <a:pt x="27105" y="2194"/>
                    <a:pt x="27127" y="2176"/>
                    <a:pt x="27144" y="2176"/>
                  </a:cubicBezTo>
                  <a:cubicBezTo>
                    <a:pt x="27179" y="2159"/>
                    <a:pt x="27179" y="2102"/>
                    <a:pt x="27162" y="2067"/>
                  </a:cubicBezTo>
                  <a:cubicBezTo>
                    <a:pt x="27144" y="2050"/>
                    <a:pt x="27127" y="2050"/>
                    <a:pt x="27105" y="2050"/>
                  </a:cubicBezTo>
                  <a:close/>
                  <a:moveTo>
                    <a:pt x="6310" y="2067"/>
                  </a:moveTo>
                  <a:cubicBezTo>
                    <a:pt x="6258" y="2067"/>
                    <a:pt x="6241" y="2102"/>
                    <a:pt x="6258" y="2159"/>
                  </a:cubicBezTo>
                  <a:cubicBezTo>
                    <a:pt x="6258" y="2176"/>
                    <a:pt x="6293" y="2211"/>
                    <a:pt x="6328" y="2211"/>
                  </a:cubicBezTo>
                  <a:cubicBezTo>
                    <a:pt x="6384" y="2194"/>
                    <a:pt x="6402" y="2159"/>
                    <a:pt x="6384" y="2120"/>
                  </a:cubicBezTo>
                  <a:cubicBezTo>
                    <a:pt x="6384" y="2085"/>
                    <a:pt x="6349" y="2067"/>
                    <a:pt x="6328" y="2067"/>
                  </a:cubicBezTo>
                  <a:close/>
                  <a:moveTo>
                    <a:pt x="18533" y="2067"/>
                  </a:moveTo>
                  <a:cubicBezTo>
                    <a:pt x="18494" y="2085"/>
                    <a:pt x="18476" y="2120"/>
                    <a:pt x="18476" y="2159"/>
                  </a:cubicBezTo>
                  <a:cubicBezTo>
                    <a:pt x="18494" y="2194"/>
                    <a:pt x="18511" y="2211"/>
                    <a:pt x="18550" y="2211"/>
                  </a:cubicBezTo>
                  <a:lnTo>
                    <a:pt x="18568" y="2211"/>
                  </a:lnTo>
                  <a:cubicBezTo>
                    <a:pt x="18603" y="2194"/>
                    <a:pt x="18642" y="2159"/>
                    <a:pt x="18620" y="2120"/>
                  </a:cubicBezTo>
                  <a:cubicBezTo>
                    <a:pt x="18620" y="2085"/>
                    <a:pt x="18585" y="2067"/>
                    <a:pt x="18550" y="2067"/>
                  </a:cubicBezTo>
                  <a:close/>
                  <a:moveTo>
                    <a:pt x="18185" y="2102"/>
                  </a:moveTo>
                  <a:cubicBezTo>
                    <a:pt x="18150" y="2102"/>
                    <a:pt x="18133" y="2141"/>
                    <a:pt x="18115" y="2176"/>
                  </a:cubicBezTo>
                  <a:cubicBezTo>
                    <a:pt x="18115" y="2211"/>
                    <a:pt x="18150" y="2250"/>
                    <a:pt x="18185" y="2250"/>
                  </a:cubicBezTo>
                  <a:cubicBezTo>
                    <a:pt x="18224" y="2250"/>
                    <a:pt x="18259" y="2211"/>
                    <a:pt x="18259" y="2176"/>
                  </a:cubicBezTo>
                  <a:cubicBezTo>
                    <a:pt x="18276" y="2141"/>
                    <a:pt x="18241" y="2102"/>
                    <a:pt x="18207" y="2102"/>
                  </a:cubicBezTo>
                  <a:close/>
                  <a:moveTo>
                    <a:pt x="5949" y="2159"/>
                  </a:moveTo>
                  <a:cubicBezTo>
                    <a:pt x="5914" y="2159"/>
                    <a:pt x="5892" y="2211"/>
                    <a:pt x="5892" y="2250"/>
                  </a:cubicBezTo>
                  <a:cubicBezTo>
                    <a:pt x="5914" y="2285"/>
                    <a:pt x="5932" y="2302"/>
                    <a:pt x="5966" y="2302"/>
                  </a:cubicBezTo>
                  <a:lnTo>
                    <a:pt x="5984" y="2302"/>
                  </a:lnTo>
                  <a:cubicBezTo>
                    <a:pt x="6023" y="2285"/>
                    <a:pt x="6058" y="2250"/>
                    <a:pt x="6040" y="2211"/>
                  </a:cubicBezTo>
                  <a:cubicBezTo>
                    <a:pt x="6040" y="2176"/>
                    <a:pt x="6001" y="2159"/>
                    <a:pt x="5966" y="2159"/>
                  </a:cubicBezTo>
                  <a:close/>
                  <a:moveTo>
                    <a:pt x="5623" y="2250"/>
                  </a:moveTo>
                  <a:cubicBezTo>
                    <a:pt x="5623" y="2250"/>
                    <a:pt x="5605" y="2250"/>
                    <a:pt x="5605" y="2268"/>
                  </a:cubicBezTo>
                  <a:cubicBezTo>
                    <a:pt x="5566" y="2268"/>
                    <a:pt x="5549" y="2302"/>
                    <a:pt x="5549" y="2359"/>
                  </a:cubicBezTo>
                  <a:cubicBezTo>
                    <a:pt x="5566" y="2376"/>
                    <a:pt x="5588" y="2394"/>
                    <a:pt x="5623" y="2394"/>
                  </a:cubicBezTo>
                  <a:lnTo>
                    <a:pt x="5640" y="2394"/>
                  </a:lnTo>
                  <a:cubicBezTo>
                    <a:pt x="5675" y="2376"/>
                    <a:pt x="5697" y="2337"/>
                    <a:pt x="5697" y="2302"/>
                  </a:cubicBezTo>
                  <a:cubicBezTo>
                    <a:pt x="5675" y="2268"/>
                    <a:pt x="5657" y="2250"/>
                    <a:pt x="5623" y="2250"/>
                  </a:cubicBezTo>
                  <a:close/>
                  <a:moveTo>
                    <a:pt x="27253" y="2359"/>
                  </a:moveTo>
                  <a:cubicBezTo>
                    <a:pt x="27214" y="2376"/>
                    <a:pt x="27214" y="2429"/>
                    <a:pt x="27236" y="2468"/>
                  </a:cubicBezTo>
                  <a:cubicBezTo>
                    <a:pt x="27236" y="2485"/>
                    <a:pt x="27270" y="2502"/>
                    <a:pt x="27288" y="2502"/>
                  </a:cubicBezTo>
                  <a:cubicBezTo>
                    <a:pt x="27305" y="2502"/>
                    <a:pt x="27323" y="2485"/>
                    <a:pt x="27323" y="2485"/>
                  </a:cubicBezTo>
                  <a:cubicBezTo>
                    <a:pt x="27362" y="2468"/>
                    <a:pt x="27379" y="2411"/>
                    <a:pt x="27362" y="2394"/>
                  </a:cubicBezTo>
                  <a:cubicBezTo>
                    <a:pt x="27344" y="2359"/>
                    <a:pt x="27305" y="2359"/>
                    <a:pt x="27288" y="2359"/>
                  </a:cubicBezTo>
                  <a:close/>
                  <a:moveTo>
                    <a:pt x="5261" y="2376"/>
                  </a:moveTo>
                  <a:cubicBezTo>
                    <a:pt x="5222" y="2394"/>
                    <a:pt x="5188" y="2429"/>
                    <a:pt x="5205" y="2468"/>
                  </a:cubicBezTo>
                  <a:cubicBezTo>
                    <a:pt x="5222" y="2502"/>
                    <a:pt x="5240" y="2520"/>
                    <a:pt x="5279" y="2520"/>
                  </a:cubicBezTo>
                  <a:lnTo>
                    <a:pt x="5296" y="2502"/>
                  </a:lnTo>
                  <a:cubicBezTo>
                    <a:pt x="5331" y="2502"/>
                    <a:pt x="5349" y="2446"/>
                    <a:pt x="5349" y="2411"/>
                  </a:cubicBezTo>
                  <a:cubicBezTo>
                    <a:pt x="5331" y="2394"/>
                    <a:pt x="5314" y="2376"/>
                    <a:pt x="5279" y="2376"/>
                  </a:cubicBezTo>
                  <a:close/>
                  <a:moveTo>
                    <a:pt x="4935" y="2485"/>
                  </a:moveTo>
                  <a:lnTo>
                    <a:pt x="4913" y="2502"/>
                  </a:lnTo>
                  <a:cubicBezTo>
                    <a:pt x="4879" y="2502"/>
                    <a:pt x="4861" y="2555"/>
                    <a:pt x="4861" y="2594"/>
                  </a:cubicBezTo>
                  <a:cubicBezTo>
                    <a:pt x="4879" y="2611"/>
                    <a:pt x="4913" y="2629"/>
                    <a:pt x="4935" y="2629"/>
                  </a:cubicBezTo>
                  <a:lnTo>
                    <a:pt x="4970" y="2629"/>
                  </a:lnTo>
                  <a:cubicBezTo>
                    <a:pt x="5005" y="2611"/>
                    <a:pt x="5022" y="2576"/>
                    <a:pt x="5005" y="2537"/>
                  </a:cubicBezTo>
                  <a:cubicBezTo>
                    <a:pt x="4987" y="2502"/>
                    <a:pt x="4970" y="2485"/>
                    <a:pt x="4935" y="2485"/>
                  </a:cubicBezTo>
                  <a:close/>
                  <a:moveTo>
                    <a:pt x="4570" y="2629"/>
                  </a:moveTo>
                  <a:cubicBezTo>
                    <a:pt x="4535" y="2646"/>
                    <a:pt x="4517" y="2685"/>
                    <a:pt x="4535" y="2720"/>
                  </a:cubicBezTo>
                  <a:cubicBezTo>
                    <a:pt x="4552" y="2755"/>
                    <a:pt x="4570" y="2772"/>
                    <a:pt x="4609" y="2772"/>
                  </a:cubicBezTo>
                  <a:lnTo>
                    <a:pt x="4626" y="2772"/>
                  </a:lnTo>
                  <a:cubicBezTo>
                    <a:pt x="4661" y="2755"/>
                    <a:pt x="4678" y="2703"/>
                    <a:pt x="4661" y="2663"/>
                  </a:cubicBezTo>
                  <a:cubicBezTo>
                    <a:pt x="4661" y="2646"/>
                    <a:pt x="4626" y="2629"/>
                    <a:pt x="4609" y="2629"/>
                  </a:cubicBezTo>
                  <a:close/>
                  <a:moveTo>
                    <a:pt x="27431" y="2663"/>
                  </a:moveTo>
                  <a:cubicBezTo>
                    <a:pt x="27397" y="2685"/>
                    <a:pt x="27397" y="2737"/>
                    <a:pt x="27414" y="2772"/>
                  </a:cubicBezTo>
                  <a:cubicBezTo>
                    <a:pt x="27431" y="2794"/>
                    <a:pt x="27453" y="2811"/>
                    <a:pt x="27471" y="2811"/>
                  </a:cubicBezTo>
                  <a:cubicBezTo>
                    <a:pt x="27488" y="2811"/>
                    <a:pt x="27505" y="2811"/>
                    <a:pt x="27505" y="2794"/>
                  </a:cubicBezTo>
                  <a:cubicBezTo>
                    <a:pt x="27540" y="2772"/>
                    <a:pt x="27562" y="2737"/>
                    <a:pt x="27540" y="2703"/>
                  </a:cubicBezTo>
                  <a:cubicBezTo>
                    <a:pt x="27523" y="2663"/>
                    <a:pt x="27505" y="2663"/>
                    <a:pt x="27471" y="2663"/>
                  </a:cubicBezTo>
                  <a:close/>
                  <a:moveTo>
                    <a:pt x="4243" y="2772"/>
                  </a:moveTo>
                  <a:cubicBezTo>
                    <a:pt x="4208" y="2794"/>
                    <a:pt x="4191" y="2846"/>
                    <a:pt x="4208" y="2881"/>
                  </a:cubicBezTo>
                  <a:cubicBezTo>
                    <a:pt x="4208" y="2903"/>
                    <a:pt x="4243" y="2920"/>
                    <a:pt x="4261" y="2920"/>
                  </a:cubicBezTo>
                  <a:lnTo>
                    <a:pt x="4300" y="2920"/>
                  </a:lnTo>
                  <a:cubicBezTo>
                    <a:pt x="4335" y="2903"/>
                    <a:pt x="4352" y="2846"/>
                    <a:pt x="4335" y="2811"/>
                  </a:cubicBezTo>
                  <a:cubicBezTo>
                    <a:pt x="4317" y="2794"/>
                    <a:pt x="4300" y="2772"/>
                    <a:pt x="4261" y="2772"/>
                  </a:cubicBezTo>
                  <a:close/>
                  <a:moveTo>
                    <a:pt x="3900" y="2920"/>
                  </a:moveTo>
                  <a:cubicBezTo>
                    <a:pt x="3865" y="2938"/>
                    <a:pt x="3847" y="2972"/>
                    <a:pt x="3865" y="3029"/>
                  </a:cubicBezTo>
                  <a:cubicBezTo>
                    <a:pt x="3882" y="3046"/>
                    <a:pt x="3900" y="3064"/>
                    <a:pt x="3934" y="3064"/>
                  </a:cubicBezTo>
                  <a:lnTo>
                    <a:pt x="3974" y="3064"/>
                  </a:lnTo>
                  <a:cubicBezTo>
                    <a:pt x="4008" y="3046"/>
                    <a:pt x="4026" y="2990"/>
                    <a:pt x="4008" y="2955"/>
                  </a:cubicBezTo>
                  <a:cubicBezTo>
                    <a:pt x="3991" y="2938"/>
                    <a:pt x="3974" y="2920"/>
                    <a:pt x="3934" y="2920"/>
                  </a:cubicBezTo>
                  <a:close/>
                  <a:moveTo>
                    <a:pt x="27632" y="2972"/>
                  </a:moveTo>
                  <a:cubicBezTo>
                    <a:pt x="27597" y="3012"/>
                    <a:pt x="27579" y="3046"/>
                    <a:pt x="27597" y="3081"/>
                  </a:cubicBezTo>
                  <a:cubicBezTo>
                    <a:pt x="27614" y="3099"/>
                    <a:pt x="27632" y="3120"/>
                    <a:pt x="27671" y="3120"/>
                  </a:cubicBezTo>
                  <a:cubicBezTo>
                    <a:pt x="27671" y="3120"/>
                    <a:pt x="27688" y="3120"/>
                    <a:pt x="27706" y="3099"/>
                  </a:cubicBezTo>
                  <a:cubicBezTo>
                    <a:pt x="27740" y="3081"/>
                    <a:pt x="27740" y="3046"/>
                    <a:pt x="27723" y="3012"/>
                  </a:cubicBezTo>
                  <a:cubicBezTo>
                    <a:pt x="27706" y="2990"/>
                    <a:pt x="27688" y="2972"/>
                    <a:pt x="27671" y="2972"/>
                  </a:cubicBezTo>
                  <a:close/>
                  <a:moveTo>
                    <a:pt x="3608" y="3064"/>
                  </a:moveTo>
                  <a:cubicBezTo>
                    <a:pt x="3591" y="3064"/>
                    <a:pt x="3591" y="3064"/>
                    <a:pt x="3573" y="3081"/>
                  </a:cubicBezTo>
                  <a:cubicBezTo>
                    <a:pt x="3538" y="3081"/>
                    <a:pt x="3521" y="3138"/>
                    <a:pt x="3538" y="3173"/>
                  </a:cubicBezTo>
                  <a:cubicBezTo>
                    <a:pt x="3556" y="3190"/>
                    <a:pt x="3573" y="3207"/>
                    <a:pt x="3608" y="3207"/>
                  </a:cubicBezTo>
                  <a:lnTo>
                    <a:pt x="3630" y="3207"/>
                  </a:lnTo>
                  <a:cubicBezTo>
                    <a:pt x="3665" y="3190"/>
                    <a:pt x="3682" y="3138"/>
                    <a:pt x="3665" y="3099"/>
                  </a:cubicBezTo>
                  <a:cubicBezTo>
                    <a:pt x="3665" y="3081"/>
                    <a:pt x="3630" y="3064"/>
                    <a:pt x="3608" y="3064"/>
                  </a:cubicBezTo>
                  <a:close/>
                  <a:moveTo>
                    <a:pt x="3247" y="3247"/>
                  </a:moveTo>
                  <a:cubicBezTo>
                    <a:pt x="3212" y="3264"/>
                    <a:pt x="3212" y="3316"/>
                    <a:pt x="3229" y="3355"/>
                  </a:cubicBezTo>
                  <a:cubicBezTo>
                    <a:pt x="3229" y="3373"/>
                    <a:pt x="3264" y="3390"/>
                    <a:pt x="3282" y="3390"/>
                  </a:cubicBezTo>
                  <a:cubicBezTo>
                    <a:pt x="3303" y="3390"/>
                    <a:pt x="3321" y="3373"/>
                    <a:pt x="3321" y="3373"/>
                  </a:cubicBezTo>
                  <a:cubicBezTo>
                    <a:pt x="3356" y="3355"/>
                    <a:pt x="3373" y="3299"/>
                    <a:pt x="3356" y="3281"/>
                  </a:cubicBezTo>
                  <a:cubicBezTo>
                    <a:pt x="3338" y="3247"/>
                    <a:pt x="3321" y="3247"/>
                    <a:pt x="3282" y="3247"/>
                  </a:cubicBezTo>
                  <a:close/>
                  <a:moveTo>
                    <a:pt x="27814" y="3281"/>
                  </a:moveTo>
                  <a:cubicBezTo>
                    <a:pt x="27779" y="3316"/>
                    <a:pt x="27779" y="3355"/>
                    <a:pt x="27797" y="3390"/>
                  </a:cubicBezTo>
                  <a:cubicBezTo>
                    <a:pt x="27814" y="3408"/>
                    <a:pt x="27832" y="3425"/>
                    <a:pt x="27849" y="3425"/>
                  </a:cubicBezTo>
                  <a:cubicBezTo>
                    <a:pt x="27867" y="3425"/>
                    <a:pt x="27888" y="3425"/>
                    <a:pt x="27888" y="3408"/>
                  </a:cubicBezTo>
                  <a:cubicBezTo>
                    <a:pt x="27923" y="3390"/>
                    <a:pt x="27940" y="3355"/>
                    <a:pt x="27923" y="3316"/>
                  </a:cubicBezTo>
                  <a:cubicBezTo>
                    <a:pt x="27906" y="3299"/>
                    <a:pt x="27888" y="3281"/>
                    <a:pt x="27849" y="3281"/>
                  </a:cubicBezTo>
                  <a:close/>
                  <a:moveTo>
                    <a:pt x="2977" y="3425"/>
                  </a:moveTo>
                  <a:cubicBezTo>
                    <a:pt x="2955" y="3425"/>
                    <a:pt x="2955" y="3425"/>
                    <a:pt x="2938" y="3447"/>
                  </a:cubicBezTo>
                  <a:cubicBezTo>
                    <a:pt x="2903" y="3464"/>
                    <a:pt x="2886" y="3499"/>
                    <a:pt x="2920" y="3534"/>
                  </a:cubicBezTo>
                  <a:cubicBezTo>
                    <a:pt x="2920" y="3555"/>
                    <a:pt x="2955" y="3573"/>
                    <a:pt x="2977" y="3573"/>
                  </a:cubicBezTo>
                  <a:cubicBezTo>
                    <a:pt x="2994" y="3573"/>
                    <a:pt x="3012" y="3573"/>
                    <a:pt x="3012" y="3555"/>
                  </a:cubicBezTo>
                  <a:cubicBezTo>
                    <a:pt x="3047" y="3534"/>
                    <a:pt x="3064" y="3499"/>
                    <a:pt x="3029" y="3464"/>
                  </a:cubicBezTo>
                  <a:cubicBezTo>
                    <a:pt x="3029" y="3447"/>
                    <a:pt x="2994" y="3425"/>
                    <a:pt x="2977" y="3425"/>
                  </a:cubicBezTo>
                  <a:close/>
                  <a:moveTo>
                    <a:pt x="28014" y="3590"/>
                  </a:moveTo>
                  <a:cubicBezTo>
                    <a:pt x="27975" y="3625"/>
                    <a:pt x="27975" y="3664"/>
                    <a:pt x="27997" y="3699"/>
                  </a:cubicBezTo>
                  <a:cubicBezTo>
                    <a:pt x="28014" y="3716"/>
                    <a:pt x="28032" y="3734"/>
                    <a:pt x="28049" y="3734"/>
                  </a:cubicBezTo>
                  <a:cubicBezTo>
                    <a:pt x="28067" y="3734"/>
                    <a:pt x="28084" y="3716"/>
                    <a:pt x="28106" y="3716"/>
                  </a:cubicBezTo>
                  <a:cubicBezTo>
                    <a:pt x="28123" y="3699"/>
                    <a:pt x="28141" y="3643"/>
                    <a:pt x="28123" y="3608"/>
                  </a:cubicBezTo>
                  <a:cubicBezTo>
                    <a:pt x="28106" y="3590"/>
                    <a:pt x="28084" y="3590"/>
                    <a:pt x="28049" y="3590"/>
                  </a:cubicBezTo>
                  <a:close/>
                  <a:moveTo>
                    <a:pt x="2629" y="3625"/>
                  </a:moveTo>
                  <a:cubicBezTo>
                    <a:pt x="2594" y="3643"/>
                    <a:pt x="2594" y="3699"/>
                    <a:pt x="2612" y="3734"/>
                  </a:cubicBezTo>
                  <a:cubicBezTo>
                    <a:pt x="2612" y="3751"/>
                    <a:pt x="2651" y="3773"/>
                    <a:pt x="2668" y="3773"/>
                  </a:cubicBezTo>
                  <a:cubicBezTo>
                    <a:pt x="2686" y="3773"/>
                    <a:pt x="2703" y="3751"/>
                    <a:pt x="2703" y="3751"/>
                  </a:cubicBezTo>
                  <a:cubicBezTo>
                    <a:pt x="2738" y="3734"/>
                    <a:pt x="2759" y="3682"/>
                    <a:pt x="2720" y="3643"/>
                  </a:cubicBezTo>
                  <a:cubicBezTo>
                    <a:pt x="2720" y="3625"/>
                    <a:pt x="2686" y="3625"/>
                    <a:pt x="2668" y="3625"/>
                  </a:cubicBezTo>
                  <a:close/>
                  <a:moveTo>
                    <a:pt x="2359" y="3808"/>
                  </a:moveTo>
                  <a:cubicBezTo>
                    <a:pt x="2342" y="3808"/>
                    <a:pt x="2342" y="3808"/>
                    <a:pt x="2324" y="3825"/>
                  </a:cubicBezTo>
                  <a:cubicBezTo>
                    <a:pt x="2285" y="3843"/>
                    <a:pt x="2285" y="3882"/>
                    <a:pt x="2303" y="3917"/>
                  </a:cubicBezTo>
                  <a:cubicBezTo>
                    <a:pt x="2303" y="3934"/>
                    <a:pt x="2342" y="3951"/>
                    <a:pt x="2359" y="3951"/>
                  </a:cubicBezTo>
                  <a:cubicBezTo>
                    <a:pt x="2377" y="3951"/>
                    <a:pt x="2394" y="3951"/>
                    <a:pt x="2394" y="3934"/>
                  </a:cubicBezTo>
                  <a:cubicBezTo>
                    <a:pt x="2433" y="3917"/>
                    <a:pt x="2451" y="3882"/>
                    <a:pt x="2411" y="3843"/>
                  </a:cubicBezTo>
                  <a:cubicBezTo>
                    <a:pt x="2411" y="3825"/>
                    <a:pt x="2377" y="3808"/>
                    <a:pt x="2359" y="3808"/>
                  </a:cubicBezTo>
                  <a:close/>
                  <a:moveTo>
                    <a:pt x="28267" y="3882"/>
                  </a:moveTo>
                  <a:cubicBezTo>
                    <a:pt x="28249" y="3882"/>
                    <a:pt x="28232" y="3882"/>
                    <a:pt x="28232" y="3899"/>
                  </a:cubicBezTo>
                  <a:cubicBezTo>
                    <a:pt x="28193" y="3917"/>
                    <a:pt x="28193" y="3951"/>
                    <a:pt x="28215" y="3991"/>
                  </a:cubicBezTo>
                  <a:cubicBezTo>
                    <a:pt x="28232" y="4008"/>
                    <a:pt x="28249" y="4025"/>
                    <a:pt x="28267" y="4025"/>
                  </a:cubicBezTo>
                  <a:cubicBezTo>
                    <a:pt x="28284" y="4025"/>
                    <a:pt x="28302" y="4025"/>
                    <a:pt x="28302" y="4008"/>
                  </a:cubicBezTo>
                  <a:cubicBezTo>
                    <a:pt x="28341" y="3991"/>
                    <a:pt x="28358" y="3934"/>
                    <a:pt x="28323" y="3899"/>
                  </a:cubicBezTo>
                  <a:cubicBezTo>
                    <a:pt x="28302" y="3882"/>
                    <a:pt x="28284" y="3882"/>
                    <a:pt x="28267" y="3882"/>
                  </a:cubicBezTo>
                  <a:close/>
                  <a:moveTo>
                    <a:pt x="2050" y="4008"/>
                  </a:moveTo>
                  <a:cubicBezTo>
                    <a:pt x="2050" y="4008"/>
                    <a:pt x="2033" y="4008"/>
                    <a:pt x="2015" y="4025"/>
                  </a:cubicBezTo>
                  <a:cubicBezTo>
                    <a:pt x="1976" y="4043"/>
                    <a:pt x="1976" y="4078"/>
                    <a:pt x="1998" y="4117"/>
                  </a:cubicBezTo>
                  <a:cubicBezTo>
                    <a:pt x="2015" y="4134"/>
                    <a:pt x="2033" y="4152"/>
                    <a:pt x="2050" y="4152"/>
                  </a:cubicBezTo>
                  <a:cubicBezTo>
                    <a:pt x="2068" y="4152"/>
                    <a:pt x="2085" y="4152"/>
                    <a:pt x="2085" y="4134"/>
                  </a:cubicBezTo>
                  <a:cubicBezTo>
                    <a:pt x="2124" y="4117"/>
                    <a:pt x="2142" y="4078"/>
                    <a:pt x="2124" y="4043"/>
                  </a:cubicBezTo>
                  <a:cubicBezTo>
                    <a:pt x="2107" y="4025"/>
                    <a:pt x="2085" y="4008"/>
                    <a:pt x="2050" y="4008"/>
                  </a:cubicBezTo>
                  <a:close/>
                  <a:moveTo>
                    <a:pt x="28502" y="4152"/>
                  </a:moveTo>
                  <a:cubicBezTo>
                    <a:pt x="28484" y="4152"/>
                    <a:pt x="28467" y="4169"/>
                    <a:pt x="28450" y="4169"/>
                  </a:cubicBezTo>
                  <a:cubicBezTo>
                    <a:pt x="28410" y="4208"/>
                    <a:pt x="28410" y="4243"/>
                    <a:pt x="28432" y="4278"/>
                  </a:cubicBezTo>
                  <a:cubicBezTo>
                    <a:pt x="28450" y="4295"/>
                    <a:pt x="28467" y="4295"/>
                    <a:pt x="28502" y="4295"/>
                  </a:cubicBezTo>
                  <a:cubicBezTo>
                    <a:pt x="28502" y="4295"/>
                    <a:pt x="28519" y="4295"/>
                    <a:pt x="28541" y="4278"/>
                  </a:cubicBezTo>
                  <a:cubicBezTo>
                    <a:pt x="28576" y="4260"/>
                    <a:pt x="28576" y="4226"/>
                    <a:pt x="28558" y="4186"/>
                  </a:cubicBezTo>
                  <a:cubicBezTo>
                    <a:pt x="28541" y="4169"/>
                    <a:pt x="28519" y="4152"/>
                    <a:pt x="28502" y="4152"/>
                  </a:cubicBezTo>
                  <a:close/>
                  <a:moveTo>
                    <a:pt x="1759" y="4208"/>
                  </a:moveTo>
                  <a:cubicBezTo>
                    <a:pt x="1741" y="4208"/>
                    <a:pt x="1724" y="4208"/>
                    <a:pt x="1706" y="4226"/>
                  </a:cubicBezTo>
                  <a:cubicBezTo>
                    <a:pt x="1689" y="4243"/>
                    <a:pt x="1672" y="4295"/>
                    <a:pt x="1689" y="4317"/>
                  </a:cubicBezTo>
                  <a:cubicBezTo>
                    <a:pt x="1706" y="4352"/>
                    <a:pt x="1724" y="4352"/>
                    <a:pt x="1759" y="4352"/>
                  </a:cubicBezTo>
                  <a:cubicBezTo>
                    <a:pt x="1759" y="4352"/>
                    <a:pt x="1780" y="4352"/>
                    <a:pt x="1798" y="4334"/>
                  </a:cubicBezTo>
                  <a:cubicBezTo>
                    <a:pt x="1833" y="4317"/>
                    <a:pt x="1833" y="4278"/>
                    <a:pt x="1815" y="4243"/>
                  </a:cubicBezTo>
                  <a:cubicBezTo>
                    <a:pt x="1798" y="4226"/>
                    <a:pt x="1780" y="4208"/>
                    <a:pt x="1759" y="4208"/>
                  </a:cubicBezTo>
                  <a:close/>
                  <a:moveTo>
                    <a:pt x="1415" y="4426"/>
                  </a:moveTo>
                  <a:cubicBezTo>
                    <a:pt x="1380" y="4461"/>
                    <a:pt x="1380" y="4495"/>
                    <a:pt x="1398" y="4535"/>
                  </a:cubicBezTo>
                  <a:cubicBezTo>
                    <a:pt x="1415" y="4552"/>
                    <a:pt x="1432" y="4569"/>
                    <a:pt x="1454" y="4569"/>
                  </a:cubicBezTo>
                  <a:cubicBezTo>
                    <a:pt x="1472" y="4569"/>
                    <a:pt x="1489" y="4552"/>
                    <a:pt x="1506" y="4552"/>
                  </a:cubicBezTo>
                  <a:cubicBezTo>
                    <a:pt x="1541" y="4535"/>
                    <a:pt x="1541" y="4478"/>
                    <a:pt x="1524" y="4443"/>
                  </a:cubicBezTo>
                  <a:cubicBezTo>
                    <a:pt x="1506" y="4426"/>
                    <a:pt x="1489" y="4426"/>
                    <a:pt x="1454" y="4426"/>
                  </a:cubicBezTo>
                  <a:close/>
                  <a:moveTo>
                    <a:pt x="28719" y="4443"/>
                  </a:moveTo>
                  <a:cubicBezTo>
                    <a:pt x="28719" y="4443"/>
                    <a:pt x="28702" y="4443"/>
                    <a:pt x="28685" y="4461"/>
                  </a:cubicBezTo>
                  <a:cubicBezTo>
                    <a:pt x="28650" y="4478"/>
                    <a:pt x="28650" y="4535"/>
                    <a:pt x="28667" y="4552"/>
                  </a:cubicBezTo>
                  <a:cubicBezTo>
                    <a:pt x="28685" y="4569"/>
                    <a:pt x="28702" y="4587"/>
                    <a:pt x="28737" y="4587"/>
                  </a:cubicBezTo>
                  <a:cubicBezTo>
                    <a:pt x="28737" y="4587"/>
                    <a:pt x="28759" y="4569"/>
                    <a:pt x="28776" y="4569"/>
                  </a:cubicBezTo>
                  <a:cubicBezTo>
                    <a:pt x="28811" y="4535"/>
                    <a:pt x="28811" y="4495"/>
                    <a:pt x="28793" y="4461"/>
                  </a:cubicBezTo>
                  <a:cubicBezTo>
                    <a:pt x="28776" y="4443"/>
                    <a:pt x="28759" y="4443"/>
                    <a:pt x="28719" y="4443"/>
                  </a:cubicBezTo>
                  <a:close/>
                  <a:moveTo>
                    <a:pt x="1163" y="4643"/>
                  </a:moveTo>
                  <a:cubicBezTo>
                    <a:pt x="1163" y="4643"/>
                    <a:pt x="1145" y="4643"/>
                    <a:pt x="1128" y="4661"/>
                  </a:cubicBezTo>
                  <a:cubicBezTo>
                    <a:pt x="1089" y="4678"/>
                    <a:pt x="1089" y="4713"/>
                    <a:pt x="1106" y="4752"/>
                  </a:cubicBezTo>
                  <a:cubicBezTo>
                    <a:pt x="1128" y="4769"/>
                    <a:pt x="1145" y="4787"/>
                    <a:pt x="1163" y="4787"/>
                  </a:cubicBezTo>
                  <a:cubicBezTo>
                    <a:pt x="1180" y="4787"/>
                    <a:pt x="1197" y="4769"/>
                    <a:pt x="1215" y="4769"/>
                  </a:cubicBezTo>
                  <a:cubicBezTo>
                    <a:pt x="1254" y="4752"/>
                    <a:pt x="1254" y="4696"/>
                    <a:pt x="1237" y="4661"/>
                  </a:cubicBezTo>
                  <a:cubicBezTo>
                    <a:pt x="1215" y="4643"/>
                    <a:pt x="1197" y="4643"/>
                    <a:pt x="1163" y="4643"/>
                  </a:cubicBezTo>
                  <a:close/>
                  <a:moveTo>
                    <a:pt x="28976" y="4713"/>
                  </a:moveTo>
                  <a:cubicBezTo>
                    <a:pt x="28954" y="4713"/>
                    <a:pt x="28937" y="4713"/>
                    <a:pt x="28920" y="4730"/>
                  </a:cubicBezTo>
                  <a:cubicBezTo>
                    <a:pt x="28885" y="4752"/>
                    <a:pt x="28885" y="4804"/>
                    <a:pt x="28920" y="4822"/>
                  </a:cubicBezTo>
                  <a:cubicBezTo>
                    <a:pt x="28937" y="4839"/>
                    <a:pt x="28954" y="4861"/>
                    <a:pt x="28976" y="4861"/>
                  </a:cubicBezTo>
                  <a:cubicBezTo>
                    <a:pt x="28993" y="4861"/>
                    <a:pt x="29011" y="4839"/>
                    <a:pt x="29011" y="4839"/>
                  </a:cubicBezTo>
                  <a:cubicBezTo>
                    <a:pt x="29046" y="4804"/>
                    <a:pt x="29046" y="4769"/>
                    <a:pt x="29028" y="4730"/>
                  </a:cubicBezTo>
                  <a:cubicBezTo>
                    <a:pt x="29011" y="4713"/>
                    <a:pt x="28993" y="4713"/>
                    <a:pt x="28976" y="4713"/>
                  </a:cubicBezTo>
                  <a:close/>
                  <a:moveTo>
                    <a:pt x="888" y="4861"/>
                  </a:moveTo>
                  <a:cubicBezTo>
                    <a:pt x="871" y="4861"/>
                    <a:pt x="854" y="4878"/>
                    <a:pt x="836" y="4878"/>
                  </a:cubicBezTo>
                  <a:cubicBezTo>
                    <a:pt x="819" y="4913"/>
                    <a:pt x="801" y="4948"/>
                    <a:pt x="836" y="4987"/>
                  </a:cubicBezTo>
                  <a:cubicBezTo>
                    <a:pt x="854" y="5004"/>
                    <a:pt x="871" y="5004"/>
                    <a:pt x="888" y="5004"/>
                  </a:cubicBezTo>
                  <a:cubicBezTo>
                    <a:pt x="910" y="5004"/>
                    <a:pt x="928" y="5004"/>
                    <a:pt x="928" y="4987"/>
                  </a:cubicBezTo>
                  <a:cubicBezTo>
                    <a:pt x="962" y="4970"/>
                    <a:pt x="962" y="4913"/>
                    <a:pt x="945" y="4896"/>
                  </a:cubicBezTo>
                  <a:cubicBezTo>
                    <a:pt x="928" y="4878"/>
                    <a:pt x="910" y="4861"/>
                    <a:pt x="888" y="4861"/>
                  </a:cubicBezTo>
                  <a:close/>
                  <a:moveTo>
                    <a:pt x="29211" y="4970"/>
                  </a:moveTo>
                  <a:cubicBezTo>
                    <a:pt x="29194" y="4970"/>
                    <a:pt x="29172" y="4987"/>
                    <a:pt x="29172" y="4987"/>
                  </a:cubicBezTo>
                  <a:cubicBezTo>
                    <a:pt x="29137" y="5022"/>
                    <a:pt x="29137" y="5057"/>
                    <a:pt x="29154" y="5096"/>
                  </a:cubicBezTo>
                  <a:cubicBezTo>
                    <a:pt x="29172" y="5113"/>
                    <a:pt x="29194" y="5113"/>
                    <a:pt x="29211" y="5113"/>
                  </a:cubicBezTo>
                  <a:cubicBezTo>
                    <a:pt x="29228" y="5113"/>
                    <a:pt x="29246" y="5113"/>
                    <a:pt x="29263" y="5096"/>
                  </a:cubicBezTo>
                  <a:cubicBezTo>
                    <a:pt x="29302" y="5078"/>
                    <a:pt x="29302" y="5022"/>
                    <a:pt x="29263" y="5004"/>
                  </a:cubicBezTo>
                  <a:cubicBezTo>
                    <a:pt x="29246" y="4987"/>
                    <a:pt x="29228" y="4970"/>
                    <a:pt x="29211" y="4970"/>
                  </a:cubicBezTo>
                  <a:close/>
                  <a:moveTo>
                    <a:pt x="619" y="5113"/>
                  </a:moveTo>
                  <a:cubicBezTo>
                    <a:pt x="601" y="5113"/>
                    <a:pt x="584" y="5113"/>
                    <a:pt x="562" y="5131"/>
                  </a:cubicBezTo>
                  <a:cubicBezTo>
                    <a:pt x="545" y="5148"/>
                    <a:pt x="545" y="5205"/>
                    <a:pt x="562" y="5222"/>
                  </a:cubicBezTo>
                  <a:cubicBezTo>
                    <a:pt x="584" y="5239"/>
                    <a:pt x="601" y="5257"/>
                    <a:pt x="619" y="5257"/>
                  </a:cubicBezTo>
                  <a:cubicBezTo>
                    <a:pt x="636" y="5257"/>
                    <a:pt x="653" y="5239"/>
                    <a:pt x="671" y="5239"/>
                  </a:cubicBezTo>
                  <a:cubicBezTo>
                    <a:pt x="693" y="5205"/>
                    <a:pt x="693" y="5148"/>
                    <a:pt x="671" y="5131"/>
                  </a:cubicBezTo>
                  <a:cubicBezTo>
                    <a:pt x="653" y="5113"/>
                    <a:pt x="636" y="5113"/>
                    <a:pt x="619" y="5113"/>
                  </a:cubicBezTo>
                  <a:close/>
                  <a:moveTo>
                    <a:pt x="29463" y="5239"/>
                  </a:moveTo>
                  <a:cubicBezTo>
                    <a:pt x="29446" y="5239"/>
                    <a:pt x="29429" y="5239"/>
                    <a:pt x="29411" y="5257"/>
                  </a:cubicBezTo>
                  <a:cubicBezTo>
                    <a:pt x="29389" y="5274"/>
                    <a:pt x="29389" y="5331"/>
                    <a:pt x="29411" y="5366"/>
                  </a:cubicBezTo>
                  <a:cubicBezTo>
                    <a:pt x="29429" y="5366"/>
                    <a:pt x="29446" y="5383"/>
                    <a:pt x="29463" y="5383"/>
                  </a:cubicBezTo>
                  <a:cubicBezTo>
                    <a:pt x="29481" y="5383"/>
                    <a:pt x="29498" y="5366"/>
                    <a:pt x="29520" y="5366"/>
                  </a:cubicBezTo>
                  <a:cubicBezTo>
                    <a:pt x="29555" y="5331"/>
                    <a:pt x="29555" y="5296"/>
                    <a:pt x="29520" y="5257"/>
                  </a:cubicBezTo>
                  <a:cubicBezTo>
                    <a:pt x="29498" y="5239"/>
                    <a:pt x="29481" y="5239"/>
                    <a:pt x="29463" y="5239"/>
                  </a:cubicBezTo>
                  <a:close/>
                  <a:moveTo>
                    <a:pt x="366" y="5348"/>
                  </a:moveTo>
                  <a:cubicBezTo>
                    <a:pt x="345" y="5348"/>
                    <a:pt x="327" y="5366"/>
                    <a:pt x="310" y="5383"/>
                  </a:cubicBezTo>
                  <a:cubicBezTo>
                    <a:pt x="275" y="5405"/>
                    <a:pt x="275" y="5457"/>
                    <a:pt x="310" y="5474"/>
                  </a:cubicBezTo>
                  <a:cubicBezTo>
                    <a:pt x="310" y="5492"/>
                    <a:pt x="327" y="5492"/>
                    <a:pt x="366" y="5492"/>
                  </a:cubicBezTo>
                  <a:cubicBezTo>
                    <a:pt x="384" y="5492"/>
                    <a:pt x="401" y="5492"/>
                    <a:pt x="401" y="5474"/>
                  </a:cubicBezTo>
                  <a:cubicBezTo>
                    <a:pt x="436" y="5457"/>
                    <a:pt x="436" y="5405"/>
                    <a:pt x="401" y="5383"/>
                  </a:cubicBezTo>
                  <a:cubicBezTo>
                    <a:pt x="401" y="5366"/>
                    <a:pt x="384" y="5348"/>
                    <a:pt x="366" y="5348"/>
                  </a:cubicBezTo>
                  <a:close/>
                  <a:moveTo>
                    <a:pt x="29716" y="5492"/>
                  </a:moveTo>
                  <a:cubicBezTo>
                    <a:pt x="29698" y="5492"/>
                    <a:pt x="29681" y="5492"/>
                    <a:pt x="29664" y="5514"/>
                  </a:cubicBezTo>
                  <a:cubicBezTo>
                    <a:pt x="29646" y="5548"/>
                    <a:pt x="29646" y="5583"/>
                    <a:pt x="29681" y="5622"/>
                  </a:cubicBezTo>
                  <a:cubicBezTo>
                    <a:pt x="29681" y="5640"/>
                    <a:pt x="29698" y="5640"/>
                    <a:pt x="29716" y="5640"/>
                  </a:cubicBezTo>
                  <a:cubicBezTo>
                    <a:pt x="29738" y="5640"/>
                    <a:pt x="29755" y="5640"/>
                    <a:pt x="29772" y="5622"/>
                  </a:cubicBezTo>
                  <a:cubicBezTo>
                    <a:pt x="29807" y="5583"/>
                    <a:pt x="29807" y="5548"/>
                    <a:pt x="29772" y="5514"/>
                  </a:cubicBezTo>
                  <a:cubicBezTo>
                    <a:pt x="29755" y="5492"/>
                    <a:pt x="29738" y="5492"/>
                    <a:pt x="29716" y="5492"/>
                  </a:cubicBezTo>
                  <a:close/>
                  <a:moveTo>
                    <a:pt x="92" y="5601"/>
                  </a:moveTo>
                  <a:cubicBezTo>
                    <a:pt x="75" y="5601"/>
                    <a:pt x="57" y="5601"/>
                    <a:pt x="40" y="5622"/>
                  </a:cubicBezTo>
                  <a:cubicBezTo>
                    <a:pt x="1" y="5640"/>
                    <a:pt x="1" y="5692"/>
                    <a:pt x="40" y="5709"/>
                  </a:cubicBezTo>
                  <a:cubicBezTo>
                    <a:pt x="40" y="5731"/>
                    <a:pt x="57" y="5749"/>
                    <a:pt x="92" y="5749"/>
                  </a:cubicBezTo>
                  <a:cubicBezTo>
                    <a:pt x="110" y="5749"/>
                    <a:pt x="110" y="5749"/>
                    <a:pt x="127" y="5731"/>
                  </a:cubicBezTo>
                  <a:cubicBezTo>
                    <a:pt x="166" y="5709"/>
                    <a:pt x="166" y="5657"/>
                    <a:pt x="149" y="5622"/>
                  </a:cubicBezTo>
                  <a:cubicBezTo>
                    <a:pt x="127" y="5601"/>
                    <a:pt x="110" y="5601"/>
                    <a:pt x="92" y="5601"/>
                  </a:cubicBezTo>
                  <a:close/>
                  <a:moveTo>
                    <a:pt x="29990" y="5749"/>
                  </a:moveTo>
                  <a:cubicBezTo>
                    <a:pt x="29973" y="5749"/>
                    <a:pt x="29955" y="5749"/>
                    <a:pt x="29933" y="5766"/>
                  </a:cubicBezTo>
                  <a:cubicBezTo>
                    <a:pt x="29899" y="5801"/>
                    <a:pt x="29899" y="5840"/>
                    <a:pt x="29933" y="5875"/>
                  </a:cubicBezTo>
                  <a:cubicBezTo>
                    <a:pt x="29955" y="5875"/>
                    <a:pt x="29973" y="5892"/>
                    <a:pt x="29990" y="5892"/>
                  </a:cubicBezTo>
                  <a:cubicBezTo>
                    <a:pt x="30007" y="5892"/>
                    <a:pt x="30025" y="5875"/>
                    <a:pt x="30042" y="5875"/>
                  </a:cubicBezTo>
                  <a:cubicBezTo>
                    <a:pt x="30064" y="5840"/>
                    <a:pt x="30064" y="5783"/>
                    <a:pt x="30025" y="5766"/>
                  </a:cubicBezTo>
                  <a:cubicBezTo>
                    <a:pt x="30025" y="5749"/>
                    <a:pt x="30007" y="5749"/>
                    <a:pt x="29990" y="5749"/>
                  </a:cubicBezTo>
                  <a:close/>
                  <a:moveTo>
                    <a:pt x="30242" y="6001"/>
                  </a:moveTo>
                  <a:cubicBezTo>
                    <a:pt x="30225" y="6001"/>
                    <a:pt x="30208" y="6001"/>
                    <a:pt x="30190" y="6018"/>
                  </a:cubicBezTo>
                  <a:cubicBezTo>
                    <a:pt x="30173" y="6036"/>
                    <a:pt x="30173" y="6092"/>
                    <a:pt x="30208" y="6110"/>
                  </a:cubicBezTo>
                  <a:cubicBezTo>
                    <a:pt x="30208" y="6127"/>
                    <a:pt x="30225" y="6145"/>
                    <a:pt x="30242" y="6145"/>
                  </a:cubicBezTo>
                  <a:cubicBezTo>
                    <a:pt x="30260" y="6145"/>
                    <a:pt x="30281" y="6127"/>
                    <a:pt x="30299" y="6110"/>
                  </a:cubicBezTo>
                  <a:cubicBezTo>
                    <a:pt x="30334" y="6092"/>
                    <a:pt x="30334" y="6036"/>
                    <a:pt x="30299" y="6018"/>
                  </a:cubicBezTo>
                  <a:cubicBezTo>
                    <a:pt x="30281" y="6001"/>
                    <a:pt x="30260" y="6001"/>
                    <a:pt x="30242" y="6001"/>
                  </a:cubicBezTo>
                  <a:close/>
                  <a:moveTo>
                    <a:pt x="30516" y="6236"/>
                  </a:moveTo>
                  <a:cubicBezTo>
                    <a:pt x="30499" y="6236"/>
                    <a:pt x="30477" y="6236"/>
                    <a:pt x="30460" y="6253"/>
                  </a:cubicBezTo>
                  <a:cubicBezTo>
                    <a:pt x="30442" y="6292"/>
                    <a:pt x="30442" y="6345"/>
                    <a:pt x="30460" y="6362"/>
                  </a:cubicBezTo>
                  <a:cubicBezTo>
                    <a:pt x="30477" y="6384"/>
                    <a:pt x="30499" y="6384"/>
                    <a:pt x="30516" y="6384"/>
                  </a:cubicBezTo>
                  <a:cubicBezTo>
                    <a:pt x="30534" y="6384"/>
                    <a:pt x="30551" y="6384"/>
                    <a:pt x="30569" y="6362"/>
                  </a:cubicBezTo>
                  <a:cubicBezTo>
                    <a:pt x="30586" y="6327"/>
                    <a:pt x="30586" y="6292"/>
                    <a:pt x="30569" y="6253"/>
                  </a:cubicBezTo>
                  <a:cubicBezTo>
                    <a:pt x="30551" y="6236"/>
                    <a:pt x="30534" y="6236"/>
                    <a:pt x="30516" y="6236"/>
                  </a:cubicBezTo>
                  <a:close/>
                  <a:moveTo>
                    <a:pt x="30786" y="6471"/>
                  </a:moveTo>
                  <a:cubicBezTo>
                    <a:pt x="30769" y="6471"/>
                    <a:pt x="30751" y="6471"/>
                    <a:pt x="30734" y="6493"/>
                  </a:cubicBezTo>
                  <a:cubicBezTo>
                    <a:pt x="30717" y="6527"/>
                    <a:pt x="30717" y="6580"/>
                    <a:pt x="30751" y="6601"/>
                  </a:cubicBezTo>
                  <a:cubicBezTo>
                    <a:pt x="30769" y="6619"/>
                    <a:pt x="30769" y="6619"/>
                    <a:pt x="30786" y="6619"/>
                  </a:cubicBezTo>
                  <a:cubicBezTo>
                    <a:pt x="30804" y="6619"/>
                    <a:pt x="30843" y="6601"/>
                    <a:pt x="30843" y="6580"/>
                  </a:cubicBezTo>
                  <a:cubicBezTo>
                    <a:pt x="30878" y="6562"/>
                    <a:pt x="30878" y="6510"/>
                    <a:pt x="30843" y="6493"/>
                  </a:cubicBezTo>
                  <a:cubicBezTo>
                    <a:pt x="30825" y="6471"/>
                    <a:pt x="30804" y="6471"/>
                    <a:pt x="30786" y="6471"/>
                  </a:cubicBezTo>
                  <a:close/>
                  <a:moveTo>
                    <a:pt x="31078" y="6688"/>
                  </a:moveTo>
                  <a:cubicBezTo>
                    <a:pt x="31060" y="6688"/>
                    <a:pt x="31043" y="6710"/>
                    <a:pt x="31021" y="6728"/>
                  </a:cubicBezTo>
                  <a:cubicBezTo>
                    <a:pt x="31004" y="6762"/>
                    <a:pt x="31004" y="6797"/>
                    <a:pt x="31043" y="6819"/>
                  </a:cubicBezTo>
                  <a:cubicBezTo>
                    <a:pt x="31043" y="6836"/>
                    <a:pt x="31060" y="6836"/>
                    <a:pt x="31078" y="6836"/>
                  </a:cubicBezTo>
                  <a:cubicBezTo>
                    <a:pt x="31095" y="6836"/>
                    <a:pt x="31113" y="6836"/>
                    <a:pt x="31130" y="6819"/>
                  </a:cubicBezTo>
                  <a:cubicBezTo>
                    <a:pt x="31169" y="6780"/>
                    <a:pt x="31152" y="6745"/>
                    <a:pt x="31130" y="6710"/>
                  </a:cubicBezTo>
                  <a:cubicBezTo>
                    <a:pt x="31113" y="6710"/>
                    <a:pt x="31095" y="6688"/>
                    <a:pt x="31078" y="6688"/>
                  </a:cubicBezTo>
                  <a:close/>
                  <a:moveTo>
                    <a:pt x="31330" y="6945"/>
                  </a:moveTo>
                  <a:cubicBezTo>
                    <a:pt x="31313" y="6945"/>
                    <a:pt x="31313" y="6963"/>
                    <a:pt x="31295" y="6963"/>
                  </a:cubicBezTo>
                  <a:cubicBezTo>
                    <a:pt x="31261" y="6980"/>
                    <a:pt x="31239" y="7015"/>
                    <a:pt x="31278" y="7054"/>
                  </a:cubicBezTo>
                  <a:cubicBezTo>
                    <a:pt x="31278" y="7089"/>
                    <a:pt x="31313" y="7089"/>
                    <a:pt x="31330" y="7089"/>
                  </a:cubicBezTo>
                  <a:lnTo>
                    <a:pt x="31369" y="7089"/>
                  </a:lnTo>
                  <a:cubicBezTo>
                    <a:pt x="31404" y="7071"/>
                    <a:pt x="31422" y="7015"/>
                    <a:pt x="31404" y="6980"/>
                  </a:cubicBezTo>
                  <a:cubicBezTo>
                    <a:pt x="31387" y="6963"/>
                    <a:pt x="31348" y="6945"/>
                    <a:pt x="31330" y="6945"/>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59"/>
            <p:cNvSpPr/>
            <p:nvPr/>
          </p:nvSpPr>
          <p:spPr>
            <a:xfrm rot="-5400000">
              <a:off x="6650072" y="2015847"/>
              <a:ext cx="5616706" cy="1121201"/>
            </a:xfrm>
            <a:custGeom>
              <a:avLst/>
              <a:gdLst/>
              <a:ahLst/>
              <a:cxnLst/>
              <a:rect l="l" t="t" r="r" b="b"/>
              <a:pathLst>
                <a:path w="31405" h="6872" extrusionOk="0">
                  <a:moveTo>
                    <a:pt x="24116" y="1"/>
                  </a:moveTo>
                  <a:cubicBezTo>
                    <a:pt x="24081" y="1"/>
                    <a:pt x="24042" y="18"/>
                    <a:pt x="24042" y="75"/>
                  </a:cubicBezTo>
                  <a:cubicBezTo>
                    <a:pt x="24042" y="109"/>
                    <a:pt x="24081" y="144"/>
                    <a:pt x="24116" y="144"/>
                  </a:cubicBezTo>
                  <a:cubicBezTo>
                    <a:pt x="24150" y="144"/>
                    <a:pt x="24190" y="109"/>
                    <a:pt x="24190" y="75"/>
                  </a:cubicBezTo>
                  <a:cubicBezTo>
                    <a:pt x="24190" y="35"/>
                    <a:pt x="24150" y="1"/>
                    <a:pt x="24116" y="1"/>
                  </a:cubicBezTo>
                  <a:close/>
                  <a:moveTo>
                    <a:pt x="23755" y="18"/>
                  </a:moveTo>
                  <a:cubicBezTo>
                    <a:pt x="23715" y="18"/>
                    <a:pt x="23681" y="53"/>
                    <a:pt x="23681" y="92"/>
                  </a:cubicBezTo>
                  <a:cubicBezTo>
                    <a:pt x="23681" y="127"/>
                    <a:pt x="23715" y="162"/>
                    <a:pt x="23755" y="162"/>
                  </a:cubicBezTo>
                  <a:lnTo>
                    <a:pt x="23772" y="162"/>
                  </a:lnTo>
                  <a:cubicBezTo>
                    <a:pt x="23807" y="144"/>
                    <a:pt x="23824" y="109"/>
                    <a:pt x="23824" y="75"/>
                  </a:cubicBezTo>
                  <a:cubicBezTo>
                    <a:pt x="23824" y="35"/>
                    <a:pt x="23789" y="18"/>
                    <a:pt x="23755" y="18"/>
                  </a:cubicBezTo>
                  <a:close/>
                  <a:moveTo>
                    <a:pt x="24477" y="18"/>
                  </a:moveTo>
                  <a:cubicBezTo>
                    <a:pt x="24442" y="18"/>
                    <a:pt x="24407" y="53"/>
                    <a:pt x="24407" y="92"/>
                  </a:cubicBezTo>
                  <a:cubicBezTo>
                    <a:pt x="24407" y="127"/>
                    <a:pt x="24425" y="162"/>
                    <a:pt x="24477" y="162"/>
                  </a:cubicBezTo>
                  <a:cubicBezTo>
                    <a:pt x="24516" y="162"/>
                    <a:pt x="24551" y="144"/>
                    <a:pt x="24551" y="92"/>
                  </a:cubicBezTo>
                  <a:cubicBezTo>
                    <a:pt x="24551" y="53"/>
                    <a:pt x="24533" y="18"/>
                    <a:pt x="24494" y="18"/>
                  </a:cubicBezTo>
                  <a:close/>
                  <a:moveTo>
                    <a:pt x="23389" y="53"/>
                  </a:moveTo>
                  <a:cubicBezTo>
                    <a:pt x="23337" y="75"/>
                    <a:pt x="23319" y="109"/>
                    <a:pt x="23319" y="144"/>
                  </a:cubicBezTo>
                  <a:cubicBezTo>
                    <a:pt x="23337" y="183"/>
                    <a:pt x="23354" y="201"/>
                    <a:pt x="23389" y="201"/>
                  </a:cubicBezTo>
                  <a:lnTo>
                    <a:pt x="23406" y="201"/>
                  </a:lnTo>
                  <a:cubicBezTo>
                    <a:pt x="23446" y="201"/>
                    <a:pt x="23480" y="162"/>
                    <a:pt x="23463" y="127"/>
                  </a:cubicBezTo>
                  <a:cubicBezTo>
                    <a:pt x="23463" y="92"/>
                    <a:pt x="23428" y="53"/>
                    <a:pt x="23389" y="53"/>
                  </a:cubicBezTo>
                  <a:close/>
                  <a:moveTo>
                    <a:pt x="24842" y="92"/>
                  </a:moveTo>
                  <a:cubicBezTo>
                    <a:pt x="24803" y="92"/>
                    <a:pt x="24768" y="109"/>
                    <a:pt x="24768" y="144"/>
                  </a:cubicBezTo>
                  <a:cubicBezTo>
                    <a:pt x="24751" y="183"/>
                    <a:pt x="24786" y="218"/>
                    <a:pt x="24821" y="218"/>
                  </a:cubicBezTo>
                  <a:lnTo>
                    <a:pt x="24842" y="236"/>
                  </a:lnTo>
                  <a:cubicBezTo>
                    <a:pt x="24877" y="236"/>
                    <a:pt x="24895" y="201"/>
                    <a:pt x="24912" y="183"/>
                  </a:cubicBezTo>
                  <a:cubicBezTo>
                    <a:pt x="24912" y="127"/>
                    <a:pt x="24895" y="92"/>
                    <a:pt x="24860" y="92"/>
                  </a:cubicBezTo>
                  <a:close/>
                  <a:moveTo>
                    <a:pt x="23028" y="144"/>
                  </a:moveTo>
                  <a:cubicBezTo>
                    <a:pt x="22993" y="144"/>
                    <a:pt x="22954" y="183"/>
                    <a:pt x="22971" y="236"/>
                  </a:cubicBezTo>
                  <a:cubicBezTo>
                    <a:pt x="22971" y="253"/>
                    <a:pt x="23010" y="292"/>
                    <a:pt x="23045" y="292"/>
                  </a:cubicBezTo>
                  <a:lnTo>
                    <a:pt x="23063" y="292"/>
                  </a:lnTo>
                  <a:cubicBezTo>
                    <a:pt x="23102" y="270"/>
                    <a:pt x="23119" y="236"/>
                    <a:pt x="23119" y="201"/>
                  </a:cubicBezTo>
                  <a:cubicBezTo>
                    <a:pt x="23102" y="162"/>
                    <a:pt x="23080" y="144"/>
                    <a:pt x="23045" y="144"/>
                  </a:cubicBezTo>
                  <a:close/>
                  <a:moveTo>
                    <a:pt x="25186" y="201"/>
                  </a:moveTo>
                  <a:cubicBezTo>
                    <a:pt x="25147" y="201"/>
                    <a:pt x="25130" y="218"/>
                    <a:pt x="25112" y="236"/>
                  </a:cubicBezTo>
                  <a:cubicBezTo>
                    <a:pt x="25095" y="270"/>
                    <a:pt x="25112" y="327"/>
                    <a:pt x="25147" y="344"/>
                  </a:cubicBezTo>
                  <a:lnTo>
                    <a:pt x="25186" y="344"/>
                  </a:lnTo>
                  <a:cubicBezTo>
                    <a:pt x="25204" y="344"/>
                    <a:pt x="25238" y="327"/>
                    <a:pt x="25238" y="292"/>
                  </a:cubicBezTo>
                  <a:cubicBezTo>
                    <a:pt x="25256" y="253"/>
                    <a:pt x="25238" y="218"/>
                    <a:pt x="25204" y="201"/>
                  </a:cubicBezTo>
                  <a:close/>
                  <a:moveTo>
                    <a:pt x="14508" y="236"/>
                  </a:moveTo>
                  <a:cubicBezTo>
                    <a:pt x="14469" y="236"/>
                    <a:pt x="14451" y="270"/>
                    <a:pt x="14451" y="310"/>
                  </a:cubicBezTo>
                  <a:cubicBezTo>
                    <a:pt x="14451" y="344"/>
                    <a:pt x="14486" y="362"/>
                    <a:pt x="14525" y="362"/>
                  </a:cubicBezTo>
                  <a:cubicBezTo>
                    <a:pt x="14560" y="362"/>
                    <a:pt x="14595" y="327"/>
                    <a:pt x="14595" y="292"/>
                  </a:cubicBezTo>
                  <a:cubicBezTo>
                    <a:pt x="14595" y="253"/>
                    <a:pt x="14560" y="236"/>
                    <a:pt x="14525" y="236"/>
                  </a:cubicBezTo>
                  <a:close/>
                  <a:moveTo>
                    <a:pt x="14887" y="218"/>
                  </a:moveTo>
                  <a:cubicBezTo>
                    <a:pt x="14852" y="218"/>
                    <a:pt x="14813" y="253"/>
                    <a:pt x="14813" y="292"/>
                  </a:cubicBezTo>
                  <a:cubicBezTo>
                    <a:pt x="14813" y="327"/>
                    <a:pt x="14834" y="362"/>
                    <a:pt x="14887" y="362"/>
                  </a:cubicBezTo>
                  <a:cubicBezTo>
                    <a:pt x="14921" y="362"/>
                    <a:pt x="14961" y="327"/>
                    <a:pt x="14961" y="292"/>
                  </a:cubicBezTo>
                  <a:cubicBezTo>
                    <a:pt x="14961" y="253"/>
                    <a:pt x="14921" y="218"/>
                    <a:pt x="14887" y="218"/>
                  </a:cubicBezTo>
                  <a:close/>
                  <a:moveTo>
                    <a:pt x="15248" y="236"/>
                  </a:moveTo>
                  <a:cubicBezTo>
                    <a:pt x="15213" y="236"/>
                    <a:pt x="15178" y="270"/>
                    <a:pt x="15178" y="310"/>
                  </a:cubicBezTo>
                  <a:cubicBezTo>
                    <a:pt x="15161" y="344"/>
                    <a:pt x="15196" y="379"/>
                    <a:pt x="15230" y="379"/>
                  </a:cubicBezTo>
                  <a:lnTo>
                    <a:pt x="15248" y="379"/>
                  </a:lnTo>
                  <a:cubicBezTo>
                    <a:pt x="15287" y="379"/>
                    <a:pt x="15304" y="362"/>
                    <a:pt x="15322" y="327"/>
                  </a:cubicBezTo>
                  <a:cubicBezTo>
                    <a:pt x="15322" y="292"/>
                    <a:pt x="15287" y="253"/>
                    <a:pt x="15248" y="236"/>
                  </a:cubicBezTo>
                  <a:close/>
                  <a:moveTo>
                    <a:pt x="22667" y="236"/>
                  </a:moveTo>
                  <a:cubicBezTo>
                    <a:pt x="22628" y="253"/>
                    <a:pt x="22610" y="292"/>
                    <a:pt x="22628" y="327"/>
                  </a:cubicBezTo>
                  <a:cubicBezTo>
                    <a:pt x="22628" y="362"/>
                    <a:pt x="22667" y="379"/>
                    <a:pt x="22702" y="379"/>
                  </a:cubicBezTo>
                  <a:lnTo>
                    <a:pt x="22719" y="379"/>
                  </a:lnTo>
                  <a:cubicBezTo>
                    <a:pt x="22754" y="362"/>
                    <a:pt x="22775" y="327"/>
                    <a:pt x="22754" y="292"/>
                  </a:cubicBezTo>
                  <a:cubicBezTo>
                    <a:pt x="22754" y="253"/>
                    <a:pt x="22719" y="236"/>
                    <a:pt x="22702" y="236"/>
                  </a:cubicBezTo>
                  <a:close/>
                  <a:moveTo>
                    <a:pt x="14143" y="270"/>
                  </a:moveTo>
                  <a:cubicBezTo>
                    <a:pt x="14108" y="270"/>
                    <a:pt x="14090" y="327"/>
                    <a:pt x="14090" y="362"/>
                  </a:cubicBezTo>
                  <a:cubicBezTo>
                    <a:pt x="14090" y="401"/>
                    <a:pt x="14125" y="418"/>
                    <a:pt x="14160" y="418"/>
                  </a:cubicBezTo>
                  <a:lnTo>
                    <a:pt x="14182" y="418"/>
                  </a:lnTo>
                  <a:cubicBezTo>
                    <a:pt x="14216" y="418"/>
                    <a:pt x="14234" y="379"/>
                    <a:pt x="14234" y="327"/>
                  </a:cubicBezTo>
                  <a:cubicBezTo>
                    <a:pt x="14234" y="292"/>
                    <a:pt x="14199" y="270"/>
                    <a:pt x="14160" y="270"/>
                  </a:cubicBezTo>
                  <a:close/>
                  <a:moveTo>
                    <a:pt x="13781" y="344"/>
                  </a:moveTo>
                  <a:cubicBezTo>
                    <a:pt x="13747" y="362"/>
                    <a:pt x="13725" y="401"/>
                    <a:pt x="13725" y="436"/>
                  </a:cubicBezTo>
                  <a:cubicBezTo>
                    <a:pt x="13747" y="471"/>
                    <a:pt x="13781" y="488"/>
                    <a:pt x="13799" y="488"/>
                  </a:cubicBezTo>
                  <a:lnTo>
                    <a:pt x="13816" y="488"/>
                  </a:lnTo>
                  <a:cubicBezTo>
                    <a:pt x="13855" y="471"/>
                    <a:pt x="13890" y="436"/>
                    <a:pt x="13873" y="401"/>
                  </a:cubicBezTo>
                  <a:cubicBezTo>
                    <a:pt x="13873" y="362"/>
                    <a:pt x="13834" y="344"/>
                    <a:pt x="13799" y="344"/>
                  </a:cubicBezTo>
                  <a:close/>
                  <a:moveTo>
                    <a:pt x="15596" y="344"/>
                  </a:moveTo>
                  <a:cubicBezTo>
                    <a:pt x="15557" y="344"/>
                    <a:pt x="15539" y="362"/>
                    <a:pt x="15522" y="379"/>
                  </a:cubicBezTo>
                  <a:cubicBezTo>
                    <a:pt x="15504" y="418"/>
                    <a:pt x="15522" y="471"/>
                    <a:pt x="15557" y="488"/>
                  </a:cubicBezTo>
                  <a:lnTo>
                    <a:pt x="15596" y="488"/>
                  </a:lnTo>
                  <a:cubicBezTo>
                    <a:pt x="15613" y="488"/>
                    <a:pt x="15648" y="471"/>
                    <a:pt x="15665" y="436"/>
                  </a:cubicBezTo>
                  <a:cubicBezTo>
                    <a:pt x="15665" y="401"/>
                    <a:pt x="15648" y="362"/>
                    <a:pt x="15613" y="344"/>
                  </a:cubicBezTo>
                  <a:close/>
                  <a:moveTo>
                    <a:pt x="22319" y="362"/>
                  </a:moveTo>
                  <a:cubicBezTo>
                    <a:pt x="22284" y="379"/>
                    <a:pt x="22266" y="418"/>
                    <a:pt x="22284" y="453"/>
                  </a:cubicBezTo>
                  <a:cubicBezTo>
                    <a:pt x="22301" y="488"/>
                    <a:pt x="22319" y="510"/>
                    <a:pt x="22358" y="510"/>
                  </a:cubicBezTo>
                  <a:lnTo>
                    <a:pt x="22375" y="488"/>
                  </a:lnTo>
                  <a:cubicBezTo>
                    <a:pt x="22410" y="488"/>
                    <a:pt x="22427" y="436"/>
                    <a:pt x="22410" y="401"/>
                  </a:cubicBezTo>
                  <a:cubicBezTo>
                    <a:pt x="22410" y="379"/>
                    <a:pt x="22375" y="362"/>
                    <a:pt x="22358" y="362"/>
                  </a:cubicBezTo>
                  <a:close/>
                  <a:moveTo>
                    <a:pt x="25512" y="362"/>
                  </a:moveTo>
                  <a:cubicBezTo>
                    <a:pt x="25473" y="362"/>
                    <a:pt x="25456" y="379"/>
                    <a:pt x="25438" y="401"/>
                  </a:cubicBezTo>
                  <a:cubicBezTo>
                    <a:pt x="25421" y="436"/>
                    <a:pt x="25438" y="471"/>
                    <a:pt x="25473" y="488"/>
                  </a:cubicBezTo>
                  <a:cubicBezTo>
                    <a:pt x="25473" y="510"/>
                    <a:pt x="25495" y="510"/>
                    <a:pt x="25512" y="510"/>
                  </a:cubicBezTo>
                  <a:cubicBezTo>
                    <a:pt x="25530" y="510"/>
                    <a:pt x="25547" y="488"/>
                    <a:pt x="25565" y="471"/>
                  </a:cubicBezTo>
                  <a:cubicBezTo>
                    <a:pt x="25582" y="436"/>
                    <a:pt x="25582" y="379"/>
                    <a:pt x="25547" y="362"/>
                  </a:cubicBezTo>
                  <a:close/>
                  <a:moveTo>
                    <a:pt x="13438" y="436"/>
                  </a:moveTo>
                  <a:cubicBezTo>
                    <a:pt x="13398" y="453"/>
                    <a:pt x="13381" y="488"/>
                    <a:pt x="13381" y="527"/>
                  </a:cubicBezTo>
                  <a:cubicBezTo>
                    <a:pt x="13398" y="562"/>
                    <a:pt x="13420" y="579"/>
                    <a:pt x="13455" y="579"/>
                  </a:cubicBezTo>
                  <a:lnTo>
                    <a:pt x="13472" y="579"/>
                  </a:lnTo>
                  <a:cubicBezTo>
                    <a:pt x="13507" y="562"/>
                    <a:pt x="13529" y="527"/>
                    <a:pt x="13529" y="488"/>
                  </a:cubicBezTo>
                  <a:cubicBezTo>
                    <a:pt x="13507" y="453"/>
                    <a:pt x="13490" y="436"/>
                    <a:pt x="13455" y="436"/>
                  </a:cubicBezTo>
                  <a:close/>
                  <a:moveTo>
                    <a:pt x="15922" y="488"/>
                  </a:moveTo>
                  <a:cubicBezTo>
                    <a:pt x="15900" y="488"/>
                    <a:pt x="15866" y="510"/>
                    <a:pt x="15848" y="527"/>
                  </a:cubicBezTo>
                  <a:cubicBezTo>
                    <a:pt x="15848" y="562"/>
                    <a:pt x="15866" y="618"/>
                    <a:pt x="15900" y="618"/>
                  </a:cubicBezTo>
                  <a:cubicBezTo>
                    <a:pt x="15900" y="636"/>
                    <a:pt x="15922" y="636"/>
                    <a:pt x="15922" y="636"/>
                  </a:cubicBezTo>
                  <a:cubicBezTo>
                    <a:pt x="15957" y="636"/>
                    <a:pt x="15974" y="618"/>
                    <a:pt x="15992" y="579"/>
                  </a:cubicBezTo>
                  <a:cubicBezTo>
                    <a:pt x="16009" y="545"/>
                    <a:pt x="15992" y="510"/>
                    <a:pt x="15957" y="488"/>
                  </a:cubicBezTo>
                  <a:close/>
                  <a:moveTo>
                    <a:pt x="21992" y="488"/>
                  </a:moveTo>
                  <a:cubicBezTo>
                    <a:pt x="21940" y="510"/>
                    <a:pt x="21923" y="545"/>
                    <a:pt x="21940" y="579"/>
                  </a:cubicBezTo>
                  <a:cubicBezTo>
                    <a:pt x="21957" y="618"/>
                    <a:pt x="21975" y="636"/>
                    <a:pt x="22014" y="636"/>
                  </a:cubicBezTo>
                  <a:cubicBezTo>
                    <a:pt x="22031" y="636"/>
                    <a:pt x="22031" y="636"/>
                    <a:pt x="22049" y="618"/>
                  </a:cubicBezTo>
                  <a:cubicBezTo>
                    <a:pt x="22084" y="618"/>
                    <a:pt x="22101" y="562"/>
                    <a:pt x="22084" y="527"/>
                  </a:cubicBezTo>
                  <a:cubicBezTo>
                    <a:pt x="22066" y="510"/>
                    <a:pt x="22049" y="488"/>
                    <a:pt x="22014" y="488"/>
                  </a:cubicBezTo>
                  <a:close/>
                  <a:moveTo>
                    <a:pt x="13094" y="545"/>
                  </a:moveTo>
                  <a:cubicBezTo>
                    <a:pt x="13055" y="562"/>
                    <a:pt x="13020" y="597"/>
                    <a:pt x="13037" y="636"/>
                  </a:cubicBezTo>
                  <a:cubicBezTo>
                    <a:pt x="13055" y="671"/>
                    <a:pt x="13072" y="688"/>
                    <a:pt x="13111" y="688"/>
                  </a:cubicBezTo>
                  <a:lnTo>
                    <a:pt x="13129" y="688"/>
                  </a:lnTo>
                  <a:cubicBezTo>
                    <a:pt x="13163" y="671"/>
                    <a:pt x="13181" y="636"/>
                    <a:pt x="13181" y="597"/>
                  </a:cubicBezTo>
                  <a:cubicBezTo>
                    <a:pt x="13163" y="562"/>
                    <a:pt x="13146" y="545"/>
                    <a:pt x="13111" y="545"/>
                  </a:cubicBezTo>
                  <a:close/>
                  <a:moveTo>
                    <a:pt x="25800" y="562"/>
                  </a:moveTo>
                  <a:cubicBezTo>
                    <a:pt x="25782" y="562"/>
                    <a:pt x="25765" y="562"/>
                    <a:pt x="25747" y="579"/>
                  </a:cubicBezTo>
                  <a:cubicBezTo>
                    <a:pt x="25730" y="618"/>
                    <a:pt x="25730" y="671"/>
                    <a:pt x="25765" y="688"/>
                  </a:cubicBezTo>
                  <a:cubicBezTo>
                    <a:pt x="25782" y="706"/>
                    <a:pt x="25782" y="706"/>
                    <a:pt x="25800" y="706"/>
                  </a:cubicBezTo>
                  <a:cubicBezTo>
                    <a:pt x="25839" y="706"/>
                    <a:pt x="25856" y="688"/>
                    <a:pt x="25874" y="671"/>
                  </a:cubicBezTo>
                  <a:cubicBezTo>
                    <a:pt x="25891" y="636"/>
                    <a:pt x="25874" y="597"/>
                    <a:pt x="25856" y="579"/>
                  </a:cubicBezTo>
                  <a:cubicBezTo>
                    <a:pt x="25839" y="562"/>
                    <a:pt x="25821" y="562"/>
                    <a:pt x="25800" y="562"/>
                  </a:cubicBezTo>
                  <a:close/>
                  <a:moveTo>
                    <a:pt x="16249" y="636"/>
                  </a:moveTo>
                  <a:cubicBezTo>
                    <a:pt x="16227" y="636"/>
                    <a:pt x="16209" y="653"/>
                    <a:pt x="16192" y="671"/>
                  </a:cubicBezTo>
                  <a:cubicBezTo>
                    <a:pt x="16175" y="706"/>
                    <a:pt x="16175" y="762"/>
                    <a:pt x="16209" y="779"/>
                  </a:cubicBezTo>
                  <a:lnTo>
                    <a:pt x="16249" y="779"/>
                  </a:lnTo>
                  <a:cubicBezTo>
                    <a:pt x="16283" y="779"/>
                    <a:pt x="16301" y="779"/>
                    <a:pt x="16318" y="745"/>
                  </a:cubicBezTo>
                  <a:cubicBezTo>
                    <a:pt x="16336" y="706"/>
                    <a:pt x="16318" y="671"/>
                    <a:pt x="16283" y="653"/>
                  </a:cubicBezTo>
                  <a:cubicBezTo>
                    <a:pt x="16283" y="653"/>
                    <a:pt x="16266" y="636"/>
                    <a:pt x="16249" y="636"/>
                  </a:cubicBezTo>
                  <a:close/>
                  <a:moveTo>
                    <a:pt x="21649" y="636"/>
                  </a:moveTo>
                  <a:cubicBezTo>
                    <a:pt x="21614" y="653"/>
                    <a:pt x="21596" y="688"/>
                    <a:pt x="21614" y="727"/>
                  </a:cubicBezTo>
                  <a:cubicBezTo>
                    <a:pt x="21631" y="762"/>
                    <a:pt x="21649" y="779"/>
                    <a:pt x="21688" y="779"/>
                  </a:cubicBezTo>
                  <a:cubicBezTo>
                    <a:pt x="21688" y="779"/>
                    <a:pt x="21705" y="779"/>
                    <a:pt x="21705" y="762"/>
                  </a:cubicBezTo>
                  <a:cubicBezTo>
                    <a:pt x="21740" y="745"/>
                    <a:pt x="21757" y="706"/>
                    <a:pt x="21740" y="671"/>
                  </a:cubicBezTo>
                  <a:cubicBezTo>
                    <a:pt x="21740" y="653"/>
                    <a:pt x="21705" y="636"/>
                    <a:pt x="21688" y="636"/>
                  </a:cubicBezTo>
                  <a:close/>
                  <a:moveTo>
                    <a:pt x="12746" y="653"/>
                  </a:moveTo>
                  <a:cubicBezTo>
                    <a:pt x="12711" y="671"/>
                    <a:pt x="12676" y="706"/>
                    <a:pt x="12694" y="745"/>
                  </a:cubicBezTo>
                  <a:cubicBezTo>
                    <a:pt x="12711" y="779"/>
                    <a:pt x="12728" y="797"/>
                    <a:pt x="12767" y="797"/>
                  </a:cubicBezTo>
                  <a:lnTo>
                    <a:pt x="12785" y="797"/>
                  </a:lnTo>
                  <a:cubicBezTo>
                    <a:pt x="12820" y="779"/>
                    <a:pt x="12837" y="745"/>
                    <a:pt x="12837" y="706"/>
                  </a:cubicBezTo>
                  <a:cubicBezTo>
                    <a:pt x="12820" y="671"/>
                    <a:pt x="12802" y="653"/>
                    <a:pt x="12767" y="653"/>
                  </a:cubicBezTo>
                  <a:close/>
                  <a:moveTo>
                    <a:pt x="12402" y="779"/>
                  </a:moveTo>
                  <a:cubicBezTo>
                    <a:pt x="12367" y="797"/>
                    <a:pt x="12332" y="836"/>
                    <a:pt x="12350" y="871"/>
                  </a:cubicBezTo>
                  <a:cubicBezTo>
                    <a:pt x="12367" y="906"/>
                    <a:pt x="12385" y="923"/>
                    <a:pt x="12419" y="923"/>
                  </a:cubicBezTo>
                  <a:lnTo>
                    <a:pt x="12441" y="923"/>
                  </a:lnTo>
                  <a:cubicBezTo>
                    <a:pt x="12476" y="906"/>
                    <a:pt x="12493" y="871"/>
                    <a:pt x="12493" y="814"/>
                  </a:cubicBezTo>
                  <a:cubicBezTo>
                    <a:pt x="12476" y="797"/>
                    <a:pt x="12459" y="779"/>
                    <a:pt x="12419" y="779"/>
                  </a:cubicBezTo>
                  <a:close/>
                  <a:moveTo>
                    <a:pt x="21361" y="779"/>
                  </a:moveTo>
                  <a:cubicBezTo>
                    <a:pt x="21340" y="779"/>
                    <a:pt x="21322" y="779"/>
                    <a:pt x="21322" y="797"/>
                  </a:cubicBezTo>
                  <a:cubicBezTo>
                    <a:pt x="21287" y="814"/>
                    <a:pt x="21270" y="853"/>
                    <a:pt x="21287" y="888"/>
                  </a:cubicBezTo>
                  <a:cubicBezTo>
                    <a:pt x="21305" y="906"/>
                    <a:pt x="21322" y="923"/>
                    <a:pt x="21361" y="923"/>
                  </a:cubicBezTo>
                  <a:lnTo>
                    <a:pt x="21379" y="923"/>
                  </a:lnTo>
                  <a:cubicBezTo>
                    <a:pt x="21414" y="906"/>
                    <a:pt x="21431" y="871"/>
                    <a:pt x="21414" y="836"/>
                  </a:cubicBezTo>
                  <a:cubicBezTo>
                    <a:pt x="21414" y="797"/>
                    <a:pt x="21379" y="779"/>
                    <a:pt x="21361" y="779"/>
                  </a:cubicBezTo>
                  <a:close/>
                  <a:moveTo>
                    <a:pt x="26091" y="779"/>
                  </a:moveTo>
                  <a:cubicBezTo>
                    <a:pt x="26074" y="779"/>
                    <a:pt x="26056" y="797"/>
                    <a:pt x="26039" y="814"/>
                  </a:cubicBezTo>
                  <a:cubicBezTo>
                    <a:pt x="26000" y="836"/>
                    <a:pt x="26017" y="888"/>
                    <a:pt x="26039" y="906"/>
                  </a:cubicBezTo>
                  <a:cubicBezTo>
                    <a:pt x="26056" y="923"/>
                    <a:pt x="26074" y="923"/>
                    <a:pt x="26091" y="923"/>
                  </a:cubicBezTo>
                  <a:cubicBezTo>
                    <a:pt x="26109" y="923"/>
                    <a:pt x="26126" y="923"/>
                    <a:pt x="26148" y="906"/>
                  </a:cubicBezTo>
                  <a:cubicBezTo>
                    <a:pt x="26165" y="871"/>
                    <a:pt x="26165" y="836"/>
                    <a:pt x="26126" y="797"/>
                  </a:cubicBezTo>
                  <a:cubicBezTo>
                    <a:pt x="26126" y="797"/>
                    <a:pt x="26109" y="779"/>
                    <a:pt x="26091" y="779"/>
                  </a:cubicBezTo>
                  <a:close/>
                  <a:moveTo>
                    <a:pt x="16553" y="853"/>
                  </a:moveTo>
                  <a:cubicBezTo>
                    <a:pt x="16536" y="853"/>
                    <a:pt x="16501" y="853"/>
                    <a:pt x="16501" y="871"/>
                  </a:cubicBezTo>
                  <a:cubicBezTo>
                    <a:pt x="16466" y="906"/>
                    <a:pt x="16484" y="945"/>
                    <a:pt x="16501" y="980"/>
                  </a:cubicBezTo>
                  <a:cubicBezTo>
                    <a:pt x="16518" y="980"/>
                    <a:pt x="16536" y="997"/>
                    <a:pt x="16553" y="997"/>
                  </a:cubicBezTo>
                  <a:cubicBezTo>
                    <a:pt x="16575" y="997"/>
                    <a:pt x="16592" y="980"/>
                    <a:pt x="16610" y="962"/>
                  </a:cubicBezTo>
                  <a:cubicBezTo>
                    <a:pt x="16627" y="923"/>
                    <a:pt x="16627" y="888"/>
                    <a:pt x="16592" y="853"/>
                  </a:cubicBezTo>
                  <a:close/>
                  <a:moveTo>
                    <a:pt x="12076" y="888"/>
                  </a:moveTo>
                  <a:cubicBezTo>
                    <a:pt x="12076" y="888"/>
                    <a:pt x="12058" y="888"/>
                    <a:pt x="12058" y="906"/>
                  </a:cubicBezTo>
                  <a:cubicBezTo>
                    <a:pt x="12023" y="906"/>
                    <a:pt x="12006" y="962"/>
                    <a:pt x="12006" y="997"/>
                  </a:cubicBezTo>
                  <a:cubicBezTo>
                    <a:pt x="12023" y="1014"/>
                    <a:pt x="12041" y="1032"/>
                    <a:pt x="12076" y="1032"/>
                  </a:cubicBezTo>
                  <a:lnTo>
                    <a:pt x="12093" y="1032"/>
                  </a:lnTo>
                  <a:cubicBezTo>
                    <a:pt x="12150" y="1014"/>
                    <a:pt x="12167" y="980"/>
                    <a:pt x="12150" y="945"/>
                  </a:cubicBezTo>
                  <a:cubicBezTo>
                    <a:pt x="12132" y="906"/>
                    <a:pt x="12115" y="888"/>
                    <a:pt x="12076" y="888"/>
                  </a:cubicBezTo>
                  <a:close/>
                  <a:moveTo>
                    <a:pt x="20996" y="945"/>
                  </a:moveTo>
                  <a:cubicBezTo>
                    <a:pt x="20961" y="962"/>
                    <a:pt x="20944" y="1014"/>
                    <a:pt x="20961" y="1054"/>
                  </a:cubicBezTo>
                  <a:cubicBezTo>
                    <a:pt x="20978" y="1071"/>
                    <a:pt x="20996" y="1088"/>
                    <a:pt x="21035" y="1088"/>
                  </a:cubicBezTo>
                  <a:cubicBezTo>
                    <a:pt x="21035" y="1088"/>
                    <a:pt x="21052" y="1088"/>
                    <a:pt x="21052" y="1071"/>
                  </a:cubicBezTo>
                  <a:cubicBezTo>
                    <a:pt x="21087" y="1071"/>
                    <a:pt x="21105" y="1014"/>
                    <a:pt x="21087" y="980"/>
                  </a:cubicBezTo>
                  <a:cubicBezTo>
                    <a:pt x="21070" y="962"/>
                    <a:pt x="21052" y="945"/>
                    <a:pt x="21035" y="945"/>
                  </a:cubicBezTo>
                  <a:close/>
                  <a:moveTo>
                    <a:pt x="11714" y="1014"/>
                  </a:moveTo>
                  <a:cubicBezTo>
                    <a:pt x="11680" y="1032"/>
                    <a:pt x="11658" y="1071"/>
                    <a:pt x="11658" y="1106"/>
                  </a:cubicBezTo>
                  <a:cubicBezTo>
                    <a:pt x="11680" y="1141"/>
                    <a:pt x="11714" y="1162"/>
                    <a:pt x="11732" y="1162"/>
                  </a:cubicBezTo>
                  <a:lnTo>
                    <a:pt x="11749" y="1162"/>
                  </a:lnTo>
                  <a:cubicBezTo>
                    <a:pt x="11806" y="1141"/>
                    <a:pt x="11823" y="1106"/>
                    <a:pt x="11806" y="1071"/>
                  </a:cubicBezTo>
                  <a:cubicBezTo>
                    <a:pt x="11788" y="1032"/>
                    <a:pt x="11767" y="1014"/>
                    <a:pt x="11732" y="1014"/>
                  </a:cubicBezTo>
                  <a:close/>
                  <a:moveTo>
                    <a:pt x="26344" y="1032"/>
                  </a:moveTo>
                  <a:cubicBezTo>
                    <a:pt x="26326" y="1032"/>
                    <a:pt x="26309" y="1054"/>
                    <a:pt x="26309" y="1054"/>
                  </a:cubicBezTo>
                  <a:cubicBezTo>
                    <a:pt x="26274" y="1088"/>
                    <a:pt x="26274" y="1123"/>
                    <a:pt x="26291" y="1162"/>
                  </a:cubicBezTo>
                  <a:cubicBezTo>
                    <a:pt x="26309" y="1180"/>
                    <a:pt x="26326" y="1180"/>
                    <a:pt x="26344" y="1180"/>
                  </a:cubicBezTo>
                  <a:cubicBezTo>
                    <a:pt x="26365" y="1180"/>
                    <a:pt x="26383" y="1180"/>
                    <a:pt x="26400" y="1162"/>
                  </a:cubicBezTo>
                  <a:cubicBezTo>
                    <a:pt x="26418" y="1141"/>
                    <a:pt x="26435" y="1088"/>
                    <a:pt x="26400" y="1071"/>
                  </a:cubicBezTo>
                  <a:cubicBezTo>
                    <a:pt x="26383" y="1054"/>
                    <a:pt x="26365" y="1032"/>
                    <a:pt x="26344" y="1032"/>
                  </a:cubicBezTo>
                  <a:close/>
                  <a:moveTo>
                    <a:pt x="16827" y="1071"/>
                  </a:moveTo>
                  <a:cubicBezTo>
                    <a:pt x="16810" y="1071"/>
                    <a:pt x="16792" y="1088"/>
                    <a:pt x="16771" y="1106"/>
                  </a:cubicBezTo>
                  <a:cubicBezTo>
                    <a:pt x="16753" y="1123"/>
                    <a:pt x="16753" y="1180"/>
                    <a:pt x="16771" y="1197"/>
                  </a:cubicBezTo>
                  <a:cubicBezTo>
                    <a:pt x="16792" y="1215"/>
                    <a:pt x="16810" y="1215"/>
                    <a:pt x="16827" y="1215"/>
                  </a:cubicBezTo>
                  <a:cubicBezTo>
                    <a:pt x="16845" y="1215"/>
                    <a:pt x="16862" y="1215"/>
                    <a:pt x="16879" y="1197"/>
                  </a:cubicBezTo>
                  <a:cubicBezTo>
                    <a:pt x="16901" y="1162"/>
                    <a:pt x="16901" y="1123"/>
                    <a:pt x="16879" y="1088"/>
                  </a:cubicBezTo>
                  <a:cubicBezTo>
                    <a:pt x="16862" y="1088"/>
                    <a:pt x="16845" y="1071"/>
                    <a:pt x="16827" y="1071"/>
                  </a:cubicBezTo>
                  <a:close/>
                  <a:moveTo>
                    <a:pt x="20687" y="1088"/>
                  </a:moveTo>
                  <a:lnTo>
                    <a:pt x="20669" y="1106"/>
                  </a:lnTo>
                  <a:cubicBezTo>
                    <a:pt x="20635" y="1123"/>
                    <a:pt x="20617" y="1162"/>
                    <a:pt x="20635" y="1197"/>
                  </a:cubicBezTo>
                  <a:cubicBezTo>
                    <a:pt x="20652" y="1232"/>
                    <a:pt x="20669" y="1232"/>
                    <a:pt x="20687" y="1232"/>
                  </a:cubicBezTo>
                  <a:lnTo>
                    <a:pt x="20726" y="1232"/>
                  </a:lnTo>
                  <a:cubicBezTo>
                    <a:pt x="20761" y="1215"/>
                    <a:pt x="20778" y="1180"/>
                    <a:pt x="20761" y="1141"/>
                  </a:cubicBezTo>
                  <a:cubicBezTo>
                    <a:pt x="20743" y="1106"/>
                    <a:pt x="20726" y="1088"/>
                    <a:pt x="20687" y="1088"/>
                  </a:cubicBezTo>
                  <a:close/>
                  <a:moveTo>
                    <a:pt x="11371" y="1123"/>
                  </a:moveTo>
                  <a:cubicBezTo>
                    <a:pt x="11332" y="1141"/>
                    <a:pt x="11314" y="1180"/>
                    <a:pt x="11314" y="1215"/>
                  </a:cubicBezTo>
                  <a:cubicBezTo>
                    <a:pt x="11332" y="1249"/>
                    <a:pt x="11353" y="1271"/>
                    <a:pt x="11388" y="1271"/>
                  </a:cubicBezTo>
                  <a:lnTo>
                    <a:pt x="11406" y="1271"/>
                  </a:lnTo>
                  <a:cubicBezTo>
                    <a:pt x="11440" y="1249"/>
                    <a:pt x="11480" y="1215"/>
                    <a:pt x="11462" y="1180"/>
                  </a:cubicBezTo>
                  <a:cubicBezTo>
                    <a:pt x="11440" y="1141"/>
                    <a:pt x="11423" y="1123"/>
                    <a:pt x="11388" y="1123"/>
                  </a:cubicBezTo>
                  <a:close/>
                  <a:moveTo>
                    <a:pt x="11027" y="1232"/>
                  </a:moveTo>
                  <a:cubicBezTo>
                    <a:pt x="10988" y="1232"/>
                    <a:pt x="10970" y="1271"/>
                    <a:pt x="10970" y="1323"/>
                  </a:cubicBezTo>
                  <a:cubicBezTo>
                    <a:pt x="10988" y="1341"/>
                    <a:pt x="11005" y="1380"/>
                    <a:pt x="11044" y="1380"/>
                  </a:cubicBezTo>
                  <a:cubicBezTo>
                    <a:pt x="11044" y="1380"/>
                    <a:pt x="11062" y="1380"/>
                    <a:pt x="11062" y="1358"/>
                  </a:cubicBezTo>
                  <a:cubicBezTo>
                    <a:pt x="11097" y="1358"/>
                    <a:pt x="11114" y="1323"/>
                    <a:pt x="11114" y="1271"/>
                  </a:cubicBezTo>
                  <a:cubicBezTo>
                    <a:pt x="11097" y="1249"/>
                    <a:pt x="11079" y="1232"/>
                    <a:pt x="11044" y="1232"/>
                  </a:cubicBezTo>
                  <a:close/>
                  <a:moveTo>
                    <a:pt x="20343" y="1249"/>
                  </a:moveTo>
                  <a:cubicBezTo>
                    <a:pt x="20308" y="1271"/>
                    <a:pt x="20291" y="1323"/>
                    <a:pt x="20308" y="1358"/>
                  </a:cubicBezTo>
                  <a:cubicBezTo>
                    <a:pt x="20308" y="1380"/>
                    <a:pt x="20343" y="1397"/>
                    <a:pt x="20361" y="1397"/>
                  </a:cubicBezTo>
                  <a:lnTo>
                    <a:pt x="20400" y="1397"/>
                  </a:lnTo>
                  <a:cubicBezTo>
                    <a:pt x="20434" y="1380"/>
                    <a:pt x="20452" y="1323"/>
                    <a:pt x="20434" y="1289"/>
                  </a:cubicBezTo>
                  <a:cubicBezTo>
                    <a:pt x="20417" y="1271"/>
                    <a:pt x="20400" y="1249"/>
                    <a:pt x="20361" y="1249"/>
                  </a:cubicBezTo>
                  <a:close/>
                  <a:moveTo>
                    <a:pt x="10679" y="1323"/>
                  </a:moveTo>
                  <a:cubicBezTo>
                    <a:pt x="10644" y="1323"/>
                    <a:pt x="10609" y="1358"/>
                    <a:pt x="10627" y="1415"/>
                  </a:cubicBezTo>
                  <a:cubicBezTo>
                    <a:pt x="10627" y="1432"/>
                    <a:pt x="10661" y="1467"/>
                    <a:pt x="10701" y="1467"/>
                  </a:cubicBezTo>
                  <a:lnTo>
                    <a:pt x="10718" y="1467"/>
                  </a:lnTo>
                  <a:cubicBezTo>
                    <a:pt x="10753" y="1450"/>
                    <a:pt x="10770" y="1415"/>
                    <a:pt x="10770" y="1380"/>
                  </a:cubicBezTo>
                  <a:cubicBezTo>
                    <a:pt x="10753" y="1341"/>
                    <a:pt x="10718" y="1323"/>
                    <a:pt x="10701" y="1323"/>
                  </a:cubicBezTo>
                  <a:close/>
                  <a:moveTo>
                    <a:pt x="17097" y="1323"/>
                  </a:moveTo>
                  <a:cubicBezTo>
                    <a:pt x="17080" y="1323"/>
                    <a:pt x="17062" y="1341"/>
                    <a:pt x="17045" y="1341"/>
                  </a:cubicBezTo>
                  <a:cubicBezTo>
                    <a:pt x="17010" y="1380"/>
                    <a:pt x="17010" y="1432"/>
                    <a:pt x="17045" y="1450"/>
                  </a:cubicBezTo>
                  <a:cubicBezTo>
                    <a:pt x="17062" y="1467"/>
                    <a:pt x="17080" y="1467"/>
                    <a:pt x="17097" y="1467"/>
                  </a:cubicBezTo>
                  <a:cubicBezTo>
                    <a:pt x="17119" y="1467"/>
                    <a:pt x="17136" y="1467"/>
                    <a:pt x="17154" y="1450"/>
                  </a:cubicBezTo>
                  <a:cubicBezTo>
                    <a:pt x="17171" y="1415"/>
                    <a:pt x="17171" y="1380"/>
                    <a:pt x="17136" y="1341"/>
                  </a:cubicBezTo>
                  <a:cubicBezTo>
                    <a:pt x="17136" y="1323"/>
                    <a:pt x="17119" y="1323"/>
                    <a:pt x="17097" y="1323"/>
                  </a:cubicBezTo>
                  <a:close/>
                  <a:moveTo>
                    <a:pt x="26583" y="1323"/>
                  </a:moveTo>
                  <a:cubicBezTo>
                    <a:pt x="26561" y="1323"/>
                    <a:pt x="26544" y="1323"/>
                    <a:pt x="26526" y="1341"/>
                  </a:cubicBezTo>
                  <a:cubicBezTo>
                    <a:pt x="26491" y="1358"/>
                    <a:pt x="26491" y="1415"/>
                    <a:pt x="26509" y="1432"/>
                  </a:cubicBezTo>
                  <a:cubicBezTo>
                    <a:pt x="26526" y="1450"/>
                    <a:pt x="26544" y="1467"/>
                    <a:pt x="26583" y="1467"/>
                  </a:cubicBezTo>
                  <a:cubicBezTo>
                    <a:pt x="26583" y="1467"/>
                    <a:pt x="26600" y="1467"/>
                    <a:pt x="26618" y="1450"/>
                  </a:cubicBezTo>
                  <a:cubicBezTo>
                    <a:pt x="26652" y="1432"/>
                    <a:pt x="26652" y="1380"/>
                    <a:pt x="26635" y="1358"/>
                  </a:cubicBezTo>
                  <a:cubicBezTo>
                    <a:pt x="26618" y="1323"/>
                    <a:pt x="26600" y="1323"/>
                    <a:pt x="26583" y="1323"/>
                  </a:cubicBezTo>
                  <a:close/>
                  <a:moveTo>
                    <a:pt x="10318" y="1397"/>
                  </a:moveTo>
                  <a:cubicBezTo>
                    <a:pt x="10283" y="1415"/>
                    <a:pt x="10265" y="1450"/>
                    <a:pt x="10265" y="1489"/>
                  </a:cubicBezTo>
                  <a:cubicBezTo>
                    <a:pt x="10283" y="1524"/>
                    <a:pt x="10300" y="1541"/>
                    <a:pt x="10335" y="1541"/>
                  </a:cubicBezTo>
                  <a:lnTo>
                    <a:pt x="10353" y="1541"/>
                  </a:lnTo>
                  <a:cubicBezTo>
                    <a:pt x="10392" y="1541"/>
                    <a:pt x="10426" y="1489"/>
                    <a:pt x="10409" y="1450"/>
                  </a:cubicBezTo>
                  <a:cubicBezTo>
                    <a:pt x="10409" y="1415"/>
                    <a:pt x="10374" y="1397"/>
                    <a:pt x="10335" y="1397"/>
                  </a:cubicBezTo>
                  <a:close/>
                  <a:moveTo>
                    <a:pt x="20034" y="1397"/>
                  </a:moveTo>
                  <a:cubicBezTo>
                    <a:pt x="20034" y="1397"/>
                    <a:pt x="20017" y="1397"/>
                    <a:pt x="20017" y="1415"/>
                  </a:cubicBezTo>
                  <a:cubicBezTo>
                    <a:pt x="19982" y="1432"/>
                    <a:pt x="19965" y="1467"/>
                    <a:pt x="19982" y="1506"/>
                  </a:cubicBezTo>
                  <a:cubicBezTo>
                    <a:pt x="19982" y="1524"/>
                    <a:pt x="20017" y="1541"/>
                    <a:pt x="20034" y="1541"/>
                  </a:cubicBezTo>
                  <a:lnTo>
                    <a:pt x="20073" y="1541"/>
                  </a:lnTo>
                  <a:cubicBezTo>
                    <a:pt x="20108" y="1524"/>
                    <a:pt x="20126" y="1489"/>
                    <a:pt x="20108" y="1450"/>
                  </a:cubicBezTo>
                  <a:cubicBezTo>
                    <a:pt x="20091" y="1415"/>
                    <a:pt x="20073" y="1397"/>
                    <a:pt x="20034" y="1397"/>
                  </a:cubicBezTo>
                  <a:close/>
                  <a:moveTo>
                    <a:pt x="9974" y="1467"/>
                  </a:moveTo>
                  <a:cubicBezTo>
                    <a:pt x="9939" y="1489"/>
                    <a:pt x="9900" y="1524"/>
                    <a:pt x="9917" y="1558"/>
                  </a:cubicBezTo>
                  <a:cubicBezTo>
                    <a:pt x="9917" y="1598"/>
                    <a:pt x="9957" y="1615"/>
                    <a:pt x="9991" y="1615"/>
                  </a:cubicBezTo>
                  <a:cubicBezTo>
                    <a:pt x="10048" y="1615"/>
                    <a:pt x="10065" y="1576"/>
                    <a:pt x="10065" y="1541"/>
                  </a:cubicBezTo>
                  <a:cubicBezTo>
                    <a:pt x="10048" y="1506"/>
                    <a:pt x="10026" y="1467"/>
                    <a:pt x="9991" y="1467"/>
                  </a:cubicBezTo>
                  <a:close/>
                  <a:moveTo>
                    <a:pt x="9613" y="1541"/>
                  </a:moveTo>
                  <a:cubicBezTo>
                    <a:pt x="9574" y="1558"/>
                    <a:pt x="9556" y="1598"/>
                    <a:pt x="9556" y="1632"/>
                  </a:cubicBezTo>
                  <a:cubicBezTo>
                    <a:pt x="9556" y="1667"/>
                    <a:pt x="9591" y="1685"/>
                    <a:pt x="9630" y="1685"/>
                  </a:cubicBezTo>
                  <a:lnTo>
                    <a:pt x="9648" y="1685"/>
                  </a:lnTo>
                  <a:cubicBezTo>
                    <a:pt x="9682" y="1685"/>
                    <a:pt x="9700" y="1650"/>
                    <a:pt x="9700" y="1598"/>
                  </a:cubicBezTo>
                  <a:cubicBezTo>
                    <a:pt x="9700" y="1576"/>
                    <a:pt x="9665" y="1541"/>
                    <a:pt x="9630" y="1541"/>
                  </a:cubicBezTo>
                  <a:close/>
                  <a:moveTo>
                    <a:pt x="19708" y="1541"/>
                  </a:moveTo>
                  <a:cubicBezTo>
                    <a:pt x="19690" y="1541"/>
                    <a:pt x="19690" y="1541"/>
                    <a:pt x="19673" y="1558"/>
                  </a:cubicBezTo>
                  <a:cubicBezTo>
                    <a:pt x="19638" y="1558"/>
                    <a:pt x="19621" y="1615"/>
                    <a:pt x="19638" y="1650"/>
                  </a:cubicBezTo>
                  <a:cubicBezTo>
                    <a:pt x="19656" y="1667"/>
                    <a:pt x="19673" y="1685"/>
                    <a:pt x="19708" y="1685"/>
                  </a:cubicBezTo>
                  <a:lnTo>
                    <a:pt x="19730" y="1685"/>
                  </a:lnTo>
                  <a:cubicBezTo>
                    <a:pt x="19764" y="1667"/>
                    <a:pt x="19782" y="1632"/>
                    <a:pt x="19782" y="1598"/>
                  </a:cubicBezTo>
                  <a:cubicBezTo>
                    <a:pt x="19764" y="1558"/>
                    <a:pt x="19730" y="1541"/>
                    <a:pt x="19708" y="1541"/>
                  </a:cubicBezTo>
                  <a:close/>
                  <a:moveTo>
                    <a:pt x="17354" y="1576"/>
                  </a:moveTo>
                  <a:cubicBezTo>
                    <a:pt x="17336" y="1576"/>
                    <a:pt x="17315" y="1576"/>
                    <a:pt x="17297" y="1598"/>
                  </a:cubicBezTo>
                  <a:cubicBezTo>
                    <a:pt x="17280" y="1632"/>
                    <a:pt x="17280" y="1667"/>
                    <a:pt x="17315" y="1706"/>
                  </a:cubicBezTo>
                  <a:cubicBezTo>
                    <a:pt x="17336" y="1706"/>
                    <a:pt x="17354" y="1724"/>
                    <a:pt x="17354" y="1724"/>
                  </a:cubicBezTo>
                  <a:cubicBezTo>
                    <a:pt x="17389" y="1724"/>
                    <a:pt x="17406" y="1706"/>
                    <a:pt x="17406" y="1685"/>
                  </a:cubicBezTo>
                  <a:cubicBezTo>
                    <a:pt x="17445" y="1650"/>
                    <a:pt x="17445" y="1615"/>
                    <a:pt x="17406" y="1598"/>
                  </a:cubicBezTo>
                  <a:cubicBezTo>
                    <a:pt x="17389" y="1576"/>
                    <a:pt x="17371" y="1576"/>
                    <a:pt x="17354" y="1576"/>
                  </a:cubicBezTo>
                  <a:close/>
                  <a:moveTo>
                    <a:pt x="9265" y="1615"/>
                  </a:moveTo>
                  <a:cubicBezTo>
                    <a:pt x="9212" y="1615"/>
                    <a:pt x="9195" y="1650"/>
                    <a:pt x="9195" y="1685"/>
                  </a:cubicBezTo>
                  <a:cubicBezTo>
                    <a:pt x="9212" y="1724"/>
                    <a:pt x="9230" y="1759"/>
                    <a:pt x="9265" y="1759"/>
                  </a:cubicBezTo>
                  <a:lnTo>
                    <a:pt x="9286" y="1759"/>
                  </a:lnTo>
                  <a:cubicBezTo>
                    <a:pt x="9321" y="1741"/>
                    <a:pt x="9356" y="1706"/>
                    <a:pt x="9339" y="1667"/>
                  </a:cubicBezTo>
                  <a:cubicBezTo>
                    <a:pt x="9339" y="1632"/>
                    <a:pt x="9304" y="1615"/>
                    <a:pt x="9265" y="1615"/>
                  </a:cubicBezTo>
                  <a:close/>
                  <a:moveTo>
                    <a:pt x="26779" y="1615"/>
                  </a:moveTo>
                  <a:cubicBezTo>
                    <a:pt x="26779" y="1615"/>
                    <a:pt x="26761" y="1615"/>
                    <a:pt x="26744" y="1632"/>
                  </a:cubicBezTo>
                  <a:cubicBezTo>
                    <a:pt x="26709" y="1650"/>
                    <a:pt x="26709" y="1706"/>
                    <a:pt x="26726" y="1724"/>
                  </a:cubicBezTo>
                  <a:cubicBezTo>
                    <a:pt x="26744" y="1759"/>
                    <a:pt x="26761" y="1759"/>
                    <a:pt x="26779" y="1759"/>
                  </a:cubicBezTo>
                  <a:cubicBezTo>
                    <a:pt x="26800" y="1759"/>
                    <a:pt x="26818" y="1759"/>
                    <a:pt x="26835" y="1741"/>
                  </a:cubicBezTo>
                  <a:cubicBezTo>
                    <a:pt x="26853" y="1724"/>
                    <a:pt x="26870" y="1685"/>
                    <a:pt x="26853" y="1650"/>
                  </a:cubicBezTo>
                  <a:cubicBezTo>
                    <a:pt x="26835" y="1632"/>
                    <a:pt x="26818" y="1615"/>
                    <a:pt x="26779" y="1615"/>
                  </a:cubicBezTo>
                  <a:close/>
                  <a:moveTo>
                    <a:pt x="8904" y="1667"/>
                  </a:moveTo>
                  <a:cubicBezTo>
                    <a:pt x="8869" y="1667"/>
                    <a:pt x="8830" y="1724"/>
                    <a:pt x="8851" y="1759"/>
                  </a:cubicBezTo>
                  <a:cubicBezTo>
                    <a:pt x="8851" y="1793"/>
                    <a:pt x="8886" y="1815"/>
                    <a:pt x="8921" y="1815"/>
                  </a:cubicBezTo>
                  <a:cubicBezTo>
                    <a:pt x="8960" y="1815"/>
                    <a:pt x="8995" y="1776"/>
                    <a:pt x="8995" y="1724"/>
                  </a:cubicBezTo>
                  <a:cubicBezTo>
                    <a:pt x="8978" y="1685"/>
                    <a:pt x="8960" y="1667"/>
                    <a:pt x="8921" y="1667"/>
                  </a:cubicBezTo>
                  <a:close/>
                  <a:moveTo>
                    <a:pt x="19347" y="1685"/>
                  </a:moveTo>
                  <a:cubicBezTo>
                    <a:pt x="19312" y="1706"/>
                    <a:pt x="19294" y="1741"/>
                    <a:pt x="19312" y="1776"/>
                  </a:cubicBezTo>
                  <a:cubicBezTo>
                    <a:pt x="19312" y="1815"/>
                    <a:pt x="19347" y="1833"/>
                    <a:pt x="19364" y="1833"/>
                  </a:cubicBezTo>
                  <a:lnTo>
                    <a:pt x="19403" y="1833"/>
                  </a:lnTo>
                  <a:cubicBezTo>
                    <a:pt x="19438" y="1815"/>
                    <a:pt x="19455" y="1759"/>
                    <a:pt x="19438" y="1724"/>
                  </a:cubicBezTo>
                  <a:cubicBezTo>
                    <a:pt x="19421" y="1706"/>
                    <a:pt x="19403" y="1685"/>
                    <a:pt x="19364" y="1685"/>
                  </a:cubicBezTo>
                  <a:close/>
                  <a:moveTo>
                    <a:pt x="8542" y="1724"/>
                  </a:moveTo>
                  <a:cubicBezTo>
                    <a:pt x="8503" y="1741"/>
                    <a:pt x="8486" y="1776"/>
                    <a:pt x="8486" y="1815"/>
                  </a:cubicBezTo>
                  <a:cubicBezTo>
                    <a:pt x="8486" y="1850"/>
                    <a:pt x="8525" y="1867"/>
                    <a:pt x="8560" y="1867"/>
                  </a:cubicBezTo>
                  <a:lnTo>
                    <a:pt x="8577" y="1867"/>
                  </a:lnTo>
                  <a:cubicBezTo>
                    <a:pt x="8612" y="1867"/>
                    <a:pt x="8634" y="1833"/>
                    <a:pt x="8634" y="1793"/>
                  </a:cubicBezTo>
                  <a:cubicBezTo>
                    <a:pt x="8634" y="1759"/>
                    <a:pt x="8595" y="1724"/>
                    <a:pt x="8560" y="1724"/>
                  </a:cubicBezTo>
                  <a:close/>
                  <a:moveTo>
                    <a:pt x="8199" y="1776"/>
                  </a:moveTo>
                  <a:cubicBezTo>
                    <a:pt x="8142" y="1793"/>
                    <a:pt x="8125" y="1833"/>
                    <a:pt x="8125" y="1867"/>
                  </a:cubicBezTo>
                  <a:cubicBezTo>
                    <a:pt x="8125" y="1902"/>
                    <a:pt x="8159" y="1924"/>
                    <a:pt x="8199" y="1924"/>
                  </a:cubicBezTo>
                  <a:lnTo>
                    <a:pt x="8216" y="1924"/>
                  </a:lnTo>
                  <a:cubicBezTo>
                    <a:pt x="8251" y="1924"/>
                    <a:pt x="8268" y="1885"/>
                    <a:pt x="8268" y="1850"/>
                  </a:cubicBezTo>
                  <a:cubicBezTo>
                    <a:pt x="8268" y="1815"/>
                    <a:pt x="8233" y="1776"/>
                    <a:pt x="8199" y="1776"/>
                  </a:cubicBezTo>
                  <a:close/>
                  <a:moveTo>
                    <a:pt x="17641" y="1793"/>
                  </a:moveTo>
                  <a:cubicBezTo>
                    <a:pt x="17624" y="1793"/>
                    <a:pt x="17606" y="1793"/>
                    <a:pt x="17589" y="1815"/>
                  </a:cubicBezTo>
                  <a:cubicBezTo>
                    <a:pt x="17571" y="1850"/>
                    <a:pt x="17571" y="1902"/>
                    <a:pt x="17606" y="1924"/>
                  </a:cubicBezTo>
                  <a:cubicBezTo>
                    <a:pt x="17624" y="1924"/>
                    <a:pt x="17641" y="1941"/>
                    <a:pt x="17641" y="1941"/>
                  </a:cubicBezTo>
                  <a:cubicBezTo>
                    <a:pt x="17680" y="1941"/>
                    <a:pt x="17698" y="1924"/>
                    <a:pt x="17715" y="1902"/>
                  </a:cubicBezTo>
                  <a:cubicBezTo>
                    <a:pt x="17732" y="1867"/>
                    <a:pt x="17715" y="1815"/>
                    <a:pt x="17698" y="1793"/>
                  </a:cubicBezTo>
                  <a:close/>
                  <a:moveTo>
                    <a:pt x="19003" y="1815"/>
                  </a:moveTo>
                  <a:cubicBezTo>
                    <a:pt x="18968" y="1833"/>
                    <a:pt x="18946" y="1867"/>
                    <a:pt x="18968" y="1902"/>
                  </a:cubicBezTo>
                  <a:cubicBezTo>
                    <a:pt x="18968" y="1941"/>
                    <a:pt x="19003" y="1959"/>
                    <a:pt x="19038" y="1959"/>
                  </a:cubicBezTo>
                  <a:lnTo>
                    <a:pt x="19055" y="1959"/>
                  </a:lnTo>
                  <a:cubicBezTo>
                    <a:pt x="19094" y="1941"/>
                    <a:pt x="19112" y="1902"/>
                    <a:pt x="19094" y="1867"/>
                  </a:cubicBezTo>
                  <a:cubicBezTo>
                    <a:pt x="19094" y="1833"/>
                    <a:pt x="19055" y="1815"/>
                    <a:pt x="19038" y="1815"/>
                  </a:cubicBezTo>
                  <a:close/>
                  <a:moveTo>
                    <a:pt x="7833" y="1850"/>
                  </a:moveTo>
                  <a:cubicBezTo>
                    <a:pt x="7798" y="1850"/>
                    <a:pt x="7763" y="1885"/>
                    <a:pt x="7763" y="1924"/>
                  </a:cubicBezTo>
                  <a:cubicBezTo>
                    <a:pt x="7781" y="1959"/>
                    <a:pt x="7798" y="1994"/>
                    <a:pt x="7833" y="1994"/>
                  </a:cubicBezTo>
                  <a:lnTo>
                    <a:pt x="7851" y="1994"/>
                  </a:lnTo>
                  <a:cubicBezTo>
                    <a:pt x="7890" y="1976"/>
                    <a:pt x="7924" y="1941"/>
                    <a:pt x="7907" y="1902"/>
                  </a:cubicBezTo>
                  <a:cubicBezTo>
                    <a:pt x="7907" y="1867"/>
                    <a:pt x="7872" y="1850"/>
                    <a:pt x="7833" y="1850"/>
                  </a:cubicBezTo>
                  <a:close/>
                  <a:moveTo>
                    <a:pt x="7472" y="1902"/>
                  </a:moveTo>
                  <a:cubicBezTo>
                    <a:pt x="7437" y="1902"/>
                    <a:pt x="7398" y="1941"/>
                    <a:pt x="7415" y="1994"/>
                  </a:cubicBezTo>
                  <a:cubicBezTo>
                    <a:pt x="7415" y="2011"/>
                    <a:pt x="7455" y="2050"/>
                    <a:pt x="7489" y="2050"/>
                  </a:cubicBezTo>
                  <a:cubicBezTo>
                    <a:pt x="7546" y="2033"/>
                    <a:pt x="7563" y="1994"/>
                    <a:pt x="7563" y="1959"/>
                  </a:cubicBezTo>
                  <a:cubicBezTo>
                    <a:pt x="7546" y="1924"/>
                    <a:pt x="7524" y="1902"/>
                    <a:pt x="7489" y="1902"/>
                  </a:cubicBezTo>
                  <a:close/>
                  <a:moveTo>
                    <a:pt x="18677" y="1924"/>
                  </a:moveTo>
                  <a:cubicBezTo>
                    <a:pt x="18620" y="1941"/>
                    <a:pt x="18603" y="1976"/>
                    <a:pt x="18620" y="2011"/>
                  </a:cubicBezTo>
                  <a:cubicBezTo>
                    <a:pt x="18620" y="2050"/>
                    <a:pt x="18659" y="2067"/>
                    <a:pt x="18694" y="2067"/>
                  </a:cubicBezTo>
                  <a:lnTo>
                    <a:pt x="18711" y="2067"/>
                  </a:lnTo>
                  <a:cubicBezTo>
                    <a:pt x="18751" y="2050"/>
                    <a:pt x="18768" y="2011"/>
                    <a:pt x="18768" y="1976"/>
                  </a:cubicBezTo>
                  <a:cubicBezTo>
                    <a:pt x="18751" y="1941"/>
                    <a:pt x="18711" y="1924"/>
                    <a:pt x="18694" y="1924"/>
                  </a:cubicBezTo>
                  <a:close/>
                  <a:moveTo>
                    <a:pt x="26944" y="1924"/>
                  </a:moveTo>
                  <a:cubicBezTo>
                    <a:pt x="26927" y="1959"/>
                    <a:pt x="26909" y="1994"/>
                    <a:pt x="26927" y="2033"/>
                  </a:cubicBezTo>
                  <a:cubicBezTo>
                    <a:pt x="26944" y="2050"/>
                    <a:pt x="26961" y="2067"/>
                    <a:pt x="26996" y="2067"/>
                  </a:cubicBezTo>
                  <a:cubicBezTo>
                    <a:pt x="26996" y="2067"/>
                    <a:pt x="27018" y="2067"/>
                    <a:pt x="27035" y="2050"/>
                  </a:cubicBezTo>
                  <a:cubicBezTo>
                    <a:pt x="27070" y="2033"/>
                    <a:pt x="27070" y="1976"/>
                    <a:pt x="27053" y="1959"/>
                  </a:cubicBezTo>
                  <a:cubicBezTo>
                    <a:pt x="27035" y="1924"/>
                    <a:pt x="27018" y="1924"/>
                    <a:pt x="26996" y="1924"/>
                  </a:cubicBezTo>
                  <a:close/>
                  <a:moveTo>
                    <a:pt x="17967" y="1941"/>
                  </a:moveTo>
                  <a:cubicBezTo>
                    <a:pt x="17950" y="1941"/>
                    <a:pt x="17915" y="1959"/>
                    <a:pt x="17915" y="1994"/>
                  </a:cubicBezTo>
                  <a:cubicBezTo>
                    <a:pt x="17898" y="2033"/>
                    <a:pt x="17915" y="2067"/>
                    <a:pt x="17950" y="2085"/>
                  </a:cubicBezTo>
                  <a:lnTo>
                    <a:pt x="17967" y="2085"/>
                  </a:lnTo>
                  <a:cubicBezTo>
                    <a:pt x="18006" y="2085"/>
                    <a:pt x="18041" y="2067"/>
                    <a:pt x="18041" y="2033"/>
                  </a:cubicBezTo>
                  <a:cubicBezTo>
                    <a:pt x="18059" y="1994"/>
                    <a:pt x="18041" y="1959"/>
                    <a:pt x="18006" y="1941"/>
                  </a:cubicBezTo>
                  <a:close/>
                  <a:moveTo>
                    <a:pt x="7111" y="1959"/>
                  </a:moveTo>
                  <a:cubicBezTo>
                    <a:pt x="7072" y="1976"/>
                    <a:pt x="7054" y="2011"/>
                    <a:pt x="7054" y="2050"/>
                  </a:cubicBezTo>
                  <a:cubicBezTo>
                    <a:pt x="7054" y="2085"/>
                    <a:pt x="7089" y="2102"/>
                    <a:pt x="7128" y="2102"/>
                  </a:cubicBezTo>
                  <a:lnTo>
                    <a:pt x="7146" y="2102"/>
                  </a:lnTo>
                  <a:cubicBezTo>
                    <a:pt x="7180" y="2102"/>
                    <a:pt x="7198" y="2067"/>
                    <a:pt x="7198" y="2033"/>
                  </a:cubicBezTo>
                  <a:cubicBezTo>
                    <a:pt x="7198" y="1994"/>
                    <a:pt x="7163" y="1959"/>
                    <a:pt x="7128" y="1959"/>
                  </a:cubicBezTo>
                  <a:close/>
                  <a:moveTo>
                    <a:pt x="18333" y="1994"/>
                  </a:moveTo>
                  <a:cubicBezTo>
                    <a:pt x="18294" y="1994"/>
                    <a:pt x="18259" y="2033"/>
                    <a:pt x="18259" y="2067"/>
                  </a:cubicBezTo>
                  <a:cubicBezTo>
                    <a:pt x="18259" y="2102"/>
                    <a:pt x="18294" y="2141"/>
                    <a:pt x="18333" y="2141"/>
                  </a:cubicBezTo>
                  <a:cubicBezTo>
                    <a:pt x="18368" y="2141"/>
                    <a:pt x="18402" y="2102"/>
                    <a:pt x="18402" y="2067"/>
                  </a:cubicBezTo>
                  <a:cubicBezTo>
                    <a:pt x="18402" y="2033"/>
                    <a:pt x="18368" y="1994"/>
                    <a:pt x="18333" y="1994"/>
                  </a:cubicBezTo>
                  <a:close/>
                  <a:moveTo>
                    <a:pt x="6763" y="2033"/>
                  </a:moveTo>
                  <a:cubicBezTo>
                    <a:pt x="6710" y="2050"/>
                    <a:pt x="6693" y="2085"/>
                    <a:pt x="6693" y="2120"/>
                  </a:cubicBezTo>
                  <a:cubicBezTo>
                    <a:pt x="6710" y="2159"/>
                    <a:pt x="6728" y="2176"/>
                    <a:pt x="6763" y="2176"/>
                  </a:cubicBezTo>
                  <a:lnTo>
                    <a:pt x="6784" y="2176"/>
                  </a:lnTo>
                  <a:cubicBezTo>
                    <a:pt x="6819" y="2176"/>
                    <a:pt x="6854" y="2141"/>
                    <a:pt x="6837" y="2085"/>
                  </a:cubicBezTo>
                  <a:cubicBezTo>
                    <a:pt x="6837" y="2067"/>
                    <a:pt x="6802" y="2033"/>
                    <a:pt x="6763" y="2033"/>
                  </a:cubicBezTo>
                  <a:close/>
                  <a:moveTo>
                    <a:pt x="6402" y="2102"/>
                  </a:moveTo>
                  <a:cubicBezTo>
                    <a:pt x="6367" y="2120"/>
                    <a:pt x="6328" y="2159"/>
                    <a:pt x="6349" y="2194"/>
                  </a:cubicBezTo>
                  <a:cubicBezTo>
                    <a:pt x="6349" y="2228"/>
                    <a:pt x="6384" y="2250"/>
                    <a:pt x="6419" y="2250"/>
                  </a:cubicBezTo>
                  <a:lnTo>
                    <a:pt x="6436" y="2250"/>
                  </a:lnTo>
                  <a:cubicBezTo>
                    <a:pt x="6476" y="2250"/>
                    <a:pt x="6493" y="2211"/>
                    <a:pt x="6493" y="2159"/>
                  </a:cubicBezTo>
                  <a:cubicBezTo>
                    <a:pt x="6476" y="2141"/>
                    <a:pt x="6458" y="2102"/>
                    <a:pt x="6419" y="2102"/>
                  </a:cubicBezTo>
                  <a:close/>
                  <a:moveTo>
                    <a:pt x="6040" y="2194"/>
                  </a:moveTo>
                  <a:cubicBezTo>
                    <a:pt x="6001" y="2211"/>
                    <a:pt x="5984" y="2250"/>
                    <a:pt x="5984" y="2285"/>
                  </a:cubicBezTo>
                  <a:cubicBezTo>
                    <a:pt x="6001" y="2320"/>
                    <a:pt x="6040" y="2337"/>
                    <a:pt x="6058" y="2337"/>
                  </a:cubicBezTo>
                  <a:lnTo>
                    <a:pt x="6075" y="2337"/>
                  </a:lnTo>
                  <a:cubicBezTo>
                    <a:pt x="6110" y="2320"/>
                    <a:pt x="6149" y="2285"/>
                    <a:pt x="6132" y="2250"/>
                  </a:cubicBezTo>
                  <a:cubicBezTo>
                    <a:pt x="6132" y="2211"/>
                    <a:pt x="6093" y="2194"/>
                    <a:pt x="6058" y="2194"/>
                  </a:cubicBezTo>
                  <a:close/>
                  <a:moveTo>
                    <a:pt x="27144" y="2228"/>
                  </a:moveTo>
                  <a:cubicBezTo>
                    <a:pt x="27105" y="2250"/>
                    <a:pt x="27105" y="2302"/>
                    <a:pt x="27127" y="2337"/>
                  </a:cubicBezTo>
                  <a:cubicBezTo>
                    <a:pt x="27144" y="2359"/>
                    <a:pt x="27162" y="2376"/>
                    <a:pt x="27179" y="2376"/>
                  </a:cubicBezTo>
                  <a:cubicBezTo>
                    <a:pt x="27196" y="2376"/>
                    <a:pt x="27214" y="2359"/>
                    <a:pt x="27214" y="2359"/>
                  </a:cubicBezTo>
                  <a:cubicBezTo>
                    <a:pt x="27253" y="2337"/>
                    <a:pt x="27270" y="2285"/>
                    <a:pt x="27253" y="2250"/>
                  </a:cubicBezTo>
                  <a:cubicBezTo>
                    <a:pt x="27236" y="2228"/>
                    <a:pt x="27214" y="2228"/>
                    <a:pt x="27179" y="2228"/>
                  </a:cubicBezTo>
                  <a:close/>
                  <a:moveTo>
                    <a:pt x="5697" y="2285"/>
                  </a:moveTo>
                  <a:cubicBezTo>
                    <a:pt x="5657" y="2302"/>
                    <a:pt x="5640" y="2337"/>
                    <a:pt x="5640" y="2376"/>
                  </a:cubicBezTo>
                  <a:cubicBezTo>
                    <a:pt x="5657" y="2411"/>
                    <a:pt x="5675" y="2429"/>
                    <a:pt x="5714" y="2429"/>
                  </a:cubicBezTo>
                  <a:lnTo>
                    <a:pt x="5731" y="2429"/>
                  </a:lnTo>
                  <a:cubicBezTo>
                    <a:pt x="5766" y="2429"/>
                    <a:pt x="5805" y="2376"/>
                    <a:pt x="5784" y="2337"/>
                  </a:cubicBezTo>
                  <a:cubicBezTo>
                    <a:pt x="5766" y="2302"/>
                    <a:pt x="5749" y="2285"/>
                    <a:pt x="5714" y="2285"/>
                  </a:cubicBezTo>
                  <a:close/>
                  <a:moveTo>
                    <a:pt x="5349" y="2394"/>
                  </a:moveTo>
                  <a:cubicBezTo>
                    <a:pt x="5314" y="2411"/>
                    <a:pt x="5279" y="2446"/>
                    <a:pt x="5296" y="2485"/>
                  </a:cubicBezTo>
                  <a:cubicBezTo>
                    <a:pt x="5314" y="2520"/>
                    <a:pt x="5331" y="2537"/>
                    <a:pt x="5370" y="2537"/>
                  </a:cubicBezTo>
                  <a:lnTo>
                    <a:pt x="5388" y="2537"/>
                  </a:lnTo>
                  <a:cubicBezTo>
                    <a:pt x="5422" y="2520"/>
                    <a:pt x="5440" y="2485"/>
                    <a:pt x="5440" y="2446"/>
                  </a:cubicBezTo>
                  <a:cubicBezTo>
                    <a:pt x="5422" y="2411"/>
                    <a:pt x="5405" y="2394"/>
                    <a:pt x="5370" y="2394"/>
                  </a:cubicBezTo>
                  <a:close/>
                  <a:moveTo>
                    <a:pt x="5005" y="2520"/>
                  </a:moveTo>
                  <a:cubicBezTo>
                    <a:pt x="4970" y="2537"/>
                    <a:pt x="4953" y="2577"/>
                    <a:pt x="4953" y="2611"/>
                  </a:cubicBezTo>
                  <a:cubicBezTo>
                    <a:pt x="4970" y="2646"/>
                    <a:pt x="4987" y="2664"/>
                    <a:pt x="5022" y="2664"/>
                  </a:cubicBezTo>
                  <a:cubicBezTo>
                    <a:pt x="5044" y="2664"/>
                    <a:pt x="5044" y="2664"/>
                    <a:pt x="5044" y="2646"/>
                  </a:cubicBezTo>
                  <a:cubicBezTo>
                    <a:pt x="5096" y="2646"/>
                    <a:pt x="5114" y="2594"/>
                    <a:pt x="5096" y="2555"/>
                  </a:cubicBezTo>
                  <a:cubicBezTo>
                    <a:pt x="5079" y="2537"/>
                    <a:pt x="5061" y="2520"/>
                    <a:pt x="5022" y="2520"/>
                  </a:cubicBezTo>
                  <a:close/>
                  <a:moveTo>
                    <a:pt x="27344" y="2537"/>
                  </a:moveTo>
                  <a:cubicBezTo>
                    <a:pt x="27305" y="2555"/>
                    <a:pt x="27288" y="2611"/>
                    <a:pt x="27305" y="2646"/>
                  </a:cubicBezTo>
                  <a:cubicBezTo>
                    <a:pt x="27323" y="2664"/>
                    <a:pt x="27362" y="2685"/>
                    <a:pt x="27379" y="2685"/>
                  </a:cubicBezTo>
                  <a:cubicBezTo>
                    <a:pt x="27397" y="2685"/>
                    <a:pt x="27397" y="2664"/>
                    <a:pt x="27414" y="2664"/>
                  </a:cubicBezTo>
                  <a:cubicBezTo>
                    <a:pt x="27453" y="2646"/>
                    <a:pt x="27453" y="2594"/>
                    <a:pt x="27431" y="2555"/>
                  </a:cubicBezTo>
                  <a:cubicBezTo>
                    <a:pt x="27431" y="2537"/>
                    <a:pt x="27397" y="2537"/>
                    <a:pt x="27379" y="2537"/>
                  </a:cubicBezTo>
                  <a:close/>
                  <a:moveTo>
                    <a:pt x="4661" y="2646"/>
                  </a:moveTo>
                  <a:cubicBezTo>
                    <a:pt x="4626" y="2664"/>
                    <a:pt x="4609" y="2703"/>
                    <a:pt x="4626" y="2738"/>
                  </a:cubicBezTo>
                  <a:cubicBezTo>
                    <a:pt x="4626" y="2772"/>
                    <a:pt x="4661" y="2794"/>
                    <a:pt x="4678" y="2794"/>
                  </a:cubicBezTo>
                  <a:lnTo>
                    <a:pt x="4718" y="2794"/>
                  </a:lnTo>
                  <a:cubicBezTo>
                    <a:pt x="4752" y="2772"/>
                    <a:pt x="4770" y="2720"/>
                    <a:pt x="4752" y="2685"/>
                  </a:cubicBezTo>
                  <a:cubicBezTo>
                    <a:pt x="4735" y="2664"/>
                    <a:pt x="4718" y="2646"/>
                    <a:pt x="4678" y="2646"/>
                  </a:cubicBezTo>
                  <a:close/>
                  <a:moveTo>
                    <a:pt x="4317" y="2794"/>
                  </a:moveTo>
                  <a:cubicBezTo>
                    <a:pt x="4282" y="2812"/>
                    <a:pt x="4261" y="2846"/>
                    <a:pt x="4282" y="2881"/>
                  </a:cubicBezTo>
                  <a:cubicBezTo>
                    <a:pt x="4300" y="2920"/>
                    <a:pt x="4317" y="2938"/>
                    <a:pt x="4352" y="2938"/>
                  </a:cubicBezTo>
                  <a:cubicBezTo>
                    <a:pt x="4352" y="2938"/>
                    <a:pt x="4369" y="2920"/>
                    <a:pt x="4391" y="2920"/>
                  </a:cubicBezTo>
                  <a:cubicBezTo>
                    <a:pt x="4426" y="2903"/>
                    <a:pt x="4426" y="2864"/>
                    <a:pt x="4426" y="2829"/>
                  </a:cubicBezTo>
                  <a:cubicBezTo>
                    <a:pt x="4409" y="2794"/>
                    <a:pt x="4369" y="2794"/>
                    <a:pt x="4352" y="2794"/>
                  </a:cubicBezTo>
                  <a:close/>
                  <a:moveTo>
                    <a:pt x="27523" y="2846"/>
                  </a:moveTo>
                  <a:cubicBezTo>
                    <a:pt x="27488" y="2864"/>
                    <a:pt x="27488" y="2920"/>
                    <a:pt x="27505" y="2955"/>
                  </a:cubicBezTo>
                  <a:cubicBezTo>
                    <a:pt x="27523" y="2973"/>
                    <a:pt x="27540" y="2990"/>
                    <a:pt x="27562" y="2990"/>
                  </a:cubicBezTo>
                  <a:cubicBezTo>
                    <a:pt x="27579" y="2990"/>
                    <a:pt x="27597" y="2973"/>
                    <a:pt x="27614" y="2973"/>
                  </a:cubicBezTo>
                  <a:cubicBezTo>
                    <a:pt x="27632" y="2955"/>
                    <a:pt x="27649" y="2903"/>
                    <a:pt x="27632" y="2864"/>
                  </a:cubicBezTo>
                  <a:cubicBezTo>
                    <a:pt x="27614" y="2846"/>
                    <a:pt x="27597" y="2846"/>
                    <a:pt x="27562" y="2846"/>
                  </a:cubicBezTo>
                  <a:close/>
                  <a:moveTo>
                    <a:pt x="4026" y="2920"/>
                  </a:moveTo>
                  <a:cubicBezTo>
                    <a:pt x="4008" y="2920"/>
                    <a:pt x="3991" y="2920"/>
                    <a:pt x="3991" y="2938"/>
                  </a:cubicBezTo>
                  <a:cubicBezTo>
                    <a:pt x="3956" y="2955"/>
                    <a:pt x="3934" y="2990"/>
                    <a:pt x="3956" y="3029"/>
                  </a:cubicBezTo>
                  <a:cubicBezTo>
                    <a:pt x="3956" y="3047"/>
                    <a:pt x="3991" y="3064"/>
                    <a:pt x="4026" y="3064"/>
                  </a:cubicBezTo>
                  <a:lnTo>
                    <a:pt x="4043" y="3064"/>
                  </a:lnTo>
                  <a:cubicBezTo>
                    <a:pt x="4082" y="3047"/>
                    <a:pt x="4100" y="3012"/>
                    <a:pt x="4082" y="2973"/>
                  </a:cubicBezTo>
                  <a:cubicBezTo>
                    <a:pt x="4082" y="2938"/>
                    <a:pt x="4043" y="2920"/>
                    <a:pt x="4026" y="2920"/>
                  </a:cubicBezTo>
                  <a:close/>
                  <a:moveTo>
                    <a:pt x="3682" y="3064"/>
                  </a:moveTo>
                  <a:cubicBezTo>
                    <a:pt x="3682" y="3064"/>
                    <a:pt x="3665" y="3064"/>
                    <a:pt x="3647" y="3081"/>
                  </a:cubicBezTo>
                  <a:cubicBezTo>
                    <a:pt x="3608" y="3081"/>
                    <a:pt x="3608" y="3138"/>
                    <a:pt x="3608" y="3173"/>
                  </a:cubicBezTo>
                  <a:cubicBezTo>
                    <a:pt x="3630" y="3190"/>
                    <a:pt x="3665" y="3208"/>
                    <a:pt x="3682" y="3208"/>
                  </a:cubicBezTo>
                  <a:lnTo>
                    <a:pt x="3717" y="3208"/>
                  </a:lnTo>
                  <a:cubicBezTo>
                    <a:pt x="3756" y="3190"/>
                    <a:pt x="3773" y="3155"/>
                    <a:pt x="3756" y="3120"/>
                  </a:cubicBezTo>
                  <a:cubicBezTo>
                    <a:pt x="3739" y="3081"/>
                    <a:pt x="3717" y="3064"/>
                    <a:pt x="3682" y="3064"/>
                  </a:cubicBezTo>
                  <a:close/>
                  <a:moveTo>
                    <a:pt x="27758" y="3138"/>
                  </a:moveTo>
                  <a:cubicBezTo>
                    <a:pt x="27740" y="3138"/>
                    <a:pt x="27740" y="3155"/>
                    <a:pt x="27723" y="3155"/>
                  </a:cubicBezTo>
                  <a:cubicBezTo>
                    <a:pt x="27688" y="3173"/>
                    <a:pt x="27688" y="3229"/>
                    <a:pt x="27706" y="3264"/>
                  </a:cubicBezTo>
                  <a:cubicBezTo>
                    <a:pt x="27723" y="3281"/>
                    <a:pt x="27740" y="3281"/>
                    <a:pt x="27758" y="3281"/>
                  </a:cubicBezTo>
                  <a:lnTo>
                    <a:pt x="27797" y="3281"/>
                  </a:lnTo>
                  <a:cubicBezTo>
                    <a:pt x="27832" y="3264"/>
                    <a:pt x="27849" y="3208"/>
                    <a:pt x="27832" y="3173"/>
                  </a:cubicBezTo>
                  <a:cubicBezTo>
                    <a:pt x="27814" y="3155"/>
                    <a:pt x="27779" y="3138"/>
                    <a:pt x="27758" y="3138"/>
                  </a:cubicBezTo>
                  <a:close/>
                  <a:moveTo>
                    <a:pt x="3356" y="3229"/>
                  </a:moveTo>
                  <a:cubicBezTo>
                    <a:pt x="3356" y="3229"/>
                    <a:pt x="3338" y="3229"/>
                    <a:pt x="3321" y="3247"/>
                  </a:cubicBezTo>
                  <a:cubicBezTo>
                    <a:pt x="3282" y="3264"/>
                    <a:pt x="3282" y="3299"/>
                    <a:pt x="3303" y="3338"/>
                  </a:cubicBezTo>
                  <a:cubicBezTo>
                    <a:pt x="3321" y="3373"/>
                    <a:pt x="3338" y="3373"/>
                    <a:pt x="3356" y="3373"/>
                  </a:cubicBezTo>
                  <a:lnTo>
                    <a:pt x="3390" y="3373"/>
                  </a:lnTo>
                  <a:cubicBezTo>
                    <a:pt x="3430" y="3355"/>
                    <a:pt x="3447" y="3299"/>
                    <a:pt x="3430" y="3264"/>
                  </a:cubicBezTo>
                  <a:cubicBezTo>
                    <a:pt x="3412" y="3247"/>
                    <a:pt x="3390" y="3229"/>
                    <a:pt x="3356" y="3229"/>
                  </a:cubicBezTo>
                  <a:close/>
                  <a:moveTo>
                    <a:pt x="3047" y="3408"/>
                  </a:moveTo>
                  <a:cubicBezTo>
                    <a:pt x="3029" y="3408"/>
                    <a:pt x="3029" y="3408"/>
                    <a:pt x="3012" y="3425"/>
                  </a:cubicBezTo>
                  <a:cubicBezTo>
                    <a:pt x="2977" y="3447"/>
                    <a:pt x="2955" y="3482"/>
                    <a:pt x="2994" y="3516"/>
                  </a:cubicBezTo>
                  <a:cubicBezTo>
                    <a:pt x="2994" y="3556"/>
                    <a:pt x="3029" y="3556"/>
                    <a:pt x="3047" y="3556"/>
                  </a:cubicBezTo>
                  <a:lnTo>
                    <a:pt x="3086" y="3556"/>
                  </a:lnTo>
                  <a:cubicBezTo>
                    <a:pt x="3121" y="3534"/>
                    <a:pt x="3138" y="3482"/>
                    <a:pt x="3103" y="3447"/>
                  </a:cubicBezTo>
                  <a:cubicBezTo>
                    <a:pt x="3103" y="3425"/>
                    <a:pt x="3064" y="3408"/>
                    <a:pt x="3047" y="3408"/>
                  </a:cubicBezTo>
                  <a:close/>
                  <a:moveTo>
                    <a:pt x="27958" y="3447"/>
                  </a:moveTo>
                  <a:cubicBezTo>
                    <a:pt x="27940" y="3447"/>
                    <a:pt x="27940" y="3447"/>
                    <a:pt x="27923" y="3464"/>
                  </a:cubicBezTo>
                  <a:cubicBezTo>
                    <a:pt x="27888" y="3482"/>
                    <a:pt x="27888" y="3534"/>
                    <a:pt x="27906" y="3556"/>
                  </a:cubicBezTo>
                  <a:cubicBezTo>
                    <a:pt x="27923" y="3590"/>
                    <a:pt x="27940" y="3590"/>
                    <a:pt x="27958" y="3590"/>
                  </a:cubicBezTo>
                  <a:cubicBezTo>
                    <a:pt x="27975" y="3590"/>
                    <a:pt x="27997" y="3590"/>
                    <a:pt x="28014" y="3573"/>
                  </a:cubicBezTo>
                  <a:cubicBezTo>
                    <a:pt x="28032" y="3556"/>
                    <a:pt x="28049" y="3516"/>
                    <a:pt x="28032" y="3482"/>
                  </a:cubicBezTo>
                  <a:cubicBezTo>
                    <a:pt x="28014" y="3464"/>
                    <a:pt x="27997" y="3447"/>
                    <a:pt x="27958" y="3447"/>
                  </a:cubicBezTo>
                  <a:close/>
                  <a:moveTo>
                    <a:pt x="2738" y="3590"/>
                  </a:moveTo>
                  <a:cubicBezTo>
                    <a:pt x="2720" y="3590"/>
                    <a:pt x="2703" y="3608"/>
                    <a:pt x="2703" y="3608"/>
                  </a:cubicBezTo>
                  <a:cubicBezTo>
                    <a:pt x="2668" y="3625"/>
                    <a:pt x="2651" y="3682"/>
                    <a:pt x="2668" y="3717"/>
                  </a:cubicBezTo>
                  <a:cubicBezTo>
                    <a:pt x="2686" y="3734"/>
                    <a:pt x="2703" y="3734"/>
                    <a:pt x="2738" y="3734"/>
                  </a:cubicBezTo>
                  <a:lnTo>
                    <a:pt x="2777" y="3734"/>
                  </a:lnTo>
                  <a:cubicBezTo>
                    <a:pt x="2812" y="3717"/>
                    <a:pt x="2812" y="3664"/>
                    <a:pt x="2794" y="3625"/>
                  </a:cubicBezTo>
                  <a:cubicBezTo>
                    <a:pt x="2777" y="3608"/>
                    <a:pt x="2759" y="3590"/>
                    <a:pt x="2738" y="3590"/>
                  </a:cubicBezTo>
                  <a:close/>
                  <a:moveTo>
                    <a:pt x="28175" y="3734"/>
                  </a:moveTo>
                  <a:cubicBezTo>
                    <a:pt x="28158" y="3734"/>
                    <a:pt x="28141" y="3751"/>
                    <a:pt x="28141" y="3751"/>
                  </a:cubicBezTo>
                  <a:cubicBezTo>
                    <a:pt x="28106" y="3773"/>
                    <a:pt x="28084" y="3825"/>
                    <a:pt x="28123" y="3860"/>
                  </a:cubicBezTo>
                  <a:cubicBezTo>
                    <a:pt x="28141" y="3882"/>
                    <a:pt x="28158" y="3882"/>
                    <a:pt x="28175" y="3882"/>
                  </a:cubicBezTo>
                  <a:lnTo>
                    <a:pt x="28215" y="3882"/>
                  </a:lnTo>
                  <a:cubicBezTo>
                    <a:pt x="28249" y="3843"/>
                    <a:pt x="28249" y="3808"/>
                    <a:pt x="28232" y="3773"/>
                  </a:cubicBezTo>
                  <a:cubicBezTo>
                    <a:pt x="28215" y="3751"/>
                    <a:pt x="28193" y="3734"/>
                    <a:pt x="28175" y="3734"/>
                  </a:cubicBezTo>
                  <a:close/>
                  <a:moveTo>
                    <a:pt x="2377" y="3791"/>
                  </a:moveTo>
                  <a:cubicBezTo>
                    <a:pt x="2359" y="3808"/>
                    <a:pt x="2342" y="3860"/>
                    <a:pt x="2359" y="3899"/>
                  </a:cubicBezTo>
                  <a:cubicBezTo>
                    <a:pt x="2377" y="3917"/>
                    <a:pt x="2394" y="3934"/>
                    <a:pt x="2433" y="3934"/>
                  </a:cubicBezTo>
                  <a:cubicBezTo>
                    <a:pt x="2433" y="3934"/>
                    <a:pt x="2451" y="3917"/>
                    <a:pt x="2468" y="3917"/>
                  </a:cubicBezTo>
                  <a:cubicBezTo>
                    <a:pt x="2485" y="3899"/>
                    <a:pt x="2503" y="3843"/>
                    <a:pt x="2485" y="3825"/>
                  </a:cubicBezTo>
                  <a:cubicBezTo>
                    <a:pt x="2468" y="3791"/>
                    <a:pt x="2451" y="3791"/>
                    <a:pt x="2433" y="3791"/>
                  </a:cubicBezTo>
                  <a:close/>
                  <a:moveTo>
                    <a:pt x="2107" y="3969"/>
                  </a:moveTo>
                  <a:cubicBezTo>
                    <a:pt x="2107" y="3969"/>
                    <a:pt x="2085" y="3969"/>
                    <a:pt x="2068" y="3991"/>
                  </a:cubicBezTo>
                  <a:cubicBezTo>
                    <a:pt x="2033" y="4008"/>
                    <a:pt x="2033" y="4043"/>
                    <a:pt x="2050" y="4078"/>
                  </a:cubicBezTo>
                  <a:cubicBezTo>
                    <a:pt x="2068" y="4100"/>
                    <a:pt x="2085" y="4117"/>
                    <a:pt x="2107" y="4117"/>
                  </a:cubicBezTo>
                  <a:cubicBezTo>
                    <a:pt x="2124" y="4117"/>
                    <a:pt x="2142" y="4117"/>
                    <a:pt x="2142" y="4100"/>
                  </a:cubicBezTo>
                  <a:cubicBezTo>
                    <a:pt x="2176" y="4078"/>
                    <a:pt x="2194" y="4043"/>
                    <a:pt x="2176" y="4008"/>
                  </a:cubicBezTo>
                  <a:cubicBezTo>
                    <a:pt x="2159" y="3991"/>
                    <a:pt x="2142" y="3969"/>
                    <a:pt x="2107" y="3969"/>
                  </a:cubicBezTo>
                  <a:close/>
                  <a:moveTo>
                    <a:pt x="28393" y="4026"/>
                  </a:moveTo>
                  <a:cubicBezTo>
                    <a:pt x="28393" y="4026"/>
                    <a:pt x="28376" y="4026"/>
                    <a:pt x="28358" y="4043"/>
                  </a:cubicBezTo>
                  <a:cubicBezTo>
                    <a:pt x="28323" y="4060"/>
                    <a:pt x="28323" y="4117"/>
                    <a:pt x="28341" y="4152"/>
                  </a:cubicBezTo>
                  <a:cubicBezTo>
                    <a:pt x="28358" y="4152"/>
                    <a:pt x="28376" y="4169"/>
                    <a:pt x="28393" y="4169"/>
                  </a:cubicBezTo>
                  <a:cubicBezTo>
                    <a:pt x="28410" y="4169"/>
                    <a:pt x="28432" y="4169"/>
                    <a:pt x="28450" y="4152"/>
                  </a:cubicBezTo>
                  <a:cubicBezTo>
                    <a:pt x="28484" y="4134"/>
                    <a:pt x="28484" y="4078"/>
                    <a:pt x="28467" y="4043"/>
                  </a:cubicBezTo>
                  <a:cubicBezTo>
                    <a:pt x="28450" y="4026"/>
                    <a:pt x="28432" y="4026"/>
                    <a:pt x="28393" y="4026"/>
                  </a:cubicBezTo>
                  <a:close/>
                  <a:moveTo>
                    <a:pt x="1759" y="4169"/>
                  </a:moveTo>
                  <a:cubicBezTo>
                    <a:pt x="1724" y="4187"/>
                    <a:pt x="1724" y="4243"/>
                    <a:pt x="1741" y="4278"/>
                  </a:cubicBezTo>
                  <a:cubicBezTo>
                    <a:pt x="1759" y="4295"/>
                    <a:pt x="1780" y="4317"/>
                    <a:pt x="1798" y="4317"/>
                  </a:cubicBezTo>
                  <a:cubicBezTo>
                    <a:pt x="1815" y="4317"/>
                    <a:pt x="1833" y="4295"/>
                    <a:pt x="1850" y="4295"/>
                  </a:cubicBezTo>
                  <a:cubicBezTo>
                    <a:pt x="1867" y="4278"/>
                    <a:pt x="1889" y="4226"/>
                    <a:pt x="1867" y="4187"/>
                  </a:cubicBezTo>
                  <a:cubicBezTo>
                    <a:pt x="1850" y="4169"/>
                    <a:pt x="1833" y="4169"/>
                    <a:pt x="1798" y="4169"/>
                  </a:cubicBezTo>
                  <a:close/>
                  <a:moveTo>
                    <a:pt x="28650" y="4295"/>
                  </a:moveTo>
                  <a:cubicBezTo>
                    <a:pt x="28628" y="4295"/>
                    <a:pt x="28611" y="4295"/>
                    <a:pt x="28593" y="4317"/>
                  </a:cubicBezTo>
                  <a:cubicBezTo>
                    <a:pt x="28558" y="4352"/>
                    <a:pt x="28558" y="4387"/>
                    <a:pt x="28593" y="4426"/>
                  </a:cubicBezTo>
                  <a:cubicBezTo>
                    <a:pt x="28593" y="4443"/>
                    <a:pt x="28611" y="4443"/>
                    <a:pt x="28650" y="4443"/>
                  </a:cubicBezTo>
                  <a:cubicBezTo>
                    <a:pt x="28667" y="4443"/>
                    <a:pt x="28667" y="4443"/>
                    <a:pt x="28685" y="4426"/>
                  </a:cubicBezTo>
                  <a:cubicBezTo>
                    <a:pt x="28719" y="4404"/>
                    <a:pt x="28719" y="4352"/>
                    <a:pt x="28702" y="4317"/>
                  </a:cubicBezTo>
                  <a:cubicBezTo>
                    <a:pt x="28685" y="4317"/>
                    <a:pt x="28667" y="4295"/>
                    <a:pt x="28650" y="4295"/>
                  </a:cubicBezTo>
                  <a:close/>
                  <a:moveTo>
                    <a:pt x="1506" y="4352"/>
                  </a:moveTo>
                  <a:cubicBezTo>
                    <a:pt x="1489" y="4352"/>
                    <a:pt x="1472" y="4369"/>
                    <a:pt x="1454" y="4369"/>
                  </a:cubicBezTo>
                  <a:cubicBezTo>
                    <a:pt x="1432" y="4387"/>
                    <a:pt x="1415" y="4443"/>
                    <a:pt x="1432" y="4478"/>
                  </a:cubicBezTo>
                  <a:cubicBezTo>
                    <a:pt x="1454" y="4495"/>
                    <a:pt x="1472" y="4495"/>
                    <a:pt x="1506" y="4495"/>
                  </a:cubicBezTo>
                  <a:lnTo>
                    <a:pt x="1541" y="4495"/>
                  </a:lnTo>
                  <a:cubicBezTo>
                    <a:pt x="1580" y="4478"/>
                    <a:pt x="1580" y="4426"/>
                    <a:pt x="1563" y="4387"/>
                  </a:cubicBezTo>
                  <a:cubicBezTo>
                    <a:pt x="1541" y="4369"/>
                    <a:pt x="1524" y="4352"/>
                    <a:pt x="1506" y="4352"/>
                  </a:cubicBezTo>
                  <a:close/>
                  <a:moveTo>
                    <a:pt x="1197" y="4569"/>
                  </a:moveTo>
                  <a:cubicBezTo>
                    <a:pt x="1180" y="4569"/>
                    <a:pt x="1180" y="4569"/>
                    <a:pt x="1163" y="4587"/>
                  </a:cubicBezTo>
                  <a:cubicBezTo>
                    <a:pt x="1128" y="4604"/>
                    <a:pt x="1128" y="4643"/>
                    <a:pt x="1145" y="4678"/>
                  </a:cubicBezTo>
                  <a:cubicBezTo>
                    <a:pt x="1163" y="4696"/>
                    <a:pt x="1180" y="4713"/>
                    <a:pt x="1197" y="4713"/>
                  </a:cubicBezTo>
                  <a:cubicBezTo>
                    <a:pt x="1215" y="4713"/>
                    <a:pt x="1237" y="4713"/>
                    <a:pt x="1254" y="4696"/>
                  </a:cubicBezTo>
                  <a:cubicBezTo>
                    <a:pt x="1271" y="4678"/>
                    <a:pt x="1289" y="4622"/>
                    <a:pt x="1271" y="4604"/>
                  </a:cubicBezTo>
                  <a:cubicBezTo>
                    <a:pt x="1254" y="4569"/>
                    <a:pt x="1237" y="4569"/>
                    <a:pt x="1197" y="4569"/>
                  </a:cubicBezTo>
                  <a:close/>
                  <a:moveTo>
                    <a:pt x="28885" y="4569"/>
                  </a:moveTo>
                  <a:cubicBezTo>
                    <a:pt x="28867" y="4569"/>
                    <a:pt x="28846" y="4569"/>
                    <a:pt x="28828" y="4587"/>
                  </a:cubicBezTo>
                  <a:cubicBezTo>
                    <a:pt x="28811" y="4604"/>
                    <a:pt x="28811" y="4661"/>
                    <a:pt x="28828" y="4696"/>
                  </a:cubicBezTo>
                  <a:cubicBezTo>
                    <a:pt x="28846" y="4696"/>
                    <a:pt x="28867" y="4713"/>
                    <a:pt x="28885" y="4713"/>
                  </a:cubicBezTo>
                  <a:cubicBezTo>
                    <a:pt x="28902" y="4713"/>
                    <a:pt x="28920" y="4713"/>
                    <a:pt x="28937" y="4696"/>
                  </a:cubicBezTo>
                  <a:cubicBezTo>
                    <a:pt x="28954" y="4661"/>
                    <a:pt x="28954" y="4622"/>
                    <a:pt x="28937" y="4587"/>
                  </a:cubicBezTo>
                  <a:cubicBezTo>
                    <a:pt x="28920" y="4569"/>
                    <a:pt x="28902" y="4569"/>
                    <a:pt x="28885" y="4569"/>
                  </a:cubicBezTo>
                  <a:close/>
                  <a:moveTo>
                    <a:pt x="910" y="4787"/>
                  </a:moveTo>
                  <a:cubicBezTo>
                    <a:pt x="888" y="4787"/>
                    <a:pt x="871" y="4787"/>
                    <a:pt x="871" y="4804"/>
                  </a:cubicBezTo>
                  <a:cubicBezTo>
                    <a:pt x="836" y="4822"/>
                    <a:pt x="836" y="4878"/>
                    <a:pt x="854" y="4896"/>
                  </a:cubicBezTo>
                  <a:cubicBezTo>
                    <a:pt x="871" y="4913"/>
                    <a:pt x="888" y="4931"/>
                    <a:pt x="910" y="4931"/>
                  </a:cubicBezTo>
                  <a:cubicBezTo>
                    <a:pt x="928" y="4931"/>
                    <a:pt x="945" y="4931"/>
                    <a:pt x="962" y="4913"/>
                  </a:cubicBezTo>
                  <a:cubicBezTo>
                    <a:pt x="980" y="4896"/>
                    <a:pt x="997" y="4839"/>
                    <a:pt x="962" y="4804"/>
                  </a:cubicBezTo>
                  <a:cubicBezTo>
                    <a:pt x="962" y="4787"/>
                    <a:pt x="928" y="4787"/>
                    <a:pt x="910" y="4787"/>
                  </a:cubicBezTo>
                  <a:close/>
                  <a:moveTo>
                    <a:pt x="29137" y="4822"/>
                  </a:moveTo>
                  <a:cubicBezTo>
                    <a:pt x="29120" y="4822"/>
                    <a:pt x="29102" y="4839"/>
                    <a:pt x="29085" y="4861"/>
                  </a:cubicBezTo>
                  <a:cubicBezTo>
                    <a:pt x="29046" y="4878"/>
                    <a:pt x="29046" y="4931"/>
                    <a:pt x="29085" y="4948"/>
                  </a:cubicBezTo>
                  <a:cubicBezTo>
                    <a:pt x="29102" y="4970"/>
                    <a:pt x="29120" y="4970"/>
                    <a:pt x="29137" y="4970"/>
                  </a:cubicBezTo>
                  <a:cubicBezTo>
                    <a:pt x="29154" y="4970"/>
                    <a:pt x="29172" y="4970"/>
                    <a:pt x="29194" y="4948"/>
                  </a:cubicBezTo>
                  <a:cubicBezTo>
                    <a:pt x="29211" y="4931"/>
                    <a:pt x="29211" y="4878"/>
                    <a:pt x="29194" y="4861"/>
                  </a:cubicBezTo>
                  <a:cubicBezTo>
                    <a:pt x="29172" y="4839"/>
                    <a:pt x="29154" y="4822"/>
                    <a:pt x="29137" y="4822"/>
                  </a:cubicBezTo>
                  <a:close/>
                  <a:moveTo>
                    <a:pt x="636" y="5005"/>
                  </a:moveTo>
                  <a:cubicBezTo>
                    <a:pt x="619" y="5005"/>
                    <a:pt x="601" y="5022"/>
                    <a:pt x="584" y="5022"/>
                  </a:cubicBezTo>
                  <a:cubicBezTo>
                    <a:pt x="545" y="5057"/>
                    <a:pt x="545" y="5096"/>
                    <a:pt x="584" y="5131"/>
                  </a:cubicBezTo>
                  <a:cubicBezTo>
                    <a:pt x="584" y="5148"/>
                    <a:pt x="619" y="5148"/>
                    <a:pt x="636" y="5148"/>
                  </a:cubicBezTo>
                  <a:cubicBezTo>
                    <a:pt x="653" y="5148"/>
                    <a:pt x="671" y="5148"/>
                    <a:pt x="671" y="5131"/>
                  </a:cubicBezTo>
                  <a:cubicBezTo>
                    <a:pt x="710" y="5113"/>
                    <a:pt x="710" y="5057"/>
                    <a:pt x="693" y="5039"/>
                  </a:cubicBezTo>
                  <a:cubicBezTo>
                    <a:pt x="671" y="5022"/>
                    <a:pt x="653" y="5005"/>
                    <a:pt x="636" y="5005"/>
                  </a:cubicBezTo>
                  <a:close/>
                  <a:moveTo>
                    <a:pt x="29389" y="5096"/>
                  </a:moveTo>
                  <a:cubicBezTo>
                    <a:pt x="29372" y="5096"/>
                    <a:pt x="29355" y="5096"/>
                    <a:pt x="29337" y="5113"/>
                  </a:cubicBezTo>
                  <a:cubicBezTo>
                    <a:pt x="29302" y="5131"/>
                    <a:pt x="29302" y="5187"/>
                    <a:pt x="29337" y="5205"/>
                  </a:cubicBezTo>
                  <a:cubicBezTo>
                    <a:pt x="29355" y="5222"/>
                    <a:pt x="29372" y="5240"/>
                    <a:pt x="29389" y="5240"/>
                  </a:cubicBezTo>
                  <a:cubicBezTo>
                    <a:pt x="29411" y="5240"/>
                    <a:pt x="29429" y="5222"/>
                    <a:pt x="29446" y="5205"/>
                  </a:cubicBezTo>
                  <a:cubicBezTo>
                    <a:pt x="29463" y="5187"/>
                    <a:pt x="29463" y="5131"/>
                    <a:pt x="29446" y="5113"/>
                  </a:cubicBezTo>
                  <a:cubicBezTo>
                    <a:pt x="29429" y="5096"/>
                    <a:pt x="29411" y="5096"/>
                    <a:pt x="29389" y="5096"/>
                  </a:cubicBezTo>
                  <a:close/>
                  <a:moveTo>
                    <a:pt x="366" y="5257"/>
                  </a:moveTo>
                  <a:cubicBezTo>
                    <a:pt x="345" y="5257"/>
                    <a:pt x="327" y="5257"/>
                    <a:pt x="310" y="5274"/>
                  </a:cubicBezTo>
                  <a:cubicBezTo>
                    <a:pt x="275" y="5296"/>
                    <a:pt x="275" y="5348"/>
                    <a:pt x="310" y="5366"/>
                  </a:cubicBezTo>
                  <a:cubicBezTo>
                    <a:pt x="310" y="5383"/>
                    <a:pt x="345" y="5405"/>
                    <a:pt x="366" y="5405"/>
                  </a:cubicBezTo>
                  <a:cubicBezTo>
                    <a:pt x="384" y="5405"/>
                    <a:pt x="401" y="5383"/>
                    <a:pt x="401" y="5383"/>
                  </a:cubicBezTo>
                  <a:cubicBezTo>
                    <a:pt x="436" y="5348"/>
                    <a:pt x="436" y="5314"/>
                    <a:pt x="418" y="5274"/>
                  </a:cubicBezTo>
                  <a:cubicBezTo>
                    <a:pt x="401" y="5257"/>
                    <a:pt x="384" y="5257"/>
                    <a:pt x="366" y="5257"/>
                  </a:cubicBezTo>
                  <a:close/>
                  <a:moveTo>
                    <a:pt x="29646" y="5348"/>
                  </a:moveTo>
                  <a:cubicBezTo>
                    <a:pt x="29629" y="5348"/>
                    <a:pt x="29607" y="5348"/>
                    <a:pt x="29590" y="5366"/>
                  </a:cubicBezTo>
                  <a:cubicBezTo>
                    <a:pt x="29572" y="5383"/>
                    <a:pt x="29572" y="5440"/>
                    <a:pt x="29590" y="5457"/>
                  </a:cubicBezTo>
                  <a:cubicBezTo>
                    <a:pt x="29607" y="5475"/>
                    <a:pt x="29629" y="5492"/>
                    <a:pt x="29646" y="5492"/>
                  </a:cubicBezTo>
                  <a:cubicBezTo>
                    <a:pt x="29664" y="5492"/>
                    <a:pt x="29681" y="5475"/>
                    <a:pt x="29698" y="5457"/>
                  </a:cubicBezTo>
                  <a:cubicBezTo>
                    <a:pt x="29738" y="5440"/>
                    <a:pt x="29738" y="5383"/>
                    <a:pt x="29698" y="5366"/>
                  </a:cubicBezTo>
                  <a:cubicBezTo>
                    <a:pt x="29681" y="5348"/>
                    <a:pt x="29664" y="5348"/>
                    <a:pt x="29646" y="5348"/>
                  </a:cubicBezTo>
                  <a:close/>
                  <a:moveTo>
                    <a:pt x="75" y="5475"/>
                  </a:moveTo>
                  <a:cubicBezTo>
                    <a:pt x="57" y="5475"/>
                    <a:pt x="57" y="5475"/>
                    <a:pt x="40" y="5492"/>
                  </a:cubicBezTo>
                  <a:cubicBezTo>
                    <a:pt x="1" y="5514"/>
                    <a:pt x="1" y="5566"/>
                    <a:pt x="18" y="5601"/>
                  </a:cubicBezTo>
                  <a:cubicBezTo>
                    <a:pt x="40" y="5622"/>
                    <a:pt x="57" y="5622"/>
                    <a:pt x="75" y="5622"/>
                  </a:cubicBezTo>
                  <a:cubicBezTo>
                    <a:pt x="92" y="5622"/>
                    <a:pt x="110" y="5622"/>
                    <a:pt x="110" y="5601"/>
                  </a:cubicBezTo>
                  <a:cubicBezTo>
                    <a:pt x="149" y="5583"/>
                    <a:pt x="166" y="5549"/>
                    <a:pt x="127" y="5514"/>
                  </a:cubicBezTo>
                  <a:cubicBezTo>
                    <a:pt x="127" y="5492"/>
                    <a:pt x="92" y="5475"/>
                    <a:pt x="75" y="5475"/>
                  </a:cubicBezTo>
                  <a:close/>
                  <a:moveTo>
                    <a:pt x="29916" y="5583"/>
                  </a:moveTo>
                  <a:cubicBezTo>
                    <a:pt x="29899" y="5583"/>
                    <a:pt x="29881" y="5601"/>
                    <a:pt x="29864" y="5601"/>
                  </a:cubicBezTo>
                  <a:cubicBezTo>
                    <a:pt x="29825" y="5640"/>
                    <a:pt x="29846" y="5692"/>
                    <a:pt x="29864" y="5710"/>
                  </a:cubicBezTo>
                  <a:cubicBezTo>
                    <a:pt x="29881" y="5731"/>
                    <a:pt x="29899" y="5731"/>
                    <a:pt x="29916" y="5731"/>
                  </a:cubicBezTo>
                  <a:cubicBezTo>
                    <a:pt x="29933" y="5731"/>
                    <a:pt x="29955" y="5731"/>
                    <a:pt x="29973" y="5710"/>
                  </a:cubicBezTo>
                  <a:cubicBezTo>
                    <a:pt x="29990" y="5675"/>
                    <a:pt x="29990" y="5640"/>
                    <a:pt x="29973" y="5601"/>
                  </a:cubicBezTo>
                  <a:cubicBezTo>
                    <a:pt x="29955" y="5601"/>
                    <a:pt x="29933" y="5583"/>
                    <a:pt x="29916" y="5583"/>
                  </a:cubicBezTo>
                  <a:close/>
                  <a:moveTo>
                    <a:pt x="30190" y="5840"/>
                  </a:moveTo>
                  <a:cubicBezTo>
                    <a:pt x="30173" y="5840"/>
                    <a:pt x="30151" y="5840"/>
                    <a:pt x="30134" y="5857"/>
                  </a:cubicBezTo>
                  <a:cubicBezTo>
                    <a:pt x="30099" y="5892"/>
                    <a:pt x="30099" y="5927"/>
                    <a:pt x="30134" y="5966"/>
                  </a:cubicBezTo>
                  <a:cubicBezTo>
                    <a:pt x="30151" y="5966"/>
                    <a:pt x="30173" y="5984"/>
                    <a:pt x="30190" y="5984"/>
                  </a:cubicBezTo>
                  <a:cubicBezTo>
                    <a:pt x="30208" y="5984"/>
                    <a:pt x="30225" y="5966"/>
                    <a:pt x="30242" y="5949"/>
                  </a:cubicBezTo>
                  <a:cubicBezTo>
                    <a:pt x="30260" y="5927"/>
                    <a:pt x="30260" y="5875"/>
                    <a:pt x="30225" y="5857"/>
                  </a:cubicBezTo>
                  <a:cubicBezTo>
                    <a:pt x="30225" y="5840"/>
                    <a:pt x="30208" y="5840"/>
                    <a:pt x="30190" y="5840"/>
                  </a:cubicBezTo>
                  <a:close/>
                  <a:moveTo>
                    <a:pt x="30460" y="6075"/>
                  </a:moveTo>
                  <a:cubicBezTo>
                    <a:pt x="30442" y="6075"/>
                    <a:pt x="30425" y="6075"/>
                    <a:pt x="30408" y="6092"/>
                  </a:cubicBezTo>
                  <a:cubicBezTo>
                    <a:pt x="30369" y="6127"/>
                    <a:pt x="30390" y="6166"/>
                    <a:pt x="30408" y="6201"/>
                  </a:cubicBezTo>
                  <a:cubicBezTo>
                    <a:pt x="30425" y="6201"/>
                    <a:pt x="30442" y="6219"/>
                    <a:pt x="30460" y="6219"/>
                  </a:cubicBezTo>
                  <a:cubicBezTo>
                    <a:pt x="30477" y="6219"/>
                    <a:pt x="30499" y="6201"/>
                    <a:pt x="30516" y="6184"/>
                  </a:cubicBezTo>
                  <a:cubicBezTo>
                    <a:pt x="30534" y="6145"/>
                    <a:pt x="30534" y="6110"/>
                    <a:pt x="30499" y="6092"/>
                  </a:cubicBezTo>
                  <a:cubicBezTo>
                    <a:pt x="30499" y="6075"/>
                    <a:pt x="30477" y="6075"/>
                    <a:pt x="30460" y="6075"/>
                  </a:cubicBezTo>
                  <a:close/>
                  <a:moveTo>
                    <a:pt x="30734" y="6293"/>
                  </a:moveTo>
                  <a:cubicBezTo>
                    <a:pt x="30717" y="6293"/>
                    <a:pt x="30695" y="6310"/>
                    <a:pt x="30677" y="6327"/>
                  </a:cubicBezTo>
                  <a:cubicBezTo>
                    <a:pt x="30660" y="6362"/>
                    <a:pt x="30660" y="6401"/>
                    <a:pt x="30695" y="6419"/>
                  </a:cubicBezTo>
                  <a:cubicBezTo>
                    <a:pt x="30717" y="6436"/>
                    <a:pt x="30734" y="6436"/>
                    <a:pt x="30734" y="6436"/>
                  </a:cubicBezTo>
                  <a:cubicBezTo>
                    <a:pt x="30769" y="6436"/>
                    <a:pt x="30786" y="6436"/>
                    <a:pt x="30804" y="6419"/>
                  </a:cubicBezTo>
                  <a:cubicBezTo>
                    <a:pt x="30825" y="6384"/>
                    <a:pt x="30825" y="6327"/>
                    <a:pt x="30786" y="6310"/>
                  </a:cubicBezTo>
                  <a:cubicBezTo>
                    <a:pt x="30769" y="6293"/>
                    <a:pt x="30751" y="6293"/>
                    <a:pt x="30734" y="6293"/>
                  </a:cubicBezTo>
                  <a:close/>
                  <a:moveTo>
                    <a:pt x="31043" y="6510"/>
                  </a:moveTo>
                  <a:cubicBezTo>
                    <a:pt x="31004" y="6510"/>
                    <a:pt x="30986" y="6528"/>
                    <a:pt x="30969" y="6545"/>
                  </a:cubicBezTo>
                  <a:cubicBezTo>
                    <a:pt x="30952" y="6562"/>
                    <a:pt x="30952" y="6619"/>
                    <a:pt x="30986" y="6636"/>
                  </a:cubicBezTo>
                  <a:cubicBezTo>
                    <a:pt x="31004" y="6654"/>
                    <a:pt x="31021" y="6654"/>
                    <a:pt x="31043" y="6654"/>
                  </a:cubicBezTo>
                  <a:cubicBezTo>
                    <a:pt x="31060" y="6654"/>
                    <a:pt x="31078" y="6636"/>
                    <a:pt x="31095" y="6619"/>
                  </a:cubicBezTo>
                  <a:cubicBezTo>
                    <a:pt x="31113" y="6602"/>
                    <a:pt x="31113" y="6545"/>
                    <a:pt x="31078" y="6528"/>
                  </a:cubicBezTo>
                  <a:cubicBezTo>
                    <a:pt x="31060" y="6510"/>
                    <a:pt x="31043" y="6510"/>
                    <a:pt x="31043" y="6510"/>
                  </a:cubicBezTo>
                  <a:close/>
                  <a:moveTo>
                    <a:pt x="31313" y="6728"/>
                  </a:moveTo>
                  <a:cubicBezTo>
                    <a:pt x="31295" y="6728"/>
                    <a:pt x="31278" y="6745"/>
                    <a:pt x="31261" y="6763"/>
                  </a:cubicBezTo>
                  <a:cubicBezTo>
                    <a:pt x="31239" y="6780"/>
                    <a:pt x="31239" y="6836"/>
                    <a:pt x="31261" y="6854"/>
                  </a:cubicBezTo>
                  <a:cubicBezTo>
                    <a:pt x="31278" y="6871"/>
                    <a:pt x="31295" y="6871"/>
                    <a:pt x="31313" y="6871"/>
                  </a:cubicBezTo>
                  <a:cubicBezTo>
                    <a:pt x="31330" y="6871"/>
                    <a:pt x="31348" y="6871"/>
                    <a:pt x="31369" y="6854"/>
                  </a:cubicBezTo>
                  <a:cubicBezTo>
                    <a:pt x="31387" y="6836"/>
                    <a:pt x="31404" y="6780"/>
                    <a:pt x="31369" y="6763"/>
                  </a:cubicBezTo>
                  <a:cubicBezTo>
                    <a:pt x="31348" y="6745"/>
                    <a:pt x="31330" y="6728"/>
                    <a:pt x="31313" y="6728"/>
                  </a:cubicBezTo>
                  <a:close/>
                </a:path>
              </a:pathLst>
            </a:custGeom>
            <a:gradFill>
              <a:gsLst>
                <a:gs pos="0">
                  <a:srgbClr val="FFFFFF"/>
                </a:gs>
                <a:gs pos="50000">
                  <a:srgbClr val="FFFFFF">
                    <a:alpha val="25098"/>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9" name="Google Shape;3249;p59"/>
          <p:cNvGrpSpPr/>
          <p:nvPr/>
        </p:nvGrpSpPr>
        <p:grpSpPr>
          <a:xfrm>
            <a:off x="524799" y="3561157"/>
            <a:ext cx="1216359" cy="1216378"/>
            <a:chOff x="524799" y="3561157"/>
            <a:chExt cx="1216359" cy="1216378"/>
          </a:xfrm>
        </p:grpSpPr>
        <p:sp>
          <p:nvSpPr>
            <p:cNvPr id="3250" name="Google Shape;3250;p59"/>
            <p:cNvSpPr/>
            <p:nvPr/>
          </p:nvSpPr>
          <p:spPr>
            <a:xfrm>
              <a:off x="524799" y="3561157"/>
              <a:ext cx="1216359" cy="1216378"/>
            </a:xfrm>
            <a:custGeom>
              <a:avLst/>
              <a:gdLst/>
              <a:ahLst/>
              <a:cxnLst/>
              <a:rect l="l" t="t" r="r" b="b"/>
              <a:pathLst>
                <a:path w="7507" h="7507" extrusionOk="0">
                  <a:moveTo>
                    <a:pt x="3752" y="75"/>
                  </a:moveTo>
                  <a:cubicBezTo>
                    <a:pt x="5784" y="75"/>
                    <a:pt x="7433" y="1724"/>
                    <a:pt x="7433" y="3756"/>
                  </a:cubicBezTo>
                  <a:cubicBezTo>
                    <a:pt x="7433" y="5784"/>
                    <a:pt x="5784" y="7437"/>
                    <a:pt x="3752" y="7437"/>
                  </a:cubicBezTo>
                  <a:cubicBezTo>
                    <a:pt x="1724" y="7437"/>
                    <a:pt x="71" y="5784"/>
                    <a:pt x="71" y="3756"/>
                  </a:cubicBezTo>
                  <a:cubicBezTo>
                    <a:pt x="71" y="1724"/>
                    <a:pt x="1724" y="75"/>
                    <a:pt x="3752" y="75"/>
                  </a:cubicBezTo>
                  <a:close/>
                  <a:moveTo>
                    <a:pt x="3752" y="1"/>
                  </a:moveTo>
                  <a:cubicBezTo>
                    <a:pt x="1685" y="1"/>
                    <a:pt x="1" y="1689"/>
                    <a:pt x="1" y="3756"/>
                  </a:cubicBezTo>
                  <a:cubicBezTo>
                    <a:pt x="1" y="5823"/>
                    <a:pt x="1685" y="7507"/>
                    <a:pt x="3752" y="7507"/>
                  </a:cubicBezTo>
                  <a:cubicBezTo>
                    <a:pt x="5819" y="7507"/>
                    <a:pt x="7507" y="5823"/>
                    <a:pt x="7507" y="3756"/>
                  </a:cubicBezTo>
                  <a:cubicBezTo>
                    <a:pt x="7507" y="1689"/>
                    <a:pt x="5819" y="1"/>
                    <a:pt x="37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59"/>
            <p:cNvSpPr/>
            <p:nvPr/>
          </p:nvSpPr>
          <p:spPr>
            <a:xfrm>
              <a:off x="771569" y="3805173"/>
              <a:ext cx="725732" cy="725582"/>
            </a:xfrm>
            <a:custGeom>
              <a:avLst/>
              <a:gdLst/>
              <a:ahLst/>
              <a:cxnLst/>
              <a:rect l="l" t="t" r="r" b="b"/>
              <a:pathLst>
                <a:path w="4479" h="4478" extrusionOk="0">
                  <a:moveTo>
                    <a:pt x="2229" y="74"/>
                  </a:moveTo>
                  <a:cubicBezTo>
                    <a:pt x="3425" y="74"/>
                    <a:pt x="4404" y="1053"/>
                    <a:pt x="4404" y="2250"/>
                  </a:cubicBezTo>
                  <a:cubicBezTo>
                    <a:pt x="4404" y="3446"/>
                    <a:pt x="3425" y="4408"/>
                    <a:pt x="2229" y="4408"/>
                  </a:cubicBezTo>
                  <a:cubicBezTo>
                    <a:pt x="1032" y="4408"/>
                    <a:pt x="70" y="3446"/>
                    <a:pt x="70" y="2250"/>
                  </a:cubicBezTo>
                  <a:cubicBezTo>
                    <a:pt x="70" y="1053"/>
                    <a:pt x="1032" y="74"/>
                    <a:pt x="2229" y="74"/>
                  </a:cubicBezTo>
                  <a:close/>
                  <a:moveTo>
                    <a:pt x="2229" y="0"/>
                  </a:moveTo>
                  <a:cubicBezTo>
                    <a:pt x="997" y="0"/>
                    <a:pt x="1" y="1014"/>
                    <a:pt x="1" y="2250"/>
                  </a:cubicBezTo>
                  <a:cubicBezTo>
                    <a:pt x="1" y="3481"/>
                    <a:pt x="997" y="4478"/>
                    <a:pt x="2229" y="4478"/>
                  </a:cubicBezTo>
                  <a:cubicBezTo>
                    <a:pt x="3482" y="4478"/>
                    <a:pt x="4478" y="3481"/>
                    <a:pt x="4478" y="2250"/>
                  </a:cubicBezTo>
                  <a:cubicBezTo>
                    <a:pt x="4478" y="1014"/>
                    <a:pt x="3482" y="0"/>
                    <a:pt x="22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59"/>
            <p:cNvSpPr/>
            <p:nvPr/>
          </p:nvSpPr>
          <p:spPr>
            <a:xfrm>
              <a:off x="959198" y="3993451"/>
              <a:ext cx="349823" cy="349828"/>
            </a:xfrm>
            <a:custGeom>
              <a:avLst/>
              <a:gdLst/>
              <a:ahLst/>
              <a:cxnLst/>
              <a:rect l="l" t="t" r="r" b="b"/>
              <a:pathLst>
                <a:path w="2159" h="2159" extrusionOk="0">
                  <a:moveTo>
                    <a:pt x="1071" y="70"/>
                  </a:moveTo>
                  <a:cubicBezTo>
                    <a:pt x="1632" y="70"/>
                    <a:pt x="2089" y="527"/>
                    <a:pt x="2089" y="1088"/>
                  </a:cubicBezTo>
                  <a:cubicBezTo>
                    <a:pt x="2089" y="1632"/>
                    <a:pt x="1632" y="2084"/>
                    <a:pt x="1071" y="2084"/>
                  </a:cubicBezTo>
                  <a:cubicBezTo>
                    <a:pt x="527" y="2084"/>
                    <a:pt x="74" y="1632"/>
                    <a:pt x="74" y="1088"/>
                  </a:cubicBezTo>
                  <a:cubicBezTo>
                    <a:pt x="74" y="527"/>
                    <a:pt x="527" y="70"/>
                    <a:pt x="1071" y="70"/>
                  </a:cubicBezTo>
                  <a:close/>
                  <a:moveTo>
                    <a:pt x="1071" y="0"/>
                  </a:moveTo>
                  <a:cubicBezTo>
                    <a:pt x="475" y="0"/>
                    <a:pt x="0" y="487"/>
                    <a:pt x="0" y="1088"/>
                  </a:cubicBezTo>
                  <a:cubicBezTo>
                    <a:pt x="0" y="1684"/>
                    <a:pt x="475" y="2158"/>
                    <a:pt x="1071" y="2158"/>
                  </a:cubicBezTo>
                  <a:cubicBezTo>
                    <a:pt x="1671" y="2158"/>
                    <a:pt x="2159" y="1684"/>
                    <a:pt x="2159" y="1088"/>
                  </a:cubicBezTo>
                  <a:cubicBezTo>
                    <a:pt x="2159" y="487"/>
                    <a:pt x="1671" y="0"/>
                    <a:pt x="10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3" name="Google Shape;3253;p59"/>
          <p:cNvSpPr/>
          <p:nvPr/>
        </p:nvSpPr>
        <p:spPr>
          <a:xfrm>
            <a:off x="8373122" y="2631176"/>
            <a:ext cx="420900" cy="420900"/>
          </a:xfrm>
          <a:prstGeom prst="ellipse">
            <a:avLst/>
          </a:prstGeom>
          <a:solidFill>
            <a:srgbClr val="FF0000"/>
          </a:solidFill>
          <a:ln>
            <a:noFill/>
          </a:ln>
          <a:effectLst>
            <a:outerShdw blurRad="100013" dist="133350" dir="1740000" algn="bl" rotWithShape="0">
              <a:srgbClr val="FF0000">
                <a:alpha val="4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54" name="Google Shape;3254;p59"/>
          <p:cNvGrpSpPr/>
          <p:nvPr/>
        </p:nvGrpSpPr>
        <p:grpSpPr>
          <a:xfrm rot="-5400000">
            <a:off x="369859" y="356194"/>
            <a:ext cx="954856" cy="847880"/>
            <a:chOff x="7595029" y="282856"/>
            <a:chExt cx="1179125" cy="1047024"/>
          </a:xfrm>
        </p:grpSpPr>
        <p:sp>
          <p:nvSpPr>
            <p:cNvPr id="3255" name="Google Shape;3255;p59"/>
            <p:cNvSpPr/>
            <p:nvPr/>
          </p:nvSpPr>
          <p:spPr>
            <a:xfrm>
              <a:off x="7595029" y="282856"/>
              <a:ext cx="120431" cy="117576"/>
            </a:xfrm>
            <a:custGeom>
              <a:avLst/>
              <a:gdLst/>
              <a:ahLst/>
              <a:cxnLst/>
              <a:rect l="l" t="t" r="r" b="b"/>
              <a:pathLst>
                <a:path w="928" h="906" extrusionOk="0">
                  <a:moveTo>
                    <a:pt x="57" y="0"/>
                  </a:moveTo>
                  <a:lnTo>
                    <a:pt x="0" y="57"/>
                  </a:lnTo>
                  <a:lnTo>
                    <a:pt x="871" y="905"/>
                  </a:lnTo>
                  <a:lnTo>
                    <a:pt x="927"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59"/>
            <p:cNvSpPr/>
            <p:nvPr/>
          </p:nvSpPr>
          <p:spPr>
            <a:xfrm>
              <a:off x="7595029" y="282856"/>
              <a:ext cx="120431" cy="117576"/>
            </a:xfrm>
            <a:custGeom>
              <a:avLst/>
              <a:gdLst/>
              <a:ahLst/>
              <a:cxnLst/>
              <a:rect l="l" t="t" r="r" b="b"/>
              <a:pathLst>
                <a:path w="928" h="906" extrusionOk="0">
                  <a:moveTo>
                    <a:pt x="871" y="0"/>
                  </a:moveTo>
                  <a:lnTo>
                    <a:pt x="0" y="870"/>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59"/>
            <p:cNvSpPr/>
            <p:nvPr/>
          </p:nvSpPr>
          <p:spPr>
            <a:xfrm>
              <a:off x="7950219" y="282856"/>
              <a:ext cx="118095" cy="117576"/>
            </a:xfrm>
            <a:custGeom>
              <a:avLst/>
              <a:gdLst/>
              <a:ahLst/>
              <a:cxnLst/>
              <a:rect l="l" t="t" r="r" b="b"/>
              <a:pathLst>
                <a:path w="910" h="906" extrusionOk="0">
                  <a:moveTo>
                    <a:pt x="57" y="0"/>
                  </a:moveTo>
                  <a:lnTo>
                    <a:pt x="0" y="57"/>
                  </a:lnTo>
                  <a:lnTo>
                    <a:pt x="853"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59"/>
            <p:cNvSpPr/>
            <p:nvPr/>
          </p:nvSpPr>
          <p:spPr>
            <a:xfrm>
              <a:off x="7950219" y="282856"/>
              <a:ext cx="118095" cy="117576"/>
            </a:xfrm>
            <a:custGeom>
              <a:avLst/>
              <a:gdLst/>
              <a:ahLst/>
              <a:cxnLst/>
              <a:rect l="l" t="t" r="r" b="b"/>
              <a:pathLst>
                <a:path w="910" h="906" extrusionOk="0">
                  <a:moveTo>
                    <a:pt x="853" y="0"/>
                  </a:moveTo>
                  <a:lnTo>
                    <a:pt x="0" y="870"/>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59"/>
            <p:cNvSpPr/>
            <p:nvPr/>
          </p:nvSpPr>
          <p:spPr>
            <a:xfrm>
              <a:off x="8303074" y="282856"/>
              <a:ext cx="118225" cy="117576"/>
            </a:xfrm>
            <a:custGeom>
              <a:avLst/>
              <a:gdLst/>
              <a:ahLst/>
              <a:cxnLst/>
              <a:rect l="l" t="t" r="r" b="b"/>
              <a:pathLst>
                <a:path w="911" h="906" extrusionOk="0">
                  <a:moveTo>
                    <a:pt x="57" y="0"/>
                  </a:moveTo>
                  <a:lnTo>
                    <a:pt x="1" y="57"/>
                  </a:lnTo>
                  <a:lnTo>
                    <a:pt x="854"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59"/>
            <p:cNvSpPr/>
            <p:nvPr/>
          </p:nvSpPr>
          <p:spPr>
            <a:xfrm>
              <a:off x="8303074" y="282856"/>
              <a:ext cx="118225" cy="117576"/>
            </a:xfrm>
            <a:custGeom>
              <a:avLst/>
              <a:gdLst/>
              <a:ahLst/>
              <a:cxnLst/>
              <a:rect l="l" t="t" r="r" b="b"/>
              <a:pathLst>
                <a:path w="911" h="906" extrusionOk="0">
                  <a:moveTo>
                    <a:pt x="854" y="0"/>
                  </a:moveTo>
                  <a:lnTo>
                    <a:pt x="1" y="870"/>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59"/>
            <p:cNvSpPr/>
            <p:nvPr/>
          </p:nvSpPr>
          <p:spPr>
            <a:xfrm>
              <a:off x="8656059" y="282856"/>
              <a:ext cx="118095" cy="117576"/>
            </a:xfrm>
            <a:custGeom>
              <a:avLst/>
              <a:gdLst/>
              <a:ahLst/>
              <a:cxnLst/>
              <a:rect l="l" t="t" r="r" b="b"/>
              <a:pathLst>
                <a:path w="910" h="906" extrusionOk="0">
                  <a:moveTo>
                    <a:pt x="57" y="0"/>
                  </a:moveTo>
                  <a:lnTo>
                    <a:pt x="0" y="57"/>
                  </a:lnTo>
                  <a:lnTo>
                    <a:pt x="871" y="905"/>
                  </a:lnTo>
                  <a:lnTo>
                    <a:pt x="910" y="870"/>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59"/>
            <p:cNvSpPr/>
            <p:nvPr/>
          </p:nvSpPr>
          <p:spPr>
            <a:xfrm>
              <a:off x="8656059" y="282856"/>
              <a:ext cx="118095" cy="117576"/>
            </a:xfrm>
            <a:custGeom>
              <a:avLst/>
              <a:gdLst/>
              <a:ahLst/>
              <a:cxnLst/>
              <a:rect l="l" t="t" r="r" b="b"/>
              <a:pathLst>
                <a:path w="910" h="906" extrusionOk="0">
                  <a:moveTo>
                    <a:pt x="871" y="0"/>
                  </a:moveTo>
                  <a:lnTo>
                    <a:pt x="0" y="870"/>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59"/>
            <p:cNvSpPr/>
            <p:nvPr/>
          </p:nvSpPr>
          <p:spPr>
            <a:xfrm>
              <a:off x="7595029" y="593407"/>
              <a:ext cx="120431" cy="117576"/>
            </a:xfrm>
            <a:custGeom>
              <a:avLst/>
              <a:gdLst/>
              <a:ahLst/>
              <a:cxnLst/>
              <a:rect l="l" t="t" r="r" b="b"/>
              <a:pathLst>
                <a:path w="928" h="906" extrusionOk="0">
                  <a:moveTo>
                    <a:pt x="57" y="0"/>
                  </a:moveTo>
                  <a:lnTo>
                    <a:pt x="0" y="57"/>
                  </a:lnTo>
                  <a:lnTo>
                    <a:pt x="871" y="905"/>
                  </a:lnTo>
                  <a:lnTo>
                    <a:pt x="927"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59"/>
            <p:cNvSpPr/>
            <p:nvPr/>
          </p:nvSpPr>
          <p:spPr>
            <a:xfrm>
              <a:off x="7595029" y="593407"/>
              <a:ext cx="120431" cy="117576"/>
            </a:xfrm>
            <a:custGeom>
              <a:avLst/>
              <a:gdLst/>
              <a:ahLst/>
              <a:cxnLst/>
              <a:rect l="l" t="t" r="r" b="b"/>
              <a:pathLst>
                <a:path w="928" h="906" extrusionOk="0">
                  <a:moveTo>
                    <a:pt x="871" y="0"/>
                  </a:moveTo>
                  <a:lnTo>
                    <a:pt x="0" y="853"/>
                  </a:lnTo>
                  <a:lnTo>
                    <a:pt x="57" y="905"/>
                  </a:lnTo>
                  <a:lnTo>
                    <a:pt x="927"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59"/>
            <p:cNvSpPr/>
            <p:nvPr/>
          </p:nvSpPr>
          <p:spPr>
            <a:xfrm>
              <a:off x="7950219" y="593407"/>
              <a:ext cx="118095" cy="117576"/>
            </a:xfrm>
            <a:custGeom>
              <a:avLst/>
              <a:gdLst/>
              <a:ahLst/>
              <a:cxnLst/>
              <a:rect l="l" t="t" r="r" b="b"/>
              <a:pathLst>
                <a:path w="910" h="906" extrusionOk="0">
                  <a:moveTo>
                    <a:pt x="57" y="0"/>
                  </a:moveTo>
                  <a:lnTo>
                    <a:pt x="0" y="57"/>
                  </a:lnTo>
                  <a:lnTo>
                    <a:pt x="853"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59"/>
            <p:cNvSpPr/>
            <p:nvPr/>
          </p:nvSpPr>
          <p:spPr>
            <a:xfrm>
              <a:off x="7950219" y="593407"/>
              <a:ext cx="118095" cy="117576"/>
            </a:xfrm>
            <a:custGeom>
              <a:avLst/>
              <a:gdLst/>
              <a:ahLst/>
              <a:cxnLst/>
              <a:rect l="l" t="t" r="r" b="b"/>
              <a:pathLst>
                <a:path w="910" h="906" extrusionOk="0">
                  <a:moveTo>
                    <a:pt x="853" y="0"/>
                  </a:moveTo>
                  <a:lnTo>
                    <a:pt x="0" y="853"/>
                  </a:lnTo>
                  <a:lnTo>
                    <a:pt x="57" y="905"/>
                  </a:lnTo>
                  <a:lnTo>
                    <a:pt x="910" y="57"/>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59"/>
            <p:cNvSpPr/>
            <p:nvPr/>
          </p:nvSpPr>
          <p:spPr>
            <a:xfrm>
              <a:off x="8303074" y="593407"/>
              <a:ext cx="118225" cy="117576"/>
            </a:xfrm>
            <a:custGeom>
              <a:avLst/>
              <a:gdLst/>
              <a:ahLst/>
              <a:cxnLst/>
              <a:rect l="l" t="t" r="r" b="b"/>
              <a:pathLst>
                <a:path w="911" h="906" extrusionOk="0">
                  <a:moveTo>
                    <a:pt x="57" y="0"/>
                  </a:moveTo>
                  <a:lnTo>
                    <a:pt x="1" y="57"/>
                  </a:lnTo>
                  <a:lnTo>
                    <a:pt x="854"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59"/>
            <p:cNvSpPr/>
            <p:nvPr/>
          </p:nvSpPr>
          <p:spPr>
            <a:xfrm>
              <a:off x="8303074" y="593407"/>
              <a:ext cx="118225" cy="117576"/>
            </a:xfrm>
            <a:custGeom>
              <a:avLst/>
              <a:gdLst/>
              <a:ahLst/>
              <a:cxnLst/>
              <a:rect l="l" t="t" r="r" b="b"/>
              <a:pathLst>
                <a:path w="911" h="906" extrusionOk="0">
                  <a:moveTo>
                    <a:pt x="854" y="0"/>
                  </a:moveTo>
                  <a:lnTo>
                    <a:pt x="1" y="853"/>
                  </a:lnTo>
                  <a:lnTo>
                    <a:pt x="57" y="905"/>
                  </a:lnTo>
                  <a:lnTo>
                    <a:pt x="910" y="57"/>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59"/>
            <p:cNvSpPr/>
            <p:nvPr/>
          </p:nvSpPr>
          <p:spPr>
            <a:xfrm>
              <a:off x="8656059" y="593407"/>
              <a:ext cx="118095" cy="117576"/>
            </a:xfrm>
            <a:custGeom>
              <a:avLst/>
              <a:gdLst/>
              <a:ahLst/>
              <a:cxnLst/>
              <a:rect l="l" t="t" r="r" b="b"/>
              <a:pathLst>
                <a:path w="910" h="906" extrusionOk="0">
                  <a:moveTo>
                    <a:pt x="57" y="0"/>
                  </a:moveTo>
                  <a:lnTo>
                    <a:pt x="0" y="57"/>
                  </a:lnTo>
                  <a:lnTo>
                    <a:pt x="871" y="905"/>
                  </a:lnTo>
                  <a:lnTo>
                    <a:pt x="910" y="853"/>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59"/>
            <p:cNvSpPr/>
            <p:nvPr/>
          </p:nvSpPr>
          <p:spPr>
            <a:xfrm>
              <a:off x="8656059" y="593407"/>
              <a:ext cx="118095" cy="117576"/>
            </a:xfrm>
            <a:custGeom>
              <a:avLst/>
              <a:gdLst/>
              <a:ahLst/>
              <a:cxnLst/>
              <a:rect l="l" t="t" r="r" b="b"/>
              <a:pathLst>
                <a:path w="910" h="906" extrusionOk="0">
                  <a:moveTo>
                    <a:pt x="871" y="0"/>
                  </a:moveTo>
                  <a:lnTo>
                    <a:pt x="0" y="853"/>
                  </a:lnTo>
                  <a:lnTo>
                    <a:pt x="57" y="905"/>
                  </a:lnTo>
                  <a:lnTo>
                    <a:pt x="910" y="57"/>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59"/>
            <p:cNvSpPr/>
            <p:nvPr/>
          </p:nvSpPr>
          <p:spPr>
            <a:xfrm>
              <a:off x="7595029" y="903959"/>
              <a:ext cx="120431" cy="117576"/>
            </a:xfrm>
            <a:custGeom>
              <a:avLst/>
              <a:gdLst/>
              <a:ahLst/>
              <a:cxnLst/>
              <a:rect l="l" t="t" r="r" b="b"/>
              <a:pathLst>
                <a:path w="928" h="906" extrusionOk="0">
                  <a:moveTo>
                    <a:pt x="57" y="1"/>
                  </a:moveTo>
                  <a:lnTo>
                    <a:pt x="0" y="35"/>
                  </a:lnTo>
                  <a:lnTo>
                    <a:pt x="871" y="906"/>
                  </a:lnTo>
                  <a:lnTo>
                    <a:pt x="927"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59"/>
            <p:cNvSpPr/>
            <p:nvPr/>
          </p:nvSpPr>
          <p:spPr>
            <a:xfrm>
              <a:off x="7595029" y="903959"/>
              <a:ext cx="120431" cy="117576"/>
            </a:xfrm>
            <a:custGeom>
              <a:avLst/>
              <a:gdLst/>
              <a:ahLst/>
              <a:cxnLst/>
              <a:rect l="l" t="t" r="r" b="b"/>
              <a:pathLst>
                <a:path w="928" h="906" extrusionOk="0">
                  <a:moveTo>
                    <a:pt x="871" y="1"/>
                  </a:moveTo>
                  <a:lnTo>
                    <a:pt x="0" y="853"/>
                  </a:lnTo>
                  <a:lnTo>
                    <a:pt x="57" y="906"/>
                  </a:lnTo>
                  <a:lnTo>
                    <a:pt x="927"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59"/>
            <p:cNvSpPr/>
            <p:nvPr/>
          </p:nvSpPr>
          <p:spPr>
            <a:xfrm>
              <a:off x="7950219" y="903959"/>
              <a:ext cx="118095" cy="117576"/>
            </a:xfrm>
            <a:custGeom>
              <a:avLst/>
              <a:gdLst/>
              <a:ahLst/>
              <a:cxnLst/>
              <a:rect l="l" t="t" r="r" b="b"/>
              <a:pathLst>
                <a:path w="910" h="906" extrusionOk="0">
                  <a:moveTo>
                    <a:pt x="57" y="1"/>
                  </a:moveTo>
                  <a:lnTo>
                    <a:pt x="0" y="35"/>
                  </a:lnTo>
                  <a:lnTo>
                    <a:pt x="853"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59"/>
            <p:cNvSpPr/>
            <p:nvPr/>
          </p:nvSpPr>
          <p:spPr>
            <a:xfrm>
              <a:off x="7950219" y="903959"/>
              <a:ext cx="118095" cy="117576"/>
            </a:xfrm>
            <a:custGeom>
              <a:avLst/>
              <a:gdLst/>
              <a:ahLst/>
              <a:cxnLst/>
              <a:rect l="l" t="t" r="r" b="b"/>
              <a:pathLst>
                <a:path w="910" h="906" extrusionOk="0">
                  <a:moveTo>
                    <a:pt x="853" y="1"/>
                  </a:moveTo>
                  <a:lnTo>
                    <a:pt x="0" y="853"/>
                  </a:lnTo>
                  <a:lnTo>
                    <a:pt x="57" y="906"/>
                  </a:lnTo>
                  <a:lnTo>
                    <a:pt x="910" y="35"/>
                  </a:lnTo>
                  <a:lnTo>
                    <a:pt x="8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59"/>
            <p:cNvSpPr/>
            <p:nvPr/>
          </p:nvSpPr>
          <p:spPr>
            <a:xfrm>
              <a:off x="8303074" y="903959"/>
              <a:ext cx="118225" cy="117576"/>
            </a:xfrm>
            <a:custGeom>
              <a:avLst/>
              <a:gdLst/>
              <a:ahLst/>
              <a:cxnLst/>
              <a:rect l="l" t="t" r="r" b="b"/>
              <a:pathLst>
                <a:path w="911" h="906" extrusionOk="0">
                  <a:moveTo>
                    <a:pt x="57" y="1"/>
                  </a:moveTo>
                  <a:lnTo>
                    <a:pt x="1" y="35"/>
                  </a:lnTo>
                  <a:lnTo>
                    <a:pt x="854"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59"/>
            <p:cNvSpPr/>
            <p:nvPr/>
          </p:nvSpPr>
          <p:spPr>
            <a:xfrm>
              <a:off x="8303074" y="903959"/>
              <a:ext cx="118225" cy="117576"/>
            </a:xfrm>
            <a:custGeom>
              <a:avLst/>
              <a:gdLst/>
              <a:ahLst/>
              <a:cxnLst/>
              <a:rect l="l" t="t" r="r" b="b"/>
              <a:pathLst>
                <a:path w="911" h="906" extrusionOk="0">
                  <a:moveTo>
                    <a:pt x="854" y="1"/>
                  </a:moveTo>
                  <a:lnTo>
                    <a:pt x="1" y="853"/>
                  </a:lnTo>
                  <a:lnTo>
                    <a:pt x="57" y="906"/>
                  </a:lnTo>
                  <a:lnTo>
                    <a:pt x="910" y="35"/>
                  </a:lnTo>
                  <a:lnTo>
                    <a:pt x="8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59"/>
            <p:cNvSpPr/>
            <p:nvPr/>
          </p:nvSpPr>
          <p:spPr>
            <a:xfrm>
              <a:off x="8656059" y="903959"/>
              <a:ext cx="118095" cy="117576"/>
            </a:xfrm>
            <a:custGeom>
              <a:avLst/>
              <a:gdLst/>
              <a:ahLst/>
              <a:cxnLst/>
              <a:rect l="l" t="t" r="r" b="b"/>
              <a:pathLst>
                <a:path w="910" h="906" extrusionOk="0">
                  <a:moveTo>
                    <a:pt x="57" y="1"/>
                  </a:moveTo>
                  <a:lnTo>
                    <a:pt x="0" y="35"/>
                  </a:lnTo>
                  <a:lnTo>
                    <a:pt x="871" y="906"/>
                  </a:lnTo>
                  <a:lnTo>
                    <a:pt x="910" y="853"/>
                  </a:lnTo>
                  <a:lnTo>
                    <a:pt x="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59"/>
            <p:cNvSpPr/>
            <p:nvPr/>
          </p:nvSpPr>
          <p:spPr>
            <a:xfrm>
              <a:off x="8656059" y="903959"/>
              <a:ext cx="118095" cy="117576"/>
            </a:xfrm>
            <a:custGeom>
              <a:avLst/>
              <a:gdLst/>
              <a:ahLst/>
              <a:cxnLst/>
              <a:rect l="l" t="t" r="r" b="b"/>
              <a:pathLst>
                <a:path w="910" h="906" extrusionOk="0">
                  <a:moveTo>
                    <a:pt x="871" y="1"/>
                  </a:moveTo>
                  <a:lnTo>
                    <a:pt x="0" y="853"/>
                  </a:lnTo>
                  <a:lnTo>
                    <a:pt x="57" y="906"/>
                  </a:lnTo>
                  <a:lnTo>
                    <a:pt x="910" y="35"/>
                  </a:lnTo>
                  <a:lnTo>
                    <a:pt x="8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59"/>
            <p:cNvSpPr/>
            <p:nvPr/>
          </p:nvSpPr>
          <p:spPr>
            <a:xfrm>
              <a:off x="7595029" y="1212304"/>
              <a:ext cx="120431" cy="117576"/>
            </a:xfrm>
            <a:custGeom>
              <a:avLst/>
              <a:gdLst/>
              <a:ahLst/>
              <a:cxnLst/>
              <a:rect l="l" t="t" r="r" b="b"/>
              <a:pathLst>
                <a:path w="928" h="906" extrusionOk="0">
                  <a:moveTo>
                    <a:pt x="57" y="0"/>
                  </a:moveTo>
                  <a:lnTo>
                    <a:pt x="0" y="53"/>
                  </a:lnTo>
                  <a:lnTo>
                    <a:pt x="871" y="905"/>
                  </a:lnTo>
                  <a:lnTo>
                    <a:pt x="927"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59"/>
            <p:cNvSpPr/>
            <p:nvPr/>
          </p:nvSpPr>
          <p:spPr>
            <a:xfrm>
              <a:off x="7595029" y="1212304"/>
              <a:ext cx="120431" cy="117576"/>
            </a:xfrm>
            <a:custGeom>
              <a:avLst/>
              <a:gdLst/>
              <a:ahLst/>
              <a:cxnLst/>
              <a:rect l="l" t="t" r="r" b="b"/>
              <a:pathLst>
                <a:path w="928" h="906" extrusionOk="0">
                  <a:moveTo>
                    <a:pt x="871" y="0"/>
                  </a:moveTo>
                  <a:lnTo>
                    <a:pt x="0" y="871"/>
                  </a:lnTo>
                  <a:lnTo>
                    <a:pt x="57" y="905"/>
                  </a:lnTo>
                  <a:lnTo>
                    <a:pt x="927"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59"/>
            <p:cNvSpPr/>
            <p:nvPr/>
          </p:nvSpPr>
          <p:spPr>
            <a:xfrm>
              <a:off x="7950219" y="1212304"/>
              <a:ext cx="118095" cy="117576"/>
            </a:xfrm>
            <a:custGeom>
              <a:avLst/>
              <a:gdLst/>
              <a:ahLst/>
              <a:cxnLst/>
              <a:rect l="l" t="t" r="r" b="b"/>
              <a:pathLst>
                <a:path w="910" h="906" extrusionOk="0">
                  <a:moveTo>
                    <a:pt x="57" y="0"/>
                  </a:moveTo>
                  <a:lnTo>
                    <a:pt x="0" y="53"/>
                  </a:lnTo>
                  <a:lnTo>
                    <a:pt x="853"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59"/>
            <p:cNvSpPr/>
            <p:nvPr/>
          </p:nvSpPr>
          <p:spPr>
            <a:xfrm>
              <a:off x="7950219" y="1212304"/>
              <a:ext cx="118095" cy="117576"/>
            </a:xfrm>
            <a:custGeom>
              <a:avLst/>
              <a:gdLst/>
              <a:ahLst/>
              <a:cxnLst/>
              <a:rect l="l" t="t" r="r" b="b"/>
              <a:pathLst>
                <a:path w="910" h="906" extrusionOk="0">
                  <a:moveTo>
                    <a:pt x="853" y="0"/>
                  </a:moveTo>
                  <a:lnTo>
                    <a:pt x="0" y="871"/>
                  </a:lnTo>
                  <a:lnTo>
                    <a:pt x="57" y="905"/>
                  </a:lnTo>
                  <a:lnTo>
                    <a:pt x="910" y="53"/>
                  </a:lnTo>
                  <a:lnTo>
                    <a:pt x="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59"/>
            <p:cNvSpPr/>
            <p:nvPr/>
          </p:nvSpPr>
          <p:spPr>
            <a:xfrm>
              <a:off x="8303074" y="1212304"/>
              <a:ext cx="118225" cy="117576"/>
            </a:xfrm>
            <a:custGeom>
              <a:avLst/>
              <a:gdLst/>
              <a:ahLst/>
              <a:cxnLst/>
              <a:rect l="l" t="t" r="r" b="b"/>
              <a:pathLst>
                <a:path w="911" h="906" extrusionOk="0">
                  <a:moveTo>
                    <a:pt x="57" y="0"/>
                  </a:moveTo>
                  <a:lnTo>
                    <a:pt x="1" y="53"/>
                  </a:lnTo>
                  <a:lnTo>
                    <a:pt x="854"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59"/>
            <p:cNvSpPr/>
            <p:nvPr/>
          </p:nvSpPr>
          <p:spPr>
            <a:xfrm>
              <a:off x="8303074" y="1212304"/>
              <a:ext cx="118225" cy="117576"/>
            </a:xfrm>
            <a:custGeom>
              <a:avLst/>
              <a:gdLst/>
              <a:ahLst/>
              <a:cxnLst/>
              <a:rect l="l" t="t" r="r" b="b"/>
              <a:pathLst>
                <a:path w="911" h="906" extrusionOk="0">
                  <a:moveTo>
                    <a:pt x="854" y="0"/>
                  </a:moveTo>
                  <a:lnTo>
                    <a:pt x="1" y="871"/>
                  </a:lnTo>
                  <a:lnTo>
                    <a:pt x="57" y="905"/>
                  </a:lnTo>
                  <a:lnTo>
                    <a:pt x="910" y="53"/>
                  </a:lnTo>
                  <a:lnTo>
                    <a:pt x="8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59"/>
            <p:cNvSpPr/>
            <p:nvPr/>
          </p:nvSpPr>
          <p:spPr>
            <a:xfrm>
              <a:off x="8656059" y="1212304"/>
              <a:ext cx="118095" cy="117576"/>
            </a:xfrm>
            <a:custGeom>
              <a:avLst/>
              <a:gdLst/>
              <a:ahLst/>
              <a:cxnLst/>
              <a:rect l="l" t="t" r="r" b="b"/>
              <a:pathLst>
                <a:path w="910" h="906" extrusionOk="0">
                  <a:moveTo>
                    <a:pt x="57" y="0"/>
                  </a:moveTo>
                  <a:lnTo>
                    <a:pt x="0" y="53"/>
                  </a:lnTo>
                  <a:lnTo>
                    <a:pt x="871" y="905"/>
                  </a:lnTo>
                  <a:lnTo>
                    <a:pt x="910" y="871"/>
                  </a:lnTo>
                  <a:lnTo>
                    <a:pt x="5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59"/>
            <p:cNvSpPr/>
            <p:nvPr/>
          </p:nvSpPr>
          <p:spPr>
            <a:xfrm>
              <a:off x="8656059" y="1212304"/>
              <a:ext cx="118095" cy="117576"/>
            </a:xfrm>
            <a:custGeom>
              <a:avLst/>
              <a:gdLst/>
              <a:ahLst/>
              <a:cxnLst/>
              <a:rect l="l" t="t" r="r" b="b"/>
              <a:pathLst>
                <a:path w="910" h="906" extrusionOk="0">
                  <a:moveTo>
                    <a:pt x="871" y="0"/>
                  </a:moveTo>
                  <a:lnTo>
                    <a:pt x="0" y="871"/>
                  </a:lnTo>
                  <a:lnTo>
                    <a:pt x="57" y="905"/>
                  </a:lnTo>
                  <a:lnTo>
                    <a:pt x="910" y="53"/>
                  </a:lnTo>
                  <a:lnTo>
                    <a:pt x="8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7" name="Google Shape;3287;p59"/>
          <p:cNvGrpSpPr/>
          <p:nvPr/>
        </p:nvGrpSpPr>
        <p:grpSpPr>
          <a:xfrm rot="-5400000">
            <a:off x="26818" y="2077973"/>
            <a:ext cx="1373520" cy="662745"/>
            <a:chOff x="5747281" y="232051"/>
            <a:chExt cx="1696122" cy="818406"/>
          </a:xfrm>
        </p:grpSpPr>
        <p:sp>
          <p:nvSpPr>
            <p:cNvPr id="3288" name="Google Shape;3288;p59"/>
            <p:cNvSpPr/>
            <p:nvPr/>
          </p:nvSpPr>
          <p:spPr>
            <a:xfrm rot="5400000">
              <a:off x="5738550" y="240782"/>
              <a:ext cx="818406" cy="800945"/>
            </a:xfrm>
            <a:custGeom>
              <a:avLst/>
              <a:gdLst/>
              <a:ahLst/>
              <a:cxnLst/>
              <a:rect l="l" t="t" r="r" b="b"/>
              <a:pathLst>
                <a:path w="3517" h="3442" extrusionOk="0">
                  <a:moveTo>
                    <a:pt x="1937" y="70"/>
                  </a:moveTo>
                  <a:cubicBezTo>
                    <a:pt x="2773" y="70"/>
                    <a:pt x="3443" y="744"/>
                    <a:pt x="3443" y="1575"/>
                  </a:cubicBezTo>
                  <a:lnTo>
                    <a:pt x="3443" y="1884"/>
                  </a:lnTo>
                  <a:cubicBezTo>
                    <a:pt x="3443" y="2702"/>
                    <a:pt x="2773" y="3372"/>
                    <a:pt x="1937" y="3372"/>
                  </a:cubicBezTo>
                  <a:lnTo>
                    <a:pt x="1559" y="3372"/>
                  </a:lnTo>
                  <a:cubicBezTo>
                    <a:pt x="741" y="3372"/>
                    <a:pt x="70" y="2702"/>
                    <a:pt x="70" y="1884"/>
                  </a:cubicBezTo>
                  <a:lnTo>
                    <a:pt x="70" y="1575"/>
                  </a:lnTo>
                  <a:cubicBezTo>
                    <a:pt x="70" y="744"/>
                    <a:pt x="741" y="70"/>
                    <a:pt x="1559" y="70"/>
                  </a:cubicBezTo>
                  <a:close/>
                  <a:moveTo>
                    <a:pt x="1559" y="0"/>
                  </a:moveTo>
                  <a:cubicBezTo>
                    <a:pt x="688" y="0"/>
                    <a:pt x="1" y="705"/>
                    <a:pt x="1" y="1575"/>
                  </a:cubicBezTo>
                  <a:lnTo>
                    <a:pt x="1" y="1884"/>
                  </a:lnTo>
                  <a:cubicBezTo>
                    <a:pt x="1" y="2737"/>
                    <a:pt x="688" y="3442"/>
                    <a:pt x="1559" y="3442"/>
                  </a:cubicBezTo>
                  <a:lnTo>
                    <a:pt x="1937" y="3442"/>
                  </a:lnTo>
                  <a:cubicBezTo>
                    <a:pt x="2807" y="3442"/>
                    <a:pt x="3517" y="2737"/>
                    <a:pt x="3517" y="1884"/>
                  </a:cubicBezTo>
                  <a:lnTo>
                    <a:pt x="3517" y="1575"/>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59"/>
            <p:cNvSpPr/>
            <p:nvPr/>
          </p:nvSpPr>
          <p:spPr>
            <a:xfrm rot="5400000">
              <a:off x="5915747" y="240665"/>
              <a:ext cx="818406" cy="801177"/>
            </a:xfrm>
            <a:custGeom>
              <a:avLst/>
              <a:gdLst/>
              <a:ahLst/>
              <a:cxnLst/>
              <a:rect l="l" t="t" r="r" b="b"/>
              <a:pathLst>
                <a:path w="3517" h="3443" extrusionOk="0">
                  <a:moveTo>
                    <a:pt x="1937" y="70"/>
                  </a:moveTo>
                  <a:cubicBezTo>
                    <a:pt x="2773" y="70"/>
                    <a:pt x="3443" y="745"/>
                    <a:pt x="3443" y="1558"/>
                  </a:cubicBezTo>
                  <a:lnTo>
                    <a:pt x="3443" y="1867"/>
                  </a:lnTo>
                  <a:cubicBezTo>
                    <a:pt x="3443" y="2703"/>
                    <a:pt x="2773" y="3373"/>
                    <a:pt x="1937" y="3373"/>
                  </a:cubicBezTo>
                  <a:lnTo>
                    <a:pt x="1559" y="3373"/>
                  </a:lnTo>
                  <a:cubicBezTo>
                    <a:pt x="741" y="3373"/>
                    <a:pt x="70" y="2703"/>
                    <a:pt x="70" y="1867"/>
                  </a:cubicBezTo>
                  <a:lnTo>
                    <a:pt x="70" y="1558"/>
                  </a:lnTo>
                  <a:cubicBezTo>
                    <a:pt x="70" y="745"/>
                    <a:pt x="741" y="70"/>
                    <a:pt x="1559" y="70"/>
                  </a:cubicBezTo>
                  <a:close/>
                  <a:moveTo>
                    <a:pt x="1559" y="1"/>
                  </a:moveTo>
                  <a:cubicBezTo>
                    <a:pt x="688" y="1"/>
                    <a:pt x="1" y="706"/>
                    <a:pt x="1" y="1558"/>
                  </a:cubicBezTo>
                  <a:lnTo>
                    <a:pt x="1" y="1867"/>
                  </a:lnTo>
                  <a:cubicBezTo>
                    <a:pt x="1" y="2738"/>
                    <a:pt x="688" y="3443"/>
                    <a:pt x="1559" y="3443"/>
                  </a:cubicBezTo>
                  <a:lnTo>
                    <a:pt x="1937" y="3443"/>
                  </a:lnTo>
                  <a:cubicBezTo>
                    <a:pt x="2807" y="3443"/>
                    <a:pt x="3517" y="2738"/>
                    <a:pt x="3517" y="1867"/>
                  </a:cubicBezTo>
                  <a:lnTo>
                    <a:pt x="3517" y="1558"/>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59"/>
            <p:cNvSpPr/>
            <p:nvPr/>
          </p:nvSpPr>
          <p:spPr>
            <a:xfrm rot="5400000">
              <a:off x="6097017" y="240665"/>
              <a:ext cx="818406" cy="801177"/>
            </a:xfrm>
            <a:custGeom>
              <a:avLst/>
              <a:gdLst/>
              <a:ahLst/>
              <a:cxnLst/>
              <a:rect l="l" t="t" r="r" b="b"/>
              <a:pathLst>
                <a:path w="3517" h="3443" extrusionOk="0">
                  <a:moveTo>
                    <a:pt x="1937" y="70"/>
                  </a:moveTo>
                  <a:cubicBezTo>
                    <a:pt x="2773" y="70"/>
                    <a:pt x="3443" y="741"/>
                    <a:pt x="3443" y="1576"/>
                  </a:cubicBezTo>
                  <a:lnTo>
                    <a:pt x="3443" y="1885"/>
                  </a:lnTo>
                  <a:cubicBezTo>
                    <a:pt x="3443" y="2699"/>
                    <a:pt x="2773" y="3373"/>
                    <a:pt x="1937" y="3373"/>
                  </a:cubicBezTo>
                  <a:lnTo>
                    <a:pt x="1559" y="3373"/>
                  </a:lnTo>
                  <a:cubicBezTo>
                    <a:pt x="741" y="3373"/>
                    <a:pt x="70" y="2699"/>
                    <a:pt x="70" y="1885"/>
                  </a:cubicBezTo>
                  <a:lnTo>
                    <a:pt x="70" y="1576"/>
                  </a:lnTo>
                  <a:cubicBezTo>
                    <a:pt x="70" y="741"/>
                    <a:pt x="741" y="70"/>
                    <a:pt x="1559" y="70"/>
                  </a:cubicBezTo>
                  <a:close/>
                  <a:moveTo>
                    <a:pt x="1559" y="1"/>
                  </a:moveTo>
                  <a:cubicBezTo>
                    <a:pt x="688" y="1"/>
                    <a:pt x="1" y="706"/>
                    <a:pt x="1" y="1576"/>
                  </a:cubicBezTo>
                  <a:lnTo>
                    <a:pt x="1" y="1885"/>
                  </a:lnTo>
                  <a:cubicBezTo>
                    <a:pt x="1" y="2738"/>
                    <a:pt x="688" y="3443"/>
                    <a:pt x="1559" y="3443"/>
                  </a:cubicBezTo>
                  <a:lnTo>
                    <a:pt x="1937" y="3443"/>
                  </a:lnTo>
                  <a:cubicBezTo>
                    <a:pt x="2807" y="3443"/>
                    <a:pt x="3517" y="2738"/>
                    <a:pt x="3517" y="1885"/>
                  </a:cubicBezTo>
                  <a:lnTo>
                    <a:pt x="3517" y="1576"/>
                  </a:lnTo>
                  <a:cubicBezTo>
                    <a:pt x="3517" y="706"/>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59"/>
            <p:cNvSpPr/>
            <p:nvPr/>
          </p:nvSpPr>
          <p:spPr>
            <a:xfrm rot="5400000">
              <a:off x="6274098" y="240665"/>
              <a:ext cx="818406" cy="801177"/>
            </a:xfrm>
            <a:custGeom>
              <a:avLst/>
              <a:gdLst/>
              <a:ahLst/>
              <a:cxnLst/>
              <a:rect l="l" t="t" r="r" b="b"/>
              <a:pathLst>
                <a:path w="3517" h="3443" extrusionOk="0">
                  <a:moveTo>
                    <a:pt x="1937" y="70"/>
                  </a:moveTo>
                  <a:cubicBezTo>
                    <a:pt x="2773" y="70"/>
                    <a:pt x="3443" y="740"/>
                    <a:pt x="3443" y="1558"/>
                  </a:cubicBezTo>
                  <a:lnTo>
                    <a:pt x="3443" y="1867"/>
                  </a:lnTo>
                  <a:cubicBezTo>
                    <a:pt x="3443" y="2698"/>
                    <a:pt x="2773" y="3373"/>
                    <a:pt x="1937" y="3373"/>
                  </a:cubicBezTo>
                  <a:lnTo>
                    <a:pt x="1559" y="3373"/>
                  </a:lnTo>
                  <a:cubicBezTo>
                    <a:pt x="741" y="3373"/>
                    <a:pt x="70" y="2698"/>
                    <a:pt x="70" y="1867"/>
                  </a:cubicBezTo>
                  <a:lnTo>
                    <a:pt x="70" y="1558"/>
                  </a:lnTo>
                  <a:cubicBezTo>
                    <a:pt x="70" y="740"/>
                    <a:pt x="741" y="70"/>
                    <a:pt x="1559" y="70"/>
                  </a:cubicBezTo>
                  <a:close/>
                  <a:moveTo>
                    <a:pt x="1559" y="0"/>
                  </a:moveTo>
                  <a:cubicBezTo>
                    <a:pt x="688" y="0"/>
                    <a:pt x="1" y="705"/>
                    <a:pt x="1" y="1558"/>
                  </a:cubicBezTo>
                  <a:lnTo>
                    <a:pt x="1" y="1867"/>
                  </a:lnTo>
                  <a:cubicBezTo>
                    <a:pt x="1" y="2737"/>
                    <a:pt x="688" y="3442"/>
                    <a:pt x="1559" y="3442"/>
                  </a:cubicBezTo>
                  <a:lnTo>
                    <a:pt x="1937" y="3442"/>
                  </a:lnTo>
                  <a:cubicBezTo>
                    <a:pt x="2807" y="3442"/>
                    <a:pt x="3517" y="2737"/>
                    <a:pt x="3517" y="1867"/>
                  </a:cubicBezTo>
                  <a:lnTo>
                    <a:pt x="3517" y="1558"/>
                  </a:lnTo>
                  <a:cubicBezTo>
                    <a:pt x="3517" y="705"/>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59"/>
            <p:cNvSpPr/>
            <p:nvPr/>
          </p:nvSpPr>
          <p:spPr>
            <a:xfrm rot="5400000">
              <a:off x="6455832" y="240200"/>
              <a:ext cx="818406" cy="802108"/>
            </a:xfrm>
            <a:custGeom>
              <a:avLst/>
              <a:gdLst/>
              <a:ahLst/>
              <a:cxnLst/>
              <a:rect l="l" t="t" r="r" b="b"/>
              <a:pathLst>
                <a:path w="3517" h="3447" extrusionOk="0">
                  <a:moveTo>
                    <a:pt x="1937" y="74"/>
                  </a:moveTo>
                  <a:cubicBezTo>
                    <a:pt x="2773" y="74"/>
                    <a:pt x="3443" y="744"/>
                    <a:pt x="3443" y="1580"/>
                  </a:cubicBezTo>
                  <a:lnTo>
                    <a:pt x="3443" y="1889"/>
                  </a:lnTo>
                  <a:cubicBezTo>
                    <a:pt x="3443" y="2702"/>
                    <a:pt x="2773" y="3372"/>
                    <a:pt x="1937" y="3372"/>
                  </a:cubicBezTo>
                  <a:lnTo>
                    <a:pt x="1559" y="3372"/>
                  </a:lnTo>
                  <a:cubicBezTo>
                    <a:pt x="741" y="3372"/>
                    <a:pt x="70" y="2702"/>
                    <a:pt x="70" y="1889"/>
                  </a:cubicBezTo>
                  <a:lnTo>
                    <a:pt x="70" y="1580"/>
                  </a:lnTo>
                  <a:cubicBezTo>
                    <a:pt x="70" y="744"/>
                    <a:pt x="741" y="74"/>
                    <a:pt x="1559" y="74"/>
                  </a:cubicBezTo>
                  <a:close/>
                  <a:moveTo>
                    <a:pt x="1559" y="0"/>
                  </a:moveTo>
                  <a:cubicBezTo>
                    <a:pt x="688" y="0"/>
                    <a:pt x="1" y="709"/>
                    <a:pt x="1" y="1580"/>
                  </a:cubicBezTo>
                  <a:lnTo>
                    <a:pt x="1" y="1889"/>
                  </a:lnTo>
                  <a:cubicBezTo>
                    <a:pt x="1" y="2741"/>
                    <a:pt x="688" y="3446"/>
                    <a:pt x="1559" y="3446"/>
                  </a:cubicBezTo>
                  <a:lnTo>
                    <a:pt x="1937" y="3446"/>
                  </a:lnTo>
                  <a:cubicBezTo>
                    <a:pt x="2807" y="3446"/>
                    <a:pt x="3517" y="2741"/>
                    <a:pt x="3517" y="1889"/>
                  </a:cubicBezTo>
                  <a:lnTo>
                    <a:pt x="3517" y="1580"/>
                  </a:lnTo>
                  <a:cubicBezTo>
                    <a:pt x="3517" y="709"/>
                    <a:pt x="2807" y="0"/>
                    <a:pt x="1937" y="0"/>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59"/>
            <p:cNvSpPr/>
            <p:nvPr/>
          </p:nvSpPr>
          <p:spPr>
            <a:xfrm rot="5400000">
              <a:off x="6633146" y="240200"/>
              <a:ext cx="818406" cy="802108"/>
            </a:xfrm>
            <a:custGeom>
              <a:avLst/>
              <a:gdLst/>
              <a:ahLst/>
              <a:cxnLst/>
              <a:rect l="l" t="t" r="r" b="b"/>
              <a:pathLst>
                <a:path w="3517" h="3447" extrusionOk="0">
                  <a:moveTo>
                    <a:pt x="1937" y="75"/>
                  </a:moveTo>
                  <a:cubicBezTo>
                    <a:pt x="2773" y="75"/>
                    <a:pt x="3443" y="745"/>
                    <a:pt x="3443" y="1563"/>
                  </a:cubicBezTo>
                  <a:lnTo>
                    <a:pt x="3443" y="1872"/>
                  </a:lnTo>
                  <a:cubicBezTo>
                    <a:pt x="3443" y="2703"/>
                    <a:pt x="2773" y="3373"/>
                    <a:pt x="1937" y="3373"/>
                  </a:cubicBezTo>
                  <a:lnTo>
                    <a:pt x="1559" y="3373"/>
                  </a:lnTo>
                  <a:cubicBezTo>
                    <a:pt x="741" y="3373"/>
                    <a:pt x="70" y="2703"/>
                    <a:pt x="70" y="1872"/>
                  </a:cubicBezTo>
                  <a:lnTo>
                    <a:pt x="70" y="1563"/>
                  </a:lnTo>
                  <a:cubicBezTo>
                    <a:pt x="70" y="745"/>
                    <a:pt x="741" y="75"/>
                    <a:pt x="1559" y="75"/>
                  </a:cubicBezTo>
                  <a:close/>
                  <a:moveTo>
                    <a:pt x="1559" y="1"/>
                  </a:moveTo>
                  <a:cubicBezTo>
                    <a:pt x="688" y="1"/>
                    <a:pt x="1" y="710"/>
                    <a:pt x="1" y="1563"/>
                  </a:cubicBezTo>
                  <a:lnTo>
                    <a:pt x="1" y="1872"/>
                  </a:lnTo>
                  <a:cubicBezTo>
                    <a:pt x="1" y="2742"/>
                    <a:pt x="688" y="3447"/>
                    <a:pt x="1559" y="3447"/>
                  </a:cubicBezTo>
                  <a:lnTo>
                    <a:pt x="1937" y="3447"/>
                  </a:lnTo>
                  <a:cubicBezTo>
                    <a:pt x="2807" y="3447"/>
                    <a:pt x="3517" y="2742"/>
                    <a:pt x="3517" y="1872"/>
                  </a:cubicBezTo>
                  <a:lnTo>
                    <a:pt x="3517" y="1563"/>
                  </a:lnTo>
                  <a:cubicBezTo>
                    <a:pt x="3517" y="710"/>
                    <a:pt x="2807" y="1"/>
                    <a:pt x="1937" y="1"/>
                  </a:cubicBezTo>
                  <a:close/>
                </a:path>
              </a:pathLst>
            </a:custGeom>
            <a:gradFill>
              <a:gsLst>
                <a:gs pos="0">
                  <a:srgbClr val="FFFFFF"/>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3212;p59">
            <a:extLst>
              <a:ext uri="{FF2B5EF4-FFF2-40B4-BE49-F238E27FC236}">
                <a16:creationId xmlns:a16="http://schemas.microsoft.com/office/drawing/2014/main" id="{BF8CA740-3B5A-8D44-0867-BDF62ED882BB}"/>
              </a:ext>
            </a:extLst>
          </p:cNvPr>
          <p:cNvSpPr txBox="1">
            <a:spLocks/>
          </p:cNvSpPr>
          <p:nvPr/>
        </p:nvSpPr>
        <p:spPr>
          <a:xfrm>
            <a:off x="3098245" y="2280724"/>
            <a:ext cx="4102500" cy="43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1800"/>
              <a:buFont typeface="Bebas Neue"/>
              <a:buNone/>
              <a:defRPr sz="2400" b="0" i="0" u="none" strike="noStrike" cap="none">
                <a:solidFill>
                  <a:schemeClr val="lt1"/>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2pPr>
            <a:lvl3pPr marR="0" lvl="2"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3pPr>
            <a:lvl4pPr marR="0" lvl="3"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4pPr>
            <a:lvl5pPr marR="0" lvl="4"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5pPr>
            <a:lvl6pPr marR="0" lvl="5"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6pPr>
            <a:lvl7pPr marR="0" lvl="6"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7pPr>
            <a:lvl8pPr marR="0" lvl="7"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8pPr>
            <a:lvl9pPr marR="0" lvl="8" algn="l" rtl="0">
              <a:lnSpc>
                <a:spcPct val="100000"/>
              </a:lnSpc>
              <a:spcBef>
                <a:spcPts val="0"/>
              </a:spcBef>
              <a:spcAft>
                <a:spcPts val="0"/>
              </a:spcAft>
              <a:buClr>
                <a:schemeClr val="dk2"/>
              </a:buClr>
              <a:buSzPts val="2800"/>
              <a:buFont typeface="Patrick Hand"/>
              <a:buNone/>
              <a:defRPr sz="2800" b="0" i="0" u="none" strike="noStrike" cap="none">
                <a:solidFill>
                  <a:schemeClr val="dk2"/>
                </a:solidFill>
                <a:latin typeface="Patrick Hand"/>
                <a:ea typeface="Patrick Hand"/>
                <a:cs typeface="Patrick Hand"/>
                <a:sym typeface="Patrick Hand"/>
              </a:defRPr>
            </a:lvl9pPr>
          </a:lstStyle>
          <a:p>
            <a:r>
              <a:rPr lang="en-US" dirty="0"/>
              <a:t>Challenges Expected</a:t>
            </a:r>
            <a:endParaRPr lang="ro-RO" dirty="0"/>
          </a:p>
        </p:txBody>
      </p:sp>
      <p:sp>
        <p:nvSpPr>
          <p:cNvPr id="9" name="Google Shape;3220;p59">
            <a:extLst>
              <a:ext uri="{FF2B5EF4-FFF2-40B4-BE49-F238E27FC236}">
                <a16:creationId xmlns:a16="http://schemas.microsoft.com/office/drawing/2014/main" id="{4F6EBD6F-6991-0C23-4A83-1B3DD99BD09E}"/>
              </a:ext>
            </a:extLst>
          </p:cNvPr>
          <p:cNvSpPr txBox="1">
            <a:spLocks/>
          </p:cNvSpPr>
          <p:nvPr/>
        </p:nvSpPr>
        <p:spPr>
          <a:xfrm>
            <a:off x="2067145" y="2158558"/>
            <a:ext cx="1031100" cy="92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800"/>
              <a:buFont typeface="Bebas Neue"/>
              <a:buNone/>
              <a:defRPr sz="60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12000"/>
              <a:buFont typeface="Arial"/>
              <a:buNone/>
              <a:defRPr sz="12000" b="0" i="0" u="none" strike="noStrike" cap="none">
                <a:solidFill>
                  <a:schemeClr val="dk2"/>
                </a:solidFill>
                <a:latin typeface="Arial"/>
                <a:ea typeface="Arial"/>
                <a:cs typeface="Arial"/>
                <a:sym typeface="Arial"/>
              </a:defRPr>
            </a:lvl9pPr>
          </a:lstStyle>
          <a:p>
            <a:r>
              <a:rPr lang="en" dirty="0"/>
              <a:t>02</a:t>
            </a:r>
          </a:p>
        </p:txBody>
      </p:sp>
      <p:sp>
        <p:nvSpPr>
          <p:cNvPr id="10" name="Subtitle 14">
            <a:extLst>
              <a:ext uri="{FF2B5EF4-FFF2-40B4-BE49-F238E27FC236}">
                <a16:creationId xmlns:a16="http://schemas.microsoft.com/office/drawing/2014/main" id="{248A91F3-DDF6-616E-B68A-2B2BE4866805}"/>
              </a:ext>
            </a:extLst>
          </p:cNvPr>
          <p:cNvSpPr txBox="1">
            <a:spLocks/>
          </p:cNvSpPr>
          <p:nvPr/>
        </p:nvSpPr>
        <p:spPr>
          <a:xfrm>
            <a:off x="2964235" y="2643708"/>
            <a:ext cx="4334850" cy="43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Roboto"/>
              <a:buNone/>
              <a:defRPr sz="1400" b="0" i="0" u="none" strike="noStrike" cap="none">
                <a:solidFill>
                  <a:schemeClr val="lt1"/>
                </a:solidFill>
                <a:latin typeface="Roboto"/>
                <a:ea typeface="Roboto"/>
                <a:cs typeface="Roboto"/>
                <a:sym typeface="Roboto"/>
              </a:defRPr>
            </a:lvl1pPr>
            <a:lvl2pPr marL="914400" marR="0" lvl="1" indent="-317500" algn="ctr"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2pPr>
            <a:lvl3pPr marL="1371600" marR="0" lvl="2" indent="-317500" algn="ctr"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3pPr>
            <a:lvl4pPr marL="1828800" marR="0" lvl="3" indent="-317500" algn="ctr"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4pPr>
            <a:lvl5pPr marL="2286000" marR="0" lvl="4" indent="-317500" algn="ctr"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5pPr>
            <a:lvl6pPr marL="2743200" marR="0" lvl="5" indent="-317500" algn="ctr"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6pPr>
            <a:lvl7pPr marL="3200400" marR="0" lvl="6" indent="-317500" algn="ctr"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7pPr>
            <a:lvl8pPr marL="3657600" marR="0" lvl="7" indent="-317500" algn="ctr"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8pPr>
            <a:lvl9pPr marL="4114800" marR="0" lvl="8" indent="-317500" algn="ctr" rtl="0">
              <a:lnSpc>
                <a:spcPct val="100000"/>
              </a:lnSpc>
              <a:spcBef>
                <a:spcPts val="0"/>
              </a:spcBef>
              <a:spcAft>
                <a:spcPts val="0"/>
              </a:spcAft>
              <a:buClr>
                <a:schemeClr val="lt1"/>
              </a:buClr>
              <a:buSzPts val="2100"/>
              <a:buFont typeface="Roboto"/>
              <a:buNone/>
              <a:defRPr sz="2100" b="0" i="0" u="none" strike="noStrike" cap="none">
                <a:solidFill>
                  <a:schemeClr val="lt1"/>
                </a:solidFill>
                <a:latin typeface="Roboto"/>
                <a:ea typeface="Roboto"/>
                <a:cs typeface="Roboto"/>
                <a:sym typeface="Roboto"/>
              </a:defRPr>
            </a:lvl9pPr>
          </a:lstStyle>
          <a:p>
            <a:r>
              <a:rPr lang="en-US" dirty="0">
                <a:latin typeface="Bahnschrift" panose="020B0502040204020203" pitchFamily="34" charset="0"/>
              </a:rPr>
              <a:t>What can go wrong?</a:t>
            </a:r>
          </a:p>
        </p:txBody>
      </p:sp>
      <p:cxnSp>
        <p:nvCxnSpPr>
          <p:cNvPr id="11" name="Straight Connector 10">
            <a:extLst>
              <a:ext uri="{FF2B5EF4-FFF2-40B4-BE49-F238E27FC236}">
                <a16:creationId xmlns:a16="http://schemas.microsoft.com/office/drawing/2014/main" id="{8007B194-EE0D-9414-0982-67FC44648F33}"/>
              </a:ext>
            </a:extLst>
          </p:cNvPr>
          <p:cNvCxnSpPr>
            <a:cxnSpLocks/>
          </p:cNvCxnSpPr>
          <p:nvPr/>
        </p:nvCxnSpPr>
        <p:spPr>
          <a:xfrm>
            <a:off x="3035300" y="1017600"/>
            <a:ext cx="30607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85A1FB3-66D9-F459-353E-D839E8FC3791}"/>
              </a:ext>
            </a:extLst>
          </p:cNvPr>
          <p:cNvSpPr txBox="1"/>
          <p:nvPr/>
        </p:nvSpPr>
        <p:spPr>
          <a:xfrm>
            <a:off x="8789264" y="4835723"/>
            <a:ext cx="354736" cy="307777"/>
          </a:xfrm>
          <a:prstGeom prst="rect">
            <a:avLst/>
          </a:prstGeom>
          <a:noFill/>
        </p:spPr>
        <p:txBody>
          <a:bodyPr wrap="square" rtlCol="0">
            <a:spAutoFit/>
          </a:bodyPr>
          <a:lstStyle/>
          <a:p>
            <a:pPr algn="r"/>
            <a:r>
              <a:rPr lang="en-US" b="1">
                <a:solidFill>
                  <a:schemeClr val="bg1"/>
                </a:solidFill>
                <a:latin typeface="Bahnschrift" panose="020B0502040204020203" pitchFamily="34" charset="0"/>
              </a:rPr>
              <a:t>2</a:t>
            </a:r>
          </a:p>
        </p:txBody>
      </p:sp>
      <p:pic>
        <p:nvPicPr>
          <p:cNvPr id="2" name="Picture 1">
            <a:extLst>
              <a:ext uri="{FF2B5EF4-FFF2-40B4-BE49-F238E27FC236}">
                <a16:creationId xmlns:a16="http://schemas.microsoft.com/office/drawing/2014/main" id="{252593AD-D7B4-778A-5D3D-F21A51847407}"/>
              </a:ext>
            </a:extLst>
          </p:cNvPr>
          <p:cNvPicPr>
            <a:picLocks noChangeAspect="1"/>
          </p:cNvPicPr>
          <p:nvPr/>
        </p:nvPicPr>
        <p:blipFill>
          <a:blip r:embed="rId3"/>
          <a:stretch>
            <a:fillRect/>
          </a:stretch>
        </p:blipFill>
        <p:spPr>
          <a:xfrm>
            <a:off x="8153281" y="-66399"/>
            <a:ext cx="1087592" cy="474606"/>
          </a:xfrm>
          <a:prstGeom prst="rect">
            <a:avLst/>
          </a:prstGeom>
          <a:ln>
            <a:noFill/>
          </a:ln>
          <a:effectLst>
            <a:softEdge rad="112500"/>
          </a:effectLst>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211"/>
                                        </p:tgtEl>
                                        <p:attrNameLst>
                                          <p:attrName>style.visibility</p:attrName>
                                        </p:attrNameLst>
                                      </p:cBhvr>
                                      <p:to>
                                        <p:strVal val="visible"/>
                                      </p:to>
                                    </p:set>
                                    <p:animEffect transition="in" filter="fade">
                                      <p:cBhvr>
                                        <p:cTn id="7" dur="1000"/>
                                        <p:tgtEl>
                                          <p:spTgt spid="3211"/>
                                        </p:tgtEl>
                                      </p:cBhvr>
                                    </p:animEffect>
                                  </p:childTnLst>
                                </p:cTn>
                              </p:par>
                              <p:par>
                                <p:cTn id="8" presetID="10" presetClass="entr" presetSubtype="0" fill="hold" nodeType="withEffect">
                                  <p:stCondLst>
                                    <p:cond delay="0"/>
                                  </p:stCondLst>
                                  <p:childTnLst>
                                    <p:set>
                                      <p:cBhvr>
                                        <p:cTn id="9" dur="1" fill="hold">
                                          <p:stCondLst>
                                            <p:cond delay="0"/>
                                          </p:stCondLst>
                                        </p:cTn>
                                        <p:tgtEl>
                                          <p:spTgt spid="3212"/>
                                        </p:tgtEl>
                                        <p:attrNameLst>
                                          <p:attrName>style.visibility</p:attrName>
                                        </p:attrNameLst>
                                      </p:cBhvr>
                                      <p:to>
                                        <p:strVal val="visible"/>
                                      </p:to>
                                    </p:set>
                                    <p:animEffect transition="in" filter="fade">
                                      <p:cBhvr>
                                        <p:cTn id="10" dur="1000"/>
                                        <p:tgtEl>
                                          <p:spTgt spid="3212"/>
                                        </p:tgtEl>
                                      </p:cBhvr>
                                    </p:animEffect>
                                  </p:childTnLst>
                                </p:cTn>
                              </p:par>
                              <p:par>
                                <p:cTn id="11" presetID="10" presetClass="entr" presetSubtype="0" fill="hold" nodeType="withEffect">
                                  <p:stCondLst>
                                    <p:cond delay="0"/>
                                  </p:stCondLst>
                                  <p:childTnLst>
                                    <p:set>
                                      <p:cBhvr>
                                        <p:cTn id="12" dur="1" fill="hold">
                                          <p:stCondLst>
                                            <p:cond delay="0"/>
                                          </p:stCondLst>
                                        </p:cTn>
                                        <p:tgtEl>
                                          <p:spTgt spid="3220"/>
                                        </p:tgtEl>
                                        <p:attrNameLst>
                                          <p:attrName>style.visibility</p:attrName>
                                        </p:attrNameLst>
                                      </p:cBhvr>
                                      <p:to>
                                        <p:strVal val="visible"/>
                                      </p:to>
                                    </p:set>
                                    <p:animEffect transition="in" filter="fade">
                                      <p:cBhvr>
                                        <p:cTn id="13" dur="1000"/>
                                        <p:tgtEl>
                                          <p:spTgt spid="3220"/>
                                        </p:tgtEl>
                                      </p:cBhvr>
                                    </p:animEffect>
                                  </p:childTnLst>
                                </p:cTn>
                              </p:par>
                              <p:par>
                                <p:cTn id="14" presetID="10" presetClass="entr" presetSubtype="0" fill="hold" nodeType="withEffect">
                                  <p:stCondLst>
                                    <p:cond delay="0"/>
                                  </p:stCondLst>
                                  <p:childTnLst>
                                    <p:set>
                                      <p:cBhvr>
                                        <p:cTn id="15" dur="1" fill="hold">
                                          <p:stCondLst>
                                            <p:cond delay="0"/>
                                          </p:stCondLst>
                                        </p:cTn>
                                        <p:tgtEl>
                                          <p:spTgt spid="3221"/>
                                        </p:tgtEl>
                                        <p:attrNameLst>
                                          <p:attrName>style.visibility</p:attrName>
                                        </p:attrNameLst>
                                      </p:cBhvr>
                                      <p:to>
                                        <p:strVal val="visible"/>
                                      </p:to>
                                    </p:set>
                                    <p:animEffect transition="in" filter="fade">
                                      <p:cBhvr>
                                        <p:cTn id="16" dur="1000"/>
                                        <p:tgtEl>
                                          <p:spTgt spid="3221"/>
                                        </p:tgtEl>
                                      </p:cBhvr>
                                    </p:animEffect>
                                  </p:childTnLst>
                                </p:cTn>
                              </p:par>
                              <p:par>
                                <p:cTn id="17" presetID="10" presetClass="entr" presetSubtype="0" fill="hold" nodeType="withEffect">
                                  <p:stCondLst>
                                    <p:cond delay="0"/>
                                  </p:stCondLst>
                                  <p:childTnLst>
                                    <p:set>
                                      <p:cBhvr>
                                        <p:cTn id="18" dur="1" fill="hold">
                                          <p:stCondLst>
                                            <p:cond delay="0"/>
                                          </p:stCondLst>
                                        </p:cTn>
                                        <p:tgtEl>
                                          <p:spTgt spid="3222"/>
                                        </p:tgtEl>
                                        <p:attrNameLst>
                                          <p:attrName>style.visibility</p:attrName>
                                        </p:attrNameLst>
                                      </p:cBhvr>
                                      <p:to>
                                        <p:strVal val="visible"/>
                                      </p:to>
                                    </p:set>
                                    <p:animEffect transition="in" filter="fade">
                                      <p:cBhvr>
                                        <p:cTn id="19" dur="1000"/>
                                        <p:tgtEl>
                                          <p:spTgt spid="3222"/>
                                        </p:tgtEl>
                                      </p:cBhvr>
                                    </p:animEffect>
                                  </p:childTnLst>
                                </p:cTn>
                              </p:par>
                              <p:par>
                                <p:cTn id="20" presetID="10"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childTnLst>
                                </p:cTn>
                              </p:par>
                              <p:par>
                                <p:cTn id="23" presetID="10"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24A9F-54AE-6E1D-4643-14A023053605}"/>
              </a:ext>
            </a:extLst>
          </p:cNvPr>
          <p:cNvSpPr>
            <a:spLocks noGrp="1"/>
          </p:cNvSpPr>
          <p:nvPr>
            <p:ph type="title"/>
          </p:nvPr>
        </p:nvSpPr>
        <p:spPr>
          <a:xfrm flipH="1">
            <a:off x="1525907" y="1605518"/>
            <a:ext cx="4908511" cy="836809"/>
          </a:xfrm>
        </p:spPr>
        <p:txBody>
          <a:bodyPr/>
          <a:lstStyle/>
          <a:p>
            <a:r>
              <a:rPr lang="en-US" sz="6000" dirty="0"/>
              <a:t>introduction</a:t>
            </a:r>
          </a:p>
        </p:txBody>
      </p:sp>
      <p:sp>
        <p:nvSpPr>
          <p:cNvPr id="3" name="Text Placeholder 2">
            <a:extLst>
              <a:ext uri="{FF2B5EF4-FFF2-40B4-BE49-F238E27FC236}">
                <a16:creationId xmlns:a16="http://schemas.microsoft.com/office/drawing/2014/main" id="{6AEA3AD2-0DB7-0277-96B0-EE371646494A}"/>
              </a:ext>
            </a:extLst>
          </p:cNvPr>
          <p:cNvSpPr>
            <a:spLocks noGrp="1"/>
          </p:cNvSpPr>
          <p:nvPr>
            <p:ph type="body" idx="1"/>
          </p:nvPr>
        </p:nvSpPr>
        <p:spPr>
          <a:xfrm flipH="1">
            <a:off x="1456440" y="2510910"/>
            <a:ext cx="4059762" cy="1011892"/>
          </a:xfrm>
        </p:spPr>
        <p:txBody>
          <a:bodyPr/>
          <a:lstStyle/>
          <a:p>
            <a:r>
              <a:rPr lang="en-US" dirty="0">
                <a:latin typeface="Bahnschrift" panose="020B0502040204020203" pitchFamily="34" charset="0"/>
              </a:rPr>
              <a:t>High-level overview</a:t>
            </a:r>
          </a:p>
          <a:p>
            <a:r>
              <a:rPr lang="en-US" dirty="0">
                <a:latin typeface="Bahnschrift" panose="020B0502040204020203" pitchFamily="34" charset="0"/>
              </a:rPr>
              <a:t>Research approach</a:t>
            </a:r>
          </a:p>
          <a:p>
            <a:r>
              <a:rPr lang="en-US" dirty="0">
                <a:latin typeface="Bahnschrift" panose="020B0502040204020203" pitchFamily="34" charset="0"/>
              </a:rPr>
              <a:t>Questions &amp; sub-questions</a:t>
            </a:r>
          </a:p>
        </p:txBody>
      </p:sp>
      <p:sp>
        <p:nvSpPr>
          <p:cNvPr id="4" name="Title 3">
            <a:extLst>
              <a:ext uri="{FF2B5EF4-FFF2-40B4-BE49-F238E27FC236}">
                <a16:creationId xmlns:a16="http://schemas.microsoft.com/office/drawing/2014/main" id="{77E358D5-B237-AEFE-D990-91380A0FC771}"/>
              </a:ext>
            </a:extLst>
          </p:cNvPr>
          <p:cNvSpPr>
            <a:spLocks noGrp="1"/>
          </p:cNvSpPr>
          <p:nvPr>
            <p:ph type="title" idx="2"/>
          </p:nvPr>
        </p:nvSpPr>
        <p:spPr/>
        <p:txBody>
          <a:bodyPr/>
          <a:lstStyle/>
          <a:p>
            <a:r>
              <a:rPr lang="en-US"/>
              <a:t>01</a:t>
            </a:r>
          </a:p>
        </p:txBody>
      </p:sp>
      <p:cxnSp>
        <p:nvCxnSpPr>
          <p:cNvPr id="5" name="Straight Connector 4">
            <a:extLst>
              <a:ext uri="{FF2B5EF4-FFF2-40B4-BE49-F238E27FC236}">
                <a16:creationId xmlns:a16="http://schemas.microsoft.com/office/drawing/2014/main" id="{9443FE6F-B263-F8E9-A794-3E4FE8FEC385}"/>
              </a:ext>
            </a:extLst>
          </p:cNvPr>
          <p:cNvCxnSpPr>
            <a:cxnSpLocks/>
          </p:cNvCxnSpPr>
          <p:nvPr/>
        </p:nvCxnSpPr>
        <p:spPr>
          <a:xfrm>
            <a:off x="1607270" y="2502150"/>
            <a:ext cx="482714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6BABE1E-3836-113B-A529-C3CAA1A389A7}"/>
              </a:ext>
            </a:extLst>
          </p:cNvPr>
          <p:cNvSpPr txBox="1"/>
          <p:nvPr/>
        </p:nvSpPr>
        <p:spPr>
          <a:xfrm>
            <a:off x="8789264" y="4835723"/>
            <a:ext cx="354736" cy="307777"/>
          </a:xfrm>
          <a:prstGeom prst="rect">
            <a:avLst/>
          </a:prstGeom>
          <a:noFill/>
        </p:spPr>
        <p:txBody>
          <a:bodyPr wrap="square" rtlCol="0">
            <a:spAutoFit/>
          </a:bodyPr>
          <a:lstStyle/>
          <a:p>
            <a:pPr algn="r"/>
            <a:r>
              <a:rPr lang="en-US" b="1">
                <a:solidFill>
                  <a:schemeClr val="bg1"/>
                </a:solidFill>
                <a:latin typeface="Bahnschrift" panose="020B0502040204020203" pitchFamily="34" charset="0"/>
              </a:rPr>
              <a:t>3</a:t>
            </a:r>
          </a:p>
        </p:txBody>
      </p:sp>
      <p:pic>
        <p:nvPicPr>
          <p:cNvPr id="10" name="Picture 9">
            <a:extLst>
              <a:ext uri="{FF2B5EF4-FFF2-40B4-BE49-F238E27FC236}">
                <a16:creationId xmlns:a16="http://schemas.microsoft.com/office/drawing/2014/main" id="{4901E5E9-E381-42FC-FBCA-6E7F02E43EB7}"/>
              </a:ext>
            </a:extLst>
          </p:cNvPr>
          <p:cNvPicPr>
            <a:picLocks noChangeAspect="1"/>
          </p:cNvPicPr>
          <p:nvPr/>
        </p:nvPicPr>
        <p:blipFill>
          <a:blip r:embed="rId2"/>
          <a:stretch>
            <a:fillRect/>
          </a:stretch>
        </p:blipFill>
        <p:spPr>
          <a:xfrm>
            <a:off x="8124470" y="-74847"/>
            <a:ext cx="1122013" cy="489627"/>
          </a:xfrm>
          <a:prstGeom prst="rect">
            <a:avLst/>
          </a:prstGeom>
          <a:ln>
            <a:noFill/>
          </a:ln>
          <a:effectLst>
            <a:softEdge rad="112500"/>
          </a:effectLst>
        </p:spPr>
      </p:pic>
    </p:spTree>
    <p:extLst>
      <p:ext uri="{BB962C8B-B14F-4D97-AF65-F5344CB8AC3E}">
        <p14:creationId xmlns:p14="http://schemas.microsoft.com/office/powerpoint/2010/main" val="22589589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9E559-83BB-E55C-7E46-4A0BABC76FC7}"/>
              </a:ext>
            </a:extLst>
          </p:cNvPr>
          <p:cNvSpPr>
            <a:spLocks noGrp="1"/>
          </p:cNvSpPr>
          <p:nvPr>
            <p:ph type="title"/>
          </p:nvPr>
        </p:nvSpPr>
        <p:spPr/>
        <p:txBody>
          <a:bodyPr/>
          <a:lstStyle/>
          <a:p>
            <a:r>
              <a:rPr lang="en-US"/>
              <a:t>Introduction</a:t>
            </a:r>
          </a:p>
        </p:txBody>
      </p:sp>
      <p:cxnSp>
        <p:nvCxnSpPr>
          <p:cNvPr id="3" name="Straight Connector 2">
            <a:extLst>
              <a:ext uri="{FF2B5EF4-FFF2-40B4-BE49-F238E27FC236}">
                <a16:creationId xmlns:a16="http://schemas.microsoft.com/office/drawing/2014/main" id="{DF1FF6C5-CF3D-458D-82B1-DCF6A1159AAF}"/>
              </a:ext>
            </a:extLst>
          </p:cNvPr>
          <p:cNvCxnSpPr>
            <a:cxnSpLocks/>
          </p:cNvCxnSpPr>
          <p:nvPr/>
        </p:nvCxnSpPr>
        <p:spPr>
          <a:xfrm>
            <a:off x="3286125" y="1017600"/>
            <a:ext cx="257175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38DAF5FA-77B9-D844-5CFD-748A220E1678}"/>
              </a:ext>
            </a:extLst>
          </p:cNvPr>
          <p:cNvSpPr/>
          <p:nvPr/>
        </p:nvSpPr>
        <p:spPr>
          <a:xfrm>
            <a:off x="660400" y="1566854"/>
            <a:ext cx="7943850" cy="3278196"/>
          </a:xfrm>
          <a:prstGeom prst="roundRect">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48183B2-1C51-90B8-AD31-34C27F297E20}"/>
              </a:ext>
            </a:extLst>
          </p:cNvPr>
          <p:cNvSpPr txBox="1"/>
          <p:nvPr/>
        </p:nvSpPr>
        <p:spPr>
          <a:xfrm>
            <a:off x="1254125" y="2312780"/>
            <a:ext cx="6756400" cy="2154436"/>
          </a:xfrm>
          <a:prstGeom prst="rect">
            <a:avLst/>
          </a:prstGeom>
          <a:noFill/>
        </p:spPr>
        <p:txBody>
          <a:bodyPr wrap="square" rtlCol="0">
            <a:spAutoFit/>
          </a:bodyPr>
          <a:lstStyle/>
          <a:p>
            <a:pPr algn="just"/>
            <a:r>
              <a:rPr lang="en-US" kern="100" dirty="0">
                <a:solidFill>
                  <a:schemeClr val="bg1"/>
                </a:solidFill>
                <a:effectLst/>
                <a:latin typeface="Bahnschrift" panose="020B0502040204020203" pitchFamily="34" charset="0"/>
                <a:ea typeface="Calibri" panose="020F0502020204030204" pitchFamily="34" charset="0"/>
                <a:cs typeface="Times New Roman" panose="02020603050405020304" pitchFamily="18" charset="0"/>
              </a:rPr>
              <a:t>My project, </a:t>
            </a:r>
            <a:r>
              <a:rPr lang="en-US" b="1" kern="100" dirty="0">
                <a:solidFill>
                  <a:srgbClr val="FF0101"/>
                </a:solidFill>
                <a:effectLst/>
                <a:latin typeface="Bahnschrift" panose="020B0502040204020203" pitchFamily="34" charset="0"/>
                <a:ea typeface="Calibri" panose="020F0502020204030204" pitchFamily="34" charset="0"/>
                <a:cs typeface="Times New Roman" panose="02020603050405020304" pitchFamily="18" charset="0"/>
              </a:rPr>
              <a:t>Wealth Weaver</a:t>
            </a:r>
            <a:r>
              <a:rPr lang="en-US" kern="100" dirty="0">
                <a:solidFill>
                  <a:srgbClr val="FF0101"/>
                </a:solidFill>
                <a:effectLst/>
                <a:latin typeface="Bahnschrift" panose="020B0502040204020203" pitchFamily="34" charset="0"/>
                <a:ea typeface="Calibri" panose="020F0502020204030204" pitchFamily="34" charset="0"/>
                <a:cs typeface="Times New Roman" panose="02020603050405020304" pitchFamily="18" charset="0"/>
              </a:rPr>
              <a:t> </a:t>
            </a:r>
            <a:r>
              <a:rPr lang="en-US" kern="100" dirty="0">
                <a:solidFill>
                  <a:schemeClr val="bg1"/>
                </a:solidFill>
                <a:effectLst/>
                <a:latin typeface="Bahnschrift" panose="020B0502040204020203" pitchFamily="34" charset="0"/>
                <a:ea typeface="Calibri" panose="020F0502020204030204" pitchFamily="34" charset="0"/>
                <a:cs typeface="Times New Roman" panose="02020603050405020304" pitchFamily="18" charset="0"/>
              </a:rPr>
              <a:t>envisions an international financial management  service</a:t>
            </a:r>
            <a:r>
              <a:rPr lang="en-US" kern="100" dirty="0">
                <a:solidFill>
                  <a:schemeClr val="bg1"/>
                </a:solidFill>
                <a:latin typeface="Bahnschrift" panose="020B0502040204020203" pitchFamily="34" charset="0"/>
                <a:ea typeface="Calibri" panose="020F0502020204030204" pitchFamily="34" charset="0"/>
                <a:cs typeface="Times New Roman" panose="02020603050405020304" pitchFamily="18" charset="0"/>
              </a:rPr>
              <a:t> for a wide range of customers. The target audience of this service is people who would like to stay on top of their finances, learn about their spending habits and improve their lifestyle. </a:t>
            </a:r>
          </a:p>
          <a:p>
            <a:pPr algn="just"/>
            <a:endParaRPr lang="en-US" kern="100" dirty="0">
              <a:solidFill>
                <a:schemeClr val="bg1"/>
              </a:solidFill>
              <a:latin typeface="Bahnschrift" panose="020B0502040204020203" pitchFamily="34" charset="0"/>
              <a:ea typeface="Calibri" panose="020F0502020204030204" pitchFamily="34" charset="0"/>
              <a:cs typeface="Times New Roman" panose="02020603050405020304" pitchFamily="18" charset="0"/>
            </a:endParaRPr>
          </a:p>
          <a:p>
            <a:pPr algn="just"/>
            <a:r>
              <a:rPr lang="en-US" kern="100" dirty="0">
                <a:solidFill>
                  <a:schemeClr val="bg1"/>
                </a:solidFill>
                <a:effectLst/>
                <a:latin typeface="Bahnschrift" panose="020B0502040204020203" pitchFamily="34" charset="0"/>
                <a:ea typeface="Calibri" panose="020F0502020204030204" pitchFamily="34" charset="0"/>
                <a:cs typeface="Times New Roman" panose="02020603050405020304" pitchFamily="18" charset="0"/>
              </a:rPr>
              <a:t>The project leverages scalable </a:t>
            </a:r>
            <a:r>
              <a:rPr lang="en-US" b="1" kern="100" dirty="0">
                <a:solidFill>
                  <a:srgbClr val="FF0101"/>
                </a:solidFill>
                <a:effectLst/>
                <a:latin typeface="Bahnschrift" panose="020B0502040204020203" pitchFamily="34" charset="0"/>
                <a:ea typeface="Calibri" panose="020F0502020204030204" pitchFamily="34" charset="0"/>
                <a:cs typeface="Times New Roman" panose="02020603050405020304" pitchFamily="18" charset="0"/>
              </a:rPr>
              <a:t>Cloud Solutions </a:t>
            </a:r>
            <a:r>
              <a:rPr lang="en-US" kern="100" dirty="0">
                <a:solidFill>
                  <a:schemeClr val="bg1"/>
                </a:solidFill>
                <a:effectLst/>
                <a:latin typeface="Bahnschrift" panose="020B0502040204020203" pitchFamily="34" charset="0"/>
                <a:ea typeface="Calibri" panose="020F0502020204030204" pitchFamily="34" charset="0"/>
                <a:cs typeface="Times New Roman" panose="02020603050405020304" pitchFamily="18" charset="0"/>
              </a:rPr>
              <a:t>to provide spontaneous services for a large amount of customers, available at all times worldwide, and </a:t>
            </a:r>
            <a:r>
              <a:rPr lang="en-US" b="1" kern="100" dirty="0">
                <a:solidFill>
                  <a:srgbClr val="FF0101"/>
                </a:solidFill>
                <a:effectLst/>
                <a:latin typeface="Bahnschrift" panose="020B0502040204020203" pitchFamily="34" charset="0"/>
                <a:ea typeface="Calibri" panose="020F0502020204030204" pitchFamily="34" charset="0"/>
                <a:cs typeface="Times New Roman" panose="02020603050405020304" pitchFamily="18" charset="0"/>
              </a:rPr>
              <a:t>Distributed Systems </a:t>
            </a:r>
            <a:r>
              <a:rPr lang="en-US" kern="100" dirty="0">
                <a:solidFill>
                  <a:schemeClr val="bg1"/>
                </a:solidFill>
                <a:effectLst/>
                <a:latin typeface="Bahnschrift" panose="020B0502040204020203" pitchFamily="34" charset="0"/>
                <a:ea typeface="Calibri" panose="020F0502020204030204" pitchFamily="34" charset="0"/>
                <a:cs typeface="Times New Roman" panose="02020603050405020304" pitchFamily="18" charset="0"/>
              </a:rPr>
              <a:t>architecture to ensure service uptime. </a:t>
            </a:r>
          </a:p>
          <a:p>
            <a:pPr algn="just"/>
            <a:endParaRPr lang="en-US" sz="1100" kern="100" dirty="0">
              <a:solidFill>
                <a:schemeClr val="bg1"/>
              </a:solidFill>
              <a:latin typeface="Bahnschrift" panose="020B0502040204020203" pitchFamily="34" charset="0"/>
              <a:ea typeface="Calibri" panose="020F0502020204030204" pitchFamily="34" charset="0"/>
              <a:cs typeface="Times New Roman" panose="02020603050405020304" pitchFamily="18" charset="0"/>
            </a:endParaRPr>
          </a:p>
          <a:p>
            <a:pPr algn="just"/>
            <a:endParaRPr lang="en-US" sz="1100" kern="100" dirty="0">
              <a:solidFill>
                <a:schemeClr val="bg1"/>
              </a:solidFill>
              <a:latin typeface="Bahnschrift" panose="020B0502040204020203"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A6E39E41-7CA2-B647-D710-9347337EF864}"/>
              </a:ext>
            </a:extLst>
          </p:cNvPr>
          <p:cNvSpPr txBox="1"/>
          <p:nvPr/>
        </p:nvSpPr>
        <p:spPr>
          <a:xfrm>
            <a:off x="8789264" y="4835723"/>
            <a:ext cx="354736" cy="307777"/>
          </a:xfrm>
          <a:prstGeom prst="rect">
            <a:avLst/>
          </a:prstGeom>
          <a:noFill/>
        </p:spPr>
        <p:txBody>
          <a:bodyPr wrap="square" rtlCol="0">
            <a:spAutoFit/>
          </a:bodyPr>
          <a:lstStyle/>
          <a:p>
            <a:pPr algn="r"/>
            <a:r>
              <a:rPr lang="en-US" b="1">
                <a:solidFill>
                  <a:schemeClr val="bg1"/>
                </a:solidFill>
                <a:latin typeface="Bahnschrift" panose="020B0502040204020203" pitchFamily="34" charset="0"/>
              </a:rPr>
              <a:t>4</a:t>
            </a:r>
          </a:p>
        </p:txBody>
      </p:sp>
      <p:pic>
        <p:nvPicPr>
          <p:cNvPr id="5" name="Picture 4">
            <a:extLst>
              <a:ext uri="{FF2B5EF4-FFF2-40B4-BE49-F238E27FC236}">
                <a16:creationId xmlns:a16="http://schemas.microsoft.com/office/drawing/2014/main" id="{BC9CB21D-7F4E-3CFF-9AF3-AE6078EC8720}"/>
              </a:ext>
            </a:extLst>
          </p:cNvPr>
          <p:cNvPicPr>
            <a:picLocks noChangeAspect="1"/>
          </p:cNvPicPr>
          <p:nvPr/>
        </p:nvPicPr>
        <p:blipFill>
          <a:blip r:embed="rId2"/>
          <a:stretch>
            <a:fillRect/>
          </a:stretch>
        </p:blipFill>
        <p:spPr>
          <a:xfrm>
            <a:off x="265880" y="1131783"/>
            <a:ext cx="2282859" cy="996200"/>
          </a:xfrm>
          <a:prstGeom prst="rect">
            <a:avLst/>
          </a:prstGeom>
          <a:ln>
            <a:noFill/>
          </a:ln>
          <a:effectLst>
            <a:softEdge rad="112500"/>
          </a:effectLst>
        </p:spPr>
      </p:pic>
    </p:spTree>
    <p:extLst>
      <p:ext uri="{BB962C8B-B14F-4D97-AF65-F5344CB8AC3E}">
        <p14:creationId xmlns:p14="http://schemas.microsoft.com/office/powerpoint/2010/main" val="15690847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096;p57">
            <a:extLst>
              <a:ext uri="{FF2B5EF4-FFF2-40B4-BE49-F238E27FC236}">
                <a16:creationId xmlns:a16="http://schemas.microsoft.com/office/drawing/2014/main" id="{EF3F978F-BCF2-1E80-FE75-84C006563C1B}"/>
              </a:ext>
            </a:extLst>
          </p:cNvPr>
          <p:cNvSpPr txBox="1">
            <a:spLocks/>
          </p:cNvSpPr>
          <p:nvPr/>
        </p:nvSpPr>
        <p:spPr>
          <a:xfrm>
            <a:off x="3616968" y="2406073"/>
            <a:ext cx="4037307" cy="1083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bg1"/>
                </a:solidFill>
                <a:latin typeface="Bahnschrift" panose="020B0502040204020203" pitchFamily="34" charset="0"/>
              </a:rPr>
              <a:t>What is the best way to implement </a:t>
            </a:r>
            <a:r>
              <a:rPr lang="en-US" b="1" dirty="0">
                <a:solidFill>
                  <a:srgbClr val="FF0101"/>
                </a:solidFill>
                <a:latin typeface="Bahnschrift" panose="020B0502040204020203" pitchFamily="34" charset="0"/>
              </a:rPr>
              <a:t>scalable</a:t>
            </a:r>
            <a:r>
              <a:rPr lang="en-US" dirty="0">
                <a:solidFill>
                  <a:schemeClr val="bg1"/>
                </a:solidFill>
                <a:latin typeface="Bahnschrift" panose="020B0502040204020203" pitchFamily="34" charset="0"/>
              </a:rPr>
              <a:t> and </a:t>
            </a:r>
            <a:r>
              <a:rPr lang="en-US" b="1" dirty="0">
                <a:solidFill>
                  <a:srgbClr val="FF0101"/>
                </a:solidFill>
                <a:latin typeface="Bahnschrift" panose="020B0502040204020203" pitchFamily="34" charset="0"/>
              </a:rPr>
              <a:t>secure</a:t>
            </a:r>
            <a:r>
              <a:rPr lang="en-US" dirty="0">
                <a:solidFill>
                  <a:schemeClr val="bg1"/>
                </a:solidFill>
                <a:latin typeface="Bahnschrift" panose="020B0502040204020203" pitchFamily="34" charset="0"/>
              </a:rPr>
              <a:t> IT systems in the area of internet banking?</a:t>
            </a:r>
            <a:endParaRPr lang="ro-RO" dirty="0">
              <a:solidFill>
                <a:schemeClr val="bg1"/>
              </a:solidFill>
              <a:latin typeface="Bahnschrift" panose="020B0502040204020203" pitchFamily="34" charset="0"/>
            </a:endParaRPr>
          </a:p>
        </p:txBody>
      </p:sp>
      <p:cxnSp>
        <p:nvCxnSpPr>
          <p:cNvPr id="3" name="Straight Connector 2">
            <a:extLst>
              <a:ext uri="{FF2B5EF4-FFF2-40B4-BE49-F238E27FC236}">
                <a16:creationId xmlns:a16="http://schemas.microsoft.com/office/drawing/2014/main" id="{95F52175-DE66-5535-2182-ADCDDE086FDE}"/>
              </a:ext>
            </a:extLst>
          </p:cNvPr>
          <p:cNvCxnSpPr>
            <a:cxnSpLocks/>
          </p:cNvCxnSpPr>
          <p:nvPr/>
        </p:nvCxnSpPr>
        <p:spPr>
          <a:xfrm>
            <a:off x="3616968" y="2220640"/>
            <a:ext cx="40373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Google Shape;3096;p57">
            <a:extLst>
              <a:ext uri="{FF2B5EF4-FFF2-40B4-BE49-F238E27FC236}">
                <a16:creationId xmlns:a16="http://schemas.microsoft.com/office/drawing/2014/main" id="{4FF31B69-7CFF-3E19-8464-9563E34754EF}"/>
              </a:ext>
            </a:extLst>
          </p:cNvPr>
          <p:cNvSpPr txBox="1">
            <a:spLocks/>
          </p:cNvSpPr>
          <p:nvPr/>
        </p:nvSpPr>
        <p:spPr>
          <a:xfrm>
            <a:off x="3733171" y="1557075"/>
            <a:ext cx="3804900" cy="66356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dirty="0">
                <a:solidFill>
                  <a:schemeClr val="lt1"/>
                </a:solidFill>
                <a:latin typeface="Bebas Neue"/>
                <a:ea typeface="Bebas Neue"/>
                <a:cs typeface="Bebas Neue"/>
                <a:sym typeface="Bebas Neue"/>
              </a:rPr>
              <a:t>Main research question</a:t>
            </a:r>
          </a:p>
        </p:txBody>
      </p:sp>
      <p:sp>
        <p:nvSpPr>
          <p:cNvPr id="9" name="TextBox 8">
            <a:extLst>
              <a:ext uri="{FF2B5EF4-FFF2-40B4-BE49-F238E27FC236}">
                <a16:creationId xmlns:a16="http://schemas.microsoft.com/office/drawing/2014/main" id="{AC3EC184-453F-EB20-44EA-A5AACD54D195}"/>
              </a:ext>
            </a:extLst>
          </p:cNvPr>
          <p:cNvSpPr txBox="1"/>
          <p:nvPr/>
        </p:nvSpPr>
        <p:spPr>
          <a:xfrm>
            <a:off x="8789264" y="4835723"/>
            <a:ext cx="354736" cy="307777"/>
          </a:xfrm>
          <a:prstGeom prst="rect">
            <a:avLst/>
          </a:prstGeom>
          <a:noFill/>
        </p:spPr>
        <p:txBody>
          <a:bodyPr wrap="square" rtlCol="0">
            <a:spAutoFit/>
          </a:bodyPr>
          <a:lstStyle/>
          <a:p>
            <a:pPr algn="r"/>
            <a:r>
              <a:rPr lang="en-US" b="1">
                <a:solidFill>
                  <a:schemeClr val="bg1"/>
                </a:solidFill>
                <a:latin typeface="Bahnschrift" panose="020B0502040204020203" pitchFamily="34" charset="0"/>
              </a:rPr>
              <a:t>5</a:t>
            </a:r>
          </a:p>
        </p:txBody>
      </p:sp>
      <p:pic>
        <p:nvPicPr>
          <p:cNvPr id="5" name="Picture 4">
            <a:extLst>
              <a:ext uri="{FF2B5EF4-FFF2-40B4-BE49-F238E27FC236}">
                <a16:creationId xmlns:a16="http://schemas.microsoft.com/office/drawing/2014/main" id="{6BBE4674-09E7-B021-7A2C-7F0F9A7B173E}"/>
              </a:ext>
            </a:extLst>
          </p:cNvPr>
          <p:cNvPicPr>
            <a:picLocks noChangeAspect="1"/>
          </p:cNvPicPr>
          <p:nvPr/>
        </p:nvPicPr>
        <p:blipFill>
          <a:blip r:embed="rId2"/>
          <a:stretch>
            <a:fillRect/>
          </a:stretch>
        </p:blipFill>
        <p:spPr>
          <a:xfrm>
            <a:off x="8153281" y="-66399"/>
            <a:ext cx="1087592" cy="474606"/>
          </a:xfrm>
          <a:prstGeom prst="rect">
            <a:avLst/>
          </a:prstGeom>
          <a:ln>
            <a:noFill/>
          </a:ln>
          <a:effectLst>
            <a:softEdge rad="112500"/>
          </a:effectLst>
        </p:spPr>
      </p:pic>
    </p:spTree>
    <p:extLst>
      <p:ext uri="{BB962C8B-B14F-4D97-AF65-F5344CB8AC3E}">
        <p14:creationId xmlns:p14="http://schemas.microsoft.com/office/powerpoint/2010/main" val="35163893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p:tgtEl>
                                          <p:spTgt spid="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1000"/>
                                        <p:tgtEl>
                                          <p:spTgt spid="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3ED85B7-7A77-1501-3ECD-48490395EF7F}"/>
              </a:ext>
            </a:extLst>
          </p:cNvPr>
          <p:cNvSpPr/>
          <p:nvPr/>
        </p:nvSpPr>
        <p:spPr>
          <a:xfrm>
            <a:off x="7658100" y="4002019"/>
            <a:ext cx="1174100" cy="47473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3096;p57">
            <a:extLst>
              <a:ext uri="{FF2B5EF4-FFF2-40B4-BE49-F238E27FC236}">
                <a16:creationId xmlns:a16="http://schemas.microsoft.com/office/drawing/2014/main" id="{EF3F978F-BCF2-1E80-FE75-84C006563C1B}"/>
              </a:ext>
            </a:extLst>
          </p:cNvPr>
          <p:cNvSpPr txBox="1">
            <a:spLocks/>
          </p:cNvSpPr>
          <p:nvPr/>
        </p:nvSpPr>
        <p:spPr>
          <a:xfrm>
            <a:off x="3404222" y="1051560"/>
            <a:ext cx="5478779" cy="409194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0" indent="-342900" algn="just">
              <a:buClr>
                <a:schemeClr val="accent3"/>
              </a:buClr>
              <a:buFont typeface="+mj-lt"/>
              <a:buAutoNum type="arabicPeriod"/>
            </a:pPr>
            <a:r>
              <a:rPr lang="en-US" dirty="0">
                <a:solidFill>
                  <a:schemeClr val="bg1"/>
                </a:solidFill>
                <a:latin typeface="Bahnschrift" panose="020B0502040204020203" pitchFamily="34" charset="0"/>
              </a:rPr>
              <a:t>What</a:t>
            </a:r>
          </a:p>
        </p:txBody>
      </p:sp>
      <p:cxnSp>
        <p:nvCxnSpPr>
          <p:cNvPr id="3" name="Straight Connector 2">
            <a:extLst>
              <a:ext uri="{FF2B5EF4-FFF2-40B4-BE49-F238E27FC236}">
                <a16:creationId xmlns:a16="http://schemas.microsoft.com/office/drawing/2014/main" id="{95F52175-DE66-5535-2182-ADCDDE086FDE}"/>
              </a:ext>
            </a:extLst>
          </p:cNvPr>
          <p:cNvCxnSpPr>
            <a:cxnSpLocks/>
          </p:cNvCxnSpPr>
          <p:nvPr/>
        </p:nvCxnSpPr>
        <p:spPr>
          <a:xfrm>
            <a:off x="4066548" y="918356"/>
            <a:ext cx="40373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Google Shape;3096;p57">
            <a:extLst>
              <a:ext uri="{FF2B5EF4-FFF2-40B4-BE49-F238E27FC236}">
                <a16:creationId xmlns:a16="http://schemas.microsoft.com/office/drawing/2014/main" id="{4FF31B69-7CFF-3E19-8464-9563E34754EF}"/>
              </a:ext>
            </a:extLst>
          </p:cNvPr>
          <p:cNvSpPr txBox="1">
            <a:spLocks/>
          </p:cNvSpPr>
          <p:nvPr/>
        </p:nvSpPr>
        <p:spPr>
          <a:xfrm>
            <a:off x="4066547" y="254793"/>
            <a:ext cx="4037307" cy="66356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a:solidFill>
                  <a:schemeClr val="lt1"/>
                </a:solidFill>
                <a:latin typeface="Bebas Neue"/>
                <a:ea typeface="Bebas Neue"/>
                <a:cs typeface="Bebas Neue"/>
                <a:sym typeface="Bebas Neue"/>
              </a:rPr>
              <a:t>Sub-questions</a:t>
            </a:r>
          </a:p>
        </p:txBody>
      </p:sp>
      <p:pic>
        <p:nvPicPr>
          <p:cNvPr id="2050" name="Picture 2">
            <a:extLst>
              <a:ext uri="{FF2B5EF4-FFF2-40B4-BE49-F238E27FC236}">
                <a16:creationId xmlns:a16="http://schemas.microsoft.com/office/drawing/2014/main" id="{C36462C8-3C91-2A2B-9A35-F2D518B88F7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4657" b="95588" l="4250" r="94250">
                        <a14:foregroundMark x1="25000" y1="23284" x2="30000" y2="20588"/>
                        <a14:foregroundMark x1="37750" y1="4657" x2="35000" y2="5882"/>
                        <a14:foregroundMark x1="39250" y1="4657" x2="21000" y2="13971"/>
                        <a14:foregroundMark x1="21000" y1="13971" x2="17250" y2="18137"/>
                        <a14:foregroundMark x1="21000" y1="14461" x2="11750" y2="27941"/>
                        <a14:foregroundMark x1="11750" y1="27941" x2="6750" y2="47059"/>
                        <a14:foregroundMark x1="6750" y1="47059" x2="11750" y2="69118"/>
                        <a14:foregroundMark x1="11750" y1="69118" x2="22750" y2="80147"/>
                        <a14:foregroundMark x1="22750" y1="80147" x2="43750" y2="91912"/>
                        <a14:foregroundMark x1="43750" y1="91912" x2="64750" y2="87990"/>
                        <a14:foregroundMark x1="64750" y1="87990" x2="81500" y2="77941"/>
                        <a14:foregroundMark x1="81500" y1="77941" x2="89500" y2="62990"/>
                        <a14:foregroundMark x1="89500" y1="62990" x2="93250" y2="44853"/>
                        <a14:foregroundMark x1="93250" y1="44853" x2="84500" y2="26716"/>
                        <a14:foregroundMark x1="84500" y1="26716" x2="71000" y2="13480"/>
                        <a14:foregroundMark x1="71000" y1="13480" x2="39750" y2="4902"/>
                        <a14:foregroundMark x1="17250" y1="42647" x2="34750" y2="32843"/>
                        <a14:foregroundMark x1="34750" y1="32843" x2="36000" y2="49755"/>
                        <a14:foregroundMark x1="36000" y1="49755" x2="57500" y2="80882"/>
                        <a14:foregroundMark x1="64500" y1="80147" x2="51750" y2="70588"/>
                        <a14:foregroundMark x1="51750" y1="70588" x2="33500" y2="68382"/>
                        <a14:foregroundMark x1="33500" y1="68382" x2="47250" y2="66422"/>
                        <a14:foregroundMark x1="23750" y1="35049" x2="10250" y2="43873"/>
                        <a14:foregroundMark x1="10250" y1="43873" x2="53250" y2="85539"/>
                        <a14:foregroundMark x1="53250" y1="85539" x2="67250" y2="55147"/>
                        <a14:foregroundMark x1="67250" y1="55147" x2="51000" y2="15196"/>
                        <a14:foregroundMark x1="51000" y1="15196" x2="31000" y2="19608"/>
                        <a14:foregroundMark x1="31000" y1="19608" x2="89000" y2="48529"/>
                        <a14:foregroundMark x1="17000" y1="35294" x2="32750" y2="15931"/>
                        <a14:foregroundMark x1="32750" y1="15931" x2="48250" y2="13971"/>
                        <a14:foregroundMark x1="48250" y1="13971" x2="66000" y2="18137"/>
                        <a14:foregroundMark x1="66500" y1="15686" x2="26250" y2="19608"/>
                        <a14:foregroundMark x1="26250" y1="19608" x2="22500" y2="26716"/>
                        <a14:foregroundMark x1="17250" y1="29902" x2="17250" y2="29412"/>
                        <a14:foregroundMark x1="17000" y1="31373" x2="24750" y2="15441"/>
                        <a14:foregroundMark x1="24750" y1="15441" x2="24500" y2="16176"/>
                        <a14:foregroundMark x1="29500" y1="13235" x2="47000" y2="8088"/>
                        <a14:foregroundMark x1="47000" y1="8088" x2="65250" y2="14951"/>
                        <a14:foregroundMark x1="65250" y1="14951" x2="48250" y2="11275"/>
                        <a14:foregroundMark x1="48250" y1="11275" x2="42750" y2="13480"/>
                        <a14:foregroundMark x1="49000" y1="26716" x2="36500" y2="45833"/>
                        <a14:foregroundMark x1="36500" y1="45833" x2="19000" y2="44118"/>
                        <a14:foregroundMark x1="19000" y1="44118" x2="31500" y2="54657"/>
                        <a14:foregroundMark x1="31500" y1="54657" x2="30250" y2="55882"/>
                        <a14:foregroundMark x1="32750" y1="34559" x2="39000" y2="41176"/>
                        <a14:foregroundMark x1="31500" y1="33578" x2="28500" y2="39951"/>
                        <a14:foregroundMark x1="28000" y1="37500" x2="32000" y2="37990"/>
                        <a14:foregroundMark x1="94250" y1="44853" x2="89500" y2="63480"/>
                        <a14:foregroundMark x1="89500" y1="63480" x2="92750" y2="62255"/>
                        <a14:foregroundMark x1="71750" y1="9314" x2="52250" y2="5392"/>
                        <a14:foregroundMark x1="52250" y1="5392" x2="68750" y2="12255"/>
                        <a14:foregroundMark x1="68750" y1="12255" x2="68250" y2="11765"/>
                        <a14:foregroundMark x1="16250" y1="50490" x2="19750" y2="67402"/>
                        <a14:foregroundMark x1="19750" y1="67402" x2="33750" y2="75000"/>
                        <a14:foregroundMark x1="33750" y1="75000" x2="38500" y2="75735"/>
                        <a14:foregroundMark x1="44250" y1="80147" x2="27250" y2="77941"/>
                        <a14:foregroundMark x1="27250" y1="77941" x2="59500" y2="87990"/>
                        <a14:foregroundMark x1="59500" y1="87990" x2="50500" y2="85539"/>
                        <a14:foregroundMark x1="46000" y1="24755" x2="44000" y2="18873"/>
                        <a14:foregroundMark x1="51750" y1="28186" x2="51750" y2="36029"/>
                        <a14:foregroundMark x1="50000" y1="32843" x2="47500" y2="35294"/>
                        <a14:foregroundMark x1="70250" y1="83824" x2="66750" y2="85049"/>
                        <a14:foregroundMark x1="14000" y1="63971" x2="14250" y2="34559"/>
                        <a14:foregroundMark x1="13500" y1="64951" x2="14750" y2="64706"/>
                        <a14:foregroundMark x1="14500" y1="63725" x2="14500" y2="65931"/>
                        <a14:foregroundMark x1="14000" y1="29657" x2="14500" y2="35539"/>
                        <a14:foregroundMark x1="14500" y1="29412" x2="15000" y2="36520"/>
                        <a14:foregroundMark x1="52000" y1="52206" x2="48750" y2="51471"/>
                        <a14:foregroundMark x1="46000" y1="50735" x2="52000" y2="58824"/>
                        <a14:foregroundMark x1="47750" y1="50245" x2="53250" y2="56373"/>
                        <a14:foregroundMark x1="7250" y1="29657" x2="4329" y2="52328"/>
                        <a14:foregroundMark x1="4250" y1="52941" x2="10250" y2="71814"/>
                        <a14:foregroundMark x1="10250" y1="71814" x2="14750" y2="73529"/>
                        <a14:foregroundMark x1="26000" y1="88480" x2="60750" y2="95588"/>
                        <a14:foregroundMark x1="60750" y1="95588" x2="72000" y2="88725"/>
                        <a14:foregroundMark x1="66250" y1="30882" x2="64750" y2="29412"/>
                        <a14:backgroundMark x1="500" y1="57353" x2="500" y2="57353"/>
                        <a14:backgroundMark x1="500" y1="56373" x2="1000" y2="58088"/>
                        <a14:backgroundMark x1="750" y1="52696" x2="1250" y2="57353"/>
                        <a14:backgroundMark x1="1250" y1="40686" x2="0" y2="47059"/>
                        <a14:backgroundMark x1="1250" y1="41912" x2="500" y2="46814"/>
                        <a14:backgroundMark x1="97250" y1="37500" x2="99000" y2="44363"/>
                        <a14:backgroundMark x1="97250" y1="38971" x2="98500" y2="42892"/>
                        <a14:backgroundMark x1="97500" y1="39216" x2="98250" y2="45343"/>
                        <a14:backgroundMark x1="98000" y1="57843" x2="96250" y2="62010"/>
                      </a14:backgroundRemoval>
                    </a14:imgEffect>
                  </a14:imgLayer>
                </a14:imgProps>
              </a:ext>
              <a:ext uri="{28A0092B-C50C-407E-A947-70E740481C1C}">
                <a14:useLocalDpi xmlns:a14="http://schemas.microsoft.com/office/drawing/2010/main" val="0"/>
              </a:ext>
            </a:extLst>
          </a:blip>
          <a:srcRect/>
          <a:stretch>
            <a:fillRect/>
          </a:stretch>
        </p:blipFill>
        <p:spPr bwMode="auto">
          <a:xfrm>
            <a:off x="311800" y="924785"/>
            <a:ext cx="3016896" cy="307723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3253;p59">
            <a:extLst>
              <a:ext uri="{FF2B5EF4-FFF2-40B4-BE49-F238E27FC236}">
                <a16:creationId xmlns:a16="http://schemas.microsoft.com/office/drawing/2014/main" id="{18D535A5-EF18-AFC2-58D7-5EA84A07B6C4}"/>
              </a:ext>
            </a:extLst>
          </p:cNvPr>
          <p:cNvSpPr/>
          <p:nvPr/>
        </p:nvSpPr>
        <p:spPr>
          <a:xfrm>
            <a:off x="2811877" y="376124"/>
            <a:ext cx="420900" cy="420900"/>
          </a:xfrm>
          <a:prstGeom prst="ellipse">
            <a:avLst/>
          </a:prstGeom>
          <a:solidFill>
            <a:srgbClr val="FF0000"/>
          </a:solidFill>
          <a:ln>
            <a:noFill/>
          </a:ln>
          <a:effectLst>
            <a:outerShdw blurRad="100013" dist="133350" dir="1740000" algn="bl" rotWithShape="0">
              <a:srgbClr val="FF0000">
                <a:alpha val="42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a:extLst>
              <a:ext uri="{FF2B5EF4-FFF2-40B4-BE49-F238E27FC236}">
                <a16:creationId xmlns:a16="http://schemas.microsoft.com/office/drawing/2014/main" id="{ACA8C704-49CD-DA66-BA15-F92DD71BF716}"/>
              </a:ext>
            </a:extLst>
          </p:cNvPr>
          <p:cNvSpPr txBox="1"/>
          <p:nvPr/>
        </p:nvSpPr>
        <p:spPr>
          <a:xfrm>
            <a:off x="8789264" y="4835723"/>
            <a:ext cx="354736" cy="307777"/>
          </a:xfrm>
          <a:prstGeom prst="rect">
            <a:avLst/>
          </a:prstGeom>
          <a:noFill/>
        </p:spPr>
        <p:txBody>
          <a:bodyPr wrap="square" rtlCol="0">
            <a:spAutoFit/>
          </a:bodyPr>
          <a:lstStyle/>
          <a:p>
            <a:pPr algn="r"/>
            <a:r>
              <a:rPr lang="en-US" b="1">
                <a:solidFill>
                  <a:schemeClr val="bg1"/>
                </a:solidFill>
                <a:latin typeface="Bahnschrift" panose="020B0502040204020203" pitchFamily="34" charset="0"/>
              </a:rPr>
              <a:t>6</a:t>
            </a:r>
          </a:p>
        </p:txBody>
      </p:sp>
      <p:sp>
        <p:nvSpPr>
          <p:cNvPr id="5" name="Oval 4">
            <a:extLst>
              <a:ext uri="{FF2B5EF4-FFF2-40B4-BE49-F238E27FC236}">
                <a16:creationId xmlns:a16="http://schemas.microsoft.com/office/drawing/2014/main" id="{9CA0826A-BEB6-9883-CA1D-CF933D9BFE2D}"/>
              </a:ext>
            </a:extLst>
          </p:cNvPr>
          <p:cNvSpPr/>
          <p:nvPr/>
        </p:nvSpPr>
        <p:spPr>
          <a:xfrm>
            <a:off x="349622" y="1001806"/>
            <a:ext cx="2918011" cy="2911288"/>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65927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p:tgtEl>
                                          <p:spTgt spid="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1000"/>
                                        <p:tgtEl>
                                          <p:spTgt spid="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24A9F-54AE-6E1D-4643-14A023053605}"/>
              </a:ext>
            </a:extLst>
          </p:cNvPr>
          <p:cNvSpPr>
            <a:spLocks noGrp="1"/>
          </p:cNvSpPr>
          <p:nvPr>
            <p:ph type="title"/>
          </p:nvPr>
        </p:nvSpPr>
        <p:spPr>
          <a:xfrm flipH="1">
            <a:off x="362932" y="1591378"/>
            <a:ext cx="5771683" cy="836809"/>
          </a:xfrm>
        </p:spPr>
        <p:txBody>
          <a:bodyPr/>
          <a:lstStyle/>
          <a:p>
            <a:pPr algn="ctr"/>
            <a:r>
              <a:rPr lang="en-US" sz="6000" dirty="0"/>
              <a:t>Challenges Expected</a:t>
            </a:r>
          </a:p>
        </p:txBody>
      </p:sp>
      <p:sp>
        <p:nvSpPr>
          <p:cNvPr id="3" name="Text Placeholder 2">
            <a:extLst>
              <a:ext uri="{FF2B5EF4-FFF2-40B4-BE49-F238E27FC236}">
                <a16:creationId xmlns:a16="http://schemas.microsoft.com/office/drawing/2014/main" id="{6AEA3AD2-0DB7-0277-96B0-EE371646494A}"/>
              </a:ext>
            </a:extLst>
          </p:cNvPr>
          <p:cNvSpPr>
            <a:spLocks noGrp="1"/>
          </p:cNvSpPr>
          <p:nvPr>
            <p:ph type="body" idx="1"/>
          </p:nvPr>
        </p:nvSpPr>
        <p:spPr>
          <a:xfrm flipH="1">
            <a:off x="523862" y="2502150"/>
            <a:ext cx="4335655" cy="1011892"/>
          </a:xfrm>
        </p:spPr>
        <p:txBody>
          <a:bodyPr/>
          <a:lstStyle/>
          <a:p>
            <a:r>
              <a:rPr lang="en-US" dirty="0">
                <a:latin typeface="Bahnschrift" panose="020B0502040204020203" pitchFamily="34" charset="0"/>
              </a:rPr>
              <a:t>What can go wrong with the project?</a:t>
            </a:r>
          </a:p>
          <a:p>
            <a:r>
              <a:rPr lang="en-US" dirty="0">
                <a:latin typeface="Bahnschrift" panose="020B0502040204020203" pitchFamily="34" charset="0"/>
              </a:rPr>
              <a:t>Mitigation plans for associated risks</a:t>
            </a:r>
          </a:p>
        </p:txBody>
      </p:sp>
      <p:sp>
        <p:nvSpPr>
          <p:cNvPr id="4" name="Title 3">
            <a:extLst>
              <a:ext uri="{FF2B5EF4-FFF2-40B4-BE49-F238E27FC236}">
                <a16:creationId xmlns:a16="http://schemas.microsoft.com/office/drawing/2014/main" id="{77E358D5-B237-AEFE-D990-91380A0FC771}"/>
              </a:ext>
            </a:extLst>
          </p:cNvPr>
          <p:cNvSpPr>
            <a:spLocks noGrp="1"/>
          </p:cNvSpPr>
          <p:nvPr>
            <p:ph type="title" idx="2"/>
          </p:nvPr>
        </p:nvSpPr>
        <p:spPr/>
        <p:txBody>
          <a:bodyPr/>
          <a:lstStyle/>
          <a:p>
            <a:r>
              <a:rPr lang="en-US"/>
              <a:t>02</a:t>
            </a:r>
          </a:p>
        </p:txBody>
      </p:sp>
      <p:cxnSp>
        <p:nvCxnSpPr>
          <p:cNvPr id="5" name="Straight Connector 4">
            <a:extLst>
              <a:ext uri="{FF2B5EF4-FFF2-40B4-BE49-F238E27FC236}">
                <a16:creationId xmlns:a16="http://schemas.microsoft.com/office/drawing/2014/main" id="{9443FE6F-B263-F8E9-A794-3E4FE8FEC385}"/>
              </a:ext>
            </a:extLst>
          </p:cNvPr>
          <p:cNvCxnSpPr>
            <a:cxnSpLocks/>
          </p:cNvCxnSpPr>
          <p:nvPr/>
        </p:nvCxnSpPr>
        <p:spPr>
          <a:xfrm>
            <a:off x="485480" y="2502150"/>
            <a:ext cx="576156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6BABE1E-3836-113B-A529-C3CAA1A389A7}"/>
              </a:ext>
            </a:extLst>
          </p:cNvPr>
          <p:cNvSpPr txBox="1"/>
          <p:nvPr/>
        </p:nvSpPr>
        <p:spPr>
          <a:xfrm>
            <a:off x="8789264" y="4835723"/>
            <a:ext cx="354736" cy="307777"/>
          </a:xfrm>
          <a:prstGeom prst="rect">
            <a:avLst/>
          </a:prstGeom>
          <a:noFill/>
        </p:spPr>
        <p:txBody>
          <a:bodyPr wrap="square" rtlCol="0">
            <a:spAutoFit/>
          </a:bodyPr>
          <a:lstStyle/>
          <a:p>
            <a:pPr algn="r"/>
            <a:r>
              <a:rPr lang="en-US" b="1">
                <a:solidFill>
                  <a:schemeClr val="bg1"/>
                </a:solidFill>
                <a:latin typeface="Bahnschrift" panose="020B0502040204020203" pitchFamily="34" charset="0"/>
              </a:rPr>
              <a:t>15</a:t>
            </a:r>
          </a:p>
        </p:txBody>
      </p:sp>
      <p:pic>
        <p:nvPicPr>
          <p:cNvPr id="7" name="Picture 6">
            <a:extLst>
              <a:ext uri="{FF2B5EF4-FFF2-40B4-BE49-F238E27FC236}">
                <a16:creationId xmlns:a16="http://schemas.microsoft.com/office/drawing/2014/main" id="{5AA43E73-603D-CD96-D9AE-7DF028EAF4DB}"/>
              </a:ext>
            </a:extLst>
          </p:cNvPr>
          <p:cNvPicPr>
            <a:picLocks noChangeAspect="1"/>
          </p:cNvPicPr>
          <p:nvPr/>
        </p:nvPicPr>
        <p:blipFill>
          <a:blip r:embed="rId2"/>
          <a:stretch>
            <a:fillRect/>
          </a:stretch>
        </p:blipFill>
        <p:spPr>
          <a:xfrm>
            <a:off x="8153281" y="-66399"/>
            <a:ext cx="1087592" cy="474606"/>
          </a:xfrm>
          <a:prstGeom prst="rect">
            <a:avLst/>
          </a:prstGeom>
          <a:ln>
            <a:noFill/>
          </a:ln>
          <a:effectLst>
            <a:softEdge rad="112500"/>
          </a:effectLst>
        </p:spPr>
      </p:pic>
    </p:spTree>
    <p:extLst>
      <p:ext uri="{BB962C8B-B14F-4D97-AF65-F5344CB8AC3E}">
        <p14:creationId xmlns:p14="http://schemas.microsoft.com/office/powerpoint/2010/main" val="6249481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99DCA-44F9-A5F2-5BAE-42F331C403AF}"/>
              </a:ext>
            </a:extLst>
          </p:cNvPr>
          <p:cNvSpPr>
            <a:spLocks noGrp="1"/>
          </p:cNvSpPr>
          <p:nvPr>
            <p:ph type="title"/>
          </p:nvPr>
        </p:nvSpPr>
        <p:spPr>
          <a:xfrm flipH="1">
            <a:off x="2639505" y="377601"/>
            <a:ext cx="4118254" cy="597600"/>
          </a:xfrm>
        </p:spPr>
        <p:txBody>
          <a:bodyPr/>
          <a:lstStyle/>
          <a:p>
            <a:r>
              <a:rPr lang="en-US" dirty="0"/>
              <a:t>Risks – internet banking</a:t>
            </a:r>
          </a:p>
        </p:txBody>
      </p:sp>
      <p:cxnSp>
        <p:nvCxnSpPr>
          <p:cNvPr id="6" name="Straight Connector 5">
            <a:extLst>
              <a:ext uri="{FF2B5EF4-FFF2-40B4-BE49-F238E27FC236}">
                <a16:creationId xmlns:a16="http://schemas.microsoft.com/office/drawing/2014/main" id="{5D1B41B9-AC7C-9491-3384-5FEB00F3954A}"/>
              </a:ext>
            </a:extLst>
          </p:cNvPr>
          <p:cNvCxnSpPr>
            <a:cxnSpLocks/>
          </p:cNvCxnSpPr>
          <p:nvPr/>
        </p:nvCxnSpPr>
        <p:spPr>
          <a:xfrm>
            <a:off x="3048625" y="1040609"/>
            <a:ext cx="334831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5C6209F-7DD1-8F30-8353-598265F72515}"/>
              </a:ext>
            </a:extLst>
          </p:cNvPr>
          <p:cNvSpPr txBox="1"/>
          <p:nvPr/>
        </p:nvSpPr>
        <p:spPr>
          <a:xfrm>
            <a:off x="3176833" y="1592036"/>
            <a:ext cx="5003781"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AutoNum type="arabicPeriod"/>
            </a:pPr>
            <a:r>
              <a:rPr lang="en-US" dirty="0">
                <a:solidFill>
                  <a:srgbClr val="FFFFFF"/>
                </a:solidFill>
                <a:latin typeface="Bahnschrift"/>
              </a:rPr>
              <a:t>1. Banking integration systems tend to be very </a:t>
            </a:r>
            <a:r>
              <a:rPr lang="en-US" dirty="0">
                <a:solidFill>
                  <a:srgbClr val="FF0000"/>
                </a:solidFill>
                <a:latin typeface="Bahnschrift"/>
              </a:rPr>
              <a:t>strict</a:t>
            </a:r>
            <a:r>
              <a:rPr lang="en-US" dirty="0">
                <a:solidFill>
                  <a:srgbClr val="FFFFFF"/>
                </a:solidFill>
                <a:latin typeface="Bahnschrift"/>
              </a:rPr>
              <a:t> even in non-commercial environments.</a:t>
            </a:r>
          </a:p>
          <a:p>
            <a:pPr marL="342900" indent="-342900" algn="just">
              <a:buAutoNum type="arabicPeriod"/>
            </a:pPr>
            <a:endParaRPr lang="en-US" dirty="0">
              <a:solidFill>
                <a:srgbClr val="FFFFFF"/>
              </a:solidFill>
              <a:latin typeface="Bahnschrift"/>
            </a:endParaRPr>
          </a:p>
          <a:p>
            <a:pPr marL="342900" indent="-342900" algn="just">
              <a:buAutoNum type="arabicPeriod"/>
            </a:pPr>
            <a:r>
              <a:rPr lang="en-US" dirty="0">
                <a:solidFill>
                  <a:srgbClr val="FFFFFF"/>
                </a:solidFill>
                <a:latin typeface="Bahnschrift"/>
              </a:rPr>
              <a:t>2. </a:t>
            </a:r>
            <a:r>
              <a:rPr lang="en-US" dirty="0">
                <a:solidFill>
                  <a:srgbClr val="FF0000"/>
                </a:solidFill>
                <a:latin typeface="Bahnschrift"/>
              </a:rPr>
              <a:t>Security</a:t>
            </a:r>
            <a:r>
              <a:rPr lang="en-US" dirty="0">
                <a:solidFill>
                  <a:srgbClr val="FFFFFF"/>
                </a:solidFill>
                <a:latin typeface="Bahnschrift"/>
              </a:rPr>
              <a:t> compliance may not be met up to standards and criteria to work with banking: GDPR, PCI/DSS.</a:t>
            </a:r>
          </a:p>
          <a:p>
            <a:pPr marL="342900" indent="-342900" algn="just">
              <a:buAutoNum type="arabicPeriod"/>
            </a:pPr>
            <a:endParaRPr lang="en-US" dirty="0">
              <a:solidFill>
                <a:srgbClr val="FFFFFF"/>
              </a:solidFill>
              <a:latin typeface="Bahnschrift"/>
            </a:endParaRPr>
          </a:p>
          <a:p>
            <a:pPr marL="342900" indent="-342900" algn="just">
              <a:buAutoNum type="arabicPeriod"/>
            </a:pPr>
            <a:r>
              <a:rPr lang="en-US" dirty="0">
                <a:solidFill>
                  <a:srgbClr val="FFFFFF"/>
                </a:solidFill>
                <a:latin typeface="Bahnschrift"/>
              </a:rPr>
              <a:t>3. </a:t>
            </a:r>
            <a:r>
              <a:rPr lang="en-US" dirty="0">
                <a:solidFill>
                  <a:srgbClr val="FF0000"/>
                </a:solidFill>
                <a:latin typeface="Bahnschrift"/>
              </a:rPr>
              <a:t>Software</a:t>
            </a:r>
            <a:r>
              <a:rPr lang="en-US" dirty="0">
                <a:solidFill>
                  <a:srgbClr val="FFFFFF"/>
                </a:solidFill>
                <a:latin typeface="Bahnschrift"/>
              </a:rPr>
              <a:t> development features may carry over to the next sprint if </a:t>
            </a:r>
            <a:r>
              <a:rPr lang="en-US" dirty="0">
                <a:solidFill>
                  <a:srgbClr val="FF0000"/>
                </a:solidFill>
                <a:latin typeface="Bahnschrift"/>
              </a:rPr>
              <a:t>not completed </a:t>
            </a:r>
            <a:r>
              <a:rPr lang="en-US" dirty="0">
                <a:solidFill>
                  <a:srgbClr val="FFFFFF"/>
                </a:solidFill>
                <a:latin typeface="Bahnschrift"/>
              </a:rPr>
              <a:t>within their assigned sprint, reducing time available for deployment and cloud integration.</a:t>
            </a:r>
          </a:p>
          <a:p>
            <a:pPr marL="342900" indent="-342900" algn="just">
              <a:buAutoNum type="arabicPeriod"/>
            </a:pPr>
            <a:endParaRPr lang="en-US" dirty="0">
              <a:solidFill>
                <a:srgbClr val="FFFFFF"/>
              </a:solidFill>
              <a:latin typeface="Bahnschrift"/>
            </a:endParaRPr>
          </a:p>
        </p:txBody>
      </p:sp>
      <p:pic>
        <p:nvPicPr>
          <p:cNvPr id="1026" name="Picture 2" descr="Internet Banking Concepts 2752564 Vector Art at Vecteezy">
            <a:extLst>
              <a:ext uri="{FF2B5EF4-FFF2-40B4-BE49-F238E27FC236}">
                <a16:creationId xmlns:a16="http://schemas.microsoft.com/office/drawing/2014/main" id="{41099FBD-F902-7822-C64E-5C70F1EF70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979" y="1465868"/>
            <a:ext cx="2655646" cy="265564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C9AF28B-3ED1-8050-5614-6810FAEAD3DB}"/>
              </a:ext>
            </a:extLst>
          </p:cNvPr>
          <p:cNvPicPr>
            <a:picLocks noChangeAspect="1"/>
          </p:cNvPicPr>
          <p:nvPr/>
        </p:nvPicPr>
        <p:blipFill>
          <a:blip r:embed="rId3"/>
          <a:stretch>
            <a:fillRect/>
          </a:stretch>
        </p:blipFill>
        <p:spPr>
          <a:xfrm>
            <a:off x="8153281" y="-66399"/>
            <a:ext cx="1087592" cy="474606"/>
          </a:xfrm>
          <a:prstGeom prst="rect">
            <a:avLst/>
          </a:prstGeom>
          <a:ln>
            <a:noFill/>
          </a:ln>
          <a:effectLst>
            <a:softEdge rad="112500"/>
          </a:effectLst>
        </p:spPr>
      </p:pic>
    </p:spTree>
    <p:extLst>
      <p:ext uri="{BB962C8B-B14F-4D97-AF65-F5344CB8AC3E}">
        <p14:creationId xmlns:p14="http://schemas.microsoft.com/office/powerpoint/2010/main" val="1711467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24A9F-54AE-6E1D-4643-14A023053605}"/>
              </a:ext>
            </a:extLst>
          </p:cNvPr>
          <p:cNvSpPr>
            <a:spLocks noGrp="1"/>
          </p:cNvSpPr>
          <p:nvPr>
            <p:ph type="title"/>
          </p:nvPr>
        </p:nvSpPr>
        <p:spPr>
          <a:xfrm flipH="1">
            <a:off x="2192898" y="1591378"/>
            <a:ext cx="4558553" cy="836809"/>
          </a:xfrm>
        </p:spPr>
        <p:txBody>
          <a:bodyPr/>
          <a:lstStyle/>
          <a:p>
            <a:r>
              <a:rPr lang="en-US" sz="6000" dirty="0"/>
              <a:t>FR’s &amp; NFR’s</a:t>
            </a:r>
          </a:p>
        </p:txBody>
      </p:sp>
      <p:sp>
        <p:nvSpPr>
          <p:cNvPr id="3" name="Text Placeholder 2">
            <a:extLst>
              <a:ext uri="{FF2B5EF4-FFF2-40B4-BE49-F238E27FC236}">
                <a16:creationId xmlns:a16="http://schemas.microsoft.com/office/drawing/2014/main" id="{6AEA3AD2-0DB7-0277-96B0-EE371646494A}"/>
              </a:ext>
            </a:extLst>
          </p:cNvPr>
          <p:cNvSpPr>
            <a:spLocks noGrp="1"/>
          </p:cNvSpPr>
          <p:nvPr>
            <p:ph type="body" idx="1"/>
          </p:nvPr>
        </p:nvSpPr>
        <p:spPr>
          <a:xfrm flipH="1">
            <a:off x="2138080" y="2502150"/>
            <a:ext cx="4520069" cy="1011892"/>
          </a:xfrm>
        </p:spPr>
        <p:txBody>
          <a:bodyPr/>
          <a:lstStyle/>
          <a:p>
            <a:r>
              <a:rPr lang="en-US" dirty="0">
                <a:latin typeface="Bahnschrift" panose="020B0502040204020203" pitchFamily="34" charset="0"/>
              </a:rPr>
              <a:t>What needs to be achieved on a technical level? </a:t>
            </a:r>
          </a:p>
          <a:p>
            <a:r>
              <a:rPr lang="en-US" dirty="0">
                <a:latin typeface="Bahnschrift" panose="020B0502040204020203" pitchFamily="34" charset="0"/>
              </a:rPr>
              <a:t>Performance and </a:t>
            </a:r>
            <a:r>
              <a:rPr lang="en-US" dirty="0" err="1">
                <a:latin typeface="Bahnschrift" panose="020B0502040204020203" pitchFamily="34" charset="0"/>
              </a:rPr>
              <a:t>Quallity</a:t>
            </a:r>
            <a:r>
              <a:rPr lang="en-US" dirty="0">
                <a:latin typeface="Bahnschrift" panose="020B0502040204020203" pitchFamily="34" charset="0"/>
              </a:rPr>
              <a:t> envisioned for customer-facing systems.</a:t>
            </a:r>
          </a:p>
        </p:txBody>
      </p:sp>
      <p:sp>
        <p:nvSpPr>
          <p:cNvPr id="4" name="Title 3">
            <a:extLst>
              <a:ext uri="{FF2B5EF4-FFF2-40B4-BE49-F238E27FC236}">
                <a16:creationId xmlns:a16="http://schemas.microsoft.com/office/drawing/2014/main" id="{77E358D5-B237-AEFE-D990-91380A0FC771}"/>
              </a:ext>
            </a:extLst>
          </p:cNvPr>
          <p:cNvSpPr>
            <a:spLocks noGrp="1"/>
          </p:cNvSpPr>
          <p:nvPr>
            <p:ph type="title" idx="2"/>
          </p:nvPr>
        </p:nvSpPr>
        <p:spPr/>
        <p:txBody>
          <a:bodyPr/>
          <a:lstStyle/>
          <a:p>
            <a:r>
              <a:rPr lang="en-US"/>
              <a:t>03</a:t>
            </a:r>
          </a:p>
        </p:txBody>
      </p:sp>
      <p:cxnSp>
        <p:nvCxnSpPr>
          <p:cNvPr id="5" name="Straight Connector 4">
            <a:extLst>
              <a:ext uri="{FF2B5EF4-FFF2-40B4-BE49-F238E27FC236}">
                <a16:creationId xmlns:a16="http://schemas.microsoft.com/office/drawing/2014/main" id="{9443FE6F-B263-F8E9-A794-3E4FE8FEC385}"/>
              </a:ext>
            </a:extLst>
          </p:cNvPr>
          <p:cNvCxnSpPr>
            <a:cxnSpLocks/>
          </p:cNvCxnSpPr>
          <p:nvPr/>
        </p:nvCxnSpPr>
        <p:spPr>
          <a:xfrm>
            <a:off x="2070847" y="2502150"/>
            <a:ext cx="436357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14C28EE9-80D7-9239-79D8-013EA2AAD6E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6889" r="92484">
                        <a14:foregroundMark x1="32985" y1="47857" x2="83507" y2="47143"/>
                        <a14:foregroundMark x1="83507" y1="47143" x2="92693" y2="52143"/>
                        <a14:foregroundMark x1="11900" y1="47857" x2="11900" y2="47857"/>
                        <a14:foregroundMark x1="6889" y1="28571" x2="21503" y2="40000"/>
                        <a14:foregroundMark x1="6889" y1="34286" x2="10856" y2="50000"/>
                        <a14:foregroundMark x1="13570" y1="71429" x2="14196" y2="63571"/>
                        <a14:foregroundMark x1="13570" y1="63571" x2="14823" y2="73571"/>
                      </a14:backgroundRemoval>
                    </a14:imgEffect>
                  </a14:imgLayer>
                </a14:imgProps>
              </a:ext>
            </a:extLst>
          </a:blip>
          <a:stretch>
            <a:fillRect/>
          </a:stretch>
        </p:blipFill>
        <p:spPr>
          <a:xfrm>
            <a:off x="7960659" y="-11665"/>
            <a:ext cx="1183341" cy="345862"/>
          </a:xfrm>
          <a:prstGeom prst="rect">
            <a:avLst/>
          </a:prstGeom>
        </p:spPr>
      </p:pic>
      <p:sp>
        <p:nvSpPr>
          <p:cNvPr id="9" name="TextBox 8">
            <a:extLst>
              <a:ext uri="{FF2B5EF4-FFF2-40B4-BE49-F238E27FC236}">
                <a16:creationId xmlns:a16="http://schemas.microsoft.com/office/drawing/2014/main" id="{E6BABE1E-3836-113B-A529-C3CAA1A389A7}"/>
              </a:ext>
            </a:extLst>
          </p:cNvPr>
          <p:cNvSpPr txBox="1"/>
          <p:nvPr/>
        </p:nvSpPr>
        <p:spPr>
          <a:xfrm>
            <a:off x="8789264" y="4835723"/>
            <a:ext cx="354736" cy="307777"/>
          </a:xfrm>
          <a:prstGeom prst="rect">
            <a:avLst/>
          </a:prstGeom>
          <a:noFill/>
        </p:spPr>
        <p:txBody>
          <a:bodyPr wrap="square" rtlCol="0">
            <a:spAutoFit/>
          </a:bodyPr>
          <a:lstStyle/>
          <a:p>
            <a:pPr algn="r"/>
            <a:r>
              <a:rPr lang="en-US" b="1">
                <a:solidFill>
                  <a:schemeClr val="bg1"/>
                </a:solidFill>
                <a:latin typeface="Bahnschrift" panose="020B0502040204020203" pitchFamily="34" charset="0"/>
              </a:rPr>
              <a:t>3</a:t>
            </a:r>
          </a:p>
        </p:txBody>
      </p:sp>
    </p:spTree>
    <p:extLst>
      <p:ext uri="{BB962C8B-B14F-4D97-AF65-F5344CB8AC3E}">
        <p14:creationId xmlns:p14="http://schemas.microsoft.com/office/powerpoint/2010/main" val="21961234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Edge Computing Company Profile by Slidesgo">
  <a:themeElements>
    <a:clrScheme name="Simple Light">
      <a:dk1>
        <a:srgbClr val="000000"/>
      </a:dk1>
      <a:lt1>
        <a:srgbClr val="FFFFFF"/>
      </a:lt1>
      <a:dk2>
        <a:srgbClr val="272727"/>
      </a:dk2>
      <a:lt2>
        <a:srgbClr val="EC2519"/>
      </a:lt2>
      <a:accent1>
        <a:srgbClr val="FF7300"/>
      </a:accent1>
      <a:accent2>
        <a:srgbClr val="43C277"/>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FF0101"/>
          </a:solidFill>
        </a:ln>
        <a:effectLst>
          <a:glow rad="101600">
            <a:srgbClr val="FF0000">
              <a:alpha val="60000"/>
            </a:srgbClr>
          </a:glow>
        </a:effectLst>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AC76C72F1194C4B9A1B9D0BCDC2D4BE" ma:contentTypeVersion="15" ma:contentTypeDescription="Een nieuw document maken." ma:contentTypeScope="" ma:versionID="9a268148a113b460d0af2c14b380eece">
  <xsd:schema xmlns:xsd="http://www.w3.org/2001/XMLSchema" xmlns:xs="http://www.w3.org/2001/XMLSchema" xmlns:p="http://schemas.microsoft.com/office/2006/metadata/properties" xmlns:ns3="20c96249-a028-49e0-94c2-440b7eb60ae2" xmlns:ns4="b6469c44-1c5b-4039-aa70-5c83f7412c02" targetNamespace="http://schemas.microsoft.com/office/2006/metadata/properties" ma:root="true" ma:fieldsID="3ad6eaac85771ca961e2217a95369fd0" ns3:_="" ns4:_="">
    <xsd:import namespace="20c96249-a028-49e0-94c2-440b7eb60ae2"/>
    <xsd:import namespace="b6469c44-1c5b-4039-aa70-5c83f7412c02"/>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AutoTags" minOccurs="0"/>
                <xsd:element ref="ns3:MediaServiceOCR" minOccurs="0"/>
                <xsd:element ref="ns3:MediaServiceGenerationTime" minOccurs="0"/>
                <xsd:element ref="ns3:MediaServiceEventHashCode" minOccurs="0"/>
                <xsd:element ref="ns3:MediaServiceObjectDetectorVersions" minOccurs="0"/>
                <xsd:element ref="ns3:MediaServiceDateTaken" minOccurs="0"/>
                <xsd:element ref="ns3:MediaServiceSystemTags" minOccurs="0"/>
                <xsd:element ref="ns3:MediaLengthInSecond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c96249-a028-49e0-94c2-440b7eb60a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LengthInSeconds" ma:index="21" nillable="true" ma:displayName="MediaLengthInSeconds" ma:hidden="true" ma:internalName="MediaLengthInSeconds" ma:readOnly="true">
      <xsd:simpleType>
        <xsd:restriction base="dms:Unknown"/>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6469c44-1c5b-4039-aa70-5c83f7412c02"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element name="SharingHintHash" ma:index="12" nillable="true" ma:displayName="Hint-hash dele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20c96249-a028-49e0-94c2-440b7eb60ae2" xsi:nil="true"/>
  </documentManagement>
</p:properties>
</file>

<file path=customXml/itemProps1.xml><?xml version="1.0" encoding="utf-8"?>
<ds:datastoreItem xmlns:ds="http://schemas.openxmlformats.org/officeDocument/2006/customXml" ds:itemID="{6B1BE213-C2FB-436F-99CD-5768BE19A6F8}">
  <ds:schemaRefs>
    <ds:schemaRef ds:uri="20c96249-a028-49e0-94c2-440b7eb60ae2"/>
    <ds:schemaRef ds:uri="b6469c44-1c5b-4039-aa70-5c83f7412c0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C4AE9A9-098A-4BCC-B4BA-FA8A5BDCA07E}">
  <ds:schemaRefs>
    <ds:schemaRef ds:uri="http://schemas.microsoft.com/sharepoint/v3/contenttype/forms"/>
  </ds:schemaRefs>
</ds:datastoreItem>
</file>

<file path=customXml/itemProps3.xml><?xml version="1.0" encoding="utf-8"?>
<ds:datastoreItem xmlns:ds="http://schemas.openxmlformats.org/officeDocument/2006/customXml" ds:itemID="{63D3C2F1-C32E-4DC8-8FCF-E8065F56EE7E}">
  <ds:schemaRefs>
    <ds:schemaRef ds:uri="20c96249-a028-49e0-94c2-440b7eb60ae2"/>
    <ds:schemaRef ds:uri="http://schemas.openxmlformats.org/package/2006/metadata/core-properties"/>
    <ds:schemaRef ds:uri="http://purl.org/dc/elements/1.1/"/>
    <ds:schemaRef ds:uri="http://schemas.microsoft.com/office/2006/documentManagement/types"/>
    <ds:schemaRef ds:uri="http://schemas.microsoft.com/office/2006/metadata/properties"/>
    <ds:schemaRef ds:uri="http://purl.org/dc/terms/"/>
    <ds:schemaRef ds:uri="http://schemas.microsoft.com/office/infopath/2007/PartnerControls"/>
    <ds:schemaRef ds:uri="b6469c44-1c5b-4039-aa70-5c83f7412c0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42</TotalTime>
  <Words>346</Words>
  <Application>Microsoft Office PowerPoint</Application>
  <PresentationFormat>On-screen Show (16:9)</PresentationFormat>
  <Paragraphs>58</Paragraphs>
  <Slides>10</Slides>
  <Notes>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Patrick Hand</vt:lpstr>
      <vt:lpstr>Arial</vt:lpstr>
      <vt:lpstr>Roboto</vt:lpstr>
      <vt:lpstr>Bahnschrift</vt:lpstr>
      <vt:lpstr>Bebas Neue</vt:lpstr>
      <vt:lpstr>Edge Computing Company Profile by Slidesgo</vt:lpstr>
      <vt:lpstr>PowerPoint Presentation</vt:lpstr>
      <vt:lpstr>Table of contents</vt:lpstr>
      <vt:lpstr>introduction</vt:lpstr>
      <vt:lpstr>Introduction</vt:lpstr>
      <vt:lpstr>PowerPoint Presentation</vt:lpstr>
      <vt:lpstr>PowerPoint Presentation</vt:lpstr>
      <vt:lpstr>Challenges Expected</vt:lpstr>
      <vt:lpstr>Risks – internet banking</vt:lpstr>
      <vt:lpstr>FR’s &amp; NFR’s</vt:lpstr>
      <vt:lpstr>Functional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DELIVERY</dc:title>
  <dc:creator>Mario Constantin</dc:creator>
  <cp:lastModifiedBy>Bălan,Mihai-Stefan M.Ş.</cp:lastModifiedBy>
  <cp:revision>11</cp:revision>
  <dcterms:modified xsi:type="dcterms:W3CDTF">2025-02-12T15:21:50Z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0x0101000AC76C72F1194C4B9A1B9D0BCDC2D4BE</vt:lpwstr>
  </property>
</Properties>
</file>