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385E-A75E-A43C-8901-ED233F118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00F05-F9D3-510B-CBF1-8BF81DD76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FD50F-F67E-60A5-A7BF-661E46EB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23BF-53C8-3843-87A7-73C53A3D18C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3498-44E4-BCD0-0816-686125A1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C986D-CC04-E2A6-7AA1-3B897D1A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917F-05A1-D541-AB67-24EFC8FC8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4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2944-C44B-4B75-04A3-FE7685F8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5CF48-2AB7-3B6C-25B8-093517A5C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834DE-7BE1-0D06-2797-3D18607A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23BF-53C8-3843-87A7-73C53A3D18C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B071C-C371-D28A-B1E6-CFEAED35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86CAF-240B-D5FD-C0F3-47E56AE2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917F-05A1-D541-AB67-24EFC8FC8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2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BD33E-7C92-B14F-5AFC-9E48EDC2B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3BACB-0F6D-56DA-BBAE-DAD752AB0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78DB2-C064-17B6-4130-D3048A4A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23BF-53C8-3843-87A7-73C53A3D18C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953D4-9B2E-64E8-B20A-CF003298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F8BC1-AB4E-1015-978F-5BA11C8C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917F-05A1-D541-AB67-24EFC8FC8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5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5D1E-B94C-A8CF-2749-1AA312F9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2F17E-3C74-1049-C8CC-9902E62E1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9DFD5-AD24-39E3-F949-B74E25A9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23BF-53C8-3843-87A7-73C53A3D18C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A7984-8CBB-DB21-8737-65847EA13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C8C62-D1A2-DFC8-E09C-C4B35F67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917F-05A1-D541-AB67-24EFC8FC8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6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B5D5-3146-6E90-5F60-2ACA58D5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454F0-D829-4F2A-3F52-E6FB209B2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1735E-1DCD-C38C-96D1-CB806747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23BF-53C8-3843-87A7-73C53A3D18C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F5BC1-56DF-A91D-5CA0-A1BAC93C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FE90B-C454-1074-9653-C7BECF64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917F-05A1-D541-AB67-24EFC8FC8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7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891F-4242-94FE-DD05-B4577817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67E36-C8F8-EA51-1DCE-B838A2809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8FE6B-B399-760C-189C-358CD97F4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8CFC2-6732-7AC9-92D1-42A60D74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23BF-53C8-3843-87A7-73C53A3D18C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EA366-A957-9A74-45C0-E3AFA165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77B44-D2FD-41B3-D02C-53ACACD5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917F-05A1-D541-AB67-24EFC8FC8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2650-9B1C-F8A8-CE71-BDC83C53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3790B-E72B-3B5E-B65B-66085E2D1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967DF-D2E4-4161-4BFD-6F0479B22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4A942-CCE1-4D99-DD8C-A2B5B227A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D2E9F-496C-920E-D079-C8F8ED8F2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D71C12-7D69-52B2-4982-9C8E2526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23BF-53C8-3843-87A7-73C53A3D18C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35BB6-7396-B694-1873-4D4A7076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AD9A5-1B27-150D-B812-86BF6FBB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917F-05A1-D541-AB67-24EFC8FC8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3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3361-88F8-B4B5-D4B5-565B7D84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A82B3-A19A-39C2-3453-0A9BC33E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23BF-53C8-3843-87A7-73C53A3D18C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57784F-1727-97CD-C595-33495E9C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B169C0-E8EC-369C-1133-15BF98A9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917F-05A1-D541-AB67-24EFC8FC8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4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C2D672-123C-5B10-5D9F-E6DDE09D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23BF-53C8-3843-87A7-73C53A3D18C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AC69C-65BA-F954-543F-E568C8055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4414D-D063-076D-9EE2-FD059E81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917F-05A1-D541-AB67-24EFC8FC8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1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7CA1-E648-5708-222B-11A6E99A0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0C31D-BB38-E579-99A5-8554B2070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40885-4262-300A-3744-A420F3A28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A9833-BB8E-A508-1295-2CDAF90F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23BF-53C8-3843-87A7-73C53A3D18C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122CA-6D60-19D2-CD02-48890375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BE56D-0BF2-67BB-62B0-FBBDF769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917F-05A1-D541-AB67-24EFC8FC8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5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A57B-257E-6780-C579-F4CF6475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B1413-9879-C8AF-57CA-31EE14161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56FB2-6AE9-76A3-484F-0828D3ED2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7EB28-47F0-E778-2754-22415D15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23BF-53C8-3843-87A7-73C53A3D18C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BC8F1-5D52-2E17-D04A-A4491421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E42B6-2265-0860-E5C9-30E9E153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917F-05A1-D541-AB67-24EFC8FC8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8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4DA66-4173-0F47-6BBA-0B73C1B5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3B0E1-CB37-7C2F-638A-35EE7DA88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68AC9-CD03-C878-C175-C48A992CF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FD23BF-53C8-3843-87A7-73C53A3D18C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0DDDE-636F-D84E-053B-604D6A96F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F32DB-4CE6-13E4-5930-4E447CC72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62917F-05A1-D541-AB67-24EFC8FC8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8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11CA3-DF33-92FE-12B3-246F13FD9B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89FCB-13BB-341F-D19B-710640367B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BC0DD-1C01-5B55-59D4-F2BDA3D60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448"/>
            <a:ext cx="12192000" cy="687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63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EEA6-DD37-1917-304B-81EBD3C9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F8E9B1-FC64-F278-61ED-DB1F34692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5898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BEC3-6BC3-1BC0-33D3-19E23CB5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5BDC15-9EDD-6756-B31E-F2D9BF4E3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3796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C8EA-A536-F52C-0E78-14727957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83C0BE-B747-C511-5A8C-7C86F67B2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66986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32FE-B8A2-252C-0173-CA9995DE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B299C5-411C-99E4-CB76-F6CD945FA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426076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D5FF-0FB1-B2C5-6992-9E933AAF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3CDD69-A0F0-B37E-A1AB-111BA1A15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7779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EABC-FC99-08CC-6B3D-D3948202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760351-9053-2D79-255D-A15609332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3812"/>
            <a:ext cx="12192000" cy="6967384"/>
          </a:xfrm>
        </p:spPr>
      </p:pic>
    </p:spTree>
    <p:extLst>
      <p:ext uri="{BB962C8B-B14F-4D97-AF65-F5344CB8AC3E}">
        <p14:creationId xmlns:p14="http://schemas.microsoft.com/office/powerpoint/2010/main" val="270322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C36D-CFB4-F736-ECCA-FECE172CD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A8C213-58B3-48D8-EF37-2E51543B2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783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1F57-4C32-A554-C9D6-1BB8CA40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FB7A38-AA9D-2EE4-5CA2-2ABE490AE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54017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939D-9A71-3CC4-0F26-DEE940AA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0B4833-3A8E-5A9E-AF50-878F02F0A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5797"/>
          </a:xfrm>
        </p:spPr>
      </p:pic>
    </p:spTree>
    <p:extLst>
      <p:ext uri="{BB962C8B-B14F-4D97-AF65-F5344CB8AC3E}">
        <p14:creationId xmlns:p14="http://schemas.microsoft.com/office/powerpoint/2010/main" val="257157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balanagaraj2705@gmail.com</dc:creator>
  <cp:lastModifiedBy>balanagaraj2705@gmail.com</cp:lastModifiedBy>
  <cp:revision>1</cp:revision>
  <dcterms:created xsi:type="dcterms:W3CDTF">2024-04-08T06:31:38Z</dcterms:created>
  <dcterms:modified xsi:type="dcterms:W3CDTF">2024-04-08T06:37:05Z</dcterms:modified>
</cp:coreProperties>
</file>