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74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70" r:id="rId12"/>
    <p:sldId id="263" r:id="rId13"/>
    <p:sldId id="266" r:id="rId14"/>
    <p:sldId id="267" r:id="rId15"/>
    <p:sldId id="268" r:id="rId16"/>
    <p:sldId id="269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CEA9-1D61-889A-DE40-0BF459C01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281EE-17FC-1117-31D7-B53CF4C43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11711-DE02-7577-AF48-4C7EC7ED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8130-EE0C-420E-851D-817565D5E47B}" type="datetimeFigureOut">
              <a:rPr lang="en-PH" smtClean="0"/>
              <a:t>08/03/2024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DE3E6-3C33-86AD-3830-45A5ED68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BA9A9-5FC4-1CA5-F414-78A844BB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F843-1A47-4907-84FC-CFFD7CEFF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953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F5D0-DA91-1E61-548A-69F65201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997D2-8291-0E69-0F16-B8104BCC2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A2022-ADB3-8E16-4428-BE7520D3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8130-EE0C-420E-851D-817565D5E47B}" type="datetimeFigureOut">
              <a:rPr lang="en-PH" smtClean="0"/>
              <a:t>08/03/2024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F21B7-95D5-F2E3-30AD-262AD52E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36BB3-B095-275B-8318-EFD3594F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F843-1A47-4907-84FC-CFFD7CEFF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137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9CEBF-C987-F2F7-85B3-056573E6C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68C51-30CF-B3D6-B290-00DD63854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387D9-F968-8457-FDD0-5F67D972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8130-EE0C-420E-851D-817565D5E47B}" type="datetimeFigureOut">
              <a:rPr lang="en-PH" smtClean="0"/>
              <a:t>08/03/2024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2911-CD77-E750-EDE3-CE73DEB6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8A136-A39B-7C67-2C44-DDB53AAE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F843-1A47-4907-84FC-CFFD7CEFF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292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BC6A-0BB3-DD09-AC9D-6D874C7E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2A02-8B0E-D64E-8E58-B91B00EB9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F771F-6E63-A28B-2F1A-175C7FE8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8130-EE0C-420E-851D-817565D5E47B}" type="datetimeFigureOut">
              <a:rPr lang="en-PH" smtClean="0"/>
              <a:t>08/03/2024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1BAF2-7ED9-7821-4263-1E478420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2C7BA-6DD2-9BB0-9FF7-CE99CBF7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F843-1A47-4907-84FC-CFFD7CEFF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850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2F6B-89BE-7E74-0FB8-7762173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66C42-79EC-02ED-8C6C-B90BEF59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FB869-281B-2336-6B2D-6A4EF484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8130-EE0C-420E-851D-817565D5E47B}" type="datetimeFigureOut">
              <a:rPr lang="en-PH" smtClean="0"/>
              <a:t>08/03/2024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8CD7C-AF3B-8FB8-9A87-E554E01D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22DE-C63B-E0A8-115C-18390AF0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F843-1A47-4907-84FC-CFFD7CEFF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07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EE54-48DD-44C0-46A8-1EB7D521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AEA54-DF8A-2C0F-6E55-1D425A66D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0BB85-3CEB-C294-5968-7986778F3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F6143-6692-3639-594D-EB0F1CBC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8130-EE0C-420E-851D-817565D5E47B}" type="datetimeFigureOut">
              <a:rPr lang="en-PH" smtClean="0"/>
              <a:t>08/03/2024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70584-D73A-C04C-2F34-DD9EC38C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FAEE0-2E04-03C7-AF2F-5D95EAE7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F843-1A47-4907-84FC-CFFD7CEFF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138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14BC-2961-B5FF-1A1A-50CEBAA7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B4E2B-1304-6C13-704B-F958D261D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76E0F-BD65-E2EE-F80D-6DAC8866B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C5101-7E5B-8BE4-8AE8-4FE9FABEA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0D0B1-148A-AC43-EC3B-83C9DCED1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F9F8C-D34B-2A08-A4A9-B582F2A9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8130-EE0C-420E-851D-817565D5E47B}" type="datetimeFigureOut">
              <a:rPr lang="en-PH" smtClean="0"/>
              <a:t>08/03/2024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781B7-A378-C87F-42AD-CF93B7DE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A65DC-8FF9-4444-3D80-80962A40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F843-1A47-4907-84FC-CFFD7CEFF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98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5676-1E87-EAED-DB79-88882B96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473D2-2F26-909C-7D18-5628FFE3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8130-EE0C-420E-851D-817565D5E47B}" type="datetimeFigureOut">
              <a:rPr lang="en-PH" smtClean="0"/>
              <a:t>08/03/2024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E6851-CB7F-1094-B22B-B4119D62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DB4CD-1235-1E92-C520-89C35CC3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F843-1A47-4907-84FC-CFFD7CEFF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297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52669-4FF6-CF51-8E68-0E04983F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8130-EE0C-420E-851D-817565D5E47B}" type="datetimeFigureOut">
              <a:rPr lang="en-PH" smtClean="0"/>
              <a:t>08/03/2024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407E-2A0B-AF4B-5232-441FEDC9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C5173-402D-EA17-CB58-5DAA916E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F843-1A47-4907-84FC-CFFD7CEFF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255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BB06-28C5-50D5-4555-1535C611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2372-38A9-8F10-567E-2391FE133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561BF-89DC-2FF0-6E51-4B2AA2D13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F488A-42AA-5DBA-3622-021F215A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8130-EE0C-420E-851D-817565D5E47B}" type="datetimeFigureOut">
              <a:rPr lang="en-PH" smtClean="0"/>
              <a:t>08/03/2024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580A6-6E54-9B18-D7F2-4249D1A3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302E4-8EA2-A041-60C8-130F2E2F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F843-1A47-4907-84FC-CFFD7CEFF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288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4B5-F7C8-A367-7444-81632C09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AB4FD-D98B-02DE-891C-5F555D0D1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C7976-BE26-4F8C-D8B9-0661861BC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DEF98-720B-7085-81F5-DD74BE3D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18130-EE0C-420E-851D-817565D5E47B}" type="datetimeFigureOut">
              <a:rPr lang="en-PH" smtClean="0"/>
              <a:t>08/03/2024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0DD80-2D61-090B-EB45-91638D5E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BC0FB-5850-3AE2-21FE-88C617DC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F843-1A47-4907-84FC-CFFD7CEFF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917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98617-5649-E8D8-DB9C-A6B921C6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29C9B-F3D4-E7B9-1AFF-CD37637C8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44490-453B-EBBC-2E53-8B61E330E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18130-EE0C-420E-851D-817565D5E47B}" type="datetimeFigureOut">
              <a:rPr lang="en-PH" smtClean="0"/>
              <a:t>08/03/2024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006FF-8683-FD75-902E-0EADF999F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EFCB-8D25-359E-35AE-D812EBC19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F843-1A47-4907-84FC-CFFD7CEFF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268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B9E55B-51E2-5AF2-3942-9FAAAC54C325}"/>
              </a:ext>
            </a:extLst>
          </p:cNvPr>
          <p:cNvSpPr txBox="1"/>
          <p:nvPr/>
        </p:nvSpPr>
        <p:spPr>
          <a:xfrm>
            <a:off x="4555078" y="2828835"/>
            <a:ext cx="30818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7200" b="1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1330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C461BF-0F35-BFBC-5872-07E9B2B194D6}"/>
              </a:ext>
            </a:extLst>
          </p:cNvPr>
          <p:cNvSpPr txBox="1"/>
          <p:nvPr/>
        </p:nvSpPr>
        <p:spPr>
          <a:xfrm>
            <a:off x="3857483" y="2828835"/>
            <a:ext cx="44770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7200" b="1" dirty="0"/>
              <a:t>REGISTRAR</a:t>
            </a:r>
          </a:p>
        </p:txBody>
      </p:sp>
    </p:spTree>
    <p:extLst>
      <p:ext uri="{BB962C8B-B14F-4D97-AF65-F5344CB8AC3E}">
        <p14:creationId xmlns:p14="http://schemas.microsoft.com/office/powerpoint/2010/main" val="57077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86D69C-BF61-4F1C-C188-844C380CE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75"/>
            <a:ext cx="12192000" cy="67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2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32678C-DA1F-24A2-2E08-2885D14E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67" y="0"/>
            <a:ext cx="11690430" cy="687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19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50A52B-BA00-4CD7-4604-2B10FE4A0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8" y="0"/>
            <a:ext cx="11665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15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8E593C-519F-C50E-116C-9CC893BB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2" y="0"/>
            <a:ext cx="11668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99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2FBAB3-6DD9-2EFB-7B54-AB3866D5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22" y="0"/>
            <a:ext cx="11748304" cy="686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30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B6789-03EE-8FE3-C95D-6EC75D879358}"/>
              </a:ext>
            </a:extLst>
          </p:cNvPr>
          <p:cNvSpPr txBox="1"/>
          <p:nvPr/>
        </p:nvSpPr>
        <p:spPr>
          <a:xfrm>
            <a:off x="4257182" y="2828835"/>
            <a:ext cx="36776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7200" b="1" dirty="0"/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3783792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33BB01-D6D6-FEF1-C89B-1F8F823C9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69" y="0"/>
            <a:ext cx="11677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9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753D28-6749-9ADD-3EC2-43E3D688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3" y="0"/>
            <a:ext cx="11675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41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47DEBD-C8E8-4D0D-CE65-83444D899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5" y="0"/>
            <a:ext cx="11671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9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50DBEF-521A-E795-18F0-F598DA11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75"/>
            <a:ext cx="12192000" cy="67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A42679-A298-05ED-762A-40FB7150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38" y="1250103"/>
            <a:ext cx="7442524" cy="435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0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E50F88-872B-FBA2-3D88-3D2C84C7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6" y="0"/>
            <a:ext cx="11667281" cy="687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7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19E0E7-F596-F7C2-530F-01365048B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4" y="0"/>
            <a:ext cx="11625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7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10A025-269C-A2CD-F90A-20BD41CBA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4" y="0"/>
            <a:ext cx="11662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9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72C755-5803-12BD-0075-CFE3745B8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2" y="0"/>
            <a:ext cx="11678856" cy="688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4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6A10F9-7342-6B87-7671-DA8020050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9" y="0"/>
            <a:ext cx="11655706" cy="68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9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C15578-F5A1-C8F9-0D71-5E531CE0E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5" y="0"/>
            <a:ext cx="11646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4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deguzman</dc:creator>
  <cp:lastModifiedBy>joseph deguzman</cp:lastModifiedBy>
  <cp:revision>1</cp:revision>
  <dcterms:created xsi:type="dcterms:W3CDTF">2024-03-08T14:23:41Z</dcterms:created>
  <dcterms:modified xsi:type="dcterms:W3CDTF">2024-03-08T14:23:41Z</dcterms:modified>
</cp:coreProperties>
</file>