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priya" userId="e166d5cd093e21f0" providerId="LiveId" clId="{2F6AE582-2E2D-4ADF-BCE7-5FB4CE140E9B}"/>
    <pc:docChg chg="undo custSel modSld">
      <pc:chgData name="Sanjay priya" userId="e166d5cd093e21f0" providerId="LiveId" clId="{2F6AE582-2E2D-4ADF-BCE7-5FB4CE140E9B}" dt="2024-08-29T15:36:44.281" v="17"/>
      <pc:docMkLst>
        <pc:docMk/>
      </pc:docMkLst>
      <pc:sldChg chg="modSp mod">
        <pc:chgData name="Sanjay priya" userId="e166d5cd093e21f0" providerId="LiveId" clId="{2F6AE582-2E2D-4ADF-BCE7-5FB4CE140E9B}" dt="2024-08-29T15:36:44.281" v="17"/>
        <pc:sldMkLst>
          <pc:docMk/>
          <pc:sldMk cId="1289338391" sldId="256"/>
        </pc:sldMkLst>
        <pc:spChg chg="mod">
          <ac:chgData name="Sanjay priya" userId="e166d5cd093e21f0" providerId="LiveId" clId="{2F6AE582-2E2D-4ADF-BCE7-5FB4CE140E9B}" dt="2024-08-29T15:36:44.281" v="17"/>
          <ac:spMkLst>
            <pc:docMk/>
            <pc:sldMk cId="1289338391" sldId="256"/>
            <ac:spMk id="3" creationId="{A7D09B02-675B-4797-04C5-CF1235CBDA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0068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7458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4053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3197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49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2822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74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2529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79495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6325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4130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9953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640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6085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18450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04226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01083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46C7A4-63B4-4378-ADE8-2D56D7543F14}" type="datetimeFigureOut">
              <a:rPr lang="en-IN" smtClean="0"/>
              <a:t>29-08-2024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9592801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1964267" y="371301"/>
            <a:ext cx="7766936" cy="1646302"/>
          </a:xfrm>
        </p:spPr>
        <p:txBody>
          <a:bodyPr>
            <a:normAutofit fontScale="90000"/>
          </a:bodyPr>
          <a:lstStyle/>
          <a:p>
            <a:r>
              <a:rPr lang="en-IN" dirty="0"/>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1142985" y="2342346"/>
            <a:ext cx="9001462" cy="2866292"/>
          </a:xfrm>
        </p:spPr>
        <p:txBody>
          <a:bodyPr>
            <a:normAutofit/>
          </a:bodyPr>
          <a:lstStyle/>
          <a:p>
            <a:pPr algn="just"/>
            <a:r>
              <a:rPr lang="en-IN" sz="2400" b="1" dirty="0">
                <a:solidFill>
                  <a:schemeClr val="tx1"/>
                </a:solidFill>
              </a:rPr>
              <a:t>STUDENT NAME</a:t>
            </a:r>
            <a:r>
              <a:rPr lang="en-IN" sz="2400" dirty="0"/>
              <a:t>:  BALAPRIYA C</a:t>
            </a:r>
          </a:p>
          <a:p>
            <a:pPr algn="just"/>
            <a:r>
              <a:rPr lang="en-IN" sz="2400" b="1" dirty="0">
                <a:solidFill>
                  <a:schemeClr val="tx1"/>
                </a:solidFill>
              </a:rPr>
              <a:t>REGISTER NO</a:t>
            </a:r>
            <a:r>
              <a:rPr lang="en-IN" sz="2400" dirty="0"/>
              <a:t>:312208919</a:t>
            </a:r>
          </a:p>
          <a:p>
            <a:pPr algn="just"/>
            <a:r>
              <a:rPr lang="en-IN" sz="2400" b="1" dirty="0">
                <a:solidFill>
                  <a:schemeClr val="tx1"/>
                </a:solidFill>
              </a:rPr>
              <a:t>NAAN MUDHALVAN ID</a:t>
            </a:r>
            <a:r>
              <a:rPr lang="en-IN" sz="2400"/>
              <a:t>: 8086FD028C172E59B11415EC8A0F8DBB</a:t>
            </a:r>
            <a:endParaRPr lang="en-IN" sz="2400" dirty="0"/>
          </a:p>
          <a:p>
            <a:pPr algn="just"/>
            <a:r>
              <a:rPr lang="en-IN" sz="2400" b="1" dirty="0">
                <a:solidFill>
                  <a:schemeClr val="tx1"/>
                </a:solidFill>
              </a:rPr>
              <a:t>DEPARTMENT</a:t>
            </a:r>
            <a:r>
              <a:rPr lang="en-IN" sz="2400" dirty="0"/>
              <a:t>: </a:t>
            </a:r>
            <a:r>
              <a:rPr lang="en-IN" sz="2400" dirty="0" err="1"/>
              <a:t>B.Com</a:t>
            </a:r>
            <a:r>
              <a:rPr lang="en-IN" sz="2400" dirty="0"/>
              <a:t> General</a:t>
            </a:r>
          </a:p>
          <a:p>
            <a:pPr algn="just"/>
            <a:r>
              <a:rPr lang="en-IN" sz="2400" b="1" dirty="0">
                <a:solidFill>
                  <a:schemeClr val="tx1"/>
                </a:solidFill>
              </a:rPr>
              <a:t>COLLEGE</a:t>
            </a:r>
            <a:r>
              <a:rPr lang="en-IN" sz="2400" dirty="0"/>
              <a:t>:  CTTE college for women</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37652" y="691529"/>
            <a:ext cx="11286986"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5" name="Content Placeholder 4">
            <a:extLst>
              <a:ext uri="{FF2B5EF4-FFF2-40B4-BE49-F238E27FC236}">
                <a16:creationId xmlns:a16="http://schemas.microsoft.com/office/drawing/2014/main" id="{26AE9197-242C-8E06-1D9A-80282C6C5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997" y="2160588"/>
            <a:ext cx="5266043" cy="3881437"/>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5" name="Content Placeholder 4">
            <a:extLst>
              <a:ext uri="{FF2B5EF4-FFF2-40B4-BE49-F238E27FC236}">
                <a16:creationId xmlns:a16="http://schemas.microsoft.com/office/drawing/2014/main" id="{FE8487B1-9EC9-1676-A70D-C1C1AC0A0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935" y="2160588"/>
            <a:ext cx="5622168" cy="38814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pic>
        <p:nvPicPr>
          <p:cNvPr id="4" name="Picture 3">
            <a:extLst>
              <a:ext uri="{FF2B5EF4-FFF2-40B4-BE49-F238E27FC236}">
                <a16:creationId xmlns:a16="http://schemas.microsoft.com/office/drawing/2014/main" id="{F31E4654-CE15-8293-E0C4-958B9CA15C59}"/>
              </a:ext>
            </a:extLst>
          </p:cNvPr>
          <p:cNvPicPr>
            <a:picLocks noChangeAspect="1"/>
          </p:cNvPicPr>
          <p:nvPr/>
        </p:nvPicPr>
        <p:blipFill>
          <a:blip r:embed="rId2"/>
          <a:stretch>
            <a:fillRect/>
          </a:stretch>
        </p:blipFill>
        <p:spPr>
          <a:xfrm>
            <a:off x="4888524" y="3577737"/>
            <a:ext cx="4372708" cy="2459648"/>
          </a:xfrm>
          <a:prstGeom prst="rect">
            <a:avLst/>
          </a:prstGeom>
        </p:spPr>
      </p:pic>
    </p:spTree>
    <p:extLst>
      <p:ext uri="{BB962C8B-B14F-4D97-AF65-F5344CB8AC3E}">
        <p14:creationId xmlns:p14="http://schemas.microsoft.com/office/powerpoint/2010/main" val="445632680"/>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103</TotalTime>
  <Words>408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Sanjay priya</cp:lastModifiedBy>
  <cp:revision>2</cp:revision>
  <dcterms:created xsi:type="dcterms:W3CDTF">2024-08-27T07:15:37Z</dcterms:created>
  <dcterms:modified xsi:type="dcterms:W3CDTF">2024-08-29T15:36:44Z</dcterms:modified>
</cp:coreProperties>
</file>