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94677-B5F8-4666-8BFE-72EDFDB34279}" v="75" dt="2025-07-16T06:39:41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7/19/2025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pralves.net/post/2020/01/23/dwr-an-alexa-voice-enabled-maze-solving-lego-robot.html" TargetMode="External"/><Relationship Id="rId7" Type="http://schemas.openxmlformats.org/officeDocument/2006/relationships/hyperlink" Target="http://www.flickr.com/photos/61423903@N06/7369580478/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jpg"/><Relationship Id="rId5" Type="http://schemas.openxmlformats.org/officeDocument/2006/relationships/hyperlink" Target="https://yal.cc/gamemaker-flawed-ai-path-finding/" TargetMode="Externa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hebluediamondgallery.com/wooden-tile/t/thank-you.html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indergartenteacherresources.com/2012/06/24/curious-george-mazes-for-kids/" TargetMode="External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3971138/python-plotting-colored-grid-based-on-valu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rp.org/journal/paperinformation.aspx?paperid=70460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46E7-D391-85B4-3849-34BEF83B6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658650"/>
          </a:xfrm>
        </p:spPr>
        <p:txBody>
          <a:bodyPr/>
          <a:lstStyle/>
          <a:p>
            <a:r>
              <a:rPr lang="en-IN" sz="6000" dirty="0"/>
              <a:t>MAZE SOLVER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C296D-A8A4-EEFC-05A7-66EA81000FC7}"/>
              </a:ext>
            </a:extLst>
          </p:cNvPr>
          <p:cNvSpPr txBox="1"/>
          <p:nvPr/>
        </p:nvSpPr>
        <p:spPr>
          <a:xfrm>
            <a:off x="6096000" y="3628103"/>
            <a:ext cx="4188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 Path Finding Algorithm Project</a:t>
            </a:r>
          </a:p>
        </p:txBody>
      </p:sp>
    </p:spTree>
    <p:extLst>
      <p:ext uri="{BB962C8B-B14F-4D97-AF65-F5344CB8AC3E}">
        <p14:creationId xmlns:p14="http://schemas.microsoft.com/office/powerpoint/2010/main" val="1428069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DE677F-B4DF-6843-903C-C1190170222E}"/>
              </a:ext>
            </a:extLst>
          </p:cNvPr>
          <p:cNvSpPr txBox="1"/>
          <p:nvPr/>
        </p:nvSpPr>
        <p:spPr>
          <a:xfrm>
            <a:off x="1002891" y="889843"/>
            <a:ext cx="9733935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  <a:r>
              <a:rPr lang="en-US" sz="2000" b="1" dirty="0"/>
              <a:t>hallenges Faced During the Project</a:t>
            </a:r>
          </a:p>
          <a:p>
            <a:endParaRPr lang="en-US" b="1" dirty="0"/>
          </a:p>
          <a:p>
            <a:r>
              <a:rPr lang="en-US" b="1" dirty="0"/>
              <a:t>1. Maze Complexity</a:t>
            </a:r>
          </a:p>
          <a:p>
            <a:r>
              <a:rPr lang="en-US" dirty="0"/>
              <a:t>Designing larger or more complex mazes increased </a:t>
            </a:r>
            <a:r>
              <a:rPr lang="en-US" b="1" dirty="0"/>
              <a:t>processing time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2. Algorithm Efficiency</a:t>
            </a:r>
          </a:p>
          <a:p>
            <a:r>
              <a:rPr lang="en-US" dirty="0"/>
              <a:t>DFS gave solutions but not always </a:t>
            </a:r>
            <a:r>
              <a:rPr lang="en-US" b="1" dirty="0"/>
              <a:t>shortest paths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A* needed proper </a:t>
            </a:r>
            <a:r>
              <a:rPr lang="en-US" b="1" dirty="0"/>
              <a:t>heuristic tuning</a:t>
            </a:r>
            <a:r>
              <a:rPr lang="en-US" dirty="0"/>
              <a:t> to be optimal.</a:t>
            </a:r>
          </a:p>
          <a:p>
            <a:endParaRPr lang="en-US" dirty="0"/>
          </a:p>
          <a:p>
            <a:r>
              <a:rPr lang="en-US" b="1" dirty="0"/>
              <a:t>3. Grid Representation</a:t>
            </a:r>
          </a:p>
          <a:p>
            <a:r>
              <a:rPr lang="en-US" dirty="0"/>
              <a:t>Mapping between </a:t>
            </a:r>
            <a:r>
              <a:rPr lang="en-US" b="1" dirty="0"/>
              <a:t>2D grid cells</a:t>
            </a:r>
            <a:r>
              <a:rPr lang="en-US" dirty="0"/>
              <a:t> and algorithm logic took time.</a:t>
            </a:r>
          </a:p>
          <a:p>
            <a:endParaRPr lang="en-US" dirty="0"/>
          </a:p>
          <a:p>
            <a:r>
              <a:rPr lang="en-US" b="1" dirty="0"/>
              <a:t>4. Visualization</a:t>
            </a:r>
          </a:p>
          <a:p>
            <a:r>
              <a:rPr lang="en-US" dirty="0"/>
              <a:t>Building clear and </a:t>
            </a:r>
            <a:r>
              <a:rPr lang="en-US" b="1" dirty="0"/>
              <a:t>interactive output</a:t>
            </a:r>
            <a:r>
              <a:rPr lang="en-US" dirty="0"/>
              <a:t> to show visited nodes and paths.</a:t>
            </a:r>
          </a:p>
          <a:p>
            <a:endParaRPr lang="en-US" dirty="0"/>
          </a:p>
          <a:p>
            <a:r>
              <a:rPr lang="en-US" b="1" dirty="0"/>
              <a:t>5. Testing Edge Cases</a:t>
            </a:r>
          </a:p>
          <a:p>
            <a:r>
              <a:rPr lang="en-US" dirty="0"/>
              <a:t>Mazes with </a:t>
            </a:r>
            <a:r>
              <a:rPr lang="en-US" b="1" dirty="0"/>
              <a:t>no path</a:t>
            </a:r>
            <a:r>
              <a:rPr lang="en-US" dirty="0"/>
              <a:t> or </a:t>
            </a:r>
            <a:r>
              <a:rPr lang="en-US" b="1" dirty="0"/>
              <a:t>multiple paths</a:t>
            </a:r>
            <a:r>
              <a:rPr lang="en-US" dirty="0"/>
              <a:t> needed special handling.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597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7F6A3F-F69C-32DA-59AB-68DEF1C12AE6}"/>
              </a:ext>
            </a:extLst>
          </p:cNvPr>
          <p:cNvSpPr txBox="1"/>
          <p:nvPr/>
        </p:nvSpPr>
        <p:spPr>
          <a:xfrm>
            <a:off x="1032387" y="924232"/>
            <a:ext cx="10087897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Future Scope of Maze Solver Project</a:t>
            </a:r>
          </a:p>
          <a:p>
            <a:endParaRPr lang="en-IN" sz="2000" b="1" dirty="0"/>
          </a:p>
          <a:p>
            <a:r>
              <a:rPr lang="en-IN" b="1" dirty="0"/>
              <a:t>1. Real-Time Robot Navigation</a:t>
            </a:r>
          </a:p>
          <a:p>
            <a:r>
              <a:rPr lang="en-IN" dirty="0"/>
              <a:t>Integrate with sensors and hardware to guide </a:t>
            </a:r>
            <a:r>
              <a:rPr lang="en-IN" b="1" dirty="0"/>
              <a:t>autonomous robots</a:t>
            </a:r>
            <a:r>
              <a:rPr lang="en-IN" dirty="0"/>
              <a:t> in real environments.</a:t>
            </a:r>
          </a:p>
          <a:p>
            <a:endParaRPr lang="en-IN" dirty="0"/>
          </a:p>
          <a:p>
            <a:r>
              <a:rPr lang="en-IN" b="1" dirty="0"/>
              <a:t> 2. Game Development &amp; AI Bots</a:t>
            </a:r>
          </a:p>
          <a:p>
            <a:r>
              <a:rPr lang="en-IN" dirty="0"/>
              <a:t>Enhance maze-solving logic for </a:t>
            </a:r>
            <a:r>
              <a:rPr lang="en-IN" b="1" dirty="0"/>
              <a:t>AI agents in games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b="1" dirty="0"/>
              <a:t>3. GPS &amp; Smart Navigation</a:t>
            </a:r>
          </a:p>
          <a:p>
            <a:r>
              <a:rPr lang="en-IN" dirty="0"/>
              <a:t>Implement more advanced algorithms (like </a:t>
            </a:r>
            <a:r>
              <a:rPr lang="en-IN" b="1" dirty="0"/>
              <a:t>Dijkstra + A</a:t>
            </a:r>
            <a:r>
              <a:rPr lang="en-IN" dirty="0"/>
              <a:t>* hybrid) for </a:t>
            </a:r>
            <a:r>
              <a:rPr lang="en-IN" b="1" dirty="0"/>
              <a:t>real-world pathfinding</a:t>
            </a:r>
            <a:r>
              <a:rPr lang="en-IN" dirty="0"/>
              <a:t> in maps or GPS systems.</a:t>
            </a:r>
          </a:p>
          <a:p>
            <a:endParaRPr lang="en-IN" dirty="0"/>
          </a:p>
          <a:p>
            <a:r>
              <a:rPr lang="en-IN" b="1" dirty="0"/>
              <a:t>4. Machine Learning Integration</a:t>
            </a:r>
          </a:p>
          <a:p>
            <a:r>
              <a:rPr lang="en-IN" dirty="0"/>
              <a:t>Train ML models to </a:t>
            </a:r>
            <a:r>
              <a:rPr lang="en-IN" b="1" dirty="0"/>
              <a:t>predict best paths</a:t>
            </a:r>
            <a:r>
              <a:rPr lang="en-IN" dirty="0"/>
              <a:t> or adapt solving strategies in changing environments.</a:t>
            </a:r>
          </a:p>
          <a:p>
            <a:endParaRPr lang="en-IN" dirty="0"/>
          </a:p>
          <a:p>
            <a:r>
              <a:rPr lang="en-IN" b="1" dirty="0"/>
              <a:t>5. 3D Maze Solving</a:t>
            </a:r>
          </a:p>
          <a:p>
            <a:r>
              <a:rPr lang="en-IN" dirty="0"/>
              <a:t>Extend from 2D to </a:t>
            </a:r>
            <a:r>
              <a:rPr lang="en-IN" b="1" dirty="0"/>
              <a:t>3D environments</a:t>
            </a:r>
            <a:r>
              <a:rPr lang="en-IN" dirty="0"/>
              <a:t>, useful in </a:t>
            </a:r>
            <a:r>
              <a:rPr lang="en-IN" b="1" dirty="0"/>
              <a:t>VR</a:t>
            </a:r>
            <a:r>
              <a:rPr lang="en-IN" dirty="0"/>
              <a:t>, </a:t>
            </a:r>
            <a:r>
              <a:rPr lang="en-IN" b="1" dirty="0"/>
              <a:t>simulation games</a:t>
            </a:r>
            <a:r>
              <a:rPr lang="en-IN" dirty="0"/>
              <a:t>, and </a:t>
            </a:r>
            <a:r>
              <a:rPr lang="en-IN" b="1" dirty="0"/>
              <a:t>drone navigation</a:t>
            </a:r>
            <a:r>
              <a:rPr lang="en-IN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0516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57BCAA-A062-F2CC-B7BF-10673A0347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0877" y="1297858"/>
            <a:ext cx="4070556" cy="231058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B2F63E-9604-E61B-80FA-17A7112AF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5869858" y="1297858"/>
            <a:ext cx="4739148" cy="2310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B1A9B83-BDA6-0708-3295-A3AB345D0A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2718619" y="3824749"/>
            <a:ext cx="6523704" cy="213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26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25B7C-3F0B-F3C6-B372-C6495E87D622}"/>
              </a:ext>
            </a:extLst>
          </p:cNvPr>
          <p:cNvSpPr txBox="1"/>
          <p:nvPr/>
        </p:nvSpPr>
        <p:spPr>
          <a:xfrm>
            <a:off x="993058" y="816077"/>
            <a:ext cx="982242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Conclusion</a:t>
            </a:r>
          </a:p>
          <a:p>
            <a:endParaRPr lang="en-US" sz="2400" b="1" dirty="0"/>
          </a:p>
          <a:p>
            <a:r>
              <a:rPr lang="en-US" sz="2000" b="1" dirty="0"/>
              <a:t>Summary</a:t>
            </a:r>
          </a:p>
          <a:p>
            <a:endParaRPr lang="en-US" sz="2000" b="1" dirty="0"/>
          </a:p>
          <a:p>
            <a:r>
              <a:rPr lang="en-US" dirty="0"/>
              <a:t>Successfully developed a maze-solving application using algorithms like DFS, BFS, and A*.</a:t>
            </a:r>
          </a:p>
          <a:p>
            <a:endParaRPr lang="en-US" dirty="0"/>
          </a:p>
          <a:p>
            <a:r>
              <a:rPr lang="en-US" dirty="0"/>
              <a:t>Implemented efficient logic to find and visualize the shortest path from start to end.</a:t>
            </a:r>
          </a:p>
          <a:p>
            <a:endParaRPr lang="en-US" dirty="0"/>
          </a:p>
          <a:p>
            <a:r>
              <a:rPr lang="en-US" dirty="0"/>
              <a:t>Understood real-world use cases and challenges in pathfinding and navigation systems.</a:t>
            </a:r>
          </a:p>
          <a:p>
            <a:endParaRPr lang="en-US" dirty="0"/>
          </a:p>
          <a:p>
            <a:r>
              <a:rPr lang="en-US" sz="2000" b="1" dirty="0"/>
              <a:t>Key Learnings</a:t>
            </a:r>
          </a:p>
          <a:p>
            <a:endParaRPr lang="en-US" sz="2000" b="1" dirty="0"/>
          </a:p>
          <a:p>
            <a:r>
              <a:rPr lang="en-US" dirty="0"/>
              <a:t>Gained hands-on experience with graph traversal algorithms.</a:t>
            </a:r>
          </a:p>
          <a:p>
            <a:endParaRPr lang="en-US" dirty="0"/>
          </a:p>
          <a:p>
            <a:r>
              <a:rPr lang="en-US" dirty="0"/>
              <a:t>Improved problem-solving and logical thinking skills.</a:t>
            </a:r>
          </a:p>
          <a:p>
            <a:endParaRPr lang="en-US" dirty="0"/>
          </a:p>
          <a:p>
            <a:r>
              <a:rPr lang="en-US" dirty="0"/>
              <a:t>Learned the importance of algorithm selection based on maze size, structure, and requirements.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54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AB9522-23B6-F09F-8790-23D0C522F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0374" y="1347018"/>
            <a:ext cx="9674942" cy="400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810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02E5CD-0E28-D517-316B-55E5E57CF39C}"/>
              </a:ext>
            </a:extLst>
          </p:cNvPr>
          <p:cNvSpPr txBox="1"/>
          <p:nvPr/>
        </p:nvSpPr>
        <p:spPr>
          <a:xfrm>
            <a:off x="1214284" y="981438"/>
            <a:ext cx="35789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What is a Maze?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151010-4CBC-450F-1B4D-963C43DC448F}"/>
              </a:ext>
            </a:extLst>
          </p:cNvPr>
          <p:cNvSpPr txBox="1"/>
          <p:nvPr/>
        </p:nvSpPr>
        <p:spPr>
          <a:xfrm>
            <a:off x="1214284" y="1565439"/>
            <a:ext cx="9763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maze</a:t>
            </a:r>
            <a:r>
              <a:rPr lang="en-US" sz="2000" dirty="0"/>
              <a:t> is a complex network of interconnected paths or passages, often with </a:t>
            </a:r>
            <a:r>
              <a:rPr lang="en-US" sz="2000" b="1" dirty="0"/>
              <a:t>dead ends and only one or a few correct paths</a:t>
            </a:r>
            <a:r>
              <a:rPr lang="en-US" sz="2000" dirty="0"/>
              <a:t> leading from a starting point to a goal.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8F5A59-4310-B9BB-8986-64E2D67CD9B1}"/>
              </a:ext>
            </a:extLst>
          </p:cNvPr>
          <p:cNvSpPr txBox="1"/>
          <p:nvPr/>
        </p:nvSpPr>
        <p:spPr>
          <a:xfrm>
            <a:off x="1214283" y="2595716"/>
            <a:ext cx="9763431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Solve It?</a:t>
            </a:r>
          </a:p>
          <a:p>
            <a:endParaRPr lang="en-US" sz="2400" b="1" dirty="0"/>
          </a:p>
          <a:p>
            <a:r>
              <a:rPr lang="en-US" sz="2000" b="1" dirty="0"/>
              <a:t>Real-world applications:</a:t>
            </a:r>
            <a:r>
              <a:rPr lang="en-US" sz="2000" dirty="0"/>
              <a:t> Maze-solving is foundational in </a:t>
            </a:r>
            <a:r>
              <a:rPr lang="en-US" sz="2000" b="1" dirty="0"/>
              <a:t>robot navigation</a:t>
            </a:r>
            <a:r>
              <a:rPr lang="en-US" sz="2000" dirty="0"/>
              <a:t>, </a:t>
            </a:r>
            <a:r>
              <a:rPr lang="en-US" sz="2000" b="1" dirty="0"/>
              <a:t>AI pathfinding</a:t>
            </a:r>
            <a:r>
              <a:rPr lang="en-US" sz="2000" dirty="0"/>
              <a:t>, and </a:t>
            </a:r>
            <a:r>
              <a:rPr lang="en-US" sz="2000" b="1" dirty="0"/>
              <a:t>game design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b="1" dirty="0"/>
              <a:t>Algorithm practice:</a:t>
            </a:r>
            <a:r>
              <a:rPr lang="en-US" sz="2000" dirty="0"/>
              <a:t> It helps in understanding core </a:t>
            </a:r>
            <a:r>
              <a:rPr lang="en-US" sz="2000" b="1" dirty="0"/>
              <a:t>data structures and algorithms</a:t>
            </a:r>
            <a:r>
              <a:rPr lang="en-US" sz="2000" dirty="0"/>
              <a:t> like DFS, BFS, and A*.</a:t>
            </a:r>
          </a:p>
          <a:p>
            <a:endParaRPr lang="en-US" sz="2000" dirty="0"/>
          </a:p>
          <a:p>
            <a:r>
              <a:rPr lang="en-US" sz="2000" b="1" dirty="0"/>
              <a:t>Decision-making training:</a:t>
            </a:r>
            <a:r>
              <a:rPr lang="en-US" sz="2000" dirty="0"/>
              <a:t> Simulates how intelligent agents can make </a:t>
            </a:r>
            <a:r>
              <a:rPr lang="en-US" sz="2000" b="1" dirty="0"/>
              <a:t>optimal choices</a:t>
            </a:r>
            <a:r>
              <a:rPr lang="en-US" sz="2000" dirty="0"/>
              <a:t> in uncertain environments.</a:t>
            </a:r>
          </a:p>
        </p:txBody>
      </p:sp>
    </p:spTree>
    <p:extLst>
      <p:ext uri="{BB962C8B-B14F-4D97-AF65-F5344CB8AC3E}">
        <p14:creationId xmlns:p14="http://schemas.microsoft.com/office/powerpoint/2010/main" val="821383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3621EE-42FD-6230-E199-952F231E08D7}"/>
              </a:ext>
            </a:extLst>
          </p:cNvPr>
          <p:cNvSpPr txBox="1"/>
          <p:nvPr/>
        </p:nvSpPr>
        <p:spPr>
          <a:xfrm>
            <a:off x="1140542" y="983226"/>
            <a:ext cx="10009239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Objective of the Project</a:t>
            </a:r>
          </a:p>
          <a:p>
            <a:endParaRPr lang="en-US" sz="2400" b="1" dirty="0"/>
          </a:p>
          <a:p>
            <a:r>
              <a:rPr lang="en-US" sz="2000" dirty="0"/>
              <a:t>To </a:t>
            </a:r>
            <a:r>
              <a:rPr lang="en-US" sz="2000" b="1" dirty="0"/>
              <a:t>implement an efficient algorithm</a:t>
            </a:r>
            <a:r>
              <a:rPr lang="en-US" sz="2000" dirty="0"/>
              <a:t> to solve any given maze.</a:t>
            </a:r>
          </a:p>
          <a:p>
            <a:endParaRPr lang="en-US" sz="2000" dirty="0"/>
          </a:p>
          <a:p>
            <a:r>
              <a:rPr lang="en-US" sz="2000" dirty="0"/>
              <a:t>To </a:t>
            </a:r>
            <a:r>
              <a:rPr lang="en-US" sz="2000" b="1" dirty="0"/>
              <a:t>visualize the pathfinding process</a:t>
            </a:r>
            <a:r>
              <a:rPr lang="en-US" sz="2000" dirty="0"/>
              <a:t> using programming (e.g., Python, C++).</a:t>
            </a:r>
          </a:p>
          <a:p>
            <a:endParaRPr lang="en-US" sz="2000" dirty="0"/>
          </a:p>
          <a:p>
            <a:r>
              <a:rPr lang="en-US" sz="2000" dirty="0"/>
              <a:t>To </a:t>
            </a:r>
            <a:r>
              <a:rPr lang="en-US" sz="2000" b="1" dirty="0"/>
              <a:t>compare algorithms</a:t>
            </a:r>
            <a:r>
              <a:rPr lang="en-US" sz="2000" dirty="0"/>
              <a:t> like DFS, BFS, and A* in terms of speed and accuracy.</a:t>
            </a:r>
          </a:p>
          <a:p>
            <a:endParaRPr lang="en-US" sz="2000" dirty="0"/>
          </a:p>
          <a:p>
            <a:r>
              <a:rPr lang="en-US" sz="2000" dirty="0"/>
              <a:t>To understand how such solutions apply to </a:t>
            </a:r>
            <a:r>
              <a:rPr lang="en-US" sz="2000" b="1" dirty="0"/>
              <a:t>real-world scenarios</a:t>
            </a:r>
            <a:r>
              <a:rPr lang="en-US" sz="2000" dirty="0"/>
              <a:t> like robot navigation and game AI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0372C5-A255-DDBB-77BE-B770B0A9B2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989007" y="4060722"/>
            <a:ext cx="5073445" cy="192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11A45E-56E8-3F2C-3106-5949361EE1BB}"/>
              </a:ext>
            </a:extLst>
          </p:cNvPr>
          <p:cNvSpPr txBox="1"/>
          <p:nvPr/>
        </p:nvSpPr>
        <p:spPr>
          <a:xfrm>
            <a:off x="884903" y="766915"/>
            <a:ext cx="99994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Applications of Maze Solving</a:t>
            </a:r>
          </a:p>
          <a:p>
            <a:endParaRPr lang="en-US" b="1" dirty="0"/>
          </a:p>
          <a:p>
            <a:pPr marL="457200" indent="-457200">
              <a:buAutoNum type="arabicPeriod"/>
            </a:pPr>
            <a:r>
              <a:rPr lang="en-US" sz="2000" b="1" dirty="0"/>
              <a:t>Robotics</a:t>
            </a:r>
          </a:p>
          <a:p>
            <a:endParaRPr lang="en-US" sz="2000" b="1" dirty="0"/>
          </a:p>
          <a:p>
            <a:r>
              <a:rPr lang="en-US" dirty="0"/>
              <a:t>Autonomous robots use maze-solving algorithms to </a:t>
            </a:r>
            <a:r>
              <a:rPr lang="en-US" b="1" dirty="0"/>
              <a:t>navigate unknown environments</a:t>
            </a:r>
            <a:r>
              <a:rPr lang="en-US" dirty="0"/>
              <a:t>.</a:t>
            </a:r>
          </a:p>
          <a:p>
            <a:r>
              <a:rPr lang="en-US" dirty="0"/>
              <a:t>Helps in </a:t>
            </a:r>
            <a:r>
              <a:rPr lang="en-US" b="1" dirty="0"/>
              <a:t>obstacle avoidance</a:t>
            </a:r>
            <a:r>
              <a:rPr lang="en-US" dirty="0"/>
              <a:t> and </a:t>
            </a:r>
            <a:r>
              <a:rPr lang="en-US" b="1" dirty="0"/>
              <a:t>path planning</a:t>
            </a:r>
            <a:r>
              <a:rPr lang="en-US" dirty="0"/>
              <a:t> in indoor or outdoor spaces.</a:t>
            </a:r>
          </a:p>
          <a:p>
            <a:r>
              <a:rPr lang="en-US" dirty="0"/>
              <a:t>Example: A robot moving from point A to point B in a warehouse.</a:t>
            </a:r>
          </a:p>
          <a:p>
            <a:endParaRPr lang="en-US" dirty="0"/>
          </a:p>
          <a:p>
            <a:r>
              <a:rPr lang="en-US" sz="2000" b="1" dirty="0"/>
              <a:t> 2. Game Development</a:t>
            </a:r>
          </a:p>
          <a:p>
            <a:endParaRPr lang="en-US" sz="2000" b="1" dirty="0"/>
          </a:p>
          <a:p>
            <a:r>
              <a:rPr lang="en-US" dirty="0"/>
              <a:t>Many games (like puzzles or dungeon crawlers) use maze logic for </a:t>
            </a:r>
            <a:r>
              <a:rPr lang="en-US" b="1" dirty="0"/>
              <a:t>level design</a:t>
            </a:r>
            <a:r>
              <a:rPr lang="en-US" dirty="0"/>
              <a:t> and </a:t>
            </a:r>
            <a:r>
              <a:rPr lang="en-US" b="1" dirty="0"/>
              <a:t>enemy AI</a:t>
            </a:r>
            <a:r>
              <a:rPr lang="en-US" dirty="0"/>
              <a:t>.</a:t>
            </a:r>
          </a:p>
          <a:p>
            <a:r>
              <a:rPr lang="en-US" dirty="0"/>
              <a:t>Example: Pac-Man ghosts use pathfinding algorithms.</a:t>
            </a:r>
          </a:p>
          <a:p>
            <a:endParaRPr lang="en-US" dirty="0"/>
          </a:p>
          <a:p>
            <a:r>
              <a:rPr lang="en-US" sz="2000" b="1" dirty="0"/>
              <a:t>3. Navigation Systems</a:t>
            </a:r>
          </a:p>
          <a:p>
            <a:endParaRPr lang="en-US" sz="2000" b="1" dirty="0"/>
          </a:p>
          <a:p>
            <a:r>
              <a:rPr lang="en-US" dirty="0"/>
              <a:t>Used in </a:t>
            </a:r>
            <a:r>
              <a:rPr lang="en-US" b="1" dirty="0"/>
              <a:t>GPS applications</a:t>
            </a:r>
            <a:r>
              <a:rPr lang="en-US" dirty="0"/>
              <a:t> to find the best route between two locations.</a:t>
            </a:r>
          </a:p>
          <a:p>
            <a:r>
              <a:rPr lang="en-US" dirty="0"/>
              <a:t>Helps in </a:t>
            </a:r>
            <a:r>
              <a:rPr lang="en-US" b="1" dirty="0"/>
              <a:t>traffic optimization</a:t>
            </a:r>
            <a:r>
              <a:rPr lang="en-US" dirty="0"/>
              <a:t>, </a:t>
            </a:r>
            <a:r>
              <a:rPr lang="en-US" b="1" dirty="0"/>
              <a:t>shortest path calculation</a:t>
            </a:r>
            <a:r>
              <a:rPr lang="en-US" dirty="0"/>
              <a:t>, and </a:t>
            </a:r>
            <a:r>
              <a:rPr lang="en-US" b="1" dirty="0"/>
              <a:t>real-time rerouting.</a:t>
            </a:r>
          </a:p>
          <a:p>
            <a:r>
              <a:rPr lang="en-US" dirty="0"/>
              <a:t>Example: Google Maps using A* or Dijkstra’s algorithm under the hood.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327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F3286699-F92B-2A12-1DA1-8DCBBB9F6F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380" y="2747805"/>
            <a:ext cx="6754761" cy="3141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73B0975-2753-D7E8-C884-94B4C212F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903" y="632085"/>
            <a:ext cx="8721212" cy="5770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Algorithms Used in Maze Solving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 First Search (DFS)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far as possible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along one branch before backtracking.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Breadth First Search (BFS)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Explores all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neighboring nodes level by level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Always finds the shortest path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unweighted graphs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A* (A-Star) Algorithm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Combines features of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DFS and BFS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heuristic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(like Manhattan distance).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functions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f(n) = g(n) + h(n)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384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09D8B843-53A4-011F-BE71-6363A3878D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54" y="867310"/>
            <a:ext cx="13175225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Maze Representation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Grid-Based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maze is typically represented as a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2D grid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matrix.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cell in the grid can be: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(open for movement)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wall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(blocked or obstacle)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Cells have coordinates like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(x, y)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used for algorithm traversal.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in applying algorithms like BFS, DFS, and A* easily.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EF7B54-5275-12E3-4E34-401A45FA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961237" y="2276202"/>
            <a:ext cx="4994787" cy="309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56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AC9516-AE2B-879A-D1B1-DB7B47842959}"/>
              </a:ext>
            </a:extLst>
          </p:cNvPr>
          <p:cNvSpPr txBox="1"/>
          <p:nvPr/>
        </p:nvSpPr>
        <p:spPr>
          <a:xfrm>
            <a:off x="816077" y="629264"/>
            <a:ext cx="997974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Implementation Flow</a:t>
            </a:r>
          </a:p>
          <a:p>
            <a:r>
              <a:rPr lang="en-US" b="1" dirty="0"/>
              <a:t>Step-by-Step Logic:</a:t>
            </a:r>
          </a:p>
          <a:p>
            <a:endParaRPr lang="en-US" b="1" dirty="0"/>
          </a:p>
          <a:p>
            <a:r>
              <a:rPr lang="en-US" b="1" dirty="0"/>
              <a:t>Input the Maze Grid</a:t>
            </a:r>
            <a:endParaRPr lang="en-US" dirty="0"/>
          </a:p>
          <a:p>
            <a:pPr lvl="1"/>
            <a:r>
              <a:rPr lang="en-US" dirty="0"/>
              <a:t>Represent maze as a 2D array (0 = path, 1 = wall).</a:t>
            </a:r>
          </a:p>
          <a:p>
            <a:pPr lvl="1"/>
            <a:endParaRPr lang="en-US" dirty="0"/>
          </a:p>
          <a:p>
            <a:r>
              <a:rPr lang="en-US" b="1" dirty="0"/>
              <a:t>Take Start and End Points</a:t>
            </a:r>
            <a:endParaRPr lang="en-US" dirty="0"/>
          </a:p>
          <a:p>
            <a:pPr lvl="1"/>
            <a:r>
              <a:rPr lang="en-US" dirty="0"/>
              <a:t>User provides coordinates of Start (S) and End (E).</a:t>
            </a:r>
          </a:p>
          <a:p>
            <a:pPr lvl="1"/>
            <a:endParaRPr lang="en-US" dirty="0"/>
          </a:p>
          <a:p>
            <a:r>
              <a:rPr lang="en-US" b="1" dirty="0"/>
              <a:t>Select Algorithm</a:t>
            </a:r>
            <a:endParaRPr lang="en-US" dirty="0"/>
          </a:p>
          <a:p>
            <a:pPr lvl="1"/>
            <a:r>
              <a:rPr lang="en-US" dirty="0"/>
              <a:t>Choose from DFS, BFS, or A* for solving.</a:t>
            </a:r>
          </a:p>
          <a:p>
            <a:pPr lvl="1"/>
            <a:endParaRPr lang="en-US" dirty="0"/>
          </a:p>
          <a:p>
            <a:r>
              <a:rPr lang="en-US" b="1" dirty="0"/>
              <a:t>Apply Algorithm</a:t>
            </a:r>
            <a:endParaRPr lang="en-US" dirty="0"/>
          </a:p>
          <a:p>
            <a:pPr lvl="1"/>
            <a:r>
              <a:rPr lang="en-US" dirty="0"/>
              <a:t>Traverse through the maze using logic:</a:t>
            </a:r>
          </a:p>
          <a:p>
            <a:pPr lvl="1"/>
            <a:endParaRPr lang="en-US" dirty="0"/>
          </a:p>
          <a:p>
            <a:r>
              <a:rPr lang="en-US" b="1" dirty="0"/>
              <a:t>Trace Path</a:t>
            </a:r>
            <a:endParaRPr lang="en-US" dirty="0"/>
          </a:p>
          <a:p>
            <a:pPr lvl="1"/>
            <a:r>
              <a:rPr lang="en-US" dirty="0"/>
              <a:t>On reaching the end, backtrack to form the shortest/valid path.</a:t>
            </a:r>
          </a:p>
          <a:p>
            <a:pPr lvl="1"/>
            <a:endParaRPr lang="en-US" dirty="0"/>
          </a:p>
          <a:p>
            <a:r>
              <a:rPr lang="en-US" b="1" dirty="0"/>
              <a:t>Display Output</a:t>
            </a:r>
            <a:endParaRPr lang="en-US" dirty="0"/>
          </a:p>
          <a:p>
            <a:pPr lvl="1"/>
            <a:r>
              <a:rPr lang="en-US" dirty="0"/>
              <a:t>Highlight final path on grid.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7A8BC-ABA5-E5B0-42C1-849E8BDF0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6038" y="819734"/>
            <a:ext cx="3893575" cy="521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63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468022-CEB8-744A-9F0C-A4D7A236E3BD}"/>
              </a:ext>
            </a:extLst>
          </p:cNvPr>
          <p:cNvSpPr txBox="1"/>
          <p:nvPr/>
        </p:nvSpPr>
        <p:spPr>
          <a:xfrm>
            <a:off x="1002890" y="934065"/>
            <a:ext cx="8701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Sample Code Snippet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E6F775-EBC9-1E38-95C6-ED360A156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74" y="1469920"/>
            <a:ext cx="9733936" cy="456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449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CA17EB-3953-8436-0652-CD55A8EBBA6A}"/>
              </a:ext>
            </a:extLst>
          </p:cNvPr>
          <p:cNvSpPr txBox="1"/>
          <p:nvPr/>
        </p:nvSpPr>
        <p:spPr>
          <a:xfrm>
            <a:off x="1111045" y="904568"/>
            <a:ext cx="4788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Demo &amp; Result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CAA128-47B8-9F20-C1C2-3A635A17EF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191043" y="1704866"/>
            <a:ext cx="9925190" cy="376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008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">
        <p:fade/>
      </p:transition>
    </mc:Choice>
    <mc:Fallback xmlns="">
      <p:transition spd="med" advClick="0" advTm="50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152</TotalTime>
  <Words>814</Words>
  <Application>Microsoft Office PowerPoint</Application>
  <PresentationFormat>Widescreen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Arial Unicode MS</vt:lpstr>
      <vt:lpstr>Garamond</vt:lpstr>
      <vt:lpstr>Organic</vt:lpstr>
      <vt:lpstr>MAZE SOLVER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Kumar Majji</dc:creator>
  <cp:lastModifiedBy>22A91A05K4 .</cp:lastModifiedBy>
  <cp:revision>2</cp:revision>
  <dcterms:created xsi:type="dcterms:W3CDTF">2025-07-15T15:04:04Z</dcterms:created>
  <dcterms:modified xsi:type="dcterms:W3CDTF">2025-07-19T04:03:48Z</dcterms:modified>
</cp:coreProperties>
</file>