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3" r:id="rId3"/>
    <p:sldId id="282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5" r:id="rId19"/>
    <p:sldId id="266" r:id="rId20"/>
    <p:sldId id="267" r:id="rId21"/>
    <p:sldId id="261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6E96A0-93AC-4B77-8F01-91A636CF9BB7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123D85-5380-4910-BACB-431CCF35857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77F3-4B92-4678-BCDF-C600F9917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REVIEW-BASED RESTAURANT RECOMMENDATION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EF6D7-3BD5-41AB-978A-2CB891E2E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9" y="4591510"/>
            <a:ext cx="10472928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DONE BY:</a:t>
            </a:r>
          </a:p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CB.EN.U4CSE19105 –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Athmakuri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 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Balaramacharyulu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CB.EN.U4CSE19137 -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P.S.V.Akash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CB.EN.U4CSE19154 -T.sai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jayanth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CB.EN.U4CSE19165 – P.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7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4E760-F3A3-4AF1-8A81-40D7793FF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8952" y="1302080"/>
            <a:ext cx="7184786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3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61A83-B220-425E-A205-7EB0773C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8367" y="1828878"/>
            <a:ext cx="911208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D1200-FC5B-4704-ABF5-4C1E40A39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7664" y="1379718"/>
            <a:ext cx="6655344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EE039-1518-4327-8704-9A924338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4497" y="1713469"/>
            <a:ext cx="8978496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4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0705F-7E5E-4B41-838E-81ED866F9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5580" y="1615814"/>
            <a:ext cx="8228488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8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05B0C-A1AA-4483-AE30-1D030CF4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8040" y="1393872"/>
            <a:ext cx="84374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0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A8AFC-4A35-4193-AB39-305D9F5F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6320" y="1793786"/>
            <a:ext cx="6442247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F5F08-E945-4865-8769-E360F9562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7242" y="1686835"/>
            <a:ext cx="9202553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6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70FA2-B383-4096-80AF-65465E199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5353" y="1543620"/>
            <a:ext cx="7920419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9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FEB1-340A-4B95-90FE-FD7C4D61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99" y="928047"/>
            <a:ext cx="10515600" cy="754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u="sng" dirty="0">
                <a:latin typeface="Times New Roman" pitchFamily="18" charset="0"/>
                <a:cs typeface="Times New Roman" pitchFamily="18" charset="0"/>
              </a:rPr>
              <a:t>COLLABORATIVE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9E615-D8A3-47E5-BE87-C24BBB20A0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4954" y="2794097"/>
            <a:ext cx="9538341" cy="18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422BE-B846-4BED-A780-94A56C6A1D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852" y="2223839"/>
            <a:ext cx="11641311" cy="4634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7819" y="629729"/>
            <a:ext cx="456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SENTIMENT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101" y="1198150"/>
            <a:ext cx="1190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Sentiment analysis is the process of detecting positive or negative sentiment in text.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It's often used by businesses to detect sentiment in social data. understanding of their reviews through the application of sentiment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24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CC245-C676-4370-8689-3D1955A331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125" y="715992"/>
            <a:ext cx="6804363" cy="5969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3DC04-9F56-4A8E-BA73-C43F3D6B07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2643" y="793259"/>
            <a:ext cx="5229357" cy="24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A9680-E0F2-4DAB-A59D-400CECC931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370" y="848584"/>
            <a:ext cx="11622551" cy="58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0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9BCF1-DB1F-47F5-BF39-CF2C13A78D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73" y="1450141"/>
            <a:ext cx="11174502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5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2C56A-6975-4EEF-9137-CFE81D6373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508" y="905773"/>
            <a:ext cx="10599540" cy="57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1F5C9-A250-49EA-B8B9-128A720F74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213" y="1796290"/>
            <a:ext cx="1160306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5B745-6688-4C84-854F-BC4CE115B0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938" y="1589777"/>
            <a:ext cx="11854063" cy="36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5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D23A8C-A541-46AD-B154-E093A107F4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240" y="1574415"/>
            <a:ext cx="11651520" cy="37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A57B2-AB0F-46BD-9C55-E681F83F95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845" y="1192423"/>
            <a:ext cx="11848313" cy="44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262A-7A23-4198-95C8-C07ECDF6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1" y="968001"/>
            <a:ext cx="10515600" cy="18446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LABEL ENCODING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F31F6-D625-4980-B826-31C8E19A2A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7255"/>
            <a:ext cx="12192000" cy="37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1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D67A2C-016F-4DD4-AA5B-713E08B7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7148" y="1362973"/>
            <a:ext cx="9609826" cy="38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7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2D5817-228B-43A9-92F4-B9F5B5A9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6174" y="1287583"/>
            <a:ext cx="9158788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FEB8D-5A91-4C57-A6AC-36570CD0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58" y="1440103"/>
            <a:ext cx="8936544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C7073-025B-4773-8A83-CD1DDF6C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4413" y="1422850"/>
            <a:ext cx="7000791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DBC4AC-1707-41E4-915D-709D5B4B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5331" y="1345212"/>
            <a:ext cx="8793328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96</Words>
  <Application>Microsoft Office PowerPoint</Application>
  <PresentationFormat>Widescreen</PresentationFormat>
  <Paragraphs>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Constantia</vt:lpstr>
      <vt:lpstr>Times New Roman</vt:lpstr>
      <vt:lpstr>Wingdings</vt:lpstr>
      <vt:lpstr>Wingdings 2</vt:lpstr>
      <vt:lpstr>Flow</vt:lpstr>
      <vt:lpstr>A REVIEW-BASED RESTAURANT RECOMMENDATION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Athmakuri  V V L N Balaramacharyulu - [CB.EN.U4CSE19105]</dc:creator>
  <cp:lastModifiedBy>Athmakuri  V V L N Balaramacharyulu - [CB.EN.U4CSE19105]</cp:lastModifiedBy>
  <cp:revision>6</cp:revision>
  <dcterms:created xsi:type="dcterms:W3CDTF">2021-11-17T17:03:55Z</dcterms:created>
  <dcterms:modified xsi:type="dcterms:W3CDTF">2021-11-18T07:33:18Z</dcterms:modified>
</cp:coreProperties>
</file>