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Mukta Light" panose="020B0604020202020204" charset="0"/>
      <p:regular r:id="rId11"/>
    </p:embeddedFont>
    <p:embeddedFont>
      <p:font typeface="Prompt Medium" panose="00000600000000000000" pitchFamily="2" charset="-3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6" d="100"/>
          <a:sy n="56" d="100"/>
        </p:scale>
        <p:origin x="6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327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onlinegdb.com/1mysXh5g8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8789" y="824270"/>
            <a:ext cx="13052822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2515910" y="1410176"/>
            <a:ext cx="9598581" cy="863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800"/>
              </a:lnSpc>
              <a:buNone/>
            </a:pPr>
            <a:r>
              <a:rPr lang="en-US" sz="54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Library Management System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788789" y="2612112"/>
            <a:ext cx="3005137" cy="375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presented by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788789" y="3325773"/>
            <a:ext cx="5333286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1. Balasa Poojitha               ( 24KB1A3006 )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88789" y="3976688"/>
            <a:ext cx="5312093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2. Bandi Vennela               ( 24KB1A3009 )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788789" y="4627602"/>
            <a:ext cx="5251252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3. Marella Pavani               ( 24KB1A3059 )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88789" y="5278517"/>
            <a:ext cx="527946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4. Vemanaboina Sushmitha ( 24KB1A30C6 )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788789" y="5929432"/>
            <a:ext cx="13052822" cy="450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88789" y="6633567"/>
            <a:ext cx="13052822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8789" y="7247573"/>
            <a:ext cx="13052822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6C496-FD89-DFB9-8762-A71655597ED8}"/>
              </a:ext>
            </a:extLst>
          </p:cNvPr>
          <p:cNvSpPr/>
          <p:nvPr/>
        </p:nvSpPr>
        <p:spPr>
          <a:xfrm>
            <a:off x="12698730" y="7730254"/>
            <a:ext cx="1840230" cy="450652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681043"/>
            <a:ext cx="6765131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LIBRARY MANAGEMENT SYSTEM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864037" y="2507218"/>
            <a:ext cx="7415927" cy="1314212"/>
          </a:xfrm>
          <a:prstGeom prst="roundRect">
            <a:avLst>
              <a:gd name="adj" fmla="val 789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26093" y="2769275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Library Management System in c helps manage book records , issues , search , delete and returns.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4037" y="4068247"/>
            <a:ext cx="7415927" cy="919163"/>
          </a:xfrm>
          <a:prstGeom prst="roundRect">
            <a:avLst>
              <a:gd name="adj" fmla="val 11281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126093" y="4330303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It uses data structures like Arrays,  Binary files for data handling.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864037" y="5234226"/>
            <a:ext cx="7415927" cy="1314212"/>
          </a:xfrm>
          <a:prstGeom prst="roundRect">
            <a:avLst>
              <a:gd name="adj" fmla="val 789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26093" y="5496282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This project demonstrates practical applications of DSA in a real - world system.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73937"/>
            <a:ext cx="6326386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Key Features of an LMS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303002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666280" y="3114794"/>
            <a:ext cx="336982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Structured Book Records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666280" y="3605808"/>
            <a:ext cx="54946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Uses a struct book to store book ID,  title , and availability status.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7469505" y="303002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271748" y="311479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Core Functionalities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8271748" y="3605808"/>
            <a:ext cx="54946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Add Book ,Display books , Issue , Return , Search for a book , Delete book.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864037" y="48896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666280" y="4974431"/>
            <a:ext cx="302609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Check input validation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666280" y="5465445"/>
            <a:ext cx="54946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Checks for duplicate IDs before adding a book and Handles invalid choice.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7469505" y="48896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8271748" y="4974431"/>
            <a:ext cx="321587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User - friendly interface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8271748" y="5465445"/>
            <a:ext cx="54946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Displays  a clear menu and prompts user input and Wait for enter key to continue between operations.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65453"/>
            <a:ext cx="565165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Data Structures Used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043708"/>
            <a:ext cx="669012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268557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Arrays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864037" y="3275290"/>
            <a:ext cx="669012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Store book and member ID lists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391715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File handling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864037" y="4506873"/>
            <a:ext cx="669012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binary file : library.dat , modes used. </a:t>
            </a:r>
            <a:endParaRPr lang="en-US" sz="19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997" y="2099191"/>
            <a:ext cx="5609868" cy="3741777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864037" y="639627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F9D933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Source Code  : 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864037" y="7068979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F9D933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                            </a:t>
            </a:r>
            <a:r>
              <a:rPr lang="en-US" sz="1900" b="1" u="sng" dirty="0">
                <a:solidFill>
                  <a:srgbClr val="5E98F1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https://onlinegdb.com/1mysXh5g8</a:t>
            </a:r>
            <a:endParaRPr lang="en-US" sz="1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EA82-4F66-27AC-88EC-877D93FE5DD8}"/>
              </a:ext>
            </a:extLst>
          </p:cNvPr>
          <p:cNvSpPr/>
          <p:nvPr/>
        </p:nvSpPr>
        <p:spPr>
          <a:xfrm>
            <a:off x="12710160" y="7741684"/>
            <a:ext cx="1840230" cy="450652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67063"/>
            <a:ext cx="687014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Advantages of Using LMS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2314099" y="331148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Increased Efficiency</a:t>
            </a:r>
            <a:endParaRPr lang="en-US" sz="21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361" y="3665220"/>
            <a:ext cx="347186" cy="43398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573101" y="331148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Improved Accuracy</a:t>
            </a:r>
            <a:endParaRPr lang="en-US" sz="21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733" y="3665220"/>
            <a:ext cx="347186" cy="43398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573101" y="5754529"/>
            <a:ext cx="361342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Enhanced User Experience</a:t>
            </a:r>
            <a:endParaRPr lang="en-US" sz="21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3733" y="5309592"/>
            <a:ext cx="347186" cy="433983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1054894" y="5754529"/>
            <a:ext cx="400240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Better Resource Management</a:t>
            </a:r>
            <a:endParaRPr lang="en-US" sz="2150" dirty="0"/>
          </a:p>
        </p:txBody>
      </p:sp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pic>
        <p:nvPicPr>
          <p:cNvPr id="1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9361" y="5309592"/>
            <a:ext cx="347186" cy="4339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75BCD1-ECC3-2E8C-2B5B-263AAC0217BF}"/>
              </a:ext>
            </a:extLst>
          </p:cNvPr>
          <p:cNvSpPr/>
          <p:nvPr/>
        </p:nvSpPr>
        <p:spPr>
          <a:xfrm>
            <a:off x="12698730" y="7741684"/>
            <a:ext cx="1840230" cy="450652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5225" y="664131"/>
            <a:ext cx="7083385" cy="670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Limitations and Challenges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1116925" y="1818084"/>
            <a:ext cx="30480" cy="5747504"/>
          </a:xfrm>
          <a:prstGeom prst="roundRect">
            <a:avLst>
              <a:gd name="adj" fmla="val 332805"/>
            </a:avLst>
          </a:prstGeom>
          <a:solidFill>
            <a:srgbClr val="6D4562"/>
          </a:solidFill>
          <a:ln/>
        </p:spPr>
      </p:sp>
      <p:sp>
        <p:nvSpPr>
          <p:cNvPr id="4" name="Shape 2"/>
          <p:cNvSpPr/>
          <p:nvPr/>
        </p:nvSpPr>
        <p:spPr>
          <a:xfrm>
            <a:off x="1358146" y="2074545"/>
            <a:ext cx="724495" cy="30480"/>
          </a:xfrm>
          <a:prstGeom prst="roundRect">
            <a:avLst>
              <a:gd name="adj" fmla="val 332805"/>
            </a:avLst>
          </a:prstGeom>
          <a:solidFill>
            <a:srgbClr val="6D4562"/>
          </a:solidFill>
          <a:ln/>
        </p:spPr>
      </p:sp>
      <p:sp>
        <p:nvSpPr>
          <p:cNvPr id="5" name="Shape 3"/>
          <p:cNvSpPr/>
          <p:nvPr/>
        </p:nvSpPr>
        <p:spPr>
          <a:xfrm>
            <a:off x="845225" y="1818084"/>
            <a:ext cx="543401" cy="543401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55953" y="1888569"/>
            <a:ext cx="321945" cy="402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500" dirty="0"/>
          </a:p>
        </p:txBody>
      </p:sp>
      <p:sp>
        <p:nvSpPr>
          <p:cNvPr id="7" name="Text 5"/>
          <p:cNvSpPr/>
          <p:nvPr/>
        </p:nvSpPr>
        <p:spPr>
          <a:xfrm>
            <a:off x="2324457" y="1901071"/>
            <a:ext cx="5202436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No Authentication(anyone can operate)</a:t>
            </a:r>
            <a:endParaRPr lang="en-US" sz="2100" dirty="0"/>
          </a:p>
        </p:txBody>
      </p:sp>
      <p:sp>
        <p:nvSpPr>
          <p:cNvPr id="8" name="Shape 6"/>
          <p:cNvSpPr/>
          <p:nvPr/>
        </p:nvSpPr>
        <p:spPr>
          <a:xfrm>
            <a:off x="1358146" y="3040618"/>
            <a:ext cx="724495" cy="30480"/>
          </a:xfrm>
          <a:prstGeom prst="roundRect">
            <a:avLst>
              <a:gd name="adj" fmla="val 332805"/>
            </a:avLst>
          </a:prstGeom>
          <a:solidFill>
            <a:srgbClr val="6D4562"/>
          </a:solidFill>
          <a:ln/>
        </p:spPr>
      </p:sp>
      <p:sp>
        <p:nvSpPr>
          <p:cNvPr id="9" name="Shape 7"/>
          <p:cNvSpPr/>
          <p:nvPr/>
        </p:nvSpPr>
        <p:spPr>
          <a:xfrm>
            <a:off x="845225" y="2784158"/>
            <a:ext cx="543401" cy="543401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55953" y="2854643"/>
            <a:ext cx="321945" cy="402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1" name="Text 9"/>
          <p:cNvSpPr/>
          <p:nvPr/>
        </p:nvSpPr>
        <p:spPr>
          <a:xfrm>
            <a:off x="2324457" y="2867144"/>
            <a:ext cx="564511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No Database integration(limited scalability)</a:t>
            </a:r>
            <a:endParaRPr lang="en-US" sz="2100" dirty="0"/>
          </a:p>
        </p:txBody>
      </p:sp>
      <p:sp>
        <p:nvSpPr>
          <p:cNvPr id="12" name="Shape 10"/>
          <p:cNvSpPr/>
          <p:nvPr/>
        </p:nvSpPr>
        <p:spPr>
          <a:xfrm>
            <a:off x="1358146" y="4006691"/>
            <a:ext cx="724495" cy="30480"/>
          </a:xfrm>
          <a:prstGeom prst="roundRect">
            <a:avLst>
              <a:gd name="adj" fmla="val 332805"/>
            </a:avLst>
          </a:prstGeom>
          <a:solidFill>
            <a:srgbClr val="6D4562"/>
          </a:solidFill>
          <a:ln/>
        </p:spPr>
      </p:sp>
      <p:sp>
        <p:nvSpPr>
          <p:cNvPr id="13" name="Shape 11"/>
          <p:cNvSpPr/>
          <p:nvPr/>
        </p:nvSpPr>
        <p:spPr>
          <a:xfrm>
            <a:off x="845225" y="3750231"/>
            <a:ext cx="543401" cy="543401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55953" y="3820716"/>
            <a:ext cx="321945" cy="402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2324457" y="3833217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Technical Expertise</a:t>
            </a:r>
            <a:endParaRPr lang="en-US" sz="2100" dirty="0"/>
          </a:p>
        </p:txBody>
      </p:sp>
      <p:sp>
        <p:nvSpPr>
          <p:cNvPr id="16" name="Text 14"/>
          <p:cNvSpPr/>
          <p:nvPr/>
        </p:nvSpPr>
        <p:spPr>
          <a:xfrm>
            <a:off x="2324457" y="4313515"/>
            <a:ext cx="11460718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Needs maintenance and troubleshooting skills</a:t>
            </a:r>
            <a:endParaRPr lang="en-US" sz="1900" dirty="0"/>
          </a:p>
        </p:txBody>
      </p:sp>
      <p:sp>
        <p:nvSpPr>
          <p:cNvPr id="17" name="Shape 15"/>
          <p:cNvSpPr/>
          <p:nvPr/>
        </p:nvSpPr>
        <p:spPr>
          <a:xfrm>
            <a:off x="1358146" y="5439489"/>
            <a:ext cx="724495" cy="30480"/>
          </a:xfrm>
          <a:prstGeom prst="roundRect">
            <a:avLst>
              <a:gd name="adj" fmla="val 332805"/>
            </a:avLst>
          </a:prstGeom>
          <a:solidFill>
            <a:srgbClr val="6D4562"/>
          </a:solidFill>
          <a:ln/>
        </p:spPr>
      </p:sp>
      <p:sp>
        <p:nvSpPr>
          <p:cNvPr id="18" name="Shape 16"/>
          <p:cNvSpPr/>
          <p:nvPr/>
        </p:nvSpPr>
        <p:spPr>
          <a:xfrm>
            <a:off x="845225" y="5183029"/>
            <a:ext cx="543401" cy="543401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955953" y="5253514"/>
            <a:ext cx="321945" cy="402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</a:t>
            </a:r>
            <a:endParaRPr lang="en-US" sz="2500" dirty="0"/>
          </a:p>
        </p:txBody>
      </p:sp>
      <p:sp>
        <p:nvSpPr>
          <p:cNvPr id="20" name="Text 18"/>
          <p:cNvSpPr/>
          <p:nvPr/>
        </p:nvSpPr>
        <p:spPr>
          <a:xfrm>
            <a:off x="2324457" y="5266015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Security Concerns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2324457" y="5746313"/>
            <a:ext cx="11460718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Safeguarding sensitive member data</a:t>
            </a:r>
            <a:endParaRPr lang="en-US" sz="1900" dirty="0"/>
          </a:p>
        </p:txBody>
      </p:sp>
      <p:sp>
        <p:nvSpPr>
          <p:cNvPr id="22" name="Shape 20"/>
          <p:cNvSpPr/>
          <p:nvPr/>
        </p:nvSpPr>
        <p:spPr>
          <a:xfrm>
            <a:off x="1358146" y="6872288"/>
            <a:ext cx="724495" cy="30480"/>
          </a:xfrm>
          <a:prstGeom prst="roundRect">
            <a:avLst>
              <a:gd name="adj" fmla="val 332805"/>
            </a:avLst>
          </a:prstGeom>
          <a:solidFill>
            <a:srgbClr val="6D4562"/>
          </a:solidFill>
          <a:ln/>
        </p:spPr>
      </p:sp>
      <p:sp>
        <p:nvSpPr>
          <p:cNvPr id="23" name="Shape 21"/>
          <p:cNvSpPr/>
          <p:nvPr/>
        </p:nvSpPr>
        <p:spPr>
          <a:xfrm>
            <a:off x="845225" y="6615827"/>
            <a:ext cx="543401" cy="543401"/>
          </a:xfrm>
          <a:prstGeom prst="roundRect">
            <a:avLst>
              <a:gd name="adj" fmla="val 1866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955953" y="6686312"/>
            <a:ext cx="321945" cy="402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5</a:t>
            </a:r>
            <a:endParaRPr lang="en-US" sz="2500" dirty="0"/>
          </a:p>
        </p:txBody>
      </p:sp>
      <p:sp>
        <p:nvSpPr>
          <p:cNvPr id="25" name="Text 23"/>
          <p:cNvSpPr/>
          <p:nvPr/>
        </p:nvSpPr>
        <p:spPr>
          <a:xfrm>
            <a:off x="2324457" y="6698813"/>
            <a:ext cx="2683550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Example</a:t>
            </a:r>
            <a:endParaRPr lang="en-US" sz="2100" dirty="0"/>
          </a:p>
        </p:txBody>
      </p:sp>
      <p:sp>
        <p:nvSpPr>
          <p:cNvPr id="26" name="Text 24"/>
          <p:cNvSpPr/>
          <p:nvPr/>
        </p:nvSpPr>
        <p:spPr>
          <a:xfrm>
            <a:off x="2324457" y="7179112"/>
            <a:ext cx="11460718" cy="386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Smaller libraries may struggle with initial costs</a:t>
            </a:r>
            <a:endParaRPr lang="en-US" sz="19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49016E-CDBC-29C5-1258-0F307A4B85D5}"/>
              </a:ext>
            </a:extLst>
          </p:cNvPr>
          <p:cNvSpPr/>
          <p:nvPr/>
        </p:nvSpPr>
        <p:spPr>
          <a:xfrm>
            <a:off x="12698730" y="7730254"/>
            <a:ext cx="1840230" cy="450652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98" y="1652707"/>
            <a:ext cx="3449130" cy="58358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08898" y="6680954"/>
            <a:ext cx="2250519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08898" y="7164705"/>
            <a:ext cx="407431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802" y="1652707"/>
            <a:ext cx="3449130" cy="583596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4946" y="6213038"/>
            <a:ext cx="2250519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5284946" y="6696789"/>
            <a:ext cx="407431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993" y="1652707"/>
            <a:ext cx="3449129" cy="583584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60994" y="6680835"/>
            <a:ext cx="2250519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9860994" y="7164586"/>
            <a:ext cx="4074319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5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2F0F9-1471-9611-7111-A9F927D8B35C}"/>
              </a:ext>
            </a:extLst>
          </p:cNvPr>
          <p:cNvSpPr txBox="1"/>
          <p:nvPr/>
        </p:nvSpPr>
        <p:spPr>
          <a:xfrm>
            <a:off x="708898" y="1090212"/>
            <a:ext cx="1944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OUTPUT : </a:t>
            </a:r>
            <a:endParaRPr lang="en-IN" sz="2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C963B-D298-1D18-3292-C737A67607CF}"/>
              </a:ext>
            </a:extLst>
          </p:cNvPr>
          <p:cNvSpPr/>
          <p:nvPr/>
        </p:nvSpPr>
        <p:spPr>
          <a:xfrm>
            <a:off x="12698730" y="7730254"/>
            <a:ext cx="1840230" cy="450652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4199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864037" y="231469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298739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3529608" y="3752731"/>
            <a:ext cx="7571184" cy="946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450"/>
              </a:lnSpc>
              <a:buNone/>
            </a:pPr>
            <a:r>
              <a:rPr lang="en-US" sz="5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THANK YOU </a:t>
            </a:r>
            <a:endParaRPr lang="en-US" sz="5950" dirty="0"/>
          </a:p>
        </p:txBody>
      </p:sp>
      <p:sp>
        <p:nvSpPr>
          <p:cNvPr id="6" name="Text 4"/>
          <p:cNvSpPr/>
          <p:nvPr/>
        </p:nvSpPr>
        <p:spPr>
          <a:xfrm>
            <a:off x="864037" y="506932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74202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641473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E7BD8-50F8-FE91-C3F1-A643E0056B82}"/>
              </a:ext>
            </a:extLst>
          </p:cNvPr>
          <p:cNvSpPr/>
          <p:nvPr/>
        </p:nvSpPr>
        <p:spPr>
          <a:xfrm>
            <a:off x="12698730" y="7730254"/>
            <a:ext cx="1840230" cy="450652"/>
          </a:xfrm>
          <a:prstGeom prst="rect">
            <a:avLst/>
          </a:prstGeom>
          <a:solidFill>
            <a:srgbClr val="0A0B2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265</Words>
  <Application>Microsoft Office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Mukta Light</vt:lpstr>
      <vt:lpstr>Prompt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Balaji B</cp:lastModifiedBy>
  <cp:revision>2</cp:revision>
  <dcterms:created xsi:type="dcterms:W3CDTF">2025-05-01T18:02:01Z</dcterms:created>
  <dcterms:modified xsi:type="dcterms:W3CDTF">2025-05-01T18:15:33Z</dcterms:modified>
</cp:coreProperties>
</file>