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5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295D97"/>
    <a:srgbClr val="B5CFEB"/>
    <a:srgbClr val="ECE9E4"/>
    <a:srgbClr val="404040"/>
    <a:srgbClr val="3F3F42"/>
    <a:srgbClr val="1A3B60"/>
    <a:srgbClr val="F2F2F2"/>
    <a:srgbClr val="CDD9EF"/>
    <a:srgbClr val="C39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DB7B2-EF2B-4CCF-B30E-3DA9256EDC9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AC69-9E86-4C55-983B-5D4257E8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AC69-9E86-4C55-983B-5D4257E8C2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7C4B7-8FBB-CD1C-B546-E1D5DFC22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1054EA-EEB7-87E0-4065-8F78AA8BFB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34FF50-6F2E-E2C0-0BB1-B452985B9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D2A60-4150-592D-DBCF-DA174098B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AC69-9E86-4C55-983B-5D4257E8C2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4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0E1AC-C8F0-8D77-CA40-BE292B10A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B23AA-9052-712D-FA24-D5059EE1C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BD211-AF85-3549-AA36-BE0FF1092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57044-AA04-9449-55C9-33607EA7C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AC69-9E86-4C55-983B-5D4257E8C2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6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22390-A0D3-4B8A-1ACC-7A0AA3B96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58E6DC-4FF0-5262-648B-3B15EE8F10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A5C5AB-FCBE-52F3-06E1-40ACACCE1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2C491-C1E8-CDBE-B5DC-E9E806600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AC69-9E86-4C55-983B-5D4257E8C2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7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757C2-841A-2D06-5383-61D55165C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FBA91-33E5-E2AD-477C-BE1D2F83F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57F181-55CB-0E36-FAFE-19A1F74E4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B0FDD-1863-B07E-AC21-DE282C1D3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AC69-9E86-4C55-983B-5D4257E8C2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37A3B-E10D-9757-E406-B758BE1FB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64C61-B6FA-0E83-D4DB-09EB9AE0D3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2E285-6E5E-4875-63D3-6CD4FF3D7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C955C-6CC8-A6DF-2A2A-F51483B0D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AC69-9E86-4C55-983B-5D4257E8C2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7A37-4643-DF43-98BB-F23CFEEAB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137AA-767E-144A-DD41-481FA96F8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C1AC-036F-7D79-C40B-2166D0A0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E0B-1CE1-4F95-AC0B-4CB5C1B97D8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A5A7-96CC-802D-C4C2-8B57A1DE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08D0-6A0A-F95C-2C8C-43D85D78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CDF-72F0-4630-8984-89098D4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DD33-16E9-7981-C911-5FF5BC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FBCC3-6C57-F42C-A269-93049DB57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16DF-3E5E-31AF-F9F8-ED5A52AD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E0B-1CE1-4F95-AC0B-4CB5C1B97D8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1A2B-C853-AB91-7DB2-882C611E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C8FFF-EEC8-E6DC-3FB5-65C50EB3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CDF-72F0-4630-8984-89098D4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2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C99EE-4A57-9747-C9C8-48940A5B9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606F9-9332-E054-2962-DC28EEB16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A7D8F-6FF3-39E3-E5E8-1D973F3E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E0B-1CE1-4F95-AC0B-4CB5C1B97D8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8B35-0801-0EC7-72D4-13D5AADA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A244-52E2-F2E9-6EA1-0A2A201B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CDF-72F0-4630-8984-89098D4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F49D-1C72-ECBA-31DF-6F628ABF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3D61-F725-B249-87B9-6E198307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4495-361C-A8F8-A323-4469DDE5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E0B-1CE1-4F95-AC0B-4CB5C1B97D8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38F2-048A-C465-4E23-B97FE3F4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D527-E1D5-34D3-A409-C21B6AF9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CDF-72F0-4630-8984-89098D4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3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06D7-89F4-922D-DE34-A5D50154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1937D-B9B8-6FF4-B786-34005992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E0AC-86CF-5322-EE29-E518F179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E0B-1CE1-4F95-AC0B-4CB5C1B97D8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EF9A-CF5A-8B0F-5EB1-5B2D154C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230C-356F-4D28-84DD-B60712C4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CDF-72F0-4630-8984-89098D4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C7E2-3947-E42F-A482-ECFD99E2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1932-20A4-B36A-D092-CB607F84F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97101-9A00-7932-C092-02F01A75E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C735-C26B-1B88-15B5-BC6CBAAB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E0B-1CE1-4F95-AC0B-4CB5C1B97D8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B669-0F8F-2AE9-1550-3755500F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525B-CBFF-D770-7225-BE420D96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CDF-72F0-4630-8984-89098D4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AB68-17DD-0CF3-BD77-408B5354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EE91B-894B-BB14-E17E-DDB34015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AC73-01F0-32E4-7D93-62182AD86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E0C5-9399-E371-4C50-02CBE806F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FCEF1-B369-C78F-D6CE-4682B1221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AFB8C-5144-0D66-FEEC-82C6AD38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E0B-1CE1-4F95-AC0B-4CB5C1B97D8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F4AF-EE68-F8A3-CB37-6A3AC868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AA902-22AF-4F0B-C0AD-7D993E0E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CDF-72F0-4630-8984-89098D4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6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F899-72E0-BBDE-00F9-F7DD268B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F7BC4-620C-34E6-F5F2-99BE042D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E0B-1CE1-4F95-AC0B-4CB5C1B97D8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4F9F7-D683-B0D6-BD12-1EC5E71C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137F8-0E3A-1659-332F-5E1F8FE9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CDF-72F0-4630-8984-89098D4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68FF0-F449-BF44-BA91-A34498F8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E0B-1CE1-4F95-AC0B-4CB5C1B97D8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19530-B113-32CC-AB4D-5806337A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7FE0F-C6C8-C6AF-6D46-A74DB706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CDF-72F0-4630-8984-89098D4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4B09-42A2-4116-74A3-3BBE8408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1053-9DB0-DF8B-CABD-D7A58DB8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AB5C7-29C7-F5F2-E245-E94A6075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19901-B590-A279-88BE-1A53B5CF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E0B-1CE1-4F95-AC0B-4CB5C1B97D8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FD4AF-896E-F24E-C255-4DD26CE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DCDC3-414E-3ACE-DBD6-5C5A7547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CDF-72F0-4630-8984-89098D4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D790-D132-0527-CF5D-7045FAB3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99A4A-AB74-53CF-74D8-3042D060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7EA67-EEBF-439E-E7A1-B85F4354C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4419B-3AC0-ED25-3F52-1B953250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E0B-1CE1-4F95-AC0B-4CB5C1B97D8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E6D1B-9650-9F80-0BFC-98248FE7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B15C7-9596-A4F5-154B-FB7DA776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4CDF-72F0-4630-8984-89098D4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1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E65DD-231E-89DE-278C-DA07664B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4917-60F8-48DB-C751-7B368E7D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CA3F-E5DC-843A-A9DC-5B08DBC2D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BE0B-1CE1-4F95-AC0B-4CB5C1B97D8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E1DE-312C-C966-1C0C-DE5513CF2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C2B3-08FC-3A00-079F-5E713D3E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4CDF-72F0-4630-8984-89098D4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6F2"/>
            </a:gs>
            <a:gs pos="20000">
              <a:schemeClr val="accent5">
                <a:lumMod val="45000"/>
                <a:lumOff val="55000"/>
              </a:schemeClr>
            </a:gs>
            <a:gs pos="43000">
              <a:schemeClr val="accent5">
                <a:lumMod val="45000"/>
                <a:lumOff val="55000"/>
                <a:alpha val="76000"/>
              </a:schemeClr>
            </a:gs>
            <a:gs pos="100000">
              <a:srgbClr val="C39BE1">
                <a:alpha val="61000"/>
              </a:srgb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DB77-D777-618F-8C97-81009A02F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IN" sz="5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5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5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POWER BI PROJECT REPORT: </a:t>
            </a:r>
            <a:br>
              <a:rPr lang="en-IN" sz="5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5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FINANCE DATASET ANALYSIS </a:t>
            </a:r>
            <a:endParaRPr lang="en-IN" sz="50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1CFC5117-BEDC-F301-7459-245CAAC3A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844" y="5391509"/>
            <a:ext cx="9144000" cy="1655762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IN" sz="2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NAME: </a:t>
            </a:r>
            <a:endParaRPr lang="en-IN" sz="25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IN" sz="25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AJITHA J 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184084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6F2"/>
            </a:gs>
            <a:gs pos="20000">
              <a:schemeClr val="accent5">
                <a:lumMod val="45000"/>
                <a:lumOff val="55000"/>
              </a:schemeClr>
            </a:gs>
            <a:gs pos="43000">
              <a:schemeClr val="accent5">
                <a:lumMod val="45000"/>
                <a:lumOff val="55000"/>
                <a:alpha val="76000"/>
              </a:schemeClr>
            </a:gs>
            <a:gs pos="100000">
              <a:srgbClr val="C39BE1">
                <a:alpha val="61000"/>
              </a:srgbClr>
            </a:gs>
          </a:gsLst>
          <a:lin ang="42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53A3B-F374-9A11-C53D-AD68BF117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F0D3-3CDD-E5E1-CC34-E98CDDC1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5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4C8EF1-0690-247C-F5D1-8D5C1F7C9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46" y="866109"/>
            <a:ext cx="5125782" cy="5125782"/>
          </a:xfrm>
        </p:spPr>
      </p:pic>
    </p:spTree>
    <p:extLst>
      <p:ext uri="{BB962C8B-B14F-4D97-AF65-F5344CB8AC3E}">
        <p14:creationId xmlns:p14="http://schemas.microsoft.com/office/powerpoint/2010/main" val="3141041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6F2"/>
            </a:gs>
            <a:gs pos="20000">
              <a:schemeClr val="accent5">
                <a:lumMod val="45000"/>
                <a:lumOff val="55000"/>
              </a:schemeClr>
            </a:gs>
            <a:gs pos="43000">
              <a:schemeClr val="accent5">
                <a:lumMod val="45000"/>
                <a:lumOff val="55000"/>
                <a:alpha val="76000"/>
              </a:schemeClr>
            </a:gs>
            <a:gs pos="100000">
              <a:srgbClr val="C39BE1">
                <a:alpha val="61000"/>
              </a:srgbClr>
            </a:gs>
          </a:gsLst>
          <a:lin ang="42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80E2E6-4846-1791-142C-1C5831105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34D4-8D62-CE61-C5FB-92AB33E0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5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5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OBJECTIVE</a:t>
            </a:r>
            <a:endParaRPr lang="en-IN" sz="50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D2FFA28-5C37-3DF3-DD99-914E6B14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Power BI 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an efficient analysis system for a financial dataset.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a Star Schema Model: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and implement a star schema to optimize data organization.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 and Transformation: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Import, clean, and transform data for seamless analysis.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DAX Measures: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DAX expressions to generate insights into sales, profit margins, and financial trends. 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81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6F2"/>
            </a:gs>
            <a:gs pos="20000">
              <a:schemeClr val="accent5">
                <a:lumMod val="45000"/>
                <a:lumOff val="55000"/>
              </a:schemeClr>
            </a:gs>
            <a:gs pos="43000">
              <a:schemeClr val="accent5">
                <a:lumMod val="45000"/>
                <a:lumOff val="55000"/>
                <a:alpha val="76000"/>
              </a:schemeClr>
            </a:gs>
            <a:gs pos="100000">
              <a:srgbClr val="C39BE1">
                <a:alpha val="61000"/>
              </a:srgbClr>
            </a:gs>
          </a:gsLst>
          <a:lin ang="42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8E2E7-50E7-5004-8AC5-20F1A1CCA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9040-1C08-6BCD-9501-FEFE64FB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b="1" dirty="0"/>
              <a:t>DEVELOPMENT PROCESS OF POWER BI FINANCIAL DATASET ANALYSIS</a:t>
            </a:r>
            <a:endParaRPr lang="en-IN" sz="5000" b="1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5150E-09E1-9BCB-B767-643CA489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and shaped raw data using Power Query.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missing values, standardized column names, and ensured accurate data types.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star schema with a fact table and dimension tables for regions, products, and dates.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relationships for efficient aggregation and filtering.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Calculations with DAX: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custom measures for metrics like gross sales, net sales, and profit.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dynamic calculations, including year-over-year growth and profit segmentation.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 Design: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Power BI dashboard with visuals like charts, KPIs, and slicers.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dynamic filtering for tailored data exploration.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38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6F2"/>
            </a:gs>
            <a:gs pos="20000">
              <a:schemeClr val="accent5">
                <a:lumMod val="45000"/>
                <a:lumOff val="55000"/>
              </a:schemeClr>
            </a:gs>
            <a:gs pos="43000">
              <a:schemeClr val="accent5">
                <a:lumMod val="45000"/>
                <a:lumOff val="55000"/>
                <a:alpha val="76000"/>
              </a:schemeClr>
            </a:gs>
            <a:gs pos="100000">
              <a:srgbClr val="C39BE1">
                <a:alpha val="61000"/>
              </a:srgbClr>
            </a:gs>
          </a:gsLst>
          <a:lin ang="42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1A0398-F333-F897-75A8-CCFBC815C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7AA8-C12A-5E72-4F8D-8676F51F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b="1" dirty="0"/>
              <a:t>METHODOLOGY</a:t>
            </a:r>
            <a:endParaRPr lang="en-IN" sz="5000" b="1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853D38F-AC20-2B97-CD6A-FF826F0F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Imported the financial dataset (Excel format) into Power BI Desktop and verified schema consistency.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Removed unnecessary fields to streamline the dataset.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Replaced or removed null values to ensure data quality.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 Corrections: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Formatted numeric fields as currency and date fields appropriately.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 Renaming: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Simplified column names for better clarity (e.g.,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Mfr_Price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to "Manufacturing Price").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a star schema with a fact table (transactions) and dimension tables (regions, products, dates).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Established primary and foreign key relationships to enable accurate data aggregation and filtering. </a:t>
            </a:r>
          </a:p>
          <a:p>
            <a:pPr marL="0" indent="0"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200" dirty="0"/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96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4FF34-9591-9831-259F-B207FF15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44871"/>
            <a:ext cx="12024852" cy="68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BEAB09-2B12-6A83-6418-A1A64057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80308"/>
            <a:ext cx="11927831" cy="66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B4855-5786-4D80-9D07-7AD94470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" y="0"/>
            <a:ext cx="12086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7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4A66C-A6A0-EC27-EE78-0A7EC93E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23174" cy="66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7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6F2"/>
            </a:gs>
            <a:gs pos="20000">
              <a:schemeClr val="accent5">
                <a:lumMod val="45000"/>
                <a:lumOff val="55000"/>
              </a:schemeClr>
            </a:gs>
            <a:gs pos="43000">
              <a:schemeClr val="accent5">
                <a:lumMod val="45000"/>
                <a:lumOff val="55000"/>
                <a:alpha val="76000"/>
              </a:schemeClr>
            </a:gs>
            <a:gs pos="100000">
              <a:srgbClr val="C39BE1">
                <a:alpha val="61000"/>
              </a:srgbClr>
            </a:gs>
          </a:gsLst>
          <a:lin ang="42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C27662-FA75-0AE8-0564-67A495B0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E569-CE8F-9DE9-96D1-A6424B46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RESULTS</a:t>
            </a:r>
            <a:endParaRPr lang="en-IN" sz="5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F62EBF-BE71-1EB3-8AAC-40747CBCA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278" y="1503458"/>
            <a:ext cx="11680722" cy="185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Sales Trends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Identified monthly and yearly sales growth patterns.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Regional Performance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Highlighted top-performing regions and underperforming markets.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Profit Drivers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Pinpointed key products and customer segments driving profitability.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Discount Impact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Analyzed the effect of discounts on revenue and profit margins. </a:t>
            </a:r>
          </a:p>
        </p:txBody>
      </p:sp>
    </p:spTree>
    <p:extLst>
      <p:ext uri="{BB962C8B-B14F-4D97-AF65-F5344CB8AC3E}">
        <p14:creationId xmlns:p14="http://schemas.microsoft.com/office/powerpoint/2010/main" val="68445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388</Words>
  <Application>Microsoft Office PowerPoint</Application>
  <PresentationFormat>Widescreen</PresentationFormat>
  <Paragraphs>45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 POWER BI PROJECT REPORT:  FINANCE DATASET ANALYSIS </vt:lpstr>
      <vt:lpstr>  OBJECTIVE</vt:lpstr>
      <vt:lpstr>DEVELOPMENT PROCESS OF POWER BI FINANCIAL DATASET ANALYSIS</vt:lpstr>
      <vt:lpstr>METHODOLOGY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Omeiza</dc:creator>
  <cp:lastModifiedBy>Ajitha J</cp:lastModifiedBy>
  <cp:revision>43</cp:revision>
  <dcterms:created xsi:type="dcterms:W3CDTF">2024-05-18T06:18:03Z</dcterms:created>
  <dcterms:modified xsi:type="dcterms:W3CDTF">2024-12-06T08:44:24Z</dcterms:modified>
</cp:coreProperties>
</file>