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D71A5-A79D-4EA6-AB0E-3EC5C1E99AA2}" v="12" dt="2023-08-03T05:38:45.5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ppusamy, Balasandar/クップサミー バラサンダー" userId="490b0eea-a91d-4456-8c5f-e5c8052cfa6d" providerId="ADAL" clId="{7FFD71A5-A79D-4EA6-AB0E-3EC5C1E99AA2}"/>
    <pc:docChg chg="undo redo custSel modSld">
      <pc:chgData name="Kuppusamy, Balasandar/クップサミー バラサンダー" userId="490b0eea-a91d-4456-8c5f-e5c8052cfa6d" providerId="ADAL" clId="{7FFD71A5-A79D-4EA6-AB0E-3EC5C1E99AA2}" dt="2023-08-03T05:38:31.735" v="112" actId="1076"/>
      <pc:docMkLst>
        <pc:docMk/>
      </pc:docMkLst>
      <pc:sldChg chg="modSp mod">
        <pc:chgData name="Kuppusamy, Balasandar/クップサミー バラサンダー" userId="490b0eea-a91d-4456-8c5f-e5c8052cfa6d" providerId="ADAL" clId="{7FFD71A5-A79D-4EA6-AB0E-3EC5C1E99AA2}" dt="2023-08-03T05:08:46.829" v="42" actId="20577"/>
        <pc:sldMkLst>
          <pc:docMk/>
          <pc:sldMk cId="0" sldId="256"/>
        </pc:sldMkLst>
        <pc:spChg chg="mod">
          <ac:chgData name="Kuppusamy, Balasandar/クップサミー バラサンダー" userId="490b0eea-a91d-4456-8c5f-e5c8052cfa6d" providerId="ADAL" clId="{7FFD71A5-A79D-4EA6-AB0E-3EC5C1E99AA2}" dt="2023-08-03T05:08:46.829" v="42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57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58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60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Kuppusamy, Balasandar/クップサミー バラサンダー" userId="490b0eea-a91d-4456-8c5f-e5c8052cfa6d" providerId="ADAL" clId="{7FFD71A5-A79D-4EA6-AB0E-3EC5C1E99AA2}" dt="2023-08-03T05:25:52.226" v="47" actId="207"/>
        <pc:sldMkLst>
          <pc:docMk/>
          <pc:sldMk cId="0" sldId="263"/>
        </pc:sldMkLst>
        <pc:spChg chg="mod">
          <ac:chgData name="Kuppusamy, Balasandar/クップサミー バラサンダー" userId="490b0eea-a91d-4456-8c5f-e5c8052cfa6d" providerId="ADAL" clId="{7FFD71A5-A79D-4EA6-AB0E-3EC5C1E99AA2}" dt="2023-08-03T05:25:52.226" v="47" actId="207"/>
          <ac:spMkLst>
            <pc:docMk/>
            <pc:sldMk cId="0" sldId="263"/>
            <ac:spMk id="54" creationId="{00000000-0000-0000-0000-000000000000}"/>
          </ac:spMkLst>
        </pc:spChg>
      </pc:sldChg>
      <pc:sldChg chg="modSp mod">
        <pc:chgData name="Kuppusamy, Balasandar/クップサミー バラサンダー" userId="490b0eea-a91d-4456-8c5f-e5c8052cfa6d" providerId="ADAL" clId="{7FFD71A5-A79D-4EA6-AB0E-3EC5C1E99AA2}" dt="2023-08-03T05:27:42.537" v="54" actId="207"/>
        <pc:sldMkLst>
          <pc:docMk/>
          <pc:sldMk cId="0" sldId="264"/>
        </pc:sldMkLst>
        <pc:spChg chg="mod">
          <ac:chgData name="Kuppusamy, Balasandar/クップサミー バラサンダー" userId="490b0eea-a91d-4456-8c5f-e5c8052cfa6d" providerId="ADAL" clId="{7FFD71A5-A79D-4EA6-AB0E-3EC5C1E99AA2}" dt="2023-08-03T05:27:42.537" v="54" actId="207"/>
          <ac:spMkLst>
            <pc:docMk/>
            <pc:sldMk cId="0" sldId="264"/>
            <ac:spMk id="47" creationId="{00000000-0000-0000-0000-000000000000}"/>
          </ac:spMkLst>
        </pc:spChg>
        <pc:grpChg chg="mod">
          <ac:chgData name="Kuppusamy, Balasandar/クップサミー バラサンダー" userId="490b0eea-a91d-4456-8c5f-e5c8052cfa6d" providerId="ADAL" clId="{7FFD71A5-A79D-4EA6-AB0E-3EC5C1E99AA2}" dt="2023-08-03T05:26:05.716" v="48" actId="1076"/>
          <ac:grpSpMkLst>
            <pc:docMk/>
            <pc:sldMk cId="0" sldId="264"/>
            <ac:grpSpMk id="2" creationId="{00000000-0000-0000-0000-000000000000}"/>
          </ac:grpSpMkLst>
        </pc:grpChg>
      </pc:sldChg>
      <pc:sldChg chg="modSp mod">
        <pc:chgData name="Kuppusamy, Balasandar/クップサミー バラサンダー" userId="490b0eea-a91d-4456-8c5f-e5c8052cfa6d" providerId="ADAL" clId="{7FFD71A5-A79D-4EA6-AB0E-3EC5C1E99AA2}" dt="2023-08-03T05:30:48.627" v="76" actId="108"/>
        <pc:sldMkLst>
          <pc:docMk/>
          <pc:sldMk cId="0" sldId="265"/>
        </pc:sldMkLst>
        <pc:spChg chg="mod">
          <ac:chgData name="Kuppusamy, Balasandar/クップサミー バラサンダー" userId="490b0eea-a91d-4456-8c5f-e5c8052cfa6d" providerId="ADAL" clId="{7FFD71A5-A79D-4EA6-AB0E-3EC5C1E99AA2}" dt="2023-08-03T05:30:48.627" v="76" actId="108"/>
          <ac:spMkLst>
            <pc:docMk/>
            <pc:sldMk cId="0" sldId="265"/>
            <ac:spMk id="4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65"/>
            <ac:spMk id="5" creationId="{00000000-0000-0000-0000-000000000000}"/>
          </ac:spMkLst>
        </pc:spChg>
      </pc:sldChg>
      <pc:sldChg chg="modSp mod">
        <pc:chgData name="Kuppusamy, Balasandar/クップサミー バラサンダー" userId="490b0eea-a91d-4456-8c5f-e5c8052cfa6d" providerId="ADAL" clId="{7FFD71A5-A79D-4EA6-AB0E-3EC5C1E99AA2}" dt="2023-08-03T05:30:33.881" v="75" actId="108"/>
        <pc:sldMkLst>
          <pc:docMk/>
          <pc:sldMk cId="0" sldId="266"/>
        </pc:sldMkLst>
        <pc:spChg chg="mod">
          <ac:chgData name="Kuppusamy, Balasandar/クップサミー バラサンダー" userId="490b0eea-a91d-4456-8c5f-e5c8052cfa6d" providerId="ADAL" clId="{7FFD71A5-A79D-4EA6-AB0E-3EC5C1E99AA2}" dt="2023-08-03T05:30:33.881" v="75" actId="108"/>
          <ac:spMkLst>
            <pc:docMk/>
            <pc:sldMk cId="0" sldId="266"/>
            <ac:spMk id="4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Kuppusamy, Balasandar/クップサミー バラサンダー" userId="490b0eea-a91d-4456-8c5f-e5c8052cfa6d" providerId="ADAL" clId="{7FFD71A5-A79D-4EA6-AB0E-3EC5C1E99AA2}" dt="2023-08-03T05:30:25.978" v="74" actId="108"/>
        <pc:sldMkLst>
          <pc:docMk/>
          <pc:sldMk cId="0" sldId="267"/>
        </pc:sldMkLst>
        <pc:spChg chg="mod">
          <ac:chgData name="Kuppusamy, Balasandar/クップサミー バラサンダー" userId="490b0eea-a91d-4456-8c5f-e5c8052cfa6d" providerId="ADAL" clId="{7FFD71A5-A79D-4EA6-AB0E-3EC5C1E99AA2}" dt="2023-08-03T05:30:25.978" v="74" actId="108"/>
          <ac:spMkLst>
            <pc:docMk/>
            <pc:sldMk cId="0" sldId="267"/>
            <ac:spMk id="4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67"/>
            <ac:spMk id="5" creationId="{00000000-0000-0000-0000-000000000000}"/>
          </ac:spMkLst>
        </pc:spChg>
      </pc:sldChg>
      <pc:sldChg chg="modSp mod">
        <pc:chgData name="Kuppusamy, Balasandar/クップサミー バラサンダー" userId="490b0eea-a91d-4456-8c5f-e5c8052cfa6d" providerId="ADAL" clId="{7FFD71A5-A79D-4EA6-AB0E-3EC5C1E99AA2}" dt="2023-08-03T05:31:51.633" v="78" actId="108"/>
        <pc:sldMkLst>
          <pc:docMk/>
          <pc:sldMk cId="0" sldId="268"/>
        </pc:sldMkLst>
        <pc:spChg chg="mod">
          <ac:chgData name="Kuppusamy, Balasandar/クップサミー バラサンダー" userId="490b0eea-a91d-4456-8c5f-e5c8052cfa6d" providerId="ADAL" clId="{7FFD71A5-A79D-4EA6-AB0E-3EC5C1E99AA2}" dt="2023-08-03T05:31:51.633" v="78" actId="108"/>
          <ac:spMkLst>
            <pc:docMk/>
            <pc:sldMk cId="0" sldId="268"/>
            <ac:spMk id="4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68"/>
            <ac:spMk id="5" creationId="{00000000-0000-0000-0000-000000000000}"/>
          </ac:spMkLst>
        </pc:spChg>
      </pc:sldChg>
      <pc:sldChg chg="modSp mod">
        <pc:chgData name="Kuppusamy, Balasandar/クップサミー バラサンダー" userId="490b0eea-a91d-4456-8c5f-e5c8052cfa6d" providerId="ADAL" clId="{7FFD71A5-A79D-4EA6-AB0E-3EC5C1E99AA2}" dt="2023-08-03T05:32:36.603" v="82" actId="108"/>
        <pc:sldMkLst>
          <pc:docMk/>
          <pc:sldMk cId="0" sldId="269"/>
        </pc:sldMkLst>
        <pc:spChg chg="mod">
          <ac:chgData name="Kuppusamy, Balasandar/クップサミー バラサンダー" userId="490b0eea-a91d-4456-8c5f-e5c8052cfa6d" providerId="ADAL" clId="{7FFD71A5-A79D-4EA6-AB0E-3EC5C1E99AA2}" dt="2023-08-03T05:32:36.603" v="82" actId="108"/>
          <ac:spMkLst>
            <pc:docMk/>
            <pc:sldMk cId="0" sldId="269"/>
            <ac:spMk id="4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69"/>
            <ac:spMk id="5" creationId="{00000000-0000-0000-0000-000000000000}"/>
          </ac:spMkLst>
        </pc:spChg>
      </pc:sldChg>
      <pc:sldChg chg="modSp mod">
        <pc:chgData name="Kuppusamy, Balasandar/クップサミー バラサンダー" userId="490b0eea-a91d-4456-8c5f-e5c8052cfa6d" providerId="ADAL" clId="{7FFD71A5-A79D-4EA6-AB0E-3EC5C1E99AA2}" dt="2023-08-03T05:33:38.346" v="87" actId="108"/>
        <pc:sldMkLst>
          <pc:docMk/>
          <pc:sldMk cId="0" sldId="270"/>
        </pc:sldMkLst>
        <pc:spChg chg="mod">
          <ac:chgData name="Kuppusamy, Balasandar/クップサミー バラサンダー" userId="490b0eea-a91d-4456-8c5f-e5c8052cfa6d" providerId="ADAL" clId="{7FFD71A5-A79D-4EA6-AB0E-3EC5C1E99AA2}" dt="2023-08-03T05:33:38.346" v="87" actId="108"/>
          <ac:spMkLst>
            <pc:docMk/>
            <pc:sldMk cId="0" sldId="270"/>
            <ac:spMk id="4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70"/>
            <ac:spMk id="54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71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71"/>
            <ac:spMk id="2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71"/>
            <ac:spMk id="5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72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73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73"/>
            <ac:spMk id="9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74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74"/>
            <ac:spMk id="9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75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75"/>
            <ac:spMk id="9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76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76"/>
            <ac:spMk id="9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77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77"/>
            <ac:spMk id="9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78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78"/>
            <ac:spMk id="9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79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80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80"/>
            <ac:spMk id="6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81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81"/>
            <ac:spMk id="6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82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82"/>
            <ac:spMk id="6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83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83"/>
            <ac:spMk id="6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84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84"/>
            <ac:spMk id="6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85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85"/>
            <ac:spMk id="6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86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86"/>
            <ac:spMk id="6" creationId="{00000000-0000-0000-0000-000000000000}"/>
          </ac:spMkLst>
        </pc:spChg>
      </pc:sldChg>
      <pc:sldChg chg="modSp mod">
        <pc:chgData name="Kuppusamy, Balasandar/クップサミー バラサンダー" userId="490b0eea-a91d-4456-8c5f-e5c8052cfa6d" providerId="ADAL" clId="{7FFD71A5-A79D-4EA6-AB0E-3EC5C1E99AA2}" dt="2023-08-03T05:34:12.991" v="88" actId="14100"/>
        <pc:sldMkLst>
          <pc:docMk/>
          <pc:sldMk cId="0" sldId="287"/>
        </pc:sldMkLst>
        <pc:spChg chg="mod">
          <ac:chgData name="Kuppusamy, Balasandar/クップサミー バラサンダー" userId="490b0eea-a91d-4456-8c5f-e5c8052cfa6d" providerId="ADAL" clId="{7FFD71A5-A79D-4EA6-AB0E-3EC5C1E99AA2}" dt="2023-08-03T05:34:12.991" v="88" actId="14100"/>
          <ac:spMkLst>
            <pc:docMk/>
            <pc:sldMk cId="0" sldId="287"/>
            <ac:spMk id="2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87"/>
            <ac:spMk id="6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88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88"/>
            <ac:spMk id="6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89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89"/>
            <ac:spMk id="6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90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91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1"/>
            <ac:spMk id="2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1"/>
            <ac:spMk id="5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92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2"/>
            <ac:spMk id="2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2"/>
            <ac:spMk id="5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93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3"/>
            <ac:spMk id="2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3"/>
            <ac:spMk id="8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94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95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5"/>
            <ac:spMk id="2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5"/>
            <ac:spMk id="6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96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6"/>
            <ac:spMk id="2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6"/>
            <ac:spMk id="7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97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7"/>
            <ac:spMk id="2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7"/>
            <ac:spMk id="5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98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8"/>
            <ac:spMk id="6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8"/>
            <ac:spMk id="8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299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299"/>
            <ac:spMk id="8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300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300"/>
            <ac:spMk id="9" creationId="{00000000-0000-0000-0000-000000000000}"/>
          </ac:spMkLst>
        </pc:spChg>
      </pc:sldChg>
      <pc:sldChg chg="modSp">
        <pc:chgData name="Kuppusamy, Balasandar/クップサミー バラサンダー" userId="490b0eea-a91d-4456-8c5f-e5c8052cfa6d" providerId="ADAL" clId="{7FFD71A5-A79D-4EA6-AB0E-3EC5C1E99AA2}" dt="2023-08-03T05:09:15.991" v="44"/>
        <pc:sldMkLst>
          <pc:docMk/>
          <pc:sldMk cId="0" sldId="301"/>
        </pc:sldMkLst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301"/>
            <ac:spMk id="5" creationId="{00000000-0000-0000-0000-000000000000}"/>
          </ac:spMkLst>
        </pc:spChg>
      </pc:sldChg>
      <pc:sldChg chg="modSp mod">
        <pc:chgData name="Kuppusamy, Balasandar/クップサミー バラサンダー" userId="490b0eea-a91d-4456-8c5f-e5c8052cfa6d" providerId="ADAL" clId="{7FFD71A5-A79D-4EA6-AB0E-3EC5C1E99AA2}" dt="2023-08-03T05:38:31.735" v="112" actId="1076"/>
        <pc:sldMkLst>
          <pc:docMk/>
          <pc:sldMk cId="0" sldId="302"/>
        </pc:sldMkLst>
        <pc:spChg chg="mod">
          <ac:chgData name="Kuppusamy, Balasandar/クップサミー バラサンダー" userId="490b0eea-a91d-4456-8c5f-e5c8052cfa6d" providerId="ADAL" clId="{7FFD71A5-A79D-4EA6-AB0E-3EC5C1E99AA2}" dt="2023-08-03T05:38:31.735" v="112" actId="1076"/>
          <ac:spMkLst>
            <pc:docMk/>
            <pc:sldMk cId="0" sldId="302"/>
            <ac:spMk id="4" creationId="{00000000-0000-0000-0000-000000000000}"/>
          </ac:spMkLst>
        </pc:spChg>
        <pc:spChg chg="mod">
          <ac:chgData name="Kuppusamy, Balasandar/クップサミー バラサンダー" userId="490b0eea-a91d-4456-8c5f-e5c8052cfa6d" providerId="ADAL" clId="{7FFD71A5-A79D-4EA6-AB0E-3EC5C1E99AA2}" dt="2023-08-03T05:09:15.991" v="44"/>
          <ac:spMkLst>
            <pc:docMk/>
            <pc:sldMk cId="0" sldId="30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0010-F52A-4ACF-9495-D09F0B38AF65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2A00C-323F-4C36-BD6F-AE4FBFFC6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5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2A00C-323F-4C36-BD6F-AE4FBFFC67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2A00C-323F-4C36-BD6F-AE4FBFFC677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asanda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sandar/IBM_Data_Science_Professional_Certification-Balasandar_K/tree/ma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professional-certificates/ibm-data-science?#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Balasandar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K</a:t>
            </a:r>
            <a:endParaRPr lang="en-IN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https://github.com/Balasandar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22910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 algn="l" rtl="0">
              <a:lnSpc>
                <a:spcPct val="149000"/>
              </a:lnSpc>
              <a:spcBef>
                <a:spcPts val="1105"/>
              </a:spcBef>
            </a:pPr>
            <a:r>
              <a:rPr lang="en-US" sz="2000" u="heavy" kern="1200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+mn-cs"/>
              </a:rPr>
              <a:t>https://github.com/Balasandar/IBM_Data_Science_Professional_Certification-Balasandar_K/blob/main/data_wrangling_jupyterlite.jupyter.ipynb</a:t>
            </a:r>
            <a:endParaRPr sz="2000" u="heavy" kern="1200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99840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  <a:spcBef>
                <a:spcPts val="1105"/>
              </a:spcBef>
            </a:pPr>
            <a:r>
              <a:rPr lang="en-US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</a:rPr>
              <a:t>https://github.com/Balasandar/IBM_Data_Science_Professional_Certification-Balasandar_K/blob/main/EDA%20with%20Data%20Visualization.ipynb</a:t>
            </a:r>
            <a:endParaRPr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8961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</a:rPr>
              <a:t>https://github.com/Balasandar/IBM_Data_Science_Professional_Certification-Balasandar_K/blob/main/EDA%20with%20SQL.ipynb</a:t>
            </a:r>
            <a:endParaRPr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  <a:spcBef>
                <a:spcPts val="300"/>
              </a:spcBef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</a:rPr>
              <a:t>https://github.com/Balasandar/IBM_Data_Science_Professional_Certification-Balasandar_K/blob/main/Interactive%20Visual%20Analytics%20with%20Folium.ipynb</a:t>
            </a:r>
            <a:endParaRPr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21730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  <a:spcBef>
                <a:spcPts val="300"/>
              </a:spcBef>
            </a:pPr>
            <a:r>
              <a:rPr lang="en-US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</a:rPr>
              <a:t>https://github.com/Balasandar/IBM_Data_Science_Professional_Certification-Balasandar_K/blob/main/spacex_dash_app.py</a:t>
            </a:r>
            <a:endParaRPr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544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30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</a:rPr>
              <a:t>https://github.com/Balasandar/IBM_Data_Science_Professional_Certification-Balasandar_K/blob/main/Machine%20Learning%20Prediction.ipynb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416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143000"/>
            <a:ext cx="9984232" cy="485966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3"/>
              </a:rPr>
              <a:t>https://github.com/Balasandar/IBM_Data_Science_Professional_Certification-Balasandar_K/tree/main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US" sz="2000" dirty="0">
              <a:latin typeface="Carlito"/>
              <a:cs typeface="Carli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Joseph Santarcangelo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Yan Luo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Malika Singla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Duvvana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Mrutyunjaya Naidu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Lakshmi Holla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Anita Verma</a:t>
            </a:r>
          </a:p>
          <a:p>
            <a:pPr algn="l">
              <a:buFont typeface="Arial" panose="020B0604020202020204" pitchFamily="34" charset="0"/>
              <a:buChar char="•"/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2"/>
                </a:solidFill>
                <a:uFill>
                  <a:solidFill>
                    <a:srgbClr val="2996E1"/>
                  </a:solidFill>
                </a:uFill>
                <a:latin typeface="Carlito"/>
              </a:rPr>
              <a:t>https://github.com/Balasandar/IBM_Data_Science_Professional_Certification-Balasandar_K/blob/main/jupyter-labs-spacex-data-collection-api.ipynb</a:t>
            </a:r>
            <a:endParaRPr sz="1500" u="sng" spc="-10" dirty="0">
              <a:solidFill>
                <a:schemeClr val="bg2"/>
              </a:solidFill>
              <a:uFill>
                <a:solidFill>
                  <a:srgbClr val="2996E1"/>
                </a:solidFill>
              </a:uFill>
              <a:latin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72732" y="-5217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chemeClr val="bg2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https://github.com/Balasandar/IBM_Data_Science_Professional_Certification-Balasandar_K/blob/main/jupyter-labs-webscraping.ipynb</a:t>
            </a:r>
            <a:endParaRPr lang="en-IN" sz="1500" dirty="0">
              <a:solidFill>
                <a:schemeClr val="bg2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2875</Words>
  <Application>Microsoft Office PowerPoint</Application>
  <PresentationFormat>Widescreen</PresentationFormat>
  <Paragraphs>296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Carlito</vt:lpstr>
      <vt:lpstr>var(--cds-font-family-source-sans-pro)</vt:lpstr>
      <vt:lpstr>Arial</vt:lpstr>
      <vt:lpstr>Bahnschrift Condensed</vt:lpstr>
      <vt:lpstr>Bahnschrift Light SemiCondensed</vt:lpstr>
      <vt:lpstr>Calibri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Kuppusamy, Balasandar/クップサミー バラサンダー</cp:lastModifiedBy>
  <cp:revision>1</cp:revision>
  <dcterms:created xsi:type="dcterms:W3CDTF">2021-08-26T16:53:12Z</dcterms:created>
  <dcterms:modified xsi:type="dcterms:W3CDTF">2023-08-03T05:38:56Z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  <property fmtid="{D5CDD505-2E9C-101B-9397-08002B2CF9AE}" pid="5" name="MSIP_Label_a7295cc1-d279-42ac-ab4d-3b0f4fece050_Enabled">
    <vt:lpwstr>true</vt:lpwstr>
  </property>
  <property fmtid="{D5CDD505-2E9C-101B-9397-08002B2CF9AE}" pid="6" name="MSIP_Label_a7295cc1-d279-42ac-ab4d-3b0f4fece050_SetDate">
    <vt:lpwstr>2023-08-03T05:07:44Z</vt:lpwstr>
  </property>
  <property fmtid="{D5CDD505-2E9C-101B-9397-08002B2CF9AE}" pid="7" name="MSIP_Label_a7295cc1-d279-42ac-ab4d-3b0f4fece050_Method">
    <vt:lpwstr>Standard</vt:lpwstr>
  </property>
  <property fmtid="{D5CDD505-2E9C-101B-9397-08002B2CF9AE}" pid="8" name="MSIP_Label_a7295cc1-d279-42ac-ab4d-3b0f4fece050_Name">
    <vt:lpwstr>FUJITSU-RESTRICTED​</vt:lpwstr>
  </property>
  <property fmtid="{D5CDD505-2E9C-101B-9397-08002B2CF9AE}" pid="9" name="MSIP_Label_a7295cc1-d279-42ac-ab4d-3b0f4fece050_SiteId">
    <vt:lpwstr>a19f121d-81e1-4858-a9d8-736e267fd4c7</vt:lpwstr>
  </property>
  <property fmtid="{D5CDD505-2E9C-101B-9397-08002B2CF9AE}" pid="10" name="MSIP_Label_a7295cc1-d279-42ac-ab4d-3b0f4fece050_ActionId">
    <vt:lpwstr>bbd6d2b1-15f4-417f-beba-dc139dabda3b</vt:lpwstr>
  </property>
  <property fmtid="{D5CDD505-2E9C-101B-9397-08002B2CF9AE}" pid="11" name="MSIP_Label_a7295cc1-d279-42ac-ab4d-3b0f4fece050_ContentBits">
    <vt:lpwstr>0</vt:lpwstr>
  </property>
</Properties>
</file>