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8" r:id="rId2"/>
    <p:sldId id="293" r:id="rId3"/>
    <p:sldId id="299" r:id="rId4"/>
    <p:sldId id="269" r:id="rId5"/>
    <p:sldId id="279" r:id="rId6"/>
    <p:sldId id="296" r:id="rId7"/>
    <p:sldId id="280" r:id="rId8"/>
    <p:sldId id="297" r:id="rId9"/>
    <p:sldId id="281" r:id="rId10"/>
    <p:sldId id="282" r:id="rId11"/>
    <p:sldId id="283" r:id="rId12"/>
    <p:sldId id="285" r:id="rId13"/>
    <p:sldId id="286" r:id="rId14"/>
    <p:sldId id="287" r:id="rId15"/>
    <p:sldId id="288" r:id="rId16"/>
    <p:sldId id="290" r:id="rId17"/>
    <p:sldId id="291" r:id="rId18"/>
    <p:sldId id="292"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i nivi" userId="05ccc866a3583af1" providerId="LiveId" clId="{0A178B1B-D625-42C5-A577-F2F43FD6D743}"/>
    <pc:docChg chg="undo custSel addSld delSld modSld sldOrd">
      <pc:chgData name="nivi nivi" userId="05ccc866a3583af1" providerId="LiveId" clId="{0A178B1B-D625-42C5-A577-F2F43FD6D743}" dt="2023-09-28T10:10:49.884" v="2529" actId="14100"/>
      <pc:docMkLst>
        <pc:docMk/>
      </pc:docMkLst>
      <pc:sldChg chg="modSp mod">
        <pc:chgData name="nivi nivi" userId="05ccc866a3583af1" providerId="LiveId" clId="{0A178B1B-D625-42C5-A577-F2F43FD6D743}" dt="2023-09-28T09:36:22.220" v="1074" actId="5793"/>
        <pc:sldMkLst>
          <pc:docMk/>
          <pc:sldMk cId="2523332612" sldId="269"/>
        </pc:sldMkLst>
        <pc:spChg chg="mod">
          <ac:chgData name="nivi nivi" userId="05ccc866a3583af1" providerId="LiveId" clId="{0A178B1B-D625-42C5-A577-F2F43FD6D743}" dt="2023-09-28T09:36:22.220" v="1074" actId="5793"/>
          <ac:spMkLst>
            <pc:docMk/>
            <pc:sldMk cId="2523332612" sldId="269"/>
            <ac:spMk id="2" creationId="{00000000-0000-0000-0000-000000000000}"/>
          </ac:spMkLst>
        </pc:spChg>
      </pc:sldChg>
      <pc:sldChg chg="del">
        <pc:chgData name="nivi nivi" userId="05ccc866a3583af1" providerId="LiveId" clId="{0A178B1B-D625-42C5-A577-F2F43FD6D743}" dt="2023-09-28T08:41:10.143" v="0" actId="2696"/>
        <pc:sldMkLst>
          <pc:docMk/>
          <pc:sldMk cId="4019838448" sldId="271"/>
        </pc:sldMkLst>
      </pc:sldChg>
      <pc:sldChg chg="modSp del mod">
        <pc:chgData name="nivi nivi" userId="05ccc866a3583af1" providerId="LiveId" clId="{0A178B1B-D625-42C5-A577-F2F43FD6D743}" dt="2023-09-28T09:26:19.681" v="917" actId="2696"/>
        <pc:sldMkLst>
          <pc:docMk/>
          <pc:sldMk cId="1642664914" sldId="272"/>
        </pc:sldMkLst>
        <pc:spChg chg="mod">
          <ac:chgData name="nivi nivi" userId="05ccc866a3583af1" providerId="LiveId" clId="{0A178B1B-D625-42C5-A577-F2F43FD6D743}" dt="2023-09-28T09:21:25.308" v="868" actId="2711"/>
          <ac:spMkLst>
            <pc:docMk/>
            <pc:sldMk cId="1642664914" sldId="272"/>
            <ac:spMk id="2" creationId="{00000000-0000-0000-0000-000000000000}"/>
          </ac:spMkLst>
        </pc:spChg>
      </pc:sldChg>
      <pc:sldChg chg="del">
        <pc:chgData name="nivi nivi" userId="05ccc866a3583af1" providerId="LiveId" clId="{0A178B1B-D625-42C5-A577-F2F43FD6D743}" dt="2023-09-28T08:55:05.372" v="646" actId="2696"/>
        <pc:sldMkLst>
          <pc:docMk/>
          <pc:sldMk cId="468619527" sldId="273"/>
        </pc:sldMkLst>
      </pc:sldChg>
      <pc:sldChg chg="modSp del mod">
        <pc:chgData name="nivi nivi" userId="05ccc866a3583af1" providerId="LiveId" clId="{0A178B1B-D625-42C5-A577-F2F43FD6D743}" dt="2023-09-28T09:04:16.733" v="679" actId="2696"/>
        <pc:sldMkLst>
          <pc:docMk/>
          <pc:sldMk cId="1718594860" sldId="277"/>
        </pc:sldMkLst>
        <pc:spChg chg="mod">
          <ac:chgData name="nivi nivi" userId="05ccc866a3583af1" providerId="LiveId" clId="{0A178B1B-D625-42C5-A577-F2F43FD6D743}" dt="2023-09-28T08:59:42.753" v="667" actId="20577"/>
          <ac:spMkLst>
            <pc:docMk/>
            <pc:sldMk cId="1718594860" sldId="277"/>
            <ac:spMk id="2" creationId="{00000000-0000-0000-0000-000000000000}"/>
          </ac:spMkLst>
        </pc:spChg>
      </pc:sldChg>
      <pc:sldChg chg="modSp mod">
        <pc:chgData name="nivi nivi" userId="05ccc866a3583af1" providerId="LiveId" clId="{0A178B1B-D625-42C5-A577-F2F43FD6D743}" dt="2023-09-28T09:36:28.501" v="1075" actId="20577"/>
        <pc:sldMkLst>
          <pc:docMk/>
          <pc:sldMk cId="1528874388" sldId="279"/>
        </pc:sldMkLst>
        <pc:spChg chg="mod">
          <ac:chgData name="nivi nivi" userId="05ccc866a3583af1" providerId="LiveId" clId="{0A178B1B-D625-42C5-A577-F2F43FD6D743}" dt="2023-09-28T09:36:28.501" v="1075" actId="20577"/>
          <ac:spMkLst>
            <pc:docMk/>
            <pc:sldMk cId="1528874388" sldId="279"/>
            <ac:spMk id="2" creationId="{00000000-0000-0000-0000-000000000000}"/>
          </ac:spMkLst>
        </pc:spChg>
      </pc:sldChg>
      <pc:sldChg chg="modSp mod ord">
        <pc:chgData name="nivi nivi" userId="05ccc866a3583af1" providerId="LiveId" clId="{0A178B1B-D625-42C5-A577-F2F43FD6D743}" dt="2023-09-28T09:36:57.558" v="1077" actId="20577"/>
        <pc:sldMkLst>
          <pc:docMk/>
          <pc:sldMk cId="420534900" sldId="280"/>
        </pc:sldMkLst>
        <pc:spChg chg="mod">
          <ac:chgData name="nivi nivi" userId="05ccc866a3583af1" providerId="LiveId" clId="{0A178B1B-D625-42C5-A577-F2F43FD6D743}" dt="2023-09-28T09:36:57.558" v="1077" actId="20577"/>
          <ac:spMkLst>
            <pc:docMk/>
            <pc:sldMk cId="420534900" sldId="280"/>
            <ac:spMk id="2" creationId="{00000000-0000-0000-0000-000000000000}"/>
          </ac:spMkLst>
        </pc:spChg>
        <pc:spChg chg="mod">
          <ac:chgData name="nivi nivi" userId="05ccc866a3583af1" providerId="LiveId" clId="{0A178B1B-D625-42C5-A577-F2F43FD6D743}" dt="2023-09-28T09:21:55.412" v="870" actId="1076"/>
          <ac:spMkLst>
            <pc:docMk/>
            <pc:sldMk cId="420534900" sldId="280"/>
            <ac:spMk id="3" creationId="{00000000-0000-0000-0000-000000000000}"/>
          </ac:spMkLst>
        </pc:spChg>
      </pc:sldChg>
      <pc:sldChg chg="modSp mod">
        <pc:chgData name="nivi nivi" userId="05ccc866a3583af1" providerId="LiveId" clId="{0A178B1B-D625-42C5-A577-F2F43FD6D743}" dt="2023-09-28T09:37:18.247" v="1079" actId="20577"/>
        <pc:sldMkLst>
          <pc:docMk/>
          <pc:sldMk cId="2944629334" sldId="281"/>
        </pc:sldMkLst>
        <pc:spChg chg="mod">
          <ac:chgData name="nivi nivi" userId="05ccc866a3583af1" providerId="LiveId" clId="{0A178B1B-D625-42C5-A577-F2F43FD6D743}" dt="2023-09-28T09:37:18.247" v="1079" actId="20577"/>
          <ac:spMkLst>
            <pc:docMk/>
            <pc:sldMk cId="2944629334" sldId="281"/>
            <ac:spMk id="2" creationId="{606B73C6-CBA7-0F1B-450E-A9B800CEFFD1}"/>
          </ac:spMkLst>
        </pc:spChg>
      </pc:sldChg>
      <pc:sldChg chg="modSp mod">
        <pc:chgData name="nivi nivi" userId="05ccc866a3583af1" providerId="LiveId" clId="{0A178B1B-D625-42C5-A577-F2F43FD6D743}" dt="2023-09-28T09:05:08.053" v="683" actId="20577"/>
        <pc:sldMkLst>
          <pc:docMk/>
          <pc:sldMk cId="1619922292" sldId="282"/>
        </pc:sldMkLst>
        <pc:spChg chg="mod">
          <ac:chgData name="nivi nivi" userId="05ccc866a3583af1" providerId="LiveId" clId="{0A178B1B-D625-42C5-A577-F2F43FD6D743}" dt="2023-09-28T09:05:08.053" v="683" actId="20577"/>
          <ac:spMkLst>
            <pc:docMk/>
            <pc:sldMk cId="1619922292" sldId="282"/>
            <ac:spMk id="3" creationId="{D4385EAF-0B6F-26B1-699C-012A41670199}"/>
          </ac:spMkLst>
        </pc:spChg>
      </pc:sldChg>
      <pc:sldChg chg="modSp mod">
        <pc:chgData name="nivi nivi" userId="05ccc866a3583af1" providerId="LiveId" clId="{0A178B1B-D625-42C5-A577-F2F43FD6D743}" dt="2023-09-28T09:37:27.124" v="1080" actId="20577"/>
        <pc:sldMkLst>
          <pc:docMk/>
          <pc:sldMk cId="4129485394" sldId="283"/>
        </pc:sldMkLst>
        <pc:spChg chg="mod">
          <ac:chgData name="nivi nivi" userId="05ccc866a3583af1" providerId="LiveId" clId="{0A178B1B-D625-42C5-A577-F2F43FD6D743}" dt="2023-09-28T09:37:27.124" v="1080" actId="20577"/>
          <ac:spMkLst>
            <pc:docMk/>
            <pc:sldMk cId="4129485394" sldId="283"/>
            <ac:spMk id="2" creationId="{79CE6A24-8E4A-123C-CE3D-820E7F62069A}"/>
          </ac:spMkLst>
        </pc:spChg>
      </pc:sldChg>
      <pc:sldChg chg="modSp del mod">
        <pc:chgData name="nivi nivi" userId="05ccc866a3583af1" providerId="LiveId" clId="{0A178B1B-D625-42C5-A577-F2F43FD6D743}" dt="2023-09-28T09:11:18.678" v="707" actId="2696"/>
        <pc:sldMkLst>
          <pc:docMk/>
          <pc:sldMk cId="3715615608" sldId="284"/>
        </pc:sldMkLst>
        <pc:spChg chg="mod">
          <ac:chgData name="nivi nivi" userId="05ccc866a3583af1" providerId="LiveId" clId="{0A178B1B-D625-42C5-A577-F2F43FD6D743}" dt="2023-09-28T09:06:05.173" v="696" actId="20577"/>
          <ac:spMkLst>
            <pc:docMk/>
            <pc:sldMk cId="3715615608" sldId="284"/>
            <ac:spMk id="3" creationId="{6583D7CD-0E9F-E95A-73A4-D6B391FF8514}"/>
          </ac:spMkLst>
        </pc:spChg>
      </pc:sldChg>
      <pc:sldChg chg="modSp mod">
        <pc:chgData name="nivi nivi" userId="05ccc866a3583af1" providerId="LiveId" clId="{0A178B1B-D625-42C5-A577-F2F43FD6D743}" dt="2023-09-28T09:37:35.379" v="1081" actId="20577"/>
        <pc:sldMkLst>
          <pc:docMk/>
          <pc:sldMk cId="534384790" sldId="285"/>
        </pc:sldMkLst>
        <pc:spChg chg="mod">
          <ac:chgData name="nivi nivi" userId="05ccc866a3583af1" providerId="LiveId" clId="{0A178B1B-D625-42C5-A577-F2F43FD6D743}" dt="2023-09-28T09:37:35.379" v="1081" actId="20577"/>
          <ac:spMkLst>
            <pc:docMk/>
            <pc:sldMk cId="534384790" sldId="285"/>
            <ac:spMk id="2" creationId="{F923E2BC-C3CF-881E-0777-9D3DED4DDE83}"/>
          </ac:spMkLst>
        </pc:spChg>
        <pc:spChg chg="mod">
          <ac:chgData name="nivi nivi" userId="05ccc866a3583af1" providerId="LiveId" clId="{0A178B1B-D625-42C5-A577-F2F43FD6D743}" dt="2023-09-28T09:20:24.761" v="838" actId="20577"/>
          <ac:spMkLst>
            <pc:docMk/>
            <pc:sldMk cId="534384790" sldId="285"/>
            <ac:spMk id="3" creationId="{16321ED0-817B-EE42-497B-43552C40DA3F}"/>
          </ac:spMkLst>
        </pc:spChg>
      </pc:sldChg>
      <pc:sldChg chg="modSp mod">
        <pc:chgData name="nivi nivi" userId="05ccc866a3583af1" providerId="LiveId" clId="{0A178B1B-D625-42C5-A577-F2F43FD6D743}" dt="2023-09-28T09:37:43.664" v="1082" actId="20577"/>
        <pc:sldMkLst>
          <pc:docMk/>
          <pc:sldMk cId="2238129309" sldId="286"/>
        </pc:sldMkLst>
        <pc:spChg chg="mod">
          <ac:chgData name="nivi nivi" userId="05ccc866a3583af1" providerId="LiveId" clId="{0A178B1B-D625-42C5-A577-F2F43FD6D743}" dt="2023-09-28T09:37:43.664" v="1082" actId="20577"/>
          <ac:spMkLst>
            <pc:docMk/>
            <pc:sldMk cId="2238129309" sldId="286"/>
            <ac:spMk id="2" creationId="{1E8C570C-D00A-3E21-20E1-87DB37D45546}"/>
          </ac:spMkLst>
        </pc:spChg>
      </pc:sldChg>
      <pc:sldChg chg="modSp mod">
        <pc:chgData name="nivi nivi" userId="05ccc866a3583af1" providerId="LiveId" clId="{0A178B1B-D625-42C5-A577-F2F43FD6D743}" dt="2023-09-28T10:04:21.660" v="2526" actId="2711"/>
        <pc:sldMkLst>
          <pc:docMk/>
          <pc:sldMk cId="2432363215" sldId="287"/>
        </pc:sldMkLst>
        <pc:spChg chg="mod">
          <ac:chgData name="nivi nivi" userId="05ccc866a3583af1" providerId="LiveId" clId="{0A178B1B-D625-42C5-A577-F2F43FD6D743}" dt="2023-09-28T10:04:21.660" v="2526" actId="2711"/>
          <ac:spMkLst>
            <pc:docMk/>
            <pc:sldMk cId="2432363215" sldId="287"/>
            <ac:spMk id="2" creationId="{C24B753F-10A5-9E0F-F9C1-AFCE104B3C6D}"/>
          </ac:spMkLst>
        </pc:spChg>
        <pc:spChg chg="mod">
          <ac:chgData name="nivi nivi" userId="05ccc866a3583af1" providerId="LiveId" clId="{0A178B1B-D625-42C5-A577-F2F43FD6D743}" dt="2023-09-28T10:04:14.496" v="2525" actId="27636"/>
          <ac:spMkLst>
            <pc:docMk/>
            <pc:sldMk cId="2432363215" sldId="287"/>
            <ac:spMk id="3" creationId="{C6C2603F-8EC6-178F-BE7C-D41F69BE9E26}"/>
          </ac:spMkLst>
        </pc:spChg>
      </pc:sldChg>
      <pc:sldChg chg="modSp mod">
        <pc:chgData name="nivi nivi" userId="05ccc866a3583af1" providerId="LiveId" clId="{0A178B1B-D625-42C5-A577-F2F43FD6D743}" dt="2023-09-28T09:37:51.613" v="1083" actId="20577"/>
        <pc:sldMkLst>
          <pc:docMk/>
          <pc:sldMk cId="3149427995" sldId="288"/>
        </pc:sldMkLst>
        <pc:spChg chg="mod">
          <ac:chgData name="nivi nivi" userId="05ccc866a3583af1" providerId="LiveId" clId="{0A178B1B-D625-42C5-A577-F2F43FD6D743}" dt="2023-09-28T09:37:51.613" v="1083" actId="20577"/>
          <ac:spMkLst>
            <pc:docMk/>
            <pc:sldMk cId="3149427995" sldId="288"/>
            <ac:spMk id="2" creationId="{784F48C7-9227-F6B5-56B3-06F6532B1FFF}"/>
          </ac:spMkLst>
        </pc:spChg>
      </pc:sldChg>
      <pc:sldChg chg="modSp del mod">
        <pc:chgData name="nivi nivi" userId="05ccc866a3583af1" providerId="LiveId" clId="{0A178B1B-D625-42C5-A577-F2F43FD6D743}" dt="2023-09-28T09:07:45.084" v="706" actId="2696"/>
        <pc:sldMkLst>
          <pc:docMk/>
          <pc:sldMk cId="2800047965" sldId="289"/>
        </pc:sldMkLst>
        <pc:spChg chg="mod">
          <ac:chgData name="nivi nivi" userId="05ccc866a3583af1" providerId="LiveId" clId="{0A178B1B-D625-42C5-A577-F2F43FD6D743}" dt="2023-09-28T09:00:22.535" v="668" actId="14100"/>
          <ac:spMkLst>
            <pc:docMk/>
            <pc:sldMk cId="2800047965" sldId="289"/>
            <ac:spMk id="3" creationId="{EB46EE96-9EC6-AD15-FB93-F63FCF9C6DF4}"/>
          </ac:spMkLst>
        </pc:spChg>
      </pc:sldChg>
      <pc:sldChg chg="modSp mod">
        <pc:chgData name="nivi nivi" userId="05ccc866a3583af1" providerId="LiveId" clId="{0A178B1B-D625-42C5-A577-F2F43FD6D743}" dt="2023-09-28T09:38:04.054" v="1085" actId="20577"/>
        <pc:sldMkLst>
          <pc:docMk/>
          <pc:sldMk cId="4075674165" sldId="290"/>
        </pc:sldMkLst>
        <pc:spChg chg="mod">
          <ac:chgData name="nivi nivi" userId="05ccc866a3583af1" providerId="LiveId" clId="{0A178B1B-D625-42C5-A577-F2F43FD6D743}" dt="2023-09-28T09:38:04.054" v="1085" actId="20577"/>
          <ac:spMkLst>
            <pc:docMk/>
            <pc:sldMk cId="4075674165" sldId="290"/>
            <ac:spMk id="2" creationId="{79F59982-1100-4442-CD4A-50ACEDA9B68A}"/>
          </ac:spMkLst>
        </pc:spChg>
      </pc:sldChg>
      <pc:sldChg chg="modSp mod modClrScheme chgLayout">
        <pc:chgData name="nivi nivi" userId="05ccc866a3583af1" providerId="LiveId" clId="{0A178B1B-D625-42C5-A577-F2F43FD6D743}" dt="2023-09-28T09:38:12.466" v="1087" actId="5793"/>
        <pc:sldMkLst>
          <pc:docMk/>
          <pc:sldMk cId="1471433662" sldId="292"/>
        </pc:sldMkLst>
        <pc:spChg chg="mod ord">
          <ac:chgData name="nivi nivi" userId="05ccc866a3583af1" providerId="LiveId" clId="{0A178B1B-D625-42C5-A577-F2F43FD6D743}" dt="2023-09-28T09:38:12.466" v="1087" actId="5793"/>
          <ac:spMkLst>
            <pc:docMk/>
            <pc:sldMk cId="1471433662" sldId="292"/>
            <ac:spMk id="2" creationId="{C92EC280-C4D4-2C6B-A6D6-EE636799E5D8}"/>
          </ac:spMkLst>
        </pc:spChg>
        <pc:spChg chg="mod ord">
          <ac:chgData name="nivi nivi" userId="05ccc866a3583af1" providerId="LiveId" clId="{0A178B1B-D625-42C5-A577-F2F43FD6D743}" dt="2023-09-28T09:12:23.348" v="710" actId="700"/>
          <ac:spMkLst>
            <pc:docMk/>
            <pc:sldMk cId="1471433662" sldId="292"/>
            <ac:spMk id="3" creationId="{26474355-71E9-5C65-94A3-3239F76AFA38}"/>
          </ac:spMkLst>
        </pc:spChg>
      </pc:sldChg>
      <pc:sldChg chg="modSp new mod ord">
        <pc:chgData name="nivi nivi" userId="05ccc866a3583af1" providerId="LiveId" clId="{0A178B1B-D625-42C5-A577-F2F43FD6D743}" dt="2023-09-28T09:38:33.829" v="1089" actId="5793"/>
        <pc:sldMkLst>
          <pc:docMk/>
          <pc:sldMk cId="2274396863" sldId="293"/>
        </pc:sldMkLst>
        <pc:spChg chg="mod">
          <ac:chgData name="nivi nivi" userId="05ccc866a3583af1" providerId="LiveId" clId="{0A178B1B-D625-42C5-A577-F2F43FD6D743}" dt="2023-09-28T09:38:33.829" v="1089" actId="5793"/>
          <ac:spMkLst>
            <pc:docMk/>
            <pc:sldMk cId="2274396863" sldId="293"/>
            <ac:spMk id="2" creationId="{CBABC7B6-7EFE-C9EA-B507-75A1BEBA6A17}"/>
          </ac:spMkLst>
        </pc:spChg>
        <pc:spChg chg="mod">
          <ac:chgData name="nivi nivi" userId="05ccc866a3583af1" providerId="LiveId" clId="{0A178B1B-D625-42C5-A577-F2F43FD6D743}" dt="2023-09-28T08:54:05.473" v="641" actId="20577"/>
          <ac:spMkLst>
            <pc:docMk/>
            <pc:sldMk cId="2274396863" sldId="293"/>
            <ac:spMk id="3" creationId="{CF7DF8B9-B7D6-782B-1510-03CE2829D6C4}"/>
          </ac:spMkLst>
        </pc:spChg>
      </pc:sldChg>
      <pc:sldChg chg="modSp new del mod ord">
        <pc:chgData name="nivi nivi" userId="05ccc866a3583af1" providerId="LiveId" clId="{0A178B1B-D625-42C5-A577-F2F43FD6D743}" dt="2023-09-28T10:02:39.535" v="2471" actId="2696"/>
        <pc:sldMkLst>
          <pc:docMk/>
          <pc:sldMk cId="1478769678" sldId="294"/>
        </pc:sldMkLst>
        <pc:spChg chg="mod">
          <ac:chgData name="nivi nivi" userId="05ccc866a3583af1" providerId="LiveId" clId="{0A178B1B-D625-42C5-A577-F2F43FD6D743}" dt="2023-09-28T09:04:08.500" v="678" actId="12"/>
          <ac:spMkLst>
            <pc:docMk/>
            <pc:sldMk cId="1478769678" sldId="294"/>
            <ac:spMk id="3" creationId="{08067D1D-DC09-4298-F899-95ADBE6F94E0}"/>
          </ac:spMkLst>
        </pc:spChg>
      </pc:sldChg>
      <pc:sldChg chg="modSp new del mod">
        <pc:chgData name="nivi nivi" userId="05ccc866a3583af1" providerId="LiveId" clId="{0A178B1B-D625-42C5-A577-F2F43FD6D743}" dt="2023-09-28T10:04:53.678" v="2527" actId="2696"/>
        <pc:sldMkLst>
          <pc:docMk/>
          <pc:sldMk cId="2340018074" sldId="295"/>
        </pc:sldMkLst>
        <pc:spChg chg="mod">
          <ac:chgData name="nivi nivi" userId="05ccc866a3583af1" providerId="LiveId" clId="{0A178B1B-D625-42C5-A577-F2F43FD6D743}" dt="2023-09-28T09:37:57.469" v="1084" actId="20577"/>
          <ac:spMkLst>
            <pc:docMk/>
            <pc:sldMk cId="2340018074" sldId="295"/>
            <ac:spMk id="2" creationId="{2FDB27F9-0199-2860-BE6F-FAE59F49B587}"/>
          </ac:spMkLst>
        </pc:spChg>
        <pc:spChg chg="mod">
          <ac:chgData name="nivi nivi" userId="05ccc866a3583af1" providerId="LiveId" clId="{0A178B1B-D625-42C5-A577-F2F43FD6D743}" dt="2023-09-28T09:29:37.865" v="1019" actId="20577"/>
          <ac:spMkLst>
            <pc:docMk/>
            <pc:sldMk cId="2340018074" sldId="295"/>
            <ac:spMk id="3" creationId="{9DCEB8A1-51E7-9FF2-F382-0B26389C6841}"/>
          </ac:spMkLst>
        </pc:spChg>
      </pc:sldChg>
      <pc:sldChg chg="addSp delSp modSp new mod modClrScheme chgLayout">
        <pc:chgData name="nivi nivi" userId="05ccc866a3583af1" providerId="LiveId" clId="{0A178B1B-D625-42C5-A577-F2F43FD6D743}" dt="2023-09-28T10:10:49.884" v="2529" actId="14100"/>
        <pc:sldMkLst>
          <pc:docMk/>
          <pc:sldMk cId="1413891850" sldId="296"/>
        </pc:sldMkLst>
        <pc:spChg chg="del mod ord">
          <ac:chgData name="nivi nivi" userId="05ccc866a3583af1" providerId="LiveId" clId="{0A178B1B-D625-42C5-A577-F2F43FD6D743}" dt="2023-09-28T09:12:58.353" v="715" actId="700"/>
          <ac:spMkLst>
            <pc:docMk/>
            <pc:sldMk cId="1413891850" sldId="296"/>
            <ac:spMk id="2" creationId="{44DA7025-6781-08E3-2B4E-E83B52F99AFC}"/>
          </ac:spMkLst>
        </pc:spChg>
        <pc:spChg chg="del">
          <ac:chgData name="nivi nivi" userId="05ccc866a3583af1" providerId="LiveId" clId="{0A178B1B-D625-42C5-A577-F2F43FD6D743}" dt="2023-09-28T09:12:58.353" v="715" actId="700"/>
          <ac:spMkLst>
            <pc:docMk/>
            <pc:sldMk cId="1413891850" sldId="296"/>
            <ac:spMk id="3" creationId="{250B559C-4F16-B385-EB3C-E0049E2C972C}"/>
          </ac:spMkLst>
        </pc:spChg>
        <pc:spChg chg="add mod ord">
          <ac:chgData name="nivi nivi" userId="05ccc866a3583af1" providerId="LiveId" clId="{0A178B1B-D625-42C5-A577-F2F43FD6D743}" dt="2023-09-28T10:10:49.884" v="2529" actId="14100"/>
          <ac:spMkLst>
            <pc:docMk/>
            <pc:sldMk cId="1413891850" sldId="296"/>
            <ac:spMk id="4" creationId="{75C33A78-2F07-FE51-7DCB-7AC10A57B64A}"/>
          </ac:spMkLst>
        </pc:spChg>
      </pc:sldChg>
      <pc:sldChg chg="addSp delSp modSp new del mod modClrScheme chgLayout">
        <pc:chgData name="nivi nivi" userId="05ccc866a3583af1" providerId="LiveId" clId="{0A178B1B-D625-42C5-A577-F2F43FD6D743}" dt="2023-09-28T09:12:44.429" v="713" actId="47"/>
        <pc:sldMkLst>
          <pc:docMk/>
          <pc:sldMk cId="2199311430" sldId="296"/>
        </pc:sldMkLst>
        <pc:spChg chg="del mod ord">
          <ac:chgData name="nivi nivi" userId="05ccc866a3583af1" providerId="LiveId" clId="{0A178B1B-D625-42C5-A577-F2F43FD6D743}" dt="2023-09-28T09:12:42.753" v="712" actId="700"/>
          <ac:spMkLst>
            <pc:docMk/>
            <pc:sldMk cId="2199311430" sldId="296"/>
            <ac:spMk id="2" creationId="{78A0CBC7-583B-6C9B-46E8-FA1B727C3B78}"/>
          </ac:spMkLst>
        </pc:spChg>
        <pc:spChg chg="del">
          <ac:chgData name="nivi nivi" userId="05ccc866a3583af1" providerId="LiveId" clId="{0A178B1B-D625-42C5-A577-F2F43FD6D743}" dt="2023-09-28T09:12:42.753" v="712" actId="700"/>
          <ac:spMkLst>
            <pc:docMk/>
            <pc:sldMk cId="2199311430" sldId="296"/>
            <ac:spMk id="3" creationId="{5BD01493-FA49-608F-4704-0E92C4DCBCC5}"/>
          </ac:spMkLst>
        </pc:spChg>
        <pc:spChg chg="add mod ord">
          <ac:chgData name="nivi nivi" userId="05ccc866a3583af1" providerId="LiveId" clId="{0A178B1B-D625-42C5-A577-F2F43FD6D743}" dt="2023-09-28T09:12:42.753" v="712" actId="700"/>
          <ac:spMkLst>
            <pc:docMk/>
            <pc:sldMk cId="2199311430" sldId="296"/>
            <ac:spMk id="4" creationId="{C7C8C892-C604-820F-DE99-0080F22ACDE1}"/>
          </ac:spMkLst>
        </pc:spChg>
      </pc:sldChg>
      <pc:sldChg chg="addSp delSp modSp new mod ord">
        <pc:chgData name="nivi nivi" userId="05ccc866a3583af1" providerId="LiveId" clId="{0A178B1B-D625-42C5-A577-F2F43FD6D743}" dt="2023-09-28T09:37:09.003" v="1078" actId="20577"/>
        <pc:sldMkLst>
          <pc:docMk/>
          <pc:sldMk cId="3505118605" sldId="297"/>
        </pc:sldMkLst>
        <pc:spChg chg="mod">
          <ac:chgData name="nivi nivi" userId="05ccc866a3583af1" providerId="LiveId" clId="{0A178B1B-D625-42C5-A577-F2F43FD6D743}" dt="2023-09-28T09:37:09.003" v="1078" actId="20577"/>
          <ac:spMkLst>
            <pc:docMk/>
            <pc:sldMk cId="3505118605" sldId="297"/>
            <ac:spMk id="2" creationId="{02245C0B-B64D-1A83-732B-9545DFC59644}"/>
          </ac:spMkLst>
        </pc:spChg>
        <pc:spChg chg="mod">
          <ac:chgData name="nivi nivi" userId="05ccc866a3583af1" providerId="LiveId" clId="{0A178B1B-D625-42C5-A577-F2F43FD6D743}" dt="2023-09-28T09:26:04.980" v="916" actId="255"/>
          <ac:spMkLst>
            <pc:docMk/>
            <pc:sldMk cId="3505118605" sldId="297"/>
            <ac:spMk id="3" creationId="{5D616128-E7FB-FD09-C8E3-93D65E27611F}"/>
          </ac:spMkLst>
        </pc:spChg>
        <pc:spChg chg="add del mod">
          <ac:chgData name="nivi nivi" userId="05ccc866a3583af1" providerId="LiveId" clId="{0A178B1B-D625-42C5-A577-F2F43FD6D743}" dt="2023-09-28T09:24:03.295" v="899" actId="22"/>
          <ac:spMkLst>
            <pc:docMk/>
            <pc:sldMk cId="3505118605" sldId="297"/>
            <ac:spMk id="5" creationId="{188884AE-EB0D-FF94-3B46-0DE726440926}"/>
          </ac:spMkLst>
        </pc:spChg>
      </pc:sldChg>
      <pc:sldChg chg="addSp delSp modSp new mod modClrScheme chgLayout">
        <pc:chgData name="nivi nivi" userId="05ccc866a3583af1" providerId="LiveId" clId="{0A178B1B-D625-42C5-A577-F2F43FD6D743}" dt="2023-09-28T09:40:37.223" v="1092" actId="255"/>
        <pc:sldMkLst>
          <pc:docMk/>
          <pc:sldMk cId="2421408603" sldId="298"/>
        </pc:sldMkLst>
        <pc:spChg chg="del mod ord">
          <ac:chgData name="nivi nivi" userId="05ccc866a3583af1" providerId="LiveId" clId="{0A178B1B-D625-42C5-A577-F2F43FD6D743}" dt="2023-09-28T09:30:03.006" v="1021" actId="700"/>
          <ac:spMkLst>
            <pc:docMk/>
            <pc:sldMk cId="2421408603" sldId="298"/>
            <ac:spMk id="2" creationId="{7255CFA0-738E-B40A-65AA-710F6025C612}"/>
          </ac:spMkLst>
        </pc:spChg>
        <pc:spChg chg="del">
          <ac:chgData name="nivi nivi" userId="05ccc866a3583af1" providerId="LiveId" clId="{0A178B1B-D625-42C5-A577-F2F43FD6D743}" dt="2023-09-28T09:30:03.006" v="1021" actId="700"/>
          <ac:spMkLst>
            <pc:docMk/>
            <pc:sldMk cId="2421408603" sldId="298"/>
            <ac:spMk id="3" creationId="{49E92078-672E-3466-7B8C-B89546865965}"/>
          </ac:spMkLst>
        </pc:spChg>
        <pc:spChg chg="add mod ord">
          <ac:chgData name="nivi nivi" userId="05ccc866a3583af1" providerId="LiveId" clId="{0A178B1B-D625-42C5-A577-F2F43FD6D743}" dt="2023-09-28T09:40:37.223" v="1092" actId="255"/>
          <ac:spMkLst>
            <pc:docMk/>
            <pc:sldMk cId="2421408603" sldId="298"/>
            <ac:spMk id="4" creationId="{AA606CA6-DD64-8359-14BB-A0ACB11B13A8}"/>
          </ac:spMkLst>
        </pc:spChg>
      </pc:sldChg>
      <pc:sldChg chg="modSp new mod ord">
        <pc:chgData name="nivi nivi" userId="05ccc866a3583af1" providerId="LiveId" clId="{0A178B1B-D625-42C5-A577-F2F43FD6D743}" dt="2023-09-28T10:01:41.937" v="2470" actId="20577"/>
        <pc:sldMkLst>
          <pc:docMk/>
          <pc:sldMk cId="2443979636" sldId="299"/>
        </pc:sldMkLst>
        <pc:spChg chg="mod">
          <ac:chgData name="nivi nivi" userId="05ccc866a3583af1" providerId="LiveId" clId="{0A178B1B-D625-42C5-A577-F2F43FD6D743}" dt="2023-09-28T09:57:19.884" v="2116" actId="2711"/>
          <ac:spMkLst>
            <pc:docMk/>
            <pc:sldMk cId="2443979636" sldId="299"/>
            <ac:spMk id="2" creationId="{2271ECB4-A9A9-D06A-2A2A-9040004BA314}"/>
          </ac:spMkLst>
        </pc:spChg>
        <pc:spChg chg="mod">
          <ac:chgData name="nivi nivi" userId="05ccc866a3583af1" providerId="LiveId" clId="{0A178B1B-D625-42C5-A577-F2F43FD6D743}" dt="2023-09-28T10:01:41.937" v="2470" actId="20577"/>
          <ac:spMkLst>
            <pc:docMk/>
            <pc:sldMk cId="2443979636" sldId="299"/>
            <ac:spMk id="3" creationId="{30958FE5-18BC-69E3-5698-0CF788FA8EDE}"/>
          </ac:spMkLst>
        </pc:spChg>
      </pc:sldChg>
      <pc:sldChg chg="addSp delSp modSp new del mod ord chgLayout">
        <pc:chgData name="nivi nivi" userId="05ccc866a3583af1" providerId="LiveId" clId="{0A178B1B-D625-42C5-A577-F2F43FD6D743}" dt="2023-09-28T09:56:57.304" v="2081" actId="2696"/>
        <pc:sldMkLst>
          <pc:docMk/>
          <pc:sldMk cId="3601014397" sldId="299"/>
        </pc:sldMkLst>
        <pc:spChg chg="del">
          <ac:chgData name="nivi nivi" userId="05ccc866a3583af1" providerId="LiveId" clId="{0A178B1B-D625-42C5-A577-F2F43FD6D743}" dt="2023-09-28T09:53:45.161" v="1096" actId="700"/>
          <ac:spMkLst>
            <pc:docMk/>
            <pc:sldMk cId="3601014397" sldId="299"/>
            <ac:spMk id="2" creationId="{64E196D2-D70E-07A7-9F1B-52CFABD8EA11}"/>
          </ac:spMkLst>
        </pc:spChg>
        <pc:spChg chg="del">
          <ac:chgData name="nivi nivi" userId="05ccc866a3583af1" providerId="LiveId" clId="{0A178B1B-D625-42C5-A577-F2F43FD6D743}" dt="2023-09-28T09:53:45.161" v="1096" actId="700"/>
          <ac:spMkLst>
            <pc:docMk/>
            <pc:sldMk cId="3601014397" sldId="299"/>
            <ac:spMk id="3" creationId="{501A9FAE-37DA-FCBA-7341-DF12C7F511AB}"/>
          </ac:spMkLst>
        </pc:spChg>
        <pc:spChg chg="add mod ord">
          <ac:chgData name="nivi nivi" userId="05ccc866a3583af1" providerId="LiveId" clId="{0A178B1B-D625-42C5-A577-F2F43FD6D743}" dt="2023-09-28T09:54:04.339" v="1119" actId="2711"/>
          <ac:spMkLst>
            <pc:docMk/>
            <pc:sldMk cId="3601014397" sldId="299"/>
            <ac:spMk id="4" creationId="{57CDDEED-A4CA-E08A-81A4-7F157FACA21C}"/>
          </ac:spMkLst>
        </pc:spChg>
        <pc:spChg chg="add mod ord">
          <ac:chgData name="nivi nivi" userId="05ccc866a3583af1" providerId="LiveId" clId="{0A178B1B-D625-42C5-A577-F2F43FD6D743}" dt="2023-09-28T09:56:50.772" v="2080" actId="20577"/>
          <ac:spMkLst>
            <pc:docMk/>
            <pc:sldMk cId="3601014397" sldId="299"/>
            <ac:spMk id="5" creationId="{793AE939-23BD-40CC-FF35-838AE6FE97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9/28/2023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9/28/2023</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9/28/2023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9/28/2023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9/28/2023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9/28/2023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9/28/2023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9/28/2023</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venturebeat.com/ai/the-good-the-bad-and-the-ugly-of-chatbo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latin typeface="Bookman Old Style" panose="02050604050505020204" pitchFamily="18" charset="0"/>
              </a:rPr>
              <a:t>Chatbot in python</a:t>
            </a:r>
          </a:p>
        </p:txBody>
      </p:sp>
      <p:sp>
        <p:nvSpPr>
          <p:cNvPr id="3" name="Subtitle 2"/>
          <p:cNvSpPr>
            <a:spLocks noGrp="1"/>
          </p:cNvSpPr>
          <p:nvPr>
            <p:ph type="subTitle" idx="1"/>
          </p:nvPr>
        </p:nvSpPr>
        <p:spPr/>
        <p:txBody>
          <a:bodyPr>
            <a:normAutofit fontScale="92500" lnSpcReduction="10000"/>
          </a:bodyPr>
          <a:lstStyle/>
          <a:p>
            <a:endParaRPr lang="en-US" sz="2000" dirty="0">
              <a:latin typeface="Bahnschrift SemiBold" panose="020B0502040204020203" pitchFamily="34" charset="0"/>
            </a:endParaRPr>
          </a:p>
          <a:p>
            <a:endParaRPr lang="en-US" sz="2000" dirty="0">
              <a:latin typeface="Bahnschrift SemiBold" panose="020B0502040204020203" pitchFamily="34" charset="0"/>
            </a:endParaRPr>
          </a:p>
          <a:p>
            <a:r>
              <a:rPr lang="en-US" sz="2000" dirty="0">
                <a:latin typeface="Bahnschrift SemiBold" panose="020B0502040204020203" pitchFamily="34" charset="0"/>
              </a:rPr>
              <a:t>                                                                  BALASANKAR.D</a:t>
            </a:r>
          </a:p>
          <a:p>
            <a:r>
              <a:rPr lang="en-US" sz="2000" dirty="0">
                <a:latin typeface="Bahnschrift SemiBold" panose="020B0502040204020203" pitchFamily="34" charset="0"/>
              </a:rPr>
              <a:t>                                                                       912421104007 </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3C6-CBA7-0F1B-450E-A9B800CEFFD1}"/>
              </a:ext>
            </a:extLst>
          </p:cNvPr>
          <p:cNvSpPr>
            <a:spLocks noGrp="1"/>
          </p:cNvSpPr>
          <p:nvPr>
            <p:ph type="title"/>
          </p:nvPr>
        </p:nvSpPr>
        <p:spPr/>
        <p:txBody>
          <a:bodyPr/>
          <a:lstStyle/>
          <a:p>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4385EAF-0B6F-26B1-699C-012A41670199}"/>
              </a:ext>
            </a:extLst>
          </p:cNvPr>
          <p:cNvSpPr>
            <a:spLocks noGrp="1"/>
          </p:cNvSpPr>
          <p:nvPr>
            <p:ph idx="1"/>
          </p:nvPr>
        </p:nvSpPr>
        <p:spPr/>
        <p:txBody>
          <a:bodyPr>
            <a:normAutofit/>
          </a:bodyPr>
          <a:lstStyle/>
          <a:p>
            <a:pPr marL="0" lvl="0" indent="0" algn="l" rtl="0">
              <a:spcBef>
                <a:spcPts val="0"/>
              </a:spcBef>
              <a:spcAft>
                <a:spcPts val="0"/>
              </a:spcAft>
              <a:buNone/>
            </a:pPr>
            <a:r>
              <a:rPr lang="en-US" sz="2200" b="1" dirty="0">
                <a:solidFill>
                  <a:schemeClr val="dk1"/>
                </a:solidFill>
                <a:latin typeface="Times New Roman" panose="02020603050405020304" pitchFamily="18" charset="0"/>
                <a:cs typeface="Times New Roman" panose="02020603050405020304" pitchFamily="18" charset="0"/>
              </a:rPr>
              <a:t>DESINGN A USER FRIENDLY INTERFACE:</a:t>
            </a:r>
          </a:p>
          <a:p>
            <a:pPr marL="0" lvl="0" indent="0" algn="l" rtl="0">
              <a:spcBef>
                <a:spcPts val="0"/>
              </a:spcBef>
              <a:spcAft>
                <a:spcPts val="0"/>
              </a:spcAft>
              <a:buNone/>
            </a:pPr>
            <a:endParaRPr lang="en-US" sz="2200" b="1" dirty="0">
              <a:solidFill>
                <a:schemeClr val="dk1"/>
              </a:solidFill>
              <a:latin typeface="Times New Roman" panose="02020603050405020304" pitchFamily="18" charset="0"/>
              <a:cs typeface="Times New Roman" panose="02020603050405020304" pitchFamily="18" charset="0"/>
            </a:endParaRPr>
          </a:p>
          <a:p>
            <a:pPr lvl="0" algn="l" rtl="0">
              <a:spcBef>
                <a:spcPts val="1200"/>
              </a:spcBef>
              <a:spcAft>
                <a:spcPts val="0"/>
              </a:spcAft>
              <a:buFont typeface="Wingdings" panose="05000000000000000000" pitchFamily="2" charset="2"/>
              <a:buChar char="ü"/>
            </a:pPr>
            <a:r>
              <a:rPr lang="en-US" sz="2200" dirty="0">
                <a:solidFill>
                  <a:schemeClr val="dk1"/>
                </a:solidFill>
                <a:latin typeface="Times New Roman" panose="02020603050405020304" pitchFamily="18" charset="0"/>
                <a:cs typeface="Times New Roman" panose="02020603050405020304" pitchFamily="18" charset="0"/>
              </a:rPr>
              <a:t>To design a user friendly interface for a chatbot to know your audience the way they are more easily to interact</a:t>
            </a:r>
          </a:p>
          <a:p>
            <a:pPr lvl="0" algn="l" rtl="0">
              <a:spcBef>
                <a:spcPts val="1200"/>
              </a:spcBef>
              <a:spcAft>
                <a:spcPts val="0"/>
              </a:spcAft>
              <a:buFont typeface="Wingdings" panose="05000000000000000000" pitchFamily="2" charset="2"/>
              <a:buChar char="ü"/>
            </a:pPr>
            <a:r>
              <a:rPr lang="en-US" sz="2200" dirty="0">
                <a:solidFill>
                  <a:schemeClr val="dk1"/>
                </a:solidFill>
                <a:latin typeface="Times New Roman" panose="02020603050405020304" pitchFamily="18" charset="0"/>
                <a:cs typeface="Times New Roman" panose="02020603050405020304" pitchFamily="18" charset="0"/>
              </a:rPr>
              <a:t>To analyze the purpose for the chatbot to be created. Depending on this the interface of the chatbot are designed.</a:t>
            </a:r>
          </a:p>
        </p:txBody>
      </p:sp>
    </p:spTree>
    <p:extLst>
      <p:ext uri="{BB962C8B-B14F-4D97-AF65-F5344CB8AC3E}">
        <p14:creationId xmlns:p14="http://schemas.microsoft.com/office/powerpoint/2010/main" val="161992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6A24-8E4A-123C-CE3D-820E7F62069A}"/>
              </a:ext>
            </a:extLst>
          </p:cNvPr>
          <p:cNvSpPr>
            <a:spLocks noGrp="1"/>
          </p:cNvSpPr>
          <p:nvPr>
            <p:ph type="title"/>
          </p:nvPr>
        </p:nvSpPr>
        <p:spPr/>
        <p:txBody>
          <a:bodyPr>
            <a:normAutofit/>
          </a:bodyPr>
          <a:lstStyle/>
          <a:p>
            <a:pPr marL="0" lvl="0" indent="0" rtl="0">
              <a:spcBef>
                <a:spcPts val="0"/>
              </a:spcBef>
              <a:spcAft>
                <a:spcPts val="0"/>
              </a:spcAft>
            </a:pPr>
            <a:r>
              <a:rPr lang="en-IN" sz="4000" dirty="0">
                <a:latin typeface="Algerian" panose="04020705040A02060702" pitchFamily="82" charset="0"/>
              </a:rPr>
              <a:t>NATURAL LANGUAGE</a:t>
            </a:r>
            <a:br>
              <a:rPr lang="en-IN" sz="4000" dirty="0">
                <a:latin typeface="Algerian" panose="04020705040A02060702" pitchFamily="82" charset="0"/>
              </a:rPr>
            </a:br>
            <a:r>
              <a:rPr lang="en-IN" sz="4000" dirty="0">
                <a:latin typeface="Algerian" panose="04020705040A02060702" pitchFamily="82" charset="0"/>
              </a:rPr>
              <a:t>PROCESSING:</a:t>
            </a:r>
          </a:p>
        </p:txBody>
      </p:sp>
      <p:sp>
        <p:nvSpPr>
          <p:cNvPr id="3" name="Content Placeholder 2">
            <a:extLst>
              <a:ext uri="{FF2B5EF4-FFF2-40B4-BE49-F238E27FC236}">
                <a16:creationId xmlns:a16="http://schemas.microsoft.com/office/drawing/2014/main" id="{820B3AEB-C5E0-3D12-9273-38430CB5B87B}"/>
              </a:ext>
            </a:extLst>
          </p:cNvPr>
          <p:cNvSpPr>
            <a:spLocks noGrp="1"/>
          </p:cNvSpPr>
          <p:nvPr>
            <p:ph idx="1"/>
          </p:nvPr>
        </p:nvSpPr>
        <p:spPr/>
        <p:txBody>
          <a:bodyPr/>
          <a:lstStyle/>
          <a:p>
            <a:pPr lvl="0" algn="just" rtl="0">
              <a:lnSpc>
                <a:spcPct val="130000"/>
              </a:lnSpc>
              <a:spcBef>
                <a:spcPts val="0"/>
              </a:spcBef>
              <a:spcAft>
                <a:spcPts val="0"/>
              </a:spcAft>
              <a:buSzPts val="852"/>
              <a:buFont typeface="Wingdings" panose="05000000000000000000" pitchFamily="2" charset="2"/>
              <a:buChar char="ü"/>
            </a:pPr>
            <a:r>
              <a:rPr lang="en-US" sz="2200" dirty="0">
                <a:solidFill>
                  <a:srgbClr val="333333"/>
                </a:solidFill>
                <a:highlight>
                  <a:srgbClr val="FFFFFF"/>
                </a:highlight>
                <a:latin typeface="Times New Roman" panose="02020603050405020304" pitchFamily="18" charset="0"/>
                <a:cs typeface="Times New Roman" panose="02020603050405020304" pitchFamily="18" charset="0"/>
              </a:rPr>
              <a:t>Natural language processing is a field of study in artificial intelligence (AI) and computer science that focuses on the interactions between humans and computers using natural language.                           </a:t>
            </a:r>
          </a:p>
          <a:p>
            <a:pPr lvl="0" algn="just" rtl="0">
              <a:lnSpc>
                <a:spcPct val="130000"/>
              </a:lnSpc>
              <a:spcBef>
                <a:spcPts val="0"/>
              </a:spcBef>
              <a:spcAft>
                <a:spcPts val="0"/>
              </a:spcAft>
              <a:buSzPts val="852"/>
              <a:buFont typeface="Wingdings" panose="05000000000000000000" pitchFamily="2" charset="2"/>
              <a:buChar char="ü"/>
            </a:pPr>
            <a:r>
              <a:rPr lang="en-US" sz="2200" dirty="0">
                <a:solidFill>
                  <a:srgbClr val="333333"/>
                </a:solidFill>
                <a:highlight>
                  <a:srgbClr val="FFFFFF"/>
                </a:highlight>
                <a:latin typeface="Times New Roman" panose="02020603050405020304" pitchFamily="18" charset="0"/>
                <a:cs typeface="Times New Roman" panose="02020603050405020304" pitchFamily="18" charset="0"/>
              </a:rPr>
              <a:t> It involves the development of algorithms and techniques to enable machines to understand, interpret, and generate human language, allowing computers to interact with humans in a way that is more intuitive and efficient.</a:t>
            </a:r>
          </a:p>
          <a:p>
            <a:pPr lvl="0" algn="just" rtl="0">
              <a:lnSpc>
                <a:spcPct val="130000"/>
              </a:lnSpc>
              <a:spcBef>
                <a:spcPts val="0"/>
              </a:spcBef>
              <a:spcAft>
                <a:spcPts val="0"/>
              </a:spcAft>
              <a:buSzPts val="852"/>
              <a:buFont typeface="Wingdings" panose="05000000000000000000" pitchFamily="2" charset="2"/>
              <a:buChar char="ü"/>
            </a:pPr>
            <a:r>
              <a:rPr lang="en-US" sz="22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Conversational AI chatbots are computer programs that simulate conversation with human users in natural language. </a:t>
            </a:r>
            <a:endParaRPr lang="en-US" sz="2200" dirty="0">
              <a:solidFill>
                <a:srgbClr val="000000"/>
              </a:solidFill>
              <a:latin typeface="Times New Roman" panose="02020603050405020304" pitchFamily="18" charset="0"/>
              <a:ea typeface="Arial"/>
              <a:cs typeface="Times New Roman" panose="02020603050405020304" pitchFamily="18" charset="0"/>
              <a:sym typeface="Arial"/>
            </a:endParaRPr>
          </a:p>
          <a:p>
            <a:pPr marL="0" indent="0">
              <a:buNone/>
            </a:pPr>
            <a:endParaRPr lang="en-IN" dirty="0"/>
          </a:p>
        </p:txBody>
      </p:sp>
    </p:spTree>
    <p:extLst>
      <p:ext uri="{BB962C8B-B14F-4D97-AF65-F5344CB8AC3E}">
        <p14:creationId xmlns:p14="http://schemas.microsoft.com/office/powerpoint/2010/main" val="412948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E2BC-C3CF-881E-0777-9D3DED4DDE83}"/>
              </a:ext>
            </a:extLst>
          </p:cNvPr>
          <p:cNvSpPr>
            <a:spLocks noGrp="1"/>
          </p:cNvSpPr>
          <p:nvPr>
            <p:ph type="title"/>
          </p:nvPr>
        </p:nvSpPr>
        <p:spPr/>
        <p:txBody>
          <a:bodyPr>
            <a:normAutofit/>
          </a:bodyPr>
          <a:lstStyle/>
          <a:p>
            <a:r>
              <a:rPr lang="en-IN" sz="3200" dirty="0">
                <a:latin typeface="Algerian" panose="04020705040A02060702" pitchFamily="82" charset="0"/>
              </a:rPr>
              <a:t>Importance of </a:t>
            </a:r>
            <a:r>
              <a:rPr lang="en-IN" sz="3200" dirty="0" err="1">
                <a:latin typeface="Algerian" panose="04020705040A02060702" pitchFamily="82" charset="0"/>
              </a:rPr>
              <a:t>nlp</a:t>
            </a:r>
            <a:r>
              <a:rPr lang="en-IN" sz="3200" dirty="0">
                <a:latin typeface="Algerian" panose="04020705040A02060702" pitchFamily="82" charset="0"/>
              </a:rPr>
              <a:t> in conversational ai:</a:t>
            </a:r>
          </a:p>
        </p:txBody>
      </p:sp>
      <p:sp>
        <p:nvSpPr>
          <p:cNvPr id="3" name="Content Placeholder 2">
            <a:extLst>
              <a:ext uri="{FF2B5EF4-FFF2-40B4-BE49-F238E27FC236}">
                <a16:creationId xmlns:a16="http://schemas.microsoft.com/office/drawing/2014/main" id="{16321ED0-817B-EE42-497B-43552C40DA3F}"/>
              </a:ext>
            </a:extLst>
          </p:cNvPr>
          <p:cNvSpPr>
            <a:spLocks noGrp="1"/>
          </p:cNvSpPr>
          <p:nvPr>
            <p:ph idx="1"/>
          </p:nvPr>
        </p:nvSpPr>
        <p:spPr/>
        <p:txBody>
          <a:bodyPr>
            <a:normAutofit/>
          </a:bodyPr>
          <a:lstStyle/>
          <a:p>
            <a:pPr marL="0" lvl="0" indent="0" algn="l" rtl="0">
              <a:lnSpc>
                <a:spcPct val="150000"/>
              </a:lnSpc>
              <a:spcBef>
                <a:spcPts val="700"/>
              </a:spcBef>
              <a:spcAft>
                <a:spcPts val="0"/>
              </a:spcAft>
              <a:buNone/>
            </a:pPr>
            <a:r>
              <a:rPr lang="en-US" sz="20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Natural language processing is critical to the development of conversational AI, as it enables machines to understand, interpret, and generate human language. NLP techniques, such as sentiment analysis, entity recognition, and language translation, provide the foundation for conversational AI by allowing machines to comprehend user inputs and generate appropriate responses. Without NLP, conversational AI systems would not be able to understand the nuances of human language, making it difficult to provide accurate and personalized responses.</a:t>
            </a:r>
          </a:p>
          <a:p>
            <a:pPr marL="0" indent="0">
              <a:buNone/>
            </a:pPr>
            <a:endParaRPr lang="en-IN" dirty="0"/>
          </a:p>
        </p:txBody>
      </p:sp>
    </p:spTree>
    <p:extLst>
      <p:ext uri="{BB962C8B-B14F-4D97-AF65-F5344CB8AC3E}">
        <p14:creationId xmlns:p14="http://schemas.microsoft.com/office/powerpoint/2010/main" val="53438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570C-D00A-3E21-20E1-87DB37D45546}"/>
              </a:ext>
            </a:extLst>
          </p:cNvPr>
          <p:cNvSpPr>
            <a:spLocks noGrp="1"/>
          </p:cNvSpPr>
          <p:nvPr>
            <p:ph type="title"/>
          </p:nvPr>
        </p:nvSpPr>
        <p:spPr/>
        <p:txBody>
          <a:bodyPr/>
          <a:lstStyle/>
          <a:p>
            <a:r>
              <a:rPr lang="en-IN" dirty="0">
                <a:latin typeface="Algerian" panose="04020705040A02060702" pitchFamily="82" charset="0"/>
              </a:rPr>
              <a:t>RESPONSES:</a:t>
            </a:r>
          </a:p>
        </p:txBody>
      </p:sp>
      <p:sp>
        <p:nvSpPr>
          <p:cNvPr id="3" name="Content Placeholder 2">
            <a:extLst>
              <a:ext uri="{FF2B5EF4-FFF2-40B4-BE49-F238E27FC236}">
                <a16:creationId xmlns:a16="http://schemas.microsoft.com/office/drawing/2014/main" id="{63E207F4-D8F0-595C-8627-A41B5C02E378}"/>
              </a:ext>
            </a:extLst>
          </p:cNvPr>
          <p:cNvSpPr>
            <a:spLocks noGrp="1"/>
          </p:cNvSpPr>
          <p:nvPr>
            <p:ph idx="1"/>
          </p:nvPr>
        </p:nvSpPr>
        <p:spPr/>
        <p:txBody>
          <a:bodyPr>
            <a:normAutofit/>
          </a:bodyPr>
          <a:lstStyle/>
          <a:p>
            <a:pPr lvl="0" rtl="0">
              <a:lnSpc>
                <a:spcPct val="198181"/>
              </a:lnSpc>
              <a:spcBef>
                <a:spcPts val="1300"/>
              </a:spcBef>
              <a:spcAft>
                <a:spcPts val="0"/>
              </a:spcAft>
              <a:buSzPts val="935"/>
              <a:buFont typeface="Wingdings" panose="05000000000000000000" pitchFamily="2" charset="2"/>
              <a:buChar char="ü"/>
            </a:pPr>
            <a:r>
              <a:rPr lang="en-US" sz="2000" dirty="0">
                <a:solidFill>
                  <a:schemeClr val="dk1"/>
                </a:solidFill>
                <a:highlight>
                  <a:schemeClr val="lt1"/>
                </a:highlight>
                <a:latin typeface="Times New Roman" panose="02020603050405020304" pitchFamily="18" charset="0"/>
                <a:cs typeface="Times New Roman" panose="02020603050405020304" pitchFamily="18" charset="0"/>
              </a:rPr>
              <a:t>The simplest thing to do when writing responses to command and inquiry utterances in a conversational UI is to get straight to the point: respond with facts. That’ll remove a lot of the ambiguity and simplify your dialogue.</a:t>
            </a:r>
          </a:p>
          <a:p>
            <a:pPr lvl="0" rtl="0">
              <a:lnSpc>
                <a:spcPct val="198181"/>
              </a:lnSpc>
              <a:spcBef>
                <a:spcPts val="1300"/>
              </a:spcBef>
              <a:spcAft>
                <a:spcPts val="0"/>
              </a:spcAft>
              <a:buSzPts val="935"/>
              <a:buFont typeface="Wingdings" panose="05000000000000000000" pitchFamily="2" charset="2"/>
              <a:buChar char="ü"/>
            </a:pPr>
            <a:r>
              <a:rPr lang="en-US" sz="2000" dirty="0">
                <a:solidFill>
                  <a:srgbClr val="242424"/>
                </a:solidFill>
                <a:highlight>
                  <a:srgbClr val="FFFFFF"/>
                </a:highlight>
                <a:latin typeface="Times New Roman" panose="02020603050405020304" pitchFamily="18" charset="0"/>
                <a:cs typeface="Times New Roman" panose="02020603050405020304" pitchFamily="18" charset="0"/>
              </a:rPr>
              <a:t>When you want to give your bot more personality and make the conversation feel more natural, include an acknowledgement response before fulfilling the request.</a:t>
            </a:r>
          </a:p>
          <a:p>
            <a:pPr marL="0" indent="0">
              <a:buNone/>
            </a:pPr>
            <a:endParaRPr lang="en-IN" dirty="0"/>
          </a:p>
        </p:txBody>
      </p:sp>
    </p:spTree>
    <p:extLst>
      <p:ext uri="{BB962C8B-B14F-4D97-AF65-F5344CB8AC3E}">
        <p14:creationId xmlns:p14="http://schemas.microsoft.com/office/powerpoint/2010/main" val="223812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753F-10A5-9E0F-F9C1-AFCE104B3C6D}"/>
              </a:ext>
            </a:extLst>
          </p:cNvPr>
          <p:cNvSpPr>
            <a:spLocks noGrp="1"/>
          </p:cNvSpPr>
          <p:nvPr>
            <p:ph type="title"/>
          </p:nvPr>
        </p:nvSpPr>
        <p:spPr/>
        <p:txBody>
          <a:bodyPr/>
          <a:lstStyle/>
          <a:p>
            <a:r>
              <a:rPr lang="en-IN" dirty="0">
                <a:latin typeface="Algerian" panose="04020705040A02060702" pitchFamily="82" charset="0"/>
              </a:rPr>
              <a:t>To make your responses more and I recommended:</a:t>
            </a:r>
          </a:p>
        </p:txBody>
      </p:sp>
      <p:sp>
        <p:nvSpPr>
          <p:cNvPr id="3" name="Content Placeholder 2">
            <a:extLst>
              <a:ext uri="{FF2B5EF4-FFF2-40B4-BE49-F238E27FC236}">
                <a16:creationId xmlns:a16="http://schemas.microsoft.com/office/drawing/2014/main" id="{C6C2603F-8EC6-178F-BE7C-D41F69BE9E26}"/>
              </a:ext>
            </a:extLst>
          </p:cNvPr>
          <p:cNvSpPr>
            <a:spLocks noGrp="1"/>
          </p:cNvSpPr>
          <p:nvPr>
            <p:ph idx="1"/>
          </p:nvPr>
        </p:nvSpPr>
        <p:spPr/>
        <p:txBody>
          <a:bodyPr>
            <a:normAutofit fontScale="85000" lnSpcReduction="20000"/>
          </a:bodyPr>
          <a:lstStyle/>
          <a:p>
            <a:pPr marL="501650" lvl="0" indent="-342900" algn="l" rtl="0">
              <a:lnSpc>
                <a:spcPct val="218181"/>
              </a:lnSpc>
              <a:spcBef>
                <a:spcPts val="3000"/>
              </a:spcBef>
              <a:spcAft>
                <a:spcPts val="0"/>
              </a:spcAft>
              <a:buClr>
                <a:srgbClr val="242424"/>
              </a:buClr>
              <a:buSzPts val="1100"/>
              <a:buFont typeface="Wingdings" panose="05000000000000000000" pitchFamily="2" charset="2"/>
              <a:buChar char="ü"/>
            </a:pPr>
            <a:r>
              <a:rPr lang="en-US" sz="2300" b="1" dirty="0">
                <a:solidFill>
                  <a:srgbClr val="242424"/>
                </a:solidFill>
                <a:highlight>
                  <a:srgbClr val="FFFFFF"/>
                </a:highlight>
                <a:latin typeface="Times New Roman" panose="02020603050405020304" pitchFamily="18" charset="0"/>
                <a:cs typeface="Times New Roman" panose="02020603050405020304" pitchFamily="18" charset="0"/>
              </a:rPr>
              <a:t>Use a factual response </a:t>
            </a:r>
            <a:r>
              <a:rPr lang="en-US" sz="2300" dirty="0">
                <a:solidFill>
                  <a:srgbClr val="242424"/>
                </a:solidFill>
                <a:highlight>
                  <a:srgbClr val="FFFFFF"/>
                </a:highlight>
                <a:latin typeface="Times New Roman" panose="02020603050405020304" pitchFamily="18" charset="0"/>
                <a:cs typeface="Times New Roman" panose="02020603050405020304" pitchFamily="18" charset="0"/>
              </a:rPr>
              <a:t>in most cases because it makes the fewest assumptions about the utterance and gets to the point.</a:t>
            </a:r>
          </a:p>
          <a:p>
            <a:pPr marL="501650" lvl="0" indent="-342900" algn="l" rtl="0">
              <a:lnSpc>
                <a:spcPct val="218181"/>
              </a:lnSpc>
              <a:spcBef>
                <a:spcPts val="0"/>
              </a:spcBef>
              <a:spcAft>
                <a:spcPts val="0"/>
              </a:spcAft>
              <a:buClr>
                <a:srgbClr val="242424"/>
              </a:buClr>
              <a:buSzPts val="1100"/>
              <a:buFont typeface="Wingdings" panose="05000000000000000000" pitchFamily="2" charset="2"/>
              <a:buChar char="ü"/>
            </a:pPr>
            <a:r>
              <a:rPr lang="en-US" sz="2300" b="1" dirty="0">
                <a:solidFill>
                  <a:srgbClr val="242424"/>
                </a:solidFill>
                <a:highlight>
                  <a:srgbClr val="FFFFFF"/>
                </a:highlight>
                <a:latin typeface="Times New Roman" panose="02020603050405020304" pitchFamily="18" charset="0"/>
                <a:cs typeface="Times New Roman" panose="02020603050405020304" pitchFamily="18" charset="0"/>
              </a:rPr>
              <a:t>Write each acknowledgement response like you heard an </a:t>
            </a:r>
            <a:r>
              <a:rPr lang="en-US" sz="2300" b="1" i="1" dirty="0">
                <a:solidFill>
                  <a:srgbClr val="242424"/>
                </a:solidFill>
                <a:highlight>
                  <a:srgbClr val="FFFFFF"/>
                </a:highlight>
                <a:latin typeface="Times New Roman" panose="02020603050405020304" pitchFamily="18" charset="0"/>
                <a:cs typeface="Times New Roman" panose="02020603050405020304" pitchFamily="18" charset="0"/>
              </a:rPr>
              <a:t>inquiry</a:t>
            </a:r>
            <a:r>
              <a:rPr lang="en-US" sz="2300" b="1" dirty="0">
                <a:solidFill>
                  <a:srgbClr val="242424"/>
                </a:solidFill>
                <a:highlight>
                  <a:srgbClr val="FFFFFF"/>
                </a:highlight>
                <a:latin typeface="Times New Roman" panose="02020603050405020304" pitchFamily="18" charset="0"/>
                <a:cs typeface="Times New Roman" panose="02020603050405020304" pitchFamily="18" charset="0"/>
              </a:rPr>
              <a:t>, not a </a:t>
            </a:r>
            <a:r>
              <a:rPr lang="en-US" sz="2300" b="1" i="1" dirty="0">
                <a:solidFill>
                  <a:srgbClr val="242424"/>
                </a:solidFill>
                <a:highlight>
                  <a:srgbClr val="FFFFFF"/>
                </a:highlight>
                <a:latin typeface="Times New Roman" panose="02020603050405020304" pitchFamily="18" charset="0"/>
                <a:cs typeface="Times New Roman" panose="02020603050405020304" pitchFamily="18" charset="0"/>
              </a:rPr>
              <a:t>command</a:t>
            </a:r>
            <a:r>
              <a:rPr lang="en-US" sz="2300" b="1" dirty="0">
                <a:solidFill>
                  <a:srgbClr val="242424"/>
                </a:solidFill>
                <a:highlight>
                  <a:srgbClr val="FFFFFF"/>
                </a:highlight>
                <a:latin typeface="Times New Roman" panose="02020603050405020304" pitchFamily="18" charset="0"/>
                <a:cs typeface="Times New Roman" panose="02020603050405020304" pitchFamily="18" charset="0"/>
              </a:rPr>
              <a:t>. </a:t>
            </a:r>
            <a:r>
              <a:rPr lang="en-US" sz="2300" dirty="0">
                <a:solidFill>
                  <a:srgbClr val="242424"/>
                </a:solidFill>
                <a:highlight>
                  <a:srgbClr val="FFFFFF"/>
                </a:highlight>
                <a:latin typeface="Times New Roman" panose="02020603050405020304" pitchFamily="18" charset="0"/>
                <a:cs typeface="Times New Roman" panose="02020603050405020304" pitchFamily="18" charset="0"/>
              </a:rPr>
              <a:t>Responses to inquiries tend to work in both scenarios, but not the other way around.</a:t>
            </a:r>
          </a:p>
          <a:p>
            <a:pPr marL="501650" lvl="0" indent="-342900" algn="l" rtl="0">
              <a:lnSpc>
                <a:spcPct val="218181"/>
              </a:lnSpc>
              <a:spcBef>
                <a:spcPts val="0"/>
              </a:spcBef>
              <a:spcAft>
                <a:spcPts val="0"/>
              </a:spcAft>
              <a:buClr>
                <a:srgbClr val="242424"/>
              </a:buClr>
              <a:buSzPts val="1100"/>
              <a:buFont typeface="Wingdings" panose="05000000000000000000" pitchFamily="2" charset="2"/>
              <a:buChar char="ü"/>
            </a:pPr>
            <a:r>
              <a:rPr lang="en-US" sz="2300" b="1" dirty="0">
                <a:solidFill>
                  <a:srgbClr val="242424"/>
                </a:solidFill>
                <a:highlight>
                  <a:srgbClr val="FFFFFF"/>
                </a:highlight>
                <a:latin typeface="Times New Roman" panose="02020603050405020304" pitchFamily="18" charset="0"/>
                <a:cs typeface="Times New Roman" panose="02020603050405020304" pitchFamily="18" charset="0"/>
              </a:rPr>
              <a:t>Test every response</a:t>
            </a:r>
            <a:r>
              <a:rPr lang="en-US" sz="2300" dirty="0">
                <a:solidFill>
                  <a:srgbClr val="242424"/>
                </a:solidFill>
                <a:highlight>
                  <a:srgbClr val="FFFFFF"/>
                </a:highlight>
                <a:latin typeface="Times New Roman" panose="02020603050405020304" pitchFamily="18" charset="0"/>
                <a:cs typeface="Times New Roman" panose="02020603050405020304" pitchFamily="18" charset="0"/>
              </a:rPr>
              <a:t> you write against both types of utterances and adjust accordingly.</a:t>
            </a:r>
          </a:p>
          <a:p>
            <a:pPr marL="0" indent="0">
              <a:buNone/>
            </a:pPr>
            <a:endParaRPr lang="en-IN" dirty="0"/>
          </a:p>
        </p:txBody>
      </p:sp>
    </p:spTree>
    <p:extLst>
      <p:ext uri="{BB962C8B-B14F-4D97-AF65-F5344CB8AC3E}">
        <p14:creationId xmlns:p14="http://schemas.microsoft.com/office/powerpoint/2010/main" val="243236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48C7-9227-F6B5-56B3-06F6532B1FFF}"/>
              </a:ext>
            </a:extLst>
          </p:cNvPr>
          <p:cNvSpPr>
            <a:spLocks noGrp="1"/>
          </p:cNvSpPr>
          <p:nvPr>
            <p:ph type="title"/>
          </p:nvPr>
        </p:nvSpPr>
        <p:spPr/>
        <p:txBody>
          <a:bodyPr/>
          <a:lstStyle/>
          <a:p>
            <a:r>
              <a:rPr lang="en-IN" dirty="0">
                <a:latin typeface="Algerian" panose="04020705040A02060702" pitchFamily="82" charset="0"/>
              </a:rPr>
              <a:t>INTEGRATION:</a:t>
            </a:r>
          </a:p>
        </p:txBody>
      </p:sp>
      <p:sp>
        <p:nvSpPr>
          <p:cNvPr id="3" name="Content Placeholder 2">
            <a:extLst>
              <a:ext uri="{FF2B5EF4-FFF2-40B4-BE49-F238E27FC236}">
                <a16:creationId xmlns:a16="http://schemas.microsoft.com/office/drawing/2014/main" id="{6B20E115-5320-43A6-99B9-5F470746220C}"/>
              </a:ext>
            </a:extLst>
          </p:cNvPr>
          <p:cNvSpPr>
            <a:spLocks noGrp="1"/>
          </p:cNvSpPr>
          <p:nvPr>
            <p:ph idx="1"/>
          </p:nvPr>
        </p:nvSpPr>
        <p:spPr/>
        <p:txBody>
          <a:bodyPr>
            <a:normAutofit/>
          </a:bodyPr>
          <a:lstStyle/>
          <a:p>
            <a:pPr>
              <a:spcBef>
                <a:spcPts val="0"/>
              </a:spcBef>
              <a:buFont typeface="Wingdings" panose="05000000000000000000" pitchFamily="2" charset="2"/>
              <a:buChar char="ü"/>
            </a:pPr>
            <a:r>
              <a:rPr lang="en-US" sz="2000" dirty="0">
                <a:solidFill>
                  <a:schemeClr val="dk1"/>
                </a:solidFill>
                <a:highlight>
                  <a:schemeClr val="lt1"/>
                </a:highlight>
                <a:latin typeface="Times New Roman" panose="02020603050405020304" pitchFamily="18" charset="0"/>
                <a:cs typeface="Times New Roman" panose="02020603050405020304" pitchFamily="18" charset="0"/>
              </a:rPr>
              <a:t>The Chatbot will be integrated with a website that we were created at the time for submission. </a:t>
            </a:r>
          </a:p>
          <a:p>
            <a:pPr>
              <a:spcBef>
                <a:spcPts val="1200"/>
              </a:spcBef>
              <a:buFont typeface="Wingdings" panose="05000000000000000000" pitchFamily="2" charset="2"/>
              <a:buChar char="ü"/>
            </a:pPr>
            <a:r>
              <a:rPr lang="en-US" sz="2000" dirty="0">
                <a:solidFill>
                  <a:schemeClr val="dk1"/>
                </a:solidFill>
                <a:highlight>
                  <a:schemeClr val="lt1"/>
                </a:highlight>
                <a:latin typeface="Times New Roman" panose="02020603050405020304" pitchFamily="18" charset="0"/>
                <a:cs typeface="Times New Roman" panose="02020603050405020304" pitchFamily="18" charset="0"/>
              </a:rPr>
              <a:t>The Website that are integrated with the python program to create a Chatbot using Python Program.</a:t>
            </a:r>
          </a:p>
          <a:p>
            <a:pPr>
              <a:spcBef>
                <a:spcPts val="1200"/>
              </a:spcBef>
              <a:buFont typeface="Wingdings" panose="05000000000000000000" pitchFamily="2" charset="2"/>
              <a:buChar char="ü"/>
            </a:pPr>
            <a:r>
              <a:rPr lang="en-US" sz="2000" dirty="0">
                <a:solidFill>
                  <a:schemeClr val="dk1"/>
                </a:solidFill>
                <a:highlight>
                  <a:schemeClr val="lt1"/>
                </a:highlight>
                <a:latin typeface="Times New Roman" panose="02020603050405020304" pitchFamily="18" charset="0"/>
                <a:cs typeface="Times New Roman" panose="02020603050405020304" pitchFamily="18" charset="0"/>
              </a:rPr>
              <a:t>Inserting the chatbot on your site couldn't be easier. Beneath the chatbot builder, there's a short code that you can use to insert the chatbot into a page or post on your WordPress site. You simply copy that code and paste it where you want the chatbot to appear on the page/post.</a:t>
            </a:r>
          </a:p>
          <a:p>
            <a:pPr>
              <a:spcBef>
                <a:spcPts val="1200"/>
              </a:spcBef>
              <a:spcAft>
                <a:spcPts val="1200"/>
              </a:spcAft>
              <a:buFont typeface="Wingdings" panose="05000000000000000000" pitchFamily="2" charset="2"/>
              <a:buChar char="ü"/>
            </a:pPr>
            <a:r>
              <a:rPr lang="en-US" sz="2000" dirty="0">
                <a:solidFill>
                  <a:schemeClr val="dk1"/>
                </a:solidFill>
                <a:highlight>
                  <a:schemeClr val="lt1"/>
                </a:highlight>
                <a:latin typeface="Times New Roman" panose="02020603050405020304" pitchFamily="18" charset="0"/>
                <a:cs typeface="Times New Roman" panose="02020603050405020304" pitchFamily="18" charset="0"/>
              </a:rPr>
              <a:t>An integral is a function, of which a given function is the derivative. Integration is basically used to find the areas of the two-dimensional region and computing volumes of three-dimensional objects. </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2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9982-1100-4442-CD4A-50ACEDA9B68A}"/>
              </a:ext>
            </a:extLst>
          </p:cNvPr>
          <p:cNvSpPr>
            <a:spLocks noGrp="1"/>
          </p:cNvSpPr>
          <p:nvPr>
            <p:ph type="title"/>
          </p:nvPr>
        </p:nvSpPr>
        <p:spPr/>
        <p:txBody>
          <a:bodyPr>
            <a:normAutofit/>
          </a:bodyPr>
          <a:lstStyle/>
          <a:p>
            <a:r>
              <a:rPr lang="en-IN" sz="4200" dirty="0">
                <a:latin typeface="Algerian" panose="04020705040A02060702" pitchFamily="82" charset="0"/>
              </a:rPr>
              <a:t>Testing and improvement:</a:t>
            </a:r>
          </a:p>
        </p:txBody>
      </p:sp>
      <p:sp>
        <p:nvSpPr>
          <p:cNvPr id="3" name="Content Placeholder 2">
            <a:extLst>
              <a:ext uri="{FF2B5EF4-FFF2-40B4-BE49-F238E27FC236}">
                <a16:creationId xmlns:a16="http://schemas.microsoft.com/office/drawing/2014/main" id="{110AF065-27E9-EB3F-7BD4-CD9D290639E6}"/>
              </a:ext>
            </a:extLst>
          </p:cNvPr>
          <p:cNvSpPr>
            <a:spLocks noGrp="1"/>
          </p:cNvSpPr>
          <p:nvPr>
            <p:ph idx="1"/>
          </p:nvPr>
        </p:nvSpPr>
        <p:spPr/>
        <p:txBody>
          <a:bodyPr>
            <a:normAutofit/>
          </a:bodyPr>
          <a:lstStyle/>
          <a:p>
            <a:pPr lvl="0" algn="just" rtl="0">
              <a:spcBef>
                <a:spcPts val="0"/>
              </a:spcBef>
              <a:spcAft>
                <a:spcPts val="0"/>
              </a:spcAft>
              <a:buFont typeface="Wingdings" panose="05000000000000000000" pitchFamily="2" charset="2"/>
              <a:buChar char="ü"/>
            </a:pPr>
            <a:r>
              <a:rPr lang="en-US" sz="2200" dirty="0">
                <a:solidFill>
                  <a:srgbClr val="1B1B20"/>
                </a:solidFill>
                <a:highlight>
                  <a:srgbClr val="FFFFFF"/>
                </a:highlight>
                <a:latin typeface="Times New Roman" panose="02020603050405020304" pitchFamily="18" charset="0"/>
                <a:cs typeface="Times New Roman" panose="02020603050405020304" pitchFamily="18" charset="0"/>
              </a:rPr>
              <a:t>Conversational interfaces let you connect  with customers at scale and 24/7. However, when they fail to deliver a great customer experience, they also do it at scale. Therefore, testing should be the key aspect of any chatbot development process. It helps evaluate your bot's performance in terms of accuracy, speed, and usefulness. It can also give hints on improving your bot's language and personality or which features to add or remove to streamline the flow.</a:t>
            </a:r>
          </a:p>
          <a:p>
            <a:pPr lvl="0" algn="just" rtl="0">
              <a:spcBef>
                <a:spcPts val="1200"/>
              </a:spcBef>
              <a:spcAft>
                <a:spcPts val="0"/>
              </a:spcAft>
              <a:buFont typeface="Wingdings" panose="05000000000000000000" pitchFamily="2" charset="2"/>
              <a:buChar char="ü"/>
            </a:pPr>
            <a:r>
              <a:rPr lang="en-US" sz="2200" dirty="0">
                <a:solidFill>
                  <a:srgbClr val="1B1B20"/>
                </a:solidFill>
                <a:highlight>
                  <a:srgbClr val="FFFFFF"/>
                </a:highlight>
                <a:latin typeface="Times New Roman" panose="02020603050405020304" pitchFamily="18" charset="0"/>
                <a:cs typeface="Times New Roman" panose="02020603050405020304" pitchFamily="18" charset="0"/>
              </a:rPr>
              <a:t>Additionally, chatbot testing lets you identify unforeseen issues. Underdeveloped scenarios, frequent fallback messages, or poorly displayed visuals spoil the user experience and negatively affect your chatbot adoption. </a:t>
            </a:r>
            <a:r>
              <a:rPr lang="en-US" sz="2200" dirty="0">
                <a:solidFill>
                  <a:srgbClr val="0066FF"/>
                </a:solidFill>
                <a:highlight>
                  <a:srgbClr val="FFFFFF"/>
                </a:highlight>
                <a:uFill>
                  <a:no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73% of consumers</a:t>
            </a:r>
            <a:r>
              <a:rPr lang="en-US" sz="2200" dirty="0">
                <a:solidFill>
                  <a:srgbClr val="1B1B20"/>
                </a:solidFill>
                <a:highlight>
                  <a:srgbClr val="FFFFFF"/>
                </a:highlight>
                <a:latin typeface="Times New Roman" panose="02020603050405020304" pitchFamily="18" charset="0"/>
                <a:cs typeface="Times New Roman" panose="02020603050405020304" pitchFamily="18" charset="0"/>
              </a:rPr>
              <a:t> declare that if they had a bad user experience with a virtual assistant, they wouldn't use it again. Pre-launch testing can help you polish your chatbot and build user trust in your chatbot customer service.  </a:t>
            </a:r>
          </a:p>
          <a:p>
            <a:pPr marL="0" indent="0">
              <a:buNone/>
            </a:pPr>
            <a:endParaRPr lang="en-IN" dirty="0"/>
          </a:p>
        </p:txBody>
      </p:sp>
    </p:spTree>
    <p:extLst>
      <p:ext uri="{BB962C8B-B14F-4D97-AF65-F5344CB8AC3E}">
        <p14:creationId xmlns:p14="http://schemas.microsoft.com/office/powerpoint/2010/main" val="407567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D555-C1F0-E028-F15A-2E1B0A638EC0}"/>
              </a:ext>
            </a:extLst>
          </p:cNvPr>
          <p:cNvSpPr>
            <a:spLocks noGrp="1"/>
          </p:cNvSpPr>
          <p:nvPr>
            <p:ph type="title"/>
          </p:nvPr>
        </p:nvSpPr>
        <p:spPr/>
        <p:txBody>
          <a:bodyPr>
            <a:normAutofit/>
          </a:bodyPr>
          <a:lstStyle/>
          <a:p>
            <a:br>
              <a:rPr lang="en-IN" sz="3600" b="1" dirty="0">
                <a:solidFill>
                  <a:schemeClr val="dk1"/>
                </a:solidFill>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9AAA21-D4DF-6BC7-79DB-CFA25E009783}"/>
              </a:ext>
            </a:extLst>
          </p:cNvPr>
          <p:cNvSpPr>
            <a:spLocks noGrp="1"/>
          </p:cNvSpPr>
          <p:nvPr>
            <p:ph sz="half" idx="1"/>
          </p:nvPr>
        </p:nvSpPr>
        <p:spPr>
          <a:xfrm>
            <a:off x="1981200" y="830424"/>
            <a:ext cx="4572000" cy="5631336"/>
          </a:xfrm>
        </p:spPr>
        <p:txBody>
          <a:bodyPr/>
          <a:lstStyle/>
          <a:p>
            <a:pPr marL="0" indent="0">
              <a:spcBef>
                <a:spcPts val="1200"/>
              </a:spcBef>
              <a:buNone/>
            </a:pPr>
            <a:endParaRPr lang="en-IN" sz="2400" b="1" dirty="0">
              <a:solidFill>
                <a:schemeClr val="dk1"/>
              </a:solidFill>
            </a:endParaRPr>
          </a:p>
          <a:p>
            <a:pPr marL="0" indent="0">
              <a:spcBef>
                <a:spcPts val="1200"/>
              </a:spcBef>
              <a:buNone/>
            </a:pPr>
            <a:r>
              <a:rPr lang="en-IN" sz="2000" b="1" dirty="0">
                <a:solidFill>
                  <a:schemeClr val="dk1"/>
                </a:solidFill>
                <a:latin typeface="Times New Roman" panose="02020603050405020304" pitchFamily="18" charset="0"/>
                <a:cs typeface="Times New Roman" panose="02020603050405020304" pitchFamily="18" charset="0"/>
              </a:rPr>
              <a:t>IMPROVEMENT OF CHATBOT:</a:t>
            </a:r>
          </a:p>
          <a:p>
            <a:pPr marL="0" indent="0">
              <a:spcBef>
                <a:spcPts val="1200"/>
              </a:spcBef>
              <a:buNone/>
            </a:pPr>
            <a:endParaRPr lang="en-IN" sz="2400" b="1" dirty="0">
              <a:solidFill>
                <a:schemeClr val="dk1"/>
              </a:solidFill>
            </a:endParaRPr>
          </a:p>
          <a:p>
            <a:pPr lvl="0" algn="just" rtl="0">
              <a:spcBef>
                <a:spcPts val="1200"/>
              </a:spcBef>
              <a:spcAft>
                <a:spcPts val="0"/>
              </a:spcAft>
              <a:buFont typeface="Wingdings" panose="05000000000000000000" pitchFamily="2" charset="2"/>
              <a:buChar char="ü"/>
            </a:pPr>
            <a:r>
              <a:rPr lang="en-US" sz="2000" dirty="0">
                <a:solidFill>
                  <a:srgbClr val="585858"/>
                </a:solidFill>
                <a:highlight>
                  <a:srgbClr val="FFFFFF"/>
                </a:highlight>
                <a:latin typeface="Times New Roman" panose="02020603050405020304" pitchFamily="18" charset="0"/>
                <a:cs typeface="Times New Roman" panose="02020603050405020304" pitchFamily="18" charset="0"/>
              </a:rPr>
              <a:t>Identifying the bot’s weak spots and optimizing it is the key to improving your bot. </a:t>
            </a:r>
          </a:p>
          <a:p>
            <a:pPr lvl="0" algn="just" rtl="0">
              <a:spcBef>
                <a:spcPts val="1200"/>
              </a:spcBef>
              <a:spcAft>
                <a:spcPts val="0"/>
              </a:spcAft>
              <a:buFont typeface="Wingdings" panose="05000000000000000000" pitchFamily="2" charset="2"/>
              <a:buChar char="ü"/>
            </a:pPr>
            <a:r>
              <a:rPr lang="en-US" sz="2000" dirty="0">
                <a:solidFill>
                  <a:srgbClr val="585858"/>
                </a:solidFill>
                <a:highlight>
                  <a:srgbClr val="FFFFFF"/>
                </a:highlight>
                <a:latin typeface="Times New Roman" panose="02020603050405020304" pitchFamily="18" charset="0"/>
                <a:cs typeface="Times New Roman" panose="02020603050405020304" pitchFamily="18" charset="0"/>
              </a:rPr>
              <a:t>You can get a sense of customer satisfaction by seeing what percentage of overall chats are positive, neutral or negative. </a:t>
            </a:r>
          </a:p>
          <a:p>
            <a:pPr lvl="0" algn="just" rtl="0">
              <a:spcBef>
                <a:spcPts val="1200"/>
              </a:spcBef>
              <a:spcAft>
                <a:spcPts val="0"/>
              </a:spcAft>
              <a:buFont typeface="Wingdings" panose="05000000000000000000" pitchFamily="2" charset="2"/>
              <a:buChar char="ü"/>
            </a:pPr>
            <a:r>
              <a:rPr lang="en-US" sz="2000" dirty="0">
                <a:solidFill>
                  <a:srgbClr val="585858"/>
                </a:solidFill>
                <a:highlight>
                  <a:srgbClr val="FFFFFF"/>
                </a:highlight>
                <a:latin typeface="Times New Roman" panose="02020603050405020304" pitchFamily="18" charset="0"/>
                <a:cs typeface="Times New Roman" panose="02020603050405020304" pitchFamily="18" charset="0"/>
              </a:rPr>
              <a:t>Depending on your chatbot’s architecture, you should retrain the bot to learn how to overcome its weak spots.</a:t>
            </a:r>
          </a:p>
          <a:p>
            <a:pPr marL="0" indent="0">
              <a:buNone/>
            </a:pPr>
            <a:endParaRPr lang="en-IN" dirty="0"/>
          </a:p>
        </p:txBody>
      </p:sp>
      <p:pic>
        <p:nvPicPr>
          <p:cNvPr id="5" name="Google Shape;185;p31">
            <a:extLst>
              <a:ext uri="{FF2B5EF4-FFF2-40B4-BE49-F238E27FC236}">
                <a16:creationId xmlns:a16="http://schemas.microsoft.com/office/drawing/2014/main" id="{B8021B7B-3F2E-F826-272F-DF0294DB6274}"/>
              </a:ext>
            </a:extLst>
          </p:cNvPr>
          <p:cNvPicPr preferRelativeResize="0">
            <a:picLocks noGrp="1"/>
          </p:cNvPicPr>
          <p:nvPr>
            <p:ph sz="half" idx="2"/>
          </p:nvPr>
        </p:nvPicPr>
        <p:blipFill>
          <a:blip r:embed="rId2">
            <a:alphaModFix/>
          </a:blip>
          <a:stretch>
            <a:fillRect/>
          </a:stretch>
        </p:blipFill>
        <p:spPr>
          <a:xfrm>
            <a:off x="7294983" y="2214702"/>
            <a:ext cx="4572000" cy="3708755"/>
          </a:xfrm>
          <a:prstGeom prst="rect">
            <a:avLst/>
          </a:prstGeom>
          <a:noFill/>
          <a:ln>
            <a:noFill/>
          </a:ln>
        </p:spPr>
      </p:pic>
    </p:spTree>
    <p:extLst>
      <p:ext uri="{BB962C8B-B14F-4D97-AF65-F5344CB8AC3E}">
        <p14:creationId xmlns:p14="http://schemas.microsoft.com/office/powerpoint/2010/main" val="234484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C280-C4D4-2C6B-A6D6-EE636799E5D8}"/>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6474355-71E9-5C65-94A3-3239F76AFA38}"/>
              </a:ext>
            </a:extLst>
          </p:cNvPr>
          <p:cNvSpPr>
            <a:spLocks noGrp="1"/>
          </p:cNvSpPr>
          <p:nvPr>
            <p:ph idx="1"/>
          </p:nvPr>
        </p:nvSpPr>
        <p:spPr/>
        <p:txBody>
          <a:bodyPr>
            <a:normAutofit fontScale="85000" lnSpcReduction="10000"/>
          </a:bodyPr>
          <a:lstStyle/>
          <a:p>
            <a:pPr algn="just">
              <a:buFont typeface="Wingdings" panose="05000000000000000000" pitchFamily="2" charset="2"/>
              <a:buChar char="ü"/>
            </a:pPr>
            <a:r>
              <a:rPr lang="en-US" sz="2400" dirty="0">
                <a:solidFill>
                  <a:srgbClr val="2A2A2A"/>
                </a:solidFill>
                <a:highlight>
                  <a:srgbClr val="FFFFFF"/>
                </a:highlight>
                <a:latin typeface="Times New Roman" panose="02020603050405020304" pitchFamily="18" charset="0"/>
                <a:ea typeface="Arial"/>
                <a:cs typeface="Times New Roman" panose="02020603050405020304" pitchFamily="18" charset="0"/>
                <a:sym typeface="Arial"/>
              </a:rPr>
              <a:t>A chatbot is one of the simple ways to transport data from a computer without having to think for proper keywords to look up in a search or browse several web pages to collect information; users can easily type their query in natural language and retrieve information.</a:t>
            </a:r>
          </a:p>
          <a:p>
            <a:pPr algn="just">
              <a:buFont typeface="Wingdings" panose="05000000000000000000" pitchFamily="2" charset="2"/>
              <a:buChar char="ü"/>
            </a:pPr>
            <a:r>
              <a:rPr lang="en-US" sz="2400" dirty="0">
                <a:solidFill>
                  <a:srgbClr val="2A2A2A"/>
                </a:solidFill>
                <a:highlight>
                  <a:srgbClr val="FFFFFF"/>
                </a:highlight>
                <a:latin typeface="Times New Roman" panose="02020603050405020304" pitchFamily="18" charset="0"/>
                <a:ea typeface="Arial"/>
                <a:cs typeface="Times New Roman" panose="02020603050405020304" pitchFamily="18" charset="0"/>
                <a:sym typeface="Arial"/>
              </a:rPr>
              <a:t> From the survey above, it can be said that the development and improvement of chatbot design grow at an unpredictable rate due to variety of methods and approaches used to design a chatbot. Chatbot is a great tool for quick interaction with the user.  </a:t>
            </a:r>
          </a:p>
          <a:p>
            <a:pPr algn="just">
              <a:buFont typeface="Wingdings" panose="05000000000000000000" pitchFamily="2" charset="2"/>
              <a:buChar char="ü"/>
            </a:pPr>
            <a:r>
              <a:rPr lang="en-US" sz="2400" dirty="0">
                <a:solidFill>
                  <a:srgbClr val="2A2A2A"/>
                </a:solidFill>
                <a:highlight>
                  <a:srgbClr val="FFFFFF"/>
                </a:highlight>
                <a:latin typeface="Times New Roman" panose="02020603050405020304" pitchFamily="18" charset="0"/>
                <a:ea typeface="Arial"/>
                <a:cs typeface="Times New Roman" panose="02020603050405020304" pitchFamily="18" charset="0"/>
                <a:sym typeface="Arial"/>
              </a:rPr>
              <a:t> Since there are many designs and approaches for creating a chatbot, it can be at odds with commercial considerations. Researchers need to interact and must agree on a common approach for designing a Chatbot. In this project, we looked into how Chatbots are developed and the applications of Chatbots in various fields.</a:t>
            </a:r>
          </a:p>
          <a:p>
            <a:pPr algn="just">
              <a:buFont typeface="Wingdings" panose="05000000000000000000" pitchFamily="2" charset="2"/>
              <a:buChar char="ü"/>
            </a:pPr>
            <a:r>
              <a:rPr lang="en-US" sz="2400" dirty="0">
                <a:solidFill>
                  <a:srgbClr val="2A2A2A"/>
                </a:solidFill>
                <a:highlight>
                  <a:srgbClr val="FFFFFF"/>
                </a:highlight>
                <a:latin typeface="Times New Roman" panose="02020603050405020304" pitchFamily="18" charset="0"/>
                <a:ea typeface="Arial"/>
                <a:cs typeface="Times New Roman" panose="02020603050405020304" pitchFamily="18" charset="0"/>
                <a:sym typeface="Arial"/>
              </a:rPr>
              <a:t>General purpose Chatbot must be simple, user friendly, must be easily understood and the knowledge base must be compact. Although some of the commercial products have recently emerged, improvements must be made to find a common approach for designing a Chatbot.</a:t>
            </a:r>
          </a:p>
          <a:p>
            <a:pPr marL="0" indent="0">
              <a:buNone/>
            </a:pPr>
            <a:endParaRPr lang="en-IN" dirty="0"/>
          </a:p>
        </p:txBody>
      </p:sp>
    </p:spTree>
    <p:extLst>
      <p:ext uri="{BB962C8B-B14F-4D97-AF65-F5344CB8AC3E}">
        <p14:creationId xmlns:p14="http://schemas.microsoft.com/office/powerpoint/2010/main" val="14714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06CA6-DD64-8359-14BB-A0ACB11B13A8}"/>
              </a:ext>
            </a:extLst>
          </p:cNvPr>
          <p:cNvSpPr>
            <a:spLocks noGrp="1"/>
          </p:cNvSpPr>
          <p:nvPr>
            <p:ph type="title"/>
          </p:nvPr>
        </p:nvSpPr>
        <p:spPr>
          <a:xfrm>
            <a:off x="1981200" y="2481943"/>
            <a:ext cx="9372600" cy="1446246"/>
          </a:xfrm>
        </p:spPr>
        <p:txBody>
          <a:bodyPr/>
          <a:lstStyle/>
          <a:p>
            <a:r>
              <a:rPr lang="en-IN"/>
              <a:t>                   </a:t>
            </a:r>
            <a:r>
              <a:rPr lang="en-IN" sz="5800" dirty="0">
                <a:latin typeface="Algerian" panose="04020705040A02060702" pitchFamily="82" charset="0"/>
              </a:rPr>
              <a:t>Thank</a:t>
            </a:r>
            <a:r>
              <a:rPr lang="en-IN" sz="5400" dirty="0">
                <a:latin typeface="Algerian" panose="04020705040A02060702" pitchFamily="82" charset="0"/>
              </a:rPr>
              <a:t> you</a:t>
            </a:r>
          </a:p>
        </p:txBody>
      </p:sp>
    </p:spTree>
    <p:extLst>
      <p:ext uri="{BB962C8B-B14F-4D97-AF65-F5344CB8AC3E}">
        <p14:creationId xmlns:p14="http://schemas.microsoft.com/office/powerpoint/2010/main" val="242140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7B6-7EFE-C9EA-B507-75A1BEBA6A17}"/>
              </a:ext>
            </a:extLst>
          </p:cNvPr>
          <p:cNvSpPr>
            <a:spLocks noGrp="1"/>
          </p:cNvSpPr>
          <p:nvPr>
            <p:ph type="title"/>
          </p:nvPr>
        </p:nvSpPr>
        <p:spPr/>
        <p:txBody>
          <a:bodyPr/>
          <a:lstStyle/>
          <a:p>
            <a:r>
              <a:rPr lang="en-IN" dirty="0">
                <a:latin typeface="Algerian" panose="04020705040A02060702" pitchFamily="82" charset="0"/>
              </a:rPr>
              <a:t>Overview:</a:t>
            </a:r>
          </a:p>
        </p:txBody>
      </p:sp>
      <p:sp>
        <p:nvSpPr>
          <p:cNvPr id="3" name="Content Placeholder 2">
            <a:extLst>
              <a:ext uri="{FF2B5EF4-FFF2-40B4-BE49-F238E27FC236}">
                <a16:creationId xmlns:a16="http://schemas.microsoft.com/office/drawing/2014/main" id="{CF7DF8B9-B7D6-782B-1510-03CE2829D6C4}"/>
              </a:ext>
            </a:extLst>
          </p:cNvPr>
          <p:cNvSpPr>
            <a:spLocks noGrp="1"/>
          </p:cNvSpPr>
          <p:nvPr>
            <p:ph idx="1"/>
          </p:nvPr>
        </p:nvSpPr>
        <p:spPr/>
        <p:txBody>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Functionality &amp; Abilities</a:t>
            </a:r>
          </a:p>
          <a:p>
            <a:pPr>
              <a:buFont typeface="Wingdings" panose="05000000000000000000" pitchFamily="2" charset="2"/>
              <a:buChar char="Ø"/>
            </a:pPr>
            <a:r>
              <a:rPr lang="en-IN" dirty="0"/>
              <a:t>User Interface</a:t>
            </a:r>
          </a:p>
          <a:p>
            <a:pPr>
              <a:buFont typeface="Wingdings" panose="05000000000000000000" pitchFamily="2" charset="2"/>
              <a:buChar char="Ø"/>
            </a:pPr>
            <a:r>
              <a:rPr lang="en-IN" dirty="0"/>
              <a:t>Natural Language Processing</a:t>
            </a:r>
          </a:p>
          <a:p>
            <a:pPr>
              <a:buFont typeface="Wingdings" panose="05000000000000000000" pitchFamily="2" charset="2"/>
              <a:buChar char="Ø"/>
            </a:pPr>
            <a:r>
              <a:rPr lang="en-IN" dirty="0"/>
              <a:t>Integration</a:t>
            </a:r>
          </a:p>
          <a:p>
            <a:pPr>
              <a:buFont typeface="Wingdings" panose="05000000000000000000" pitchFamily="2" charset="2"/>
              <a:buChar char="Ø"/>
            </a:pPr>
            <a:r>
              <a:rPr lang="en-IN" dirty="0"/>
              <a:t>Testing &amp; Improvement</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227439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ECB4-A9A9-D06A-2A2A-9040004BA314}"/>
              </a:ext>
            </a:extLst>
          </p:cNvPr>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30958FE5-18BC-69E3-5698-0CF788FA8EDE}"/>
              </a:ext>
            </a:extLst>
          </p:cNvPr>
          <p:cNvSpPr>
            <a:spLocks noGrp="1"/>
          </p:cNvSpPr>
          <p:nvPr>
            <p:ph idx="1"/>
          </p:nvPr>
        </p:nvSpPr>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 chatbot is a computer program or an AI application designed to         simulate human conversation through text or speech interactions. </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Chatbots are created to engage with users in a natural and conversational manner, providing information, answering questions, and assisting with various tasks.</a:t>
            </a:r>
          </a:p>
        </p:txBody>
      </p:sp>
    </p:spTree>
    <p:extLst>
      <p:ext uri="{BB962C8B-B14F-4D97-AF65-F5344CB8AC3E}">
        <p14:creationId xmlns:p14="http://schemas.microsoft.com/office/powerpoint/2010/main" val="244397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Algerian" panose="04020705040A02060702" pitchFamily="82" charset="0"/>
              </a:rPr>
              <a:t>Abstract: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 sz="20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ChatBot can be described as software that can chat with people using artificial intelligence.</a:t>
            </a:r>
          </a:p>
          <a:p>
            <a:pPr algn="just">
              <a:buFont typeface="Wingdings" panose="05000000000000000000" pitchFamily="2" charset="2"/>
              <a:buChar char="ü"/>
            </a:pPr>
            <a:r>
              <a:rPr lang="en" sz="20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These software are used to perform tasks such as quickly responding to users, informing them, helping to purchase products and providing better service to customers.</a:t>
            </a:r>
          </a:p>
          <a:p>
            <a:pPr algn="just">
              <a:buFont typeface="Wingdings" panose="05000000000000000000" pitchFamily="2" charset="2"/>
              <a:buChar char="ü"/>
            </a:pPr>
            <a:r>
              <a:rPr lang="en" sz="20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 In this paper, we present the general working principle and the basic concepts of artificial intelligence based chatbots and related concepts as well as their applications in various sectors such as telecommunication, banking, health, customer call centers and e-commerce. </a:t>
            </a:r>
          </a:p>
          <a:p>
            <a:pPr algn="just">
              <a:buFont typeface="Wingdings" panose="05000000000000000000" pitchFamily="2" charset="2"/>
              <a:buChar char="ü"/>
            </a:pPr>
            <a:r>
              <a:rPr lang="en" sz="20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Additionally, the results of an example chabbot for donation service developed for telecommunication service provider are presented using the proposed architecture.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Algerian" panose="04020705040A02060702" pitchFamily="82" charset="0"/>
              </a:rPr>
              <a:t>Problem definition:</a:t>
            </a:r>
          </a:p>
        </p:txBody>
      </p:sp>
      <p:sp>
        <p:nvSpPr>
          <p:cNvPr id="3" name="Content Placeholder 2"/>
          <p:cNvSpPr>
            <a:spLocks noGrp="1"/>
          </p:cNvSpPr>
          <p:nvPr>
            <p:ph idx="1"/>
          </p:nvPr>
        </p:nvSpPr>
        <p:spPr/>
        <p:txBody>
          <a:bodyPr>
            <a:normAutofit/>
          </a:bodyPr>
          <a:lstStyle/>
          <a:p>
            <a:pPr lvl="0" rtl="0">
              <a:spcBef>
                <a:spcPts val="0"/>
              </a:spcBef>
              <a:spcAft>
                <a:spcPts val="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Chatbot is majorly used to solve the problems that experienced by the </a:t>
            </a:r>
            <a:r>
              <a:rPr lang="en-US" sz="2000" dirty="0" err="1">
                <a:latin typeface="Times New Roman" panose="02020603050405020304" pitchFamily="18" charset="0"/>
                <a:cs typeface="Times New Roman" panose="02020603050405020304" pitchFamily="18" charset="0"/>
              </a:rPr>
              <a:t>user.The</a:t>
            </a:r>
            <a:r>
              <a:rPr lang="en-US" sz="2000" dirty="0">
                <a:latin typeface="Times New Roman" panose="02020603050405020304" pitchFamily="18" charset="0"/>
                <a:cs typeface="Times New Roman" panose="02020603050405020304" pitchFamily="18" charset="0"/>
              </a:rPr>
              <a:t> Chatbot makes it much more easier to resolve the problem experience by the user.</a:t>
            </a:r>
          </a:p>
          <a:p>
            <a:pPr lvl="0" rtl="0">
              <a:spcBef>
                <a:spcPts val="1200"/>
              </a:spcBef>
              <a:spcAft>
                <a:spcPts val="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For a human it is hard to construct a AI which was evolved </a:t>
            </a:r>
            <a:r>
              <a:rPr lang="en-US" sz="2000" dirty="0" err="1">
                <a:latin typeface="Times New Roman" panose="02020603050405020304" pitchFamily="18" charset="0"/>
                <a:cs typeface="Times New Roman" panose="02020603050405020304" pitchFamily="18" charset="0"/>
              </a:rPr>
              <a:t>properly.But</a:t>
            </a:r>
            <a:r>
              <a:rPr lang="en-US" sz="2000" dirty="0">
                <a:latin typeface="Times New Roman" panose="02020603050405020304" pitchFamily="18" charset="0"/>
                <a:cs typeface="Times New Roman" panose="02020603050405020304" pitchFamily="18" charset="0"/>
              </a:rPr>
              <a:t> if a Human is not able to attend or response for a problem or any other consequences in all time (24/7)</a:t>
            </a:r>
          </a:p>
          <a:p>
            <a:pPr lvl="0" rtl="0">
              <a:spcBef>
                <a:spcPts val="1200"/>
              </a:spcBef>
              <a:spcAft>
                <a:spcPts val="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But for an AI Chatbot it is easy to receive or send the proper guidance or the answer that was the question depends on.</a:t>
            </a:r>
          </a:p>
          <a:p>
            <a:pPr lvl="0" rtl="0">
              <a:spcBef>
                <a:spcPts val="1200"/>
              </a:spcBef>
              <a:spcAft>
                <a:spcPts val="120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Mostly the Chatbots are Predefined Question with a well defined Answers .In the way of sending the acknowledgement the problems that are ease out.</a:t>
            </a:r>
          </a:p>
          <a:p>
            <a:pPr marL="0" indent="0">
              <a:buNone/>
            </a:pPr>
            <a:endParaRPr lang="en-US" sz="2000" dirty="0"/>
          </a:p>
        </p:txBody>
      </p:sp>
    </p:spTree>
    <p:extLst>
      <p:ext uri="{BB962C8B-B14F-4D97-AF65-F5344CB8AC3E}">
        <p14:creationId xmlns:p14="http://schemas.microsoft.com/office/powerpoint/2010/main" val="152887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C33A78-2F07-FE51-7DCB-7AC10A57B64A}"/>
              </a:ext>
            </a:extLst>
          </p:cNvPr>
          <p:cNvSpPr>
            <a:spLocks noGrp="1"/>
          </p:cNvSpPr>
          <p:nvPr>
            <p:ph type="title"/>
          </p:nvPr>
        </p:nvSpPr>
        <p:spPr>
          <a:xfrm>
            <a:off x="1981200" y="2248678"/>
            <a:ext cx="9372600" cy="1548882"/>
          </a:xfrm>
        </p:spPr>
        <p:txBody>
          <a:bodyPr>
            <a:normAutofit/>
          </a:bodyPr>
          <a:lstStyle/>
          <a:p>
            <a:r>
              <a:rPr lang="en-IN" sz="6200" dirty="0">
                <a:latin typeface="Algerian" panose="04020705040A02060702" pitchFamily="82" charset="0"/>
              </a:rPr>
              <a:t>Design</a:t>
            </a:r>
            <a:r>
              <a:rPr lang="en-IN" sz="6000" dirty="0">
                <a:latin typeface="Algerian" panose="04020705040A02060702" pitchFamily="82" charset="0"/>
              </a:rPr>
              <a:t> thinking</a:t>
            </a:r>
          </a:p>
        </p:txBody>
      </p:sp>
    </p:spTree>
    <p:extLst>
      <p:ext uri="{BB962C8B-B14F-4D97-AF65-F5344CB8AC3E}">
        <p14:creationId xmlns:p14="http://schemas.microsoft.com/office/powerpoint/2010/main" val="14138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FUNCTIONALITY:</a:t>
            </a:r>
          </a:p>
        </p:txBody>
      </p:sp>
      <p:sp>
        <p:nvSpPr>
          <p:cNvPr id="3" name="Content Placeholder 2"/>
          <p:cNvSpPr>
            <a:spLocks noGrp="1"/>
          </p:cNvSpPr>
          <p:nvPr>
            <p:ph idx="1"/>
          </p:nvPr>
        </p:nvSpPr>
        <p:spPr>
          <a:xfrm>
            <a:off x="1981200" y="1993899"/>
            <a:ext cx="9372600" cy="4483101"/>
          </a:xfrm>
        </p:spPr>
        <p:txBody>
          <a:bodyPr>
            <a:normAutofit/>
          </a:bodyPr>
          <a:lstStyle/>
          <a:p>
            <a:pPr lvl="0" algn="just" rtl="0">
              <a:spcBef>
                <a:spcPts val="1200"/>
              </a:spcBef>
              <a:spcAft>
                <a:spcPts val="0"/>
              </a:spcAft>
              <a:buFont typeface="Wingdings" panose="05000000000000000000" pitchFamily="2" charset="2"/>
              <a:buChar char="ü"/>
            </a:pPr>
            <a:endParaRPr lang="en-US" dirty="0">
              <a:solidFill>
                <a:srgbClr val="E8EAED"/>
              </a:solidFill>
              <a:highlight>
                <a:schemeClr val="lt1"/>
              </a:highlight>
              <a:latin typeface="Times New Roman" panose="02020603050405020304" pitchFamily="18" charset="0"/>
              <a:ea typeface="Arial"/>
              <a:cs typeface="Times New Roman" panose="02020603050405020304" pitchFamily="18" charset="0"/>
              <a:sym typeface="Arial"/>
            </a:endParaRPr>
          </a:p>
          <a:p>
            <a:pPr lvl="0" algn="just" rtl="0">
              <a:spcBef>
                <a:spcPts val="1200"/>
              </a:spcBef>
              <a:spcAft>
                <a:spcPts val="0"/>
              </a:spcAft>
              <a:buFont typeface="Wingdings" panose="05000000000000000000" pitchFamily="2" charset="2"/>
              <a:buChar char="ü"/>
            </a:pPr>
            <a:r>
              <a:rPr lang="en-US" dirty="0">
                <a:solidFill>
                  <a:srgbClr val="E8EAED"/>
                </a:solidFill>
                <a:highlight>
                  <a:schemeClr val="lt1"/>
                </a:highlight>
                <a:latin typeface="Times New Roman" panose="02020603050405020304" pitchFamily="18" charset="0"/>
                <a:ea typeface="Arial"/>
                <a:cs typeface="Times New Roman" panose="02020603050405020304" pitchFamily="18" charset="0"/>
                <a:sym typeface="Arial"/>
              </a:rPr>
              <a:t> </a:t>
            </a:r>
            <a:r>
              <a:rPr lang="en-US"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Chatbots can provide instant assistance to customers, which can help reduce wait times and improve customer satisfaction.</a:t>
            </a:r>
          </a:p>
          <a:p>
            <a:pPr lvl="0" algn="just" rtl="0">
              <a:spcBef>
                <a:spcPts val="1200"/>
              </a:spcBef>
              <a:spcAft>
                <a:spcPts val="0"/>
              </a:spcAft>
              <a:buFont typeface="Wingdings" panose="05000000000000000000" pitchFamily="2" charset="2"/>
              <a:buChar char="ü"/>
            </a:pPr>
            <a:r>
              <a:rPr lang="en-US"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In the future, chatbots may become even more sophisticated and be able to handle more complex customer service interactions.</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53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5C0B-B64D-1A83-732B-9545DFC59644}"/>
              </a:ext>
            </a:extLst>
          </p:cNvPr>
          <p:cNvSpPr>
            <a:spLocks noGrp="1"/>
          </p:cNvSpPr>
          <p:nvPr>
            <p:ph type="title"/>
          </p:nvPr>
        </p:nvSpPr>
        <p:spPr/>
        <p:txBody>
          <a:bodyPr/>
          <a:lstStyle/>
          <a:p>
            <a:r>
              <a:rPr lang="en-IN" dirty="0">
                <a:latin typeface="Algerian" panose="04020705040A02060702" pitchFamily="82" charset="0"/>
              </a:rPr>
              <a:t>Scope of chatbot:</a:t>
            </a:r>
          </a:p>
        </p:txBody>
      </p:sp>
      <p:sp>
        <p:nvSpPr>
          <p:cNvPr id="3" name="Content Placeholder 2">
            <a:extLst>
              <a:ext uri="{FF2B5EF4-FFF2-40B4-BE49-F238E27FC236}">
                <a16:creationId xmlns:a16="http://schemas.microsoft.com/office/drawing/2014/main" id="{5D616128-E7FB-FD09-C8E3-93D65E27611F}"/>
              </a:ext>
            </a:extLst>
          </p:cNvPr>
          <p:cNvSpPr>
            <a:spLocks noGrp="1"/>
          </p:cNvSpPr>
          <p:nvPr>
            <p:ph idx="1"/>
          </p:nvPr>
        </p:nvSpPr>
        <p:spPr/>
        <p:txBody>
          <a:bodyPr/>
          <a:lstStyle/>
          <a:p>
            <a:pPr marL="0" lvl="0" indent="0" algn="l" rtl="0">
              <a:spcBef>
                <a:spcPts val="1200"/>
              </a:spcBef>
              <a:spcAft>
                <a:spcPts val="0"/>
              </a:spcAft>
              <a:buNone/>
            </a:pPr>
            <a:r>
              <a:rPr lang="en-US" sz="2800" b="1" dirty="0">
                <a:solidFill>
                  <a:schemeClr val="dk1"/>
                </a:solidFill>
                <a:latin typeface="Times New Roman" panose="02020603050405020304" pitchFamily="18" charset="0"/>
                <a:cs typeface="Times New Roman" panose="02020603050405020304" pitchFamily="18" charset="0"/>
              </a:rPr>
              <a:t>PROPER GUIDANCE:</a:t>
            </a:r>
          </a:p>
          <a:p>
            <a:pPr marL="0" lvl="0" indent="0" algn="just" rtl="0">
              <a:spcBef>
                <a:spcPts val="1200"/>
              </a:spcBef>
              <a:spcAft>
                <a:spcPts val="1200"/>
              </a:spcAft>
              <a:buNone/>
            </a:pPr>
            <a:r>
              <a:rPr lang="en-US" sz="2000" dirty="0">
                <a:solidFill>
                  <a:schemeClr val="dk1"/>
                </a:solidFill>
                <a:latin typeface="Times New Roman" panose="02020603050405020304" pitchFamily="18" charset="0"/>
                <a:cs typeface="Times New Roman" panose="02020603050405020304" pitchFamily="18" charset="0"/>
              </a:rPr>
              <a:t>The Chatbot to guide the user with a proper way of answering the corresponding questions that was/are asked by the user .The guidance type of questions that are may be from a way of travelling towards the destination. Such as Google Maps is the type of the guidance AI</a:t>
            </a:r>
          </a:p>
          <a:p>
            <a:pPr marL="0" lvl="0" indent="0" algn="l" rtl="0">
              <a:spcBef>
                <a:spcPts val="0"/>
              </a:spcBef>
              <a:spcAft>
                <a:spcPts val="0"/>
              </a:spcAft>
              <a:buNone/>
            </a:pPr>
            <a:r>
              <a:rPr lang="en-US" sz="2800" b="1" dirty="0">
                <a:solidFill>
                  <a:schemeClr val="dk1"/>
                </a:solidFill>
                <a:latin typeface="Times New Roman" panose="02020603050405020304" pitchFamily="18" charset="0"/>
                <a:cs typeface="Times New Roman" panose="02020603050405020304" pitchFamily="18" charset="0"/>
              </a:rPr>
              <a:t>COMMON QUESTIONS:</a:t>
            </a:r>
          </a:p>
          <a:p>
            <a:pPr marL="0" lvl="0" indent="0" algn="just" rtl="0">
              <a:spcBef>
                <a:spcPts val="120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The Chatbots are used to answer the common questions that are pre defined and the way of responding the answers are also well defined previously with a data type. The questions that are defined with codeword.</a:t>
            </a:r>
          </a:p>
          <a:p>
            <a:pPr marL="0" indent="0">
              <a:buNone/>
            </a:pPr>
            <a:endParaRPr lang="en-IN" dirty="0"/>
          </a:p>
        </p:txBody>
      </p:sp>
    </p:spTree>
    <p:extLst>
      <p:ext uri="{BB962C8B-B14F-4D97-AF65-F5344CB8AC3E}">
        <p14:creationId xmlns:p14="http://schemas.microsoft.com/office/powerpoint/2010/main" val="350511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3C6-CBA7-0F1B-450E-A9B800CEFFD1}"/>
              </a:ext>
            </a:extLst>
          </p:cNvPr>
          <p:cNvSpPr>
            <a:spLocks noGrp="1"/>
          </p:cNvSpPr>
          <p:nvPr>
            <p:ph type="title"/>
          </p:nvPr>
        </p:nvSpPr>
        <p:spPr/>
        <p:txBody>
          <a:bodyPr/>
          <a:lstStyle/>
          <a:p>
            <a:r>
              <a:rPr lang="en-IN" dirty="0">
                <a:latin typeface="Algerian" panose="04020705040A02060702" pitchFamily="82" charset="0"/>
              </a:rPr>
              <a:t>USER INTERFACE:</a:t>
            </a:r>
          </a:p>
        </p:txBody>
      </p:sp>
      <p:sp>
        <p:nvSpPr>
          <p:cNvPr id="3" name="Content Placeholder 2">
            <a:extLst>
              <a:ext uri="{FF2B5EF4-FFF2-40B4-BE49-F238E27FC236}">
                <a16:creationId xmlns:a16="http://schemas.microsoft.com/office/drawing/2014/main" id="{D4385EAF-0B6F-26B1-699C-012A41670199}"/>
              </a:ext>
            </a:extLst>
          </p:cNvPr>
          <p:cNvSpPr>
            <a:spLocks noGrp="1"/>
          </p:cNvSpPr>
          <p:nvPr>
            <p:ph idx="1"/>
          </p:nvPr>
        </p:nvSpPr>
        <p:spPr/>
        <p:txBody>
          <a:bodyPr>
            <a:normAutofit/>
          </a:bodyPr>
          <a:lstStyle/>
          <a:p>
            <a:pPr marL="0" lvl="0" indent="0" algn="just" rtl="0">
              <a:lnSpc>
                <a:spcPct val="215000"/>
              </a:lnSpc>
              <a:spcBef>
                <a:spcPts val="0"/>
              </a:spcBef>
              <a:spcAft>
                <a:spcPts val="0"/>
              </a:spcAft>
              <a:buSzPts val="935"/>
              <a:buNone/>
            </a:pPr>
            <a:r>
              <a:rPr lang="en-US" sz="2000" b="1" dirty="0">
                <a:solidFill>
                  <a:srgbClr val="2A2A2A"/>
                </a:solidFill>
                <a:highlight>
                  <a:srgbClr val="FFFFFF"/>
                </a:highlight>
                <a:latin typeface="Times New Roman" panose="02020603050405020304" pitchFamily="18" charset="0"/>
                <a:cs typeface="Times New Roman" panose="02020603050405020304" pitchFamily="18" charset="0"/>
              </a:rPr>
              <a:t>DETERMINE WHETHER THE CHATBOT WILL BE INTEGRATED:</a:t>
            </a:r>
          </a:p>
          <a:p>
            <a:pPr marL="0" lvl="0" indent="0" rtl="0">
              <a:lnSpc>
                <a:spcPct val="215000"/>
              </a:lnSpc>
              <a:spcBef>
                <a:spcPts val="1100"/>
              </a:spcBef>
              <a:spcAft>
                <a:spcPts val="0"/>
              </a:spcAft>
              <a:buSzPts val="935"/>
              <a:buNone/>
            </a:pPr>
            <a:r>
              <a:rPr lang="en-US" sz="2000" dirty="0">
                <a:solidFill>
                  <a:srgbClr val="2A2A2A"/>
                </a:solidFill>
                <a:highlight>
                  <a:srgbClr val="FFFFFF"/>
                </a:highlight>
                <a:latin typeface="Times New Roman" panose="02020603050405020304" pitchFamily="18" charset="0"/>
                <a:cs typeface="Times New Roman" panose="02020603050405020304" pitchFamily="18" charset="0"/>
              </a:rPr>
              <a:t> Chatbot integration entails linking the chatbot to other platforms. Deploying the chatbot with numerous platforms and applications is a lengthy procedure. </a:t>
            </a:r>
            <a:r>
              <a:rPr lang="en-US" sz="2000" dirty="0" err="1">
                <a:solidFill>
                  <a:srgbClr val="2A2A2A"/>
                </a:solidFill>
                <a:highlight>
                  <a:srgbClr val="FFFFFF"/>
                </a:highlight>
                <a:latin typeface="Times New Roman" panose="02020603050405020304" pitchFamily="18" charset="0"/>
                <a:cs typeface="Times New Roman" panose="02020603050405020304" pitchFamily="18" charset="0"/>
              </a:rPr>
              <a:t>Toengage</a:t>
            </a:r>
            <a:r>
              <a:rPr lang="en-US" sz="2000" dirty="0">
                <a:solidFill>
                  <a:srgbClr val="2A2A2A"/>
                </a:solidFill>
                <a:highlight>
                  <a:srgbClr val="FFFFFF"/>
                </a:highlight>
                <a:latin typeface="Times New Roman" panose="02020603050405020304" pitchFamily="18" charset="0"/>
                <a:cs typeface="Times New Roman" panose="02020603050405020304" pitchFamily="18" charset="0"/>
              </a:rPr>
              <a:t> with visitors, you can connect the chatbot with many platforms like websites, apps, WhatsApp, Viber, Telegram, WordPress, Magento, Messenger, and others.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62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58CE74E2-616B-447D-963B-87527DA5909A}" vid="{49D84436-E293-416F-BC4D-7976A1E115A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153</TotalTime>
  <Words>1462</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Bahnschrift SemiBold</vt:lpstr>
      <vt:lpstr>Bookman Old Style</vt:lpstr>
      <vt:lpstr>Calibri</vt:lpstr>
      <vt:lpstr>Times New Roman</vt:lpstr>
      <vt:lpstr>Wingdings</vt:lpstr>
      <vt:lpstr>Wireframe Building 16x9</vt:lpstr>
      <vt:lpstr>Chatbot in python</vt:lpstr>
      <vt:lpstr>Overview:</vt:lpstr>
      <vt:lpstr>Introduction:</vt:lpstr>
      <vt:lpstr>Abstract:</vt:lpstr>
      <vt:lpstr>Problem definition:</vt:lpstr>
      <vt:lpstr>Design thinking</vt:lpstr>
      <vt:lpstr>FUNCTIONALITY:</vt:lpstr>
      <vt:lpstr>Scope of chatbot:</vt:lpstr>
      <vt:lpstr>USER INTERFACE:</vt:lpstr>
      <vt:lpstr>PowerPoint Presentation</vt:lpstr>
      <vt:lpstr>NATURAL LANGUAGE PROCESSING:</vt:lpstr>
      <vt:lpstr>Importance of nlp in conversational ai:</vt:lpstr>
      <vt:lpstr>RESPONSES:</vt:lpstr>
      <vt:lpstr>To make your responses more and I recommended:</vt:lpstr>
      <vt:lpstr>INTEGRATION:</vt:lpstr>
      <vt:lpstr>Testing and improvement:</vt:lpstr>
      <vt:lpstr> </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in python</dc:title>
  <dc:creator>nivi nivi</dc:creator>
  <cp:lastModifiedBy>nivi nivi</cp:lastModifiedBy>
  <cp:revision>1</cp:revision>
  <dcterms:created xsi:type="dcterms:W3CDTF">2023-09-28T05:47:50Z</dcterms:created>
  <dcterms:modified xsi:type="dcterms:W3CDTF">2023-09-28T10:10:51Z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