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[Book4 final.xlsx]Sheet4!PivotTable1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6.5289442986293383E-2"/>
          <c:w val="0.58940179352580935"/>
          <c:h val="0.72245844269466353"/>
        </c:manualLayout>
      </c:layout>
      <c:barChart>
        <c:barDir val="col"/>
        <c:grouping val="clustered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axId val="175610880"/>
        <c:axId val="175713280"/>
      </c:barChart>
      <c:catAx>
        <c:axId val="175610880"/>
        <c:scaling>
          <c:orientation val="minMax"/>
        </c:scaling>
        <c:axPos val="b"/>
        <c:tickLblPos val="nextTo"/>
        <c:crossAx val="175713280"/>
        <c:crosses val="autoZero"/>
        <c:auto val="1"/>
        <c:lblAlgn val="ctr"/>
        <c:lblOffset val="100"/>
      </c:catAx>
      <c:valAx>
        <c:axId val="175713280"/>
        <c:scaling>
          <c:orientation val="minMax"/>
        </c:scaling>
        <c:axPos val="l"/>
        <c:majorGridlines/>
        <c:numFmt formatCode="General" sourceLinked="1"/>
        <c:tickLblPos val="nextTo"/>
        <c:crossAx val="1756108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[Book4 final.xlsx]Sheet4!PivotTable1</c:name>
    <c:fmtId val="5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EMPLOYEE PERFORMANCE ANALYSIS USING EXCEL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Employees - 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26- features</a:t>
            </a:r>
          </a:p>
          <a:p>
            <a:r>
              <a:rPr lang="en-US" dirty="0" smtClean="0"/>
              <a:t>9- features</a:t>
            </a:r>
          </a:p>
          <a:p>
            <a:r>
              <a:rPr lang="en-US" dirty="0" smtClean="0"/>
              <a:t>Employees id – number</a:t>
            </a:r>
          </a:p>
          <a:p>
            <a:r>
              <a:rPr lang="en-US" dirty="0" smtClean="0"/>
              <a:t>Name – text</a:t>
            </a:r>
          </a:p>
          <a:p>
            <a:r>
              <a:rPr lang="en-US" dirty="0" smtClean="0"/>
              <a:t>Employees type</a:t>
            </a:r>
          </a:p>
          <a:p>
            <a:r>
              <a:rPr lang="en-US" dirty="0" smtClean="0"/>
              <a:t>Performance level</a:t>
            </a:r>
          </a:p>
          <a:p>
            <a:r>
              <a:rPr lang="en-US" dirty="0" smtClean="0"/>
              <a:t>Gender – male / female </a:t>
            </a:r>
          </a:p>
          <a:p>
            <a:r>
              <a:rPr lang="en-US" dirty="0" smtClean="0"/>
              <a:t>Employee rating  - number</a:t>
            </a:r>
          </a:p>
          <a:p>
            <a:r>
              <a:rPr lang="en-US" dirty="0" smtClean="0"/>
              <a:t>Department </a:t>
            </a:r>
          </a:p>
          <a:p>
            <a:r>
              <a:rPr lang="en-US" dirty="0" smtClean="0"/>
              <a:t>Salary</a:t>
            </a:r>
          </a:p>
          <a:p>
            <a:r>
              <a:rPr lang="en-US" dirty="0" smtClean="0"/>
              <a:t>Start date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“wow” in 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Performance level = IFS(Z8&gt;=5,”VERY HIGH”,Z8&gt;=4,”HIGH”,Z8&gt;=3,”MED”,TRUE,”LOW”)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dashboard</a:t>
            </a:r>
          </a:p>
          <a:p>
            <a:pPr marL="457200" indent="-457200">
              <a:buNone/>
            </a:pPr>
            <a:r>
              <a:rPr lang="en-US" dirty="0" smtClean="0"/>
              <a:t>FETURE COLLECTION</a:t>
            </a:r>
          </a:p>
          <a:p>
            <a:pPr marL="457200" indent="-457200"/>
            <a:r>
              <a:rPr lang="en-US" dirty="0" smtClean="0"/>
              <a:t>Identification of features</a:t>
            </a:r>
          </a:p>
          <a:p>
            <a:pPr marL="457200" indent="-457200"/>
            <a:r>
              <a:rPr lang="en-US" dirty="0" smtClean="0"/>
              <a:t>List of features identified</a:t>
            </a:r>
          </a:p>
          <a:p>
            <a:pPr marL="457200" indent="-457200">
              <a:buNone/>
            </a:pPr>
            <a:r>
              <a:rPr lang="en-US" dirty="0" smtClean="0"/>
              <a:t>DATA CLEANING</a:t>
            </a:r>
          </a:p>
          <a:p>
            <a:pPr marL="457200" indent="-457200"/>
            <a:r>
              <a:rPr lang="en-US" dirty="0" smtClean="0"/>
              <a:t>Identification of missing values</a:t>
            </a:r>
          </a:p>
          <a:p>
            <a:pPr marL="457200" indent="-457200"/>
            <a:r>
              <a:rPr lang="en-US" dirty="0" smtClean="0"/>
              <a:t>Filter missing values</a:t>
            </a:r>
          </a:p>
          <a:p>
            <a:pPr marL="457200" indent="-457200">
              <a:buNone/>
            </a:pPr>
            <a:r>
              <a:rPr lang="en-US" dirty="0" smtClean="0"/>
              <a:t>PERFORMANCE LEVEL</a:t>
            </a:r>
          </a:p>
          <a:p>
            <a:pPr marL="457200" indent="-457200"/>
            <a:r>
              <a:rPr lang="en-US" dirty="0" smtClean="0"/>
              <a:t>Calculation of performance level</a:t>
            </a:r>
          </a:p>
          <a:p>
            <a:pPr marL="457200" indent="-457200"/>
            <a:r>
              <a:rPr lang="en-US" dirty="0" smtClean="0"/>
              <a:t>Column 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SUMMARY</a:t>
            </a:r>
          </a:p>
          <a:p>
            <a:pPr marL="457200" indent="-457200"/>
            <a:r>
              <a:rPr lang="en-US" dirty="0" smtClean="0"/>
              <a:t>Drag fields between areas </a:t>
            </a:r>
          </a:p>
          <a:p>
            <a:pPr marL="457200" indent="-457200"/>
            <a:r>
              <a:rPr lang="en-US" dirty="0" smtClean="0"/>
              <a:t>Fill gender</a:t>
            </a:r>
          </a:p>
          <a:p>
            <a:pPr marL="457200" indent="-457200"/>
            <a:r>
              <a:rPr lang="en-US" dirty="0" smtClean="0"/>
              <a:t>Column</a:t>
            </a:r>
          </a:p>
          <a:p>
            <a:pPr marL="457200" indent="-457200"/>
            <a:r>
              <a:rPr lang="en-US" dirty="0" smtClean="0"/>
              <a:t>Row</a:t>
            </a:r>
          </a:p>
          <a:p>
            <a:pPr marL="457200" indent="-457200"/>
            <a:r>
              <a:rPr lang="en-US" dirty="0" smtClean="0"/>
              <a:t>Value</a:t>
            </a:r>
          </a:p>
          <a:p>
            <a:pPr marL="457200" indent="-457200">
              <a:buNone/>
            </a:pPr>
            <a:r>
              <a:rPr lang="en-US" dirty="0" err="1" smtClean="0"/>
              <a:t>Visulaization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smtClean="0"/>
              <a:t>select</a:t>
            </a:r>
          </a:p>
          <a:p>
            <a:pPr marL="457200" indent="-457200"/>
            <a:r>
              <a:rPr lang="en-US" dirty="0" smtClean="0"/>
              <a:t>Insert</a:t>
            </a:r>
          </a:p>
          <a:p>
            <a:pPr marL="457200" indent="-457200"/>
            <a:r>
              <a:rPr lang="en-US" dirty="0" smtClean="0"/>
              <a:t>Illustration </a:t>
            </a:r>
          </a:p>
          <a:p>
            <a:pPr marL="457200" indent="-45720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comparing the performance of employees the number of employees who perform average are in large number.</a:t>
            </a:r>
          </a:p>
          <a:p>
            <a:r>
              <a:rPr lang="en-US" dirty="0" smtClean="0"/>
              <a:t>We need to motivate these employees by giving them different levels of  task based on their performance.</a:t>
            </a:r>
          </a:p>
          <a:p>
            <a:r>
              <a:rPr lang="en-US" dirty="0" smtClean="0"/>
              <a:t> every other employees have their own strength and weakness, work should be assigned according to their ability.</a:t>
            </a:r>
          </a:p>
          <a:p>
            <a:r>
              <a:rPr lang="en-US" dirty="0" smtClean="0"/>
              <a:t>Pl </a:t>
            </a:r>
            <a:r>
              <a:rPr lang="en-US" dirty="0" err="1" smtClean="0"/>
              <a:t>secter</a:t>
            </a:r>
            <a:r>
              <a:rPr lang="en-US" dirty="0" smtClean="0"/>
              <a:t> employees are higher in number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 Name : </a:t>
            </a:r>
            <a:r>
              <a:rPr lang="en-US" dirty="0" err="1" smtClean="0"/>
              <a:t>Balasoundharya</a:t>
            </a:r>
            <a:r>
              <a:rPr lang="en-US" dirty="0" smtClean="0"/>
              <a:t>. S</a:t>
            </a:r>
            <a:endParaRPr lang="en-US" dirty="0" smtClean="0"/>
          </a:p>
          <a:p>
            <a:r>
              <a:rPr lang="en-US" dirty="0" err="1" smtClean="0"/>
              <a:t>Rigister</a:t>
            </a:r>
            <a:r>
              <a:rPr lang="en-US" dirty="0" smtClean="0"/>
              <a:t> No :</a:t>
            </a:r>
            <a:r>
              <a:rPr lang="en-US" dirty="0" smtClean="0"/>
              <a:t>122201108 </a:t>
            </a:r>
            <a:r>
              <a:rPr lang="en-US" dirty="0" smtClean="0"/>
              <a:t>/ </a:t>
            </a:r>
            <a:r>
              <a:rPr lang="en-US" dirty="0" smtClean="0"/>
              <a:t>unm299b.com(</a:t>
            </a:r>
            <a:r>
              <a:rPr lang="en-US" dirty="0" err="1" smtClean="0"/>
              <a:t>cs</a:t>
            </a:r>
            <a:r>
              <a:rPr lang="en-US" smtClean="0"/>
              <a:t>)5 </a:t>
            </a:r>
            <a:r>
              <a:rPr lang="en-US" smtClean="0"/>
              <a:t>/ </a:t>
            </a:r>
            <a:r>
              <a:rPr lang="en-US" smtClean="0"/>
              <a:t>233466</a:t>
            </a:r>
            <a:endParaRPr lang="en-US" dirty="0" smtClean="0"/>
          </a:p>
          <a:p>
            <a:r>
              <a:rPr lang="en-US" dirty="0" smtClean="0"/>
              <a:t>Department : B.com ( Corporate </a:t>
            </a:r>
            <a:r>
              <a:rPr lang="en-US" dirty="0" err="1" smtClean="0"/>
              <a:t>Secretaryship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College : SSKV college of arts and science for women, </a:t>
            </a:r>
            <a:r>
              <a:rPr lang="en-US" dirty="0" err="1" smtClean="0"/>
              <a:t>Kanchipuram</a:t>
            </a:r>
            <a:r>
              <a:rPr lang="en-US" dirty="0" smtClean="0"/>
              <a:t>, 631551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End users</a:t>
            </a:r>
          </a:p>
          <a:p>
            <a:r>
              <a:rPr lang="en-US" dirty="0" smtClean="0"/>
              <a:t>Our solution and proposition</a:t>
            </a:r>
          </a:p>
          <a:p>
            <a:r>
              <a:rPr lang="en-US" dirty="0" smtClean="0"/>
              <a:t>Dataset description</a:t>
            </a:r>
          </a:p>
          <a:p>
            <a:r>
              <a:rPr lang="en-US" dirty="0" err="1" smtClean="0"/>
              <a:t>Modelling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Results and discussion </a:t>
            </a:r>
          </a:p>
          <a:p>
            <a:r>
              <a:rPr lang="en-US" dirty="0" err="1" smtClean="0"/>
              <a:t>Conclution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Track employee performance rating overtime.</a:t>
            </a:r>
          </a:p>
          <a:p>
            <a:r>
              <a:rPr lang="en-US" dirty="0" smtClean="0"/>
              <a:t>Identify top performers and underperformers.</a:t>
            </a:r>
          </a:p>
          <a:p>
            <a:r>
              <a:rPr lang="en-US" dirty="0" smtClean="0"/>
              <a:t>Analyze performance by department, job </a:t>
            </a:r>
            <a:r>
              <a:rPr lang="en-US" dirty="0" err="1" smtClean="0"/>
              <a:t>role,and</a:t>
            </a:r>
            <a:r>
              <a:rPr lang="en-US" dirty="0" smtClean="0"/>
              <a:t> other categories.</a:t>
            </a:r>
          </a:p>
          <a:p>
            <a:r>
              <a:rPr lang="en-US" dirty="0" smtClean="0"/>
              <a:t>Visualize trends and correlations in performance data.</a:t>
            </a:r>
          </a:p>
          <a:p>
            <a:r>
              <a:rPr lang="en-US" dirty="0" smtClean="0"/>
              <a:t>Enable filtering and drill-down capabilities for </a:t>
            </a:r>
            <a:r>
              <a:rPr lang="en-US" dirty="0" err="1" smtClean="0"/>
              <a:t>indepth</a:t>
            </a:r>
            <a:r>
              <a:rPr lang="en-US" dirty="0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    Effective employee performance management is crucial for organizations to achieve their goals and objectives.</a:t>
            </a:r>
          </a:p>
          <a:p>
            <a:r>
              <a:rPr lang="en-US" dirty="0" smtClean="0"/>
              <a:t>       This project will involve collecting and cleaning employee performance data, designing and developing an interactive excel dashboard, and creating a user guide and dictionary for easy adoption.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HR Managers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Team leads</a:t>
            </a:r>
          </a:p>
          <a:p>
            <a:r>
              <a:rPr lang="en-US" dirty="0" smtClean="0"/>
              <a:t>Line managers</a:t>
            </a:r>
          </a:p>
          <a:p>
            <a:r>
              <a:rPr lang="en-US" dirty="0" smtClean="0"/>
              <a:t>Talent management</a:t>
            </a:r>
          </a:p>
          <a:p>
            <a:r>
              <a:rPr lang="en-US" dirty="0" smtClean="0"/>
              <a:t>Business analysts</a:t>
            </a:r>
          </a:p>
          <a:p>
            <a:r>
              <a:rPr lang="en-US" dirty="0" smtClean="0"/>
              <a:t>Executives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and its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formatting – mission</a:t>
            </a:r>
          </a:p>
          <a:p>
            <a:r>
              <a:rPr lang="en-US" dirty="0" smtClean="0"/>
              <a:t>Filter – remove</a:t>
            </a:r>
          </a:p>
          <a:p>
            <a:r>
              <a:rPr lang="en-US" dirty="0" smtClean="0"/>
              <a:t>Formula – performance</a:t>
            </a:r>
          </a:p>
          <a:p>
            <a:r>
              <a:rPr lang="en-US" dirty="0" smtClean="0"/>
              <a:t>Pivot – summary</a:t>
            </a:r>
          </a:p>
          <a:p>
            <a:r>
              <a:rPr lang="en-US" dirty="0" smtClean="0"/>
              <a:t>Graph – data visualization</a:t>
            </a:r>
          </a:p>
          <a:p>
            <a:endParaRPr lang="en-US" dirty="0" smtClean="0"/>
          </a:p>
          <a:p>
            <a:r>
              <a:rPr lang="en-US" dirty="0" smtClean="0"/>
              <a:t>CONDITIONAL FORMATTING: </a:t>
            </a:r>
          </a:p>
          <a:p>
            <a:pPr>
              <a:buNone/>
            </a:pPr>
            <a:r>
              <a:rPr lang="en-US" dirty="0" smtClean="0"/>
              <a:t>                       Our excel based employee performance analysis solution utilizes conditional formatting to provide a clear and intuitive visualization of employee performance data.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lstStyle/>
          <a:p>
            <a:r>
              <a:rPr lang="en-US" dirty="0" smtClean="0"/>
              <a:t>Filter – remove : </a:t>
            </a:r>
          </a:p>
          <a:p>
            <a:pPr>
              <a:buNone/>
            </a:pPr>
            <a:r>
              <a:rPr lang="en-US" dirty="0" smtClean="0"/>
              <a:t> 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lang="en-US" dirty="0" smtClean="0"/>
              <a:t>Formula – performance :</a:t>
            </a:r>
          </a:p>
          <a:p>
            <a:pPr>
              <a:buNone/>
            </a:pPr>
            <a:r>
              <a:rPr lang="en-US" dirty="0" smtClean="0"/>
              <a:t> 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lstStyle/>
          <a:p>
            <a:r>
              <a:rPr lang="en-US" dirty="0" smtClean="0"/>
              <a:t>Pivot- summary : </a:t>
            </a:r>
          </a:p>
          <a:p>
            <a:pPr>
              <a:buNone/>
            </a:pPr>
            <a:r>
              <a:rPr lang="en-US" dirty="0" smtClean="0"/>
              <a:t> 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lang="en-US" dirty="0" smtClean="0"/>
              <a:t>Graph – data visualization :</a:t>
            </a:r>
          </a:p>
          <a:p>
            <a:pPr>
              <a:buNone/>
            </a:pPr>
            <a:r>
              <a:rPr lang="en-US" dirty="0" smtClean="0"/>
              <a:t>                    By leveraging graphs and data visualization in excel our solution provides a powerful and intuitive tool </a:t>
            </a:r>
            <a:r>
              <a:rPr lang="en-US" dirty="0" err="1" smtClean="0"/>
              <a:t>ffor</a:t>
            </a:r>
            <a:r>
              <a:rPr lang="en-US" dirty="0" smtClean="0"/>
              <a:t> employee performance analysis,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335</TotalTime>
  <Words>565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Project title</vt:lpstr>
      <vt:lpstr>Employee data analysis using excel</vt:lpstr>
      <vt:lpstr>AGENDA</vt:lpstr>
      <vt:lpstr>Problem statement</vt:lpstr>
      <vt:lpstr>Project overview</vt:lpstr>
      <vt:lpstr>Who are the end users ?</vt:lpstr>
      <vt:lpstr>Our solution and its value proposition</vt:lpstr>
      <vt:lpstr>Slide 8</vt:lpstr>
      <vt:lpstr>Slide 9</vt:lpstr>
      <vt:lpstr>Dataset description</vt:lpstr>
      <vt:lpstr>The “wow” in our solution</vt:lpstr>
      <vt:lpstr>modelling</vt:lpstr>
      <vt:lpstr>Slide 13</vt:lpstr>
      <vt:lpstr>Results and discussion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DELL</dc:creator>
  <cp:lastModifiedBy>DELL</cp:lastModifiedBy>
  <cp:revision>41</cp:revision>
  <dcterms:created xsi:type="dcterms:W3CDTF">2024-08-29T11:22:36Z</dcterms:created>
  <dcterms:modified xsi:type="dcterms:W3CDTF">2024-08-29T17:37:53Z</dcterms:modified>
</cp:coreProperties>
</file>