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1" r:id="rId3"/>
    <p:sldId id="283" r:id="rId4"/>
    <p:sldId id="287" r:id="rId5"/>
    <p:sldId id="284" r:id="rId6"/>
    <p:sldId id="321" r:id="rId7"/>
    <p:sldId id="322" r:id="rId8"/>
    <p:sldId id="323" r:id="rId9"/>
    <p:sldId id="327" r:id="rId10"/>
    <p:sldId id="328" r:id="rId11"/>
    <p:sldId id="324" r:id="rId12"/>
    <p:sldId id="325" r:id="rId13"/>
    <p:sldId id="326" r:id="rId14"/>
    <p:sldId id="330" r:id="rId15"/>
    <p:sldId id="331" r:id="rId16"/>
    <p:sldId id="329" r:id="rId17"/>
    <p:sldId id="333" r:id="rId18"/>
    <p:sldId id="332" r:id="rId19"/>
    <p:sldId id="335" r:id="rId20"/>
    <p:sldId id="334" r:id="rId21"/>
    <p:sldId id="336" r:id="rId22"/>
    <p:sldId id="337" r:id="rId23"/>
    <p:sldId id="339" r:id="rId24"/>
    <p:sldId id="340" r:id="rId25"/>
    <p:sldId id="338" r:id="rId26"/>
    <p:sldId id="341" r:id="rId27"/>
    <p:sldId id="273" r:id="rId28"/>
    <p:sldId id="282" r:id="rId29"/>
  </p:sldIdLst>
  <p:sldSz cx="9144000" cy="5143500" type="screen16x9"/>
  <p:notesSz cx="6950075" cy="9236075"/>
  <p:embeddedFontLst>
    <p:embeddedFont>
      <p:font typeface="Palatino Linotype" panose="02040502050505030304" pitchFamily="18" charset="0"/>
      <p:regular r:id="rId31"/>
      <p:bold r:id="rId32"/>
      <p:italic r:id="rId33"/>
      <p:bold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9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tcbSoKXzpno+tRuA2gwQZYfrsl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ks, Balasubramaniam" initials="DB" lastIdx="2" clrIdx="0">
    <p:extLst>
      <p:ext uri="{19B8F6BF-5375-455C-9EA6-DF929625EA0E}">
        <p15:presenceInfo xmlns:p15="http://schemas.microsoft.com/office/powerpoint/2012/main" userId="S::118078@NTTDATA.COM::a447eebb-69b7-490d-99aa-a41f5d3d8d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BDAC3-44BE-456F-9258-32A66B6FC05A}">
  <a:tblStyle styleId="{69CBDAC3-44BE-456F-9258-32A66B6FC0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customschemas.google.com/relationships/presentationmetadata" Target="meta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5T13:42:33.685" idx="1">
    <p:pos x="365" y="729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52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800" cy="574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pos="2189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800" cy="5740537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800" cy="5740537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5447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390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2551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913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9845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2055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301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80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426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508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800" cy="5740537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30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983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0938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735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8956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843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1165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106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2008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38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92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679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136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04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ad3a0968_0_11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900" cy="5740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adad3a09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8087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222638" y="3238363"/>
            <a:ext cx="6504800" cy="5740537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290513"/>
            <a:ext cx="4987925" cy="2805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94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_Title Blue Back">
  <p:cSld name="9_Title Blue Bac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0"/>
            <a:ext cx="46142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14"/>
          <p:cNvGrpSpPr/>
          <p:nvPr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>
          <p:nvSpPr>
            <p:cNvPr id="14" name="Google Shape;14;p14"/>
            <p:cNvSpPr/>
            <p:nvPr/>
          </p:nvSpPr>
          <p:spPr>
            <a:xfrm>
              <a:off x="3795913" y="0"/>
              <a:ext cx="5348087" cy="5143500"/>
            </a:xfrm>
            <a:custGeom>
              <a:avLst/>
              <a:gdLst/>
              <a:ahLst/>
              <a:cxnLst/>
              <a:rect l="l" t="t" r="r" b="b"/>
              <a:pathLst>
                <a:path w="9132434" h="6858000" extrusionOk="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Trebuchet MS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5" name="Google Shape;15;p14"/>
            <p:cNvPicPr preferRelativeResize="0"/>
            <p:nvPr/>
          </p:nvPicPr>
          <p:blipFill rotWithShape="1">
            <a:blip r:embed="rId3">
              <a:alphaModFix/>
            </a:blip>
            <a:srcRect l="22279" r="63603"/>
            <a:stretch/>
          </p:blipFill>
          <p:spPr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" name="Google Shape;1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6717" y="4152240"/>
            <a:ext cx="3934346" cy="76816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>
            <a:spLocks noGrp="1"/>
          </p:cNvSpPr>
          <p:nvPr>
            <p:ph type="ctrTitle"/>
          </p:nvPr>
        </p:nvSpPr>
        <p:spPr>
          <a:xfrm>
            <a:off x="4670584" y="548122"/>
            <a:ext cx="4444460" cy="239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0058A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ubTitle" idx="1"/>
          </p:nvPr>
        </p:nvSpPr>
        <p:spPr>
          <a:xfrm>
            <a:off x="4677880" y="2992311"/>
            <a:ext cx="4444460" cy="3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 cap="none">
                <a:solidFill>
                  <a:srgbClr val="0058A2"/>
                </a:solidFill>
              </a:defRPr>
            </a:lvl1pPr>
            <a:lvl2pPr lvl="1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844"/>
              <a:buNone/>
              <a:defRPr sz="843"/>
            </a:lvl2pPr>
            <a:lvl3pPr lvl="2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760"/>
              <a:buNone/>
              <a:defRPr sz="760"/>
            </a:lvl3pPr>
            <a:lvl4pPr lvl="3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4pPr>
            <a:lvl5pPr lvl="4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5pPr>
            <a:lvl6pPr lvl="5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lvl="6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lvl="7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lvl="8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2"/>
          </p:nvPr>
        </p:nvSpPr>
        <p:spPr>
          <a:xfrm>
            <a:off x="4669067" y="3325277"/>
            <a:ext cx="4456143" cy="34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i="1">
                <a:solidFill>
                  <a:srgbClr val="0058A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2pPr>
            <a:lvl3pPr marL="1371600" lvl="2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91"/>
              <a:buNone/>
              <a:defRPr sz="591"/>
            </a:lvl3pPr>
            <a:lvl4pPr marL="1828800" lvl="3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06"/>
              <a:buNone/>
              <a:defRPr sz="506"/>
            </a:lvl4pPr>
            <a:lvl5pPr marL="2286000" lvl="4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06"/>
              <a:buNone/>
              <a:defRPr sz="506"/>
            </a:lvl5pPr>
            <a:lvl6pPr marL="2743200" lvl="5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0370" y="3879285"/>
            <a:ext cx="3934346" cy="76816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844"/>
              <a:buNone/>
              <a:defRPr sz="84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760"/>
              <a:buNone/>
              <a:defRPr sz="7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888888"/>
              </a:buClr>
              <a:buSzPts val="675"/>
              <a:buNone/>
              <a:defRPr sz="67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rgbClr val="888888"/>
              </a:buClr>
              <a:buSzPts val="675"/>
              <a:buNone/>
              <a:defRPr sz="67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rgbClr val="888888"/>
              </a:buClr>
              <a:buSzPts val="675"/>
              <a:buNone/>
              <a:defRPr sz="67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rgbClr val="888888"/>
              </a:buClr>
              <a:buSzPts val="675"/>
              <a:buNone/>
              <a:defRPr sz="67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317901" y="1216821"/>
            <a:ext cx="4196953" cy="341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/>
            </a:lvl3pPr>
            <a:lvl4pPr marL="1828800" lvl="3" indent="-3048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2"/>
          </p:nvPr>
        </p:nvSpPr>
        <p:spPr>
          <a:xfrm>
            <a:off x="4629153" y="1216821"/>
            <a:ext cx="4244579" cy="341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/>
            </a:lvl3pPr>
            <a:lvl4pPr marL="1828800" lvl="3" indent="-3048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315469" y="1184672"/>
            <a:ext cx="4182714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844"/>
              <a:buNone/>
              <a:defRPr sz="843" b="1"/>
            </a:lvl2pPr>
            <a:lvl3pPr marL="1371600" lvl="2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760"/>
              <a:buNone/>
              <a:defRPr sz="760" b="1"/>
            </a:lvl3pPr>
            <a:lvl4pPr marL="1828800" lvl="3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 b="1"/>
            </a:lvl4pPr>
            <a:lvl5pPr marL="2286000" lvl="4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 b="1"/>
            </a:lvl5pPr>
            <a:lvl6pPr marL="2743200" lvl="5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 b="1"/>
            </a:lvl6pPr>
            <a:lvl7pPr marL="3200400" lvl="6" indent="-2286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 b="1"/>
            </a:lvl7pPr>
            <a:lvl8pPr marL="3657600" lvl="7" indent="-2286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 b="1"/>
            </a:lvl8pPr>
            <a:lvl9pPr marL="4114800" lvl="8" indent="-2286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 b="1"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2"/>
          </p:nvPr>
        </p:nvSpPr>
        <p:spPr>
          <a:xfrm>
            <a:off x="315469" y="1802606"/>
            <a:ext cx="4182714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/>
            </a:lvl2pPr>
            <a:lvl3pPr marL="1371600" lvl="2" indent="-295275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  <a:defRPr sz="1050"/>
            </a:lvl3pPr>
            <a:lvl4pPr marL="1828800" lvl="3" indent="-295275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3"/>
          </p:nvPr>
        </p:nvSpPr>
        <p:spPr>
          <a:xfrm>
            <a:off x="4629150" y="1184672"/>
            <a:ext cx="4322344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844"/>
              <a:buNone/>
              <a:defRPr sz="843" b="1"/>
            </a:lvl2pPr>
            <a:lvl3pPr marL="1371600" lvl="2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760"/>
              <a:buNone/>
              <a:defRPr sz="760" b="1"/>
            </a:lvl3pPr>
            <a:lvl4pPr marL="1828800" lvl="3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 b="1"/>
            </a:lvl4pPr>
            <a:lvl5pPr marL="2286000" lvl="4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 b="1"/>
            </a:lvl5pPr>
            <a:lvl6pPr marL="2743200" lvl="5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 b="1"/>
            </a:lvl6pPr>
            <a:lvl7pPr marL="3200400" lvl="6" indent="-2286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 b="1"/>
            </a:lvl7pPr>
            <a:lvl8pPr marL="3657600" lvl="7" indent="-2286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 b="1"/>
            </a:lvl8pPr>
            <a:lvl9pPr marL="4114800" lvl="8" indent="-2286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 b="1"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4"/>
          </p:nvPr>
        </p:nvSpPr>
        <p:spPr>
          <a:xfrm>
            <a:off x="4629150" y="1802606"/>
            <a:ext cx="4322344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/>
            </a:lvl2pPr>
            <a:lvl3pPr marL="1371600" lvl="2" indent="-295275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  <a:defRPr sz="1050"/>
            </a:lvl3pPr>
            <a:lvl4pPr marL="1828800" lvl="3" indent="-295275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  <a:defRPr sz="1050"/>
            </a:lvl5pPr>
            <a:lvl6pPr marL="2743200" lvl="5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58A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0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ogo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photo white">
  <p:cSld name="Left photo whit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6194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9"/>
          <p:cNvSpPr/>
          <p:nvPr/>
        </p:nvSpPr>
        <p:spPr>
          <a:xfrm>
            <a:off x="2459831" y="0"/>
            <a:ext cx="6743700" cy="5143500"/>
          </a:xfrm>
          <a:custGeom>
            <a:avLst/>
            <a:gdLst/>
            <a:ahLst/>
            <a:cxnLst/>
            <a:rect l="l" t="t" r="r" b="b"/>
            <a:pathLst>
              <a:path w="8991600" h="6858000" extrusionOk="0">
                <a:moveTo>
                  <a:pt x="0" y="0"/>
                </a:moveTo>
                <a:lnTo>
                  <a:pt x="8991600" y="0"/>
                </a:lnTo>
                <a:lnTo>
                  <a:pt x="8991600" y="6858000"/>
                </a:lnTo>
                <a:lnTo>
                  <a:pt x="0" y="6858000"/>
                </a:lnTo>
                <a:cubicBezTo>
                  <a:pt x="437322" y="5695122"/>
                  <a:pt x="1749287" y="2653749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Trebuchet MS"/>
              <a:buNone/>
            </a:pPr>
            <a:endParaRPr sz="135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8" name="Google Shape;108;p29"/>
          <p:cNvPicPr preferRelativeResize="0"/>
          <p:nvPr/>
        </p:nvPicPr>
        <p:blipFill rotWithShape="1">
          <a:blip r:embed="rId3">
            <a:alphaModFix/>
          </a:blip>
          <a:srcRect l="22279" r="63603"/>
          <a:stretch/>
        </p:blipFill>
        <p:spPr>
          <a:xfrm>
            <a:off x="2075260" y="0"/>
            <a:ext cx="129063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4259" y="4663393"/>
            <a:ext cx="2013821" cy="393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photo blue">
  <p:cSld name="left photo blu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24591" y="0"/>
            <a:ext cx="461941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0"/>
          <p:cNvGrpSpPr/>
          <p:nvPr/>
        </p:nvGrpSpPr>
        <p:grpSpPr>
          <a:xfrm>
            <a:off x="0" y="0"/>
            <a:ext cx="7187805" cy="5143500"/>
            <a:chOff x="0" y="0"/>
            <a:chExt cx="7187805" cy="5143500"/>
          </a:xfrm>
        </p:grpSpPr>
        <p:sp>
          <p:nvSpPr>
            <p:cNvPr id="113" name="Google Shape;113;p30"/>
            <p:cNvSpPr/>
            <p:nvPr/>
          </p:nvSpPr>
          <p:spPr>
            <a:xfrm flipH="1">
              <a:off x="0" y="0"/>
              <a:ext cx="6743700" cy="5143500"/>
            </a:xfrm>
            <a:custGeom>
              <a:avLst/>
              <a:gdLst/>
              <a:ahLst/>
              <a:cxnLst/>
              <a:rect l="l" t="t" r="r" b="b"/>
              <a:pathLst>
                <a:path w="8991600" h="6858000" extrusionOk="0">
                  <a:moveTo>
                    <a:pt x="0" y="0"/>
                  </a:moveTo>
                  <a:lnTo>
                    <a:pt x="8991600" y="0"/>
                  </a:lnTo>
                  <a:lnTo>
                    <a:pt x="8991600" y="6858000"/>
                  </a:lnTo>
                  <a:lnTo>
                    <a:pt x="0" y="6858000"/>
                  </a:lnTo>
                  <a:cubicBezTo>
                    <a:pt x="437322" y="5695122"/>
                    <a:pt x="1749287" y="265374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Trebuchet MS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14" name="Google Shape;114;p30"/>
            <p:cNvPicPr preferRelativeResize="0"/>
            <p:nvPr/>
          </p:nvPicPr>
          <p:blipFill rotWithShape="1">
            <a:blip r:embed="rId3">
              <a:alphaModFix/>
            </a:blip>
            <a:srcRect l="22279" r="63603"/>
            <a:stretch/>
          </p:blipFill>
          <p:spPr>
            <a:xfrm flipH="1">
              <a:off x="5897167" y="0"/>
              <a:ext cx="1290638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5" name="Google Shape;11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083" y="4663393"/>
            <a:ext cx="2013821" cy="393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SideBar_Title and Content">
  <p:cSld name="RedSideBar_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1"/>
          <p:cNvSpPr txBox="1"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body" idx="1"/>
          </p:nvPr>
        </p:nvSpPr>
        <p:spPr>
          <a:xfrm>
            <a:off x="317901" y="1181101"/>
            <a:ext cx="8826099" cy="396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A799"/>
              </a:buClr>
              <a:buSzPts val="2400"/>
              <a:buFont typeface="Arial"/>
              <a:buChar char="•"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506"/>
              </a:spcBef>
              <a:spcAft>
                <a:spcPts val="0"/>
              </a:spcAft>
              <a:buClr>
                <a:srgbClr val="A4A799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6"/>
              </a:spcBef>
              <a:spcAft>
                <a:spcPts val="0"/>
              </a:spcAft>
              <a:buClr>
                <a:srgbClr val="A4A799"/>
              </a:buClr>
              <a:buSzPts val="1800"/>
              <a:buFont typeface="Arial"/>
              <a:buChar char="•"/>
              <a:defRPr sz="1800"/>
            </a:lvl3pPr>
            <a:lvl4pPr marL="1828800" lvl="3" indent="-304800" algn="l">
              <a:lnSpc>
                <a:spcPct val="90000"/>
              </a:lnSpc>
              <a:spcBef>
                <a:spcPts val="506"/>
              </a:spcBef>
              <a:spcAft>
                <a:spcPts val="0"/>
              </a:spcAft>
              <a:buClr>
                <a:srgbClr val="A4A799"/>
              </a:buClr>
              <a:buSzPts val="1200"/>
              <a:buFont typeface="Arial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6"/>
              </a:spcBef>
              <a:spcAft>
                <a:spcPts val="0"/>
              </a:spcAft>
              <a:buClr>
                <a:srgbClr val="A4A799"/>
              </a:buClr>
              <a:buSzPts val="1200"/>
              <a:buFont typeface="Arial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dSideBar_Title and Content">
  <p:cSld name="1_RedSideBar_Title and Conte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288" y="0"/>
            <a:ext cx="23574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2"/>
          <p:cNvSpPr txBox="1">
            <a:spLocks noGrp="1"/>
          </p:cNvSpPr>
          <p:nvPr>
            <p:ph type="title"/>
          </p:nvPr>
        </p:nvSpPr>
        <p:spPr>
          <a:xfrm>
            <a:off x="1" y="0"/>
            <a:ext cx="9144000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317901" y="1115736"/>
            <a:ext cx="8826099" cy="402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Char char="•"/>
              <a:defRPr sz="1800"/>
            </a:lvl2pPr>
            <a:lvl3pPr marL="1371600" lvl="2" indent="-3048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Arial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Arial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Arial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SideBar_Title and Content">
  <p:cSld name="BlueSideBar_Title and Conte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7901" y="1181101"/>
            <a:ext cx="8826099" cy="396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A799"/>
              </a:buClr>
              <a:buSzPts val="2400"/>
              <a:buFont typeface="Arial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506"/>
              </a:spcBef>
              <a:spcAft>
                <a:spcPts val="0"/>
              </a:spcAft>
              <a:buClr>
                <a:srgbClr val="A4A799"/>
              </a:buClr>
              <a:buSzPts val="2000"/>
              <a:buFont typeface="Arial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6"/>
              </a:spcBef>
              <a:spcAft>
                <a:spcPts val="0"/>
              </a:spcAft>
              <a:buClr>
                <a:srgbClr val="A4A799"/>
              </a:buClr>
              <a:buSzPts val="2000"/>
              <a:buFont typeface="Arial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506"/>
              </a:spcBef>
              <a:spcAft>
                <a:spcPts val="0"/>
              </a:spcAft>
              <a:buClr>
                <a:srgbClr val="A4A799"/>
              </a:buClr>
              <a:buSzPts val="1400"/>
              <a:buFont typeface="Arial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506"/>
              </a:spcBef>
              <a:spcAft>
                <a:spcPts val="0"/>
              </a:spcAft>
              <a:buClr>
                <a:srgbClr val="A4A799"/>
              </a:buClr>
              <a:buSzPts val="14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Side Blank">
  <p:cSld name="Blue Side 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" y="0"/>
            <a:ext cx="33816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0370" y="3879285"/>
            <a:ext cx="3934346" cy="768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3">
            <a:alphaModFix/>
          </a:blip>
          <a:srcRect l="62001" r="4527"/>
          <a:stretch/>
        </p:blipFill>
        <p:spPr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5"/>
          <p:cNvSpPr txBox="1">
            <a:spLocks noGrp="1"/>
          </p:cNvSpPr>
          <p:nvPr>
            <p:ph type="title"/>
          </p:nvPr>
        </p:nvSpPr>
        <p:spPr>
          <a:xfrm>
            <a:off x="0" y="399522"/>
            <a:ext cx="91440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body" idx="1"/>
          </p:nvPr>
        </p:nvSpPr>
        <p:spPr>
          <a:xfrm>
            <a:off x="0" y="2559315"/>
            <a:ext cx="91440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844"/>
              <a:buNone/>
              <a:defRPr sz="84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760"/>
              <a:buNone/>
              <a:defRPr sz="7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888888"/>
              </a:buClr>
              <a:buSzPts val="675"/>
              <a:buNone/>
              <a:defRPr sz="67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rgbClr val="888888"/>
              </a:buClr>
              <a:buSzPts val="675"/>
              <a:buNone/>
              <a:defRPr sz="67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rgbClr val="888888"/>
              </a:buClr>
              <a:buSzPts val="675"/>
              <a:buNone/>
              <a:defRPr sz="67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rgbClr val="888888"/>
              </a:buClr>
              <a:buSzPts val="675"/>
              <a:buNone/>
              <a:defRPr sz="67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wo Content">
  <p:cSld name="1_Two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6"/>
          <p:cNvPicPr preferRelativeResize="0"/>
          <p:nvPr/>
        </p:nvPicPr>
        <p:blipFill rotWithShape="1">
          <a:blip r:embed="rId2">
            <a:alphaModFix/>
          </a:blip>
          <a:srcRect l="62001" r="4527"/>
          <a:stretch/>
        </p:blipFill>
        <p:spPr>
          <a:xfrm>
            <a:off x="6070600" y="0"/>
            <a:ext cx="3060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083" y="4663393"/>
            <a:ext cx="2013821" cy="39319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6"/>
          <p:cNvSpPr txBox="1"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body" idx="1"/>
          </p:nvPr>
        </p:nvSpPr>
        <p:spPr>
          <a:xfrm>
            <a:off x="317901" y="1216822"/>
            <a:ext cx="4196953" cy="346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body" idx="2"/>
          </p:nvPr>
        </p:nvSpPr>
        <p:spPr>
          <a:xfrm>
            <a:off x="4629153" y="1216822"/>
            <a:ext cx="4244579" cy="346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no logo">
  <p:cSld name="blank no logo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ck ">
  <p:cSld name="Black ">
    <p:bg>
      <p:bgPr>
        <a:solidFill>
          <a:schemeClr val="dk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Blue Back">
  <p:cSld name="Title Blue Bac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6" y="0"/>
            <a:ext cx="468189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16"/>
          <p:cNvGrpSpPr/>
          <p:nvPr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>
          <p:nvSpPr>
            <p:cNvPr id="26" name="Google Shape;26;p16"/>
            <p:cNvSpPr/>
            <p:nvPr/>
          </p:nvSpPr>
          <p:spPr>
            <a:xfrm>
              <a:off x="3795913" y="0"/>
              <a:ext cx="5348087" cy="5143500"/>
            </a:xfrm>
            <a:custGeom>
              <a:avLst/>
              <a:gdLst/>
              <a:ahLst/>
              <a:cxnLst/>
              <a:rect l="l" t="t" r="r" b="b"/>
              <a:pathLst>
                <a:path w="9132434" h="6858000" extrusionOk="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Trebuchet MS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7" name="Google Shape;27;p16"/>
            <p:cNvPicPr preferRelativeResize="0"/>
            <p:nvPr/>
          </p:nvPicPr>
          <p:blipFill rotWithShape="1">
            <a:blip r:embed="rId3">
              <a:alphaModFix/>
            </a:blip>
            <a:srcRect l="22279" r="63603"/>
            <a:stretch/>
          </p:blipFill>
          <p:spPr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16"/>
          <p:cNvSpPr txBox="1">
            <a:spLocks noGrp="1"/>
          </p:cNvSpPr>
          <p:nvPr>
            <p:ph type="ctrTitle"/>
          </p:nvPr>
        </p:nvSpPr>
        <p:spPr>
          <a:xfrm>
            <a:off x="4670584" y="548122"/>
            <a:ext cx="4444460" cy="239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0058A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ubTitle" idx="1"/>
          </p:nvPr>
        </p:nvSpPr>
        <p:spPr>
          <a:xfrm>
            <a:off x="4677880" y="2992311"/>
            <a:ext cx="4444460" cy="3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 cap="none">
                <a:solidFill>
                  <a:srgbClr val="0058A2"/>
                </a:solidFill>
              </a:defRPr>
            </a:lvl1pPr>
            <a:lvl2pPr lvl="1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844"/>
              <a:buNone/>
              <a:defRPr sz="843"/>
            </a:lvl2pPr>
            <a:lvl3pPr lvl="2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760"/>
              <a:buNone/>
              <a:defRPr sz="760"/>
            </a:lvl3pPr>
            <a:lvl4pPr lvl="3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4pPr>
            <a:lvl5pPr lvl="4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5pPr>
            <a:lvl6pPr lvl="5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lvl="6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lvl="7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lvl="8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2"/>
          </p:nvPr>
        </p:nvSpPr>
        <p:spPr>
          <a:xfrm>
            <a:off x="4669067" y="3325277"/>
            <a:ext cx="4456143" cy="34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i="1">
                <a:solidFill>
                  <a:srgbClr val="0058A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2pPr>
            <a:lvl3pPr marL="1371600" lvl="2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91"/>
              <a:buNone/>
              <a:defRPr sz="591"/>
            </a:lvl3pPr>
            <a:lvl4pPr marL="1828800" lvl="3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06"/>
              <a:buNone/>
              <a:defRPr sz="506"/>
            </a:lvl4pPr>
            <a:lvl5pPr marL="2286000" lvl="4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06"/>
              <a:buNone/>
              <a:defRPr sz="506"/>
            </a:lvl5pPr>
            <a:lvl6pPr marL="2743200" lvl="5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1" name="Google Shape;3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6717" y="4152240"/>
            <a:ext cx="3934346" cy="768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00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1_Title Blue Back">
  <p:cSld name="11_Title Blue Bac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74268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17"/>
          <p:cNvGrpSpPr/>
          <p:nvPr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>
          <p:nvSpPr>
            <p:cNvPr id="35" name="Google Shape;35;p17"/>
            <p:cNvSpPr/>
            <p:nvPr/>
          </p:nvSpPr>
          <p:spPr>
            <a:xfrm>
              <a:off x="3795913" y="0"/>
              <a:ext cx="5348087" cy="5143500"/>
            </a:xfrm>
            <a:custGeom>
              <a:avLst/>
              <a:gdLst/>
              <a:ahLst/>
              <a:cxnLst/>
              <a:rect l="l" t="t" r="r" b="b"/>
              <a:pathLst>
                <a:path w="9132434" h="6858000" extrusionOk="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Trebuchet MS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36" name="Google Shape;36;p17"/>
            <p:cNvPicPr preferRelativeResize="0"/>
            <p:nvPr/>
          </p:nvPicPr>
          <p:blipFill rotWithShape="1">
            <a:blip r:embed="rId3">
              <a:alphaModFix/>
            </a:blip>
            <a:srcRect l="22279" r="63603"/>
            <a:stretch/>
          </p:blipFill>
          <p:spPr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17"/>
          <p:cNvSpPr txBox="1">
            <a:spLocks noGrp="1"/>
          </p:cNvSpPr>
          <p:nvPr>
            <p:ph type="ctrTitle"/>
          </p:nvPr>
        </p:nvSpPr>
        <p:spPr>
          <a:xfrm>
            <a:off x="4670584" y="548122"/>
            <a:ext cx="4444460" cy="239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0058A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4677880" y="2992311"/>
            <a:ext cx="4444460" cy="3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 cap="none">
                <a:solidFill>
                  <a:srgbClr val="0058A2"/>
                </a:solidFill>
              </a:defRPr>
            </a:lvl1pPr>
            <a:lvl2pPr lvl="1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844"/>
              <a:buNone/>
              <a:defRPr sz="843"/>
            </a:lvl2pPr>
            <a:lvl3pPr lvl="2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760"/>
              <a:buNone/>
              <a:defRPr sz="760"/>
            </a:lvl3pPr>
            <a:lvl4pPr lvl="3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4pPr>
            <a:lvl5pPr lvl="4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5pPr>
            <a:lvl6pPr lvl="5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lvl="6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lvl="7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lvl="8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669067" y="3325277"/>
            <a:ext cx="4456143" cy="34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i="1">
                <a:solidFill>
                  <a:srgbClr val="0058A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2pPr>
            <a:lvl3pPr marL="1371600" lvl="2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91"/>
              <a:buNone/>
              <a:defRPr sz="591"/>
            </a:lvl3pPr>
            <a:lvl4pPr marL="1828800" lvl="3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06"/>
              <a:buNone/>
              <a:defRPr sz="506"/>
            </a:lvl4pPr>
            <a:lvl5pPr marL="2286000" lvl="4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06"/>
              <a:buNone/>
              <a:defRPr sz="506"/>
            </a:lvl5pPr>
            <a:lvl6pPr marL="2743200" lvl="5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0" name="Google Shape;4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6717" y="4152240"/>
            <a:ext cx="3934346" cy="768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Blue Back">
  <p:cSld name="2_Title Blue Bac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46355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43;p18"/>
          <p:cNvGrpSpPr/>
          <p:nvPr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>
          <p:nvSpPr>
            <p:cNvPr id="44" name="Google Shape;44;p18"/>
            <p:cNvSpPr/>
            <p:nvPr/>
          </p:nvSpPr>
          <p:spPr>
            <a:xfrm>
              <a:off x="3795913" y="0"/>
              <a:ext cx="5348087" cy="5143500"/>
            </a:xfrm>
            <a:custGeom>
              <a:avLst/>
              <a:gdLst/>
              <a:ahLst/>
              <a:cxnLst/>
              <a:rect l="l" t="t" r="r" b="b"/>
              <a:pathLst>
                <a:path w="9132434" h="6858000" extrusionOk="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Trebuchet MS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45" name="Google Shape;45;p18"/>
            <p:cNvPicPr preferRelativeResize="0"/>
            <p:nvPr/>
          </p:nvPicPr>
          <p:blipFill rotWithShape="1">
            <a:blip r:embed="rId3">
              <a:alphaModFix/>
            </a:blip>
            <a:srcRect l="22279" r="63603"/>
            <a:stretch/>
          </p:blipFill>
          <p:spPr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18"/>
          <p:cNvSpPr txBox="1">
            <a:spLocks noGrp="1"/>
          </p:cNvSpPr>
          <p:nvPr>
            <p:ph type="ctrTitle"/>
          </p:nvPr>
        </p:nvSpPr>
        <p:spPr>
          <a:xfrm>
            <a:off x="4670584" y="548122"/>
            <a:ext cx="4444460" cy="239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0058A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ubTitle" idx="1"/>
          </p:nvPr>
        </p:nvSpPr>
        <p:spPr>
          <a:xfrm>
            <a:off x="4677880" y="2992311"/>
            <a:ext cx="4444460" cy="3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 cap="none">
                <a:solidFill>
                  <a:srgbClr val="0058A2"/>
                </a:solidFill>
              </a:defRPr>
            </a:lvl1pPr>
            <a:lvl2pPr lvl="1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844"/>
              <a:buNone/>
              <a:defRPr sz="843"/>
            </a:lvl2pPr>
            <a:lvl3pPr lvl="2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760"/>
              <a:buNone/>
              <a:defRPr sz="760"/>
            </a:lvl3pPr>
            <a:lvl4pPr lvl="3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4pPr>
            <a:lvl5pPr lvl="4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5pPr>
            <a:lvl6pPr lvl="5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lvl="6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lvl="7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lvl="8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2"/>
          </p:nvPr>
        </p:nvSpPr>
        <p:spPr>
          <a:xfrm>
            <a:off x="4669067" y="3325277"/>
            <a:ext cx="4456143" cy="34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i="1">
                <a:solidFill>
                  <a:srgbClr val="0058A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2pPr>
            <a:lvl3pPr marL="1371600" lvl="2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91"/>
              <a:buNone/>
              <a:defRPr sz="591"/>
            </a:lvl3pPr>
            <a:lvl4pPr marL="1828800" lvl="3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06"/>
              <a:buNone/>
              <a:defRPr sz="506"/>
            </a:lvl4pPr>
            <a:lvl5pPr marL="2286000" lvl="4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06"/>
              <a:buNone/>
              <a:defRPr sz="506"/>
            </a:lvl5pPr>
            <a:lvl6pPr marL="2743200" lvl="5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9" name="Google Shape;4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6717" y="4152240"/>
            <a:ext cx="3934346" cy="768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Blue Back">
  <p:cSld name="3_Title Blue Bac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46736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19"/>
          <p:cNvGrpSpPr/>
          <p:nvPr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>
          <p:nvSpPr>
            <p:cNvPr id="53" name="Google Shape;53;p19"/>
            <p:cNvSpPr/>
            <p:nvPr/>
          </p:nvSpPr>
          <p:spPr>
            <a:xfrm>
              <a:off x="3795913" y="0"/>
              <a:ext cx="5348087" cy="5143500"/>
            </a:xfrm>
            <a:custGeom>
              <a:avLst/>
              <a:gdLst/>
              <a:ahLst/>
              <a:cxnLst/>
              <a:rect l="l" t="t" r="r" b="b"/>
              <a:pathLst>
                <a:path w="9132434" h="6858000" extrusionOk="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Trebuchet MS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54" name="Google Shape;54;p19"/>
            <p:cNvPicPr preferRelativeResize="0"/>
            <p:nvPr/>
          </p:nvPicPr>
          <p:blipFill rotWithShape="1">
            <a:blip r:embed="rId3">
              <a:alphaModFix/>
            </a:blip>
            <a:srcRect l="22279" r="63603"/>
            <a:stretch/>
          </p:blipFill>
          <p:spPr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19"/>
          <p:cNvSpPr txBox="1">
            <a:spLocks noGrp="1"/>
          </p:cNvSpPr>
          <p:nvPr>
            <p:ph type="ctrTitle"/>
          </p:nvPr>
        </p:nvSpPr>
        <p:spPr>
          <a:xfrm>
            <a:off x="4670584" y="548122"/>
            <a:ext cx="4444460" cy="239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0058A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subTitle" idx="1"/>
          </p:nvPr>
        </p:nvSpPr>
        <p:spPr>
          <a:xfrm>
            <a:off x="4677880" y="2992311"/>
            <a:ext cx="4444460" cy="3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 cap="none">
                <a:solidFill>
                  <a:srgbClr val="0058A2"/>
                </a:solidFill>
              </a:defRPr>
            </a:lvl1pPr>
            <a:lvl2pPr lvl="1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844"/>
              <a:buNone/>
              <a:defRPr sz="843"/>
            </a:lvl2pPr>
            <a:lvl3pPr lvl="2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760"/>
              <a:buNone/>
              <a:defRPr sz="760"/>
            </a:lvl3pPr>
            <a:lvl4pPr lvl="3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4pPr>
            <a:lvl5pPr lvl="4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5pPr>
            <a:lvl6pPr lvl="5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lvl="6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lvl="7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lvl="8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669067" y="3325277"/>
            <a:ext cx="4456143" cy="34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i="1">
                <a:solidFill>
                  <a:srgbClr val="0058A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2pPr>
            <a:lvl3pPr marL="1371600" lvl="2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91"/>
              <a:buNone/>
              <a:defRPr sz="591"/>
            </a:lvl3pPr>
            <a:lvl4pPr marL="1828800" lvl="3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06"/>
              <a:buNone/>
              <a:defRPr sz="506"/>
            </a:lvl4pPr>
            <a:lvl5pPr marL="2286000" lvl="4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06"/>
              <a:buNone/>
              <a:defRPr sz="506"/>
            </a:lvl5pPr>
            <a:lvl6pPr marL="2743200" lvl="5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8" name="Google Shape;5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6717" y="4152240"/>
            <a:ext cx="3934346" cy="768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Title Blue Back">
  <p:cSld name="4_Title Blue Bac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00075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20"/>
          <p:cNvGrpSpPr/>
          <p:nvPr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>
          <p:nvSpPr>
            <p:cNvPr id="62" name="Google Shape;62;p20"/>
            <p:cNvSpPr/>
            <p:nvPr/>
          </p:nvSpPr>
          <p:spPr>
            <a:xfrm>
              <a:off x="3795913" y="0"/>
              <a:ext cx="5348087" cy="5143500"/>
            </a:xfrm>
            <a:custGeom>
              <a:avLst/>
              <a:gdLst/>
              <a:ahLst/>
              <a:cxnLst/>
              <a:rect l="l" t="t" r="r" b="b"/>
              <a:pathLst>
                <a:path w="9132434" h="6858000" extrusionOk="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Trebuchet MS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63" name="Google Shape;63;p20"/>
            <p:cNvPicPr preferRelativeResize="0"/>
            <p:nvPr/>
          </p:nvPicPr>
          <p:blipFill rotWithShape="1">
            <a:blip r:embed="rId3">
              <a:alphaModFix/>
            </a:blip>
            <a:srcRect l="22279" r="63603"/>
            <a:stretch/>
          </p:blipFill>
          <p:spPr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20"/>
          <p:cNvSpPr txBox="1">
            <a:spLocks noGrp="1"/>
          </p:cNvSpPr>
          <p:nvPr>
            <p:ph type="ctrTitle"/>
          </p:nvPr>
        </p:nvSpPr>
        <p:spPr>
          <a:xfrm>
            <a:off x="4670584" y="548122"/>
            <a:ext cx="4444460" cy="239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0058A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subTitle" idx="1"/>
          </p:nvPr>
        </p:nvSpPr>
        <p:spPr>
          <a:xfrm>
            <a:off x="4677880" y="2992311"/>
            <a:ext cx="4444460" cy="3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 cap="none">
                <a:solidFill>
                  <a:srgbClr val="0058A2"/>
                </a:solidFill>
              </a:defRPr>
            </a:lvl1pPr>
            <a:lvl2pPr lvl="1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844"/>
              <a:buNone/>
              <a:defRPr sz="843"/>
            </a:lvl2pPr>
            <a:lvl3pPr lvl="2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760"/>
              <a:buNone/>
              <a:defRPr sz="760"/>
            </a:lvl3pPr>
            <a:lvl4pPr lvl="3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4pPr>
            <a:lvl5pPr lvl="4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5pPr>
            <a:lvl6pPr lvl="5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lvl="6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lvl="7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lvl="8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2"/>
          </p:nvPr>
        </p:nvSpPr>
        <p:spPr>
          <a:xfrm>
            <a:off x="4669067" y="3325277"/>
            <a:ext cx="4456143" cy="34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i="1">
                <a:solidFill>
                  <a:srgbClr val="0058A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2pPr>
            <a:lvl3pPr marL="1371600" lvl="2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91"/>
              <a:buNone/>
              <a:defRPr sz="591"/>
            </a:lvl3pPr>
            <a:lvl4pPr marL="1828800" lvl="3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06"/>
              <a:buNone/>
              <a:defRPr sz="506"/>
            </a:lvl4pPr>
            <a:lvl5pPr marL="2286000" lvl="4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06"/>
              <a:buNone/>
              <a:defRPr sz="506"/>
            </a:lvl5pPr>
            <a:lvl6pPr marL="2743200" lvl="5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7" name="Google Shape;6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6717" y="4152240"/>
            <a:ext cx="3934346" cy="768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7_Title Blue Back">
  <p:cSld name="7_Title Blue Bac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47879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21"/>
          <p:cNvGrpSpPr/>
          <p:nvPr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>
          <p:nvSpPr>
            <p:cNvPr id="71" name="Google Shape;71;p21"/>
            <p:cNvSpPr/>
            <p:nvPr/>
          </p:nvSpPr>
          <p:spPr>
            <a:xfrm>
              <a:off x="3795913" y="0"/>
              <a:ext cx="5348087" cy="5143500"/>
            </a:xfrm>
            <a:custGeom>
              <a:avLst/>
              <a:gdLst/>
              <a:ahLst/>
              <a:cxnLst/>
              <a:rect l="l" t="t" r="r" b="b"/>
              <a:pathLst>
                <a:path w="9132434" h="6858000" extrusionOk="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Trebuchet MS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72" name="Google Shape;72;p21"/>
            <p:cNvPicPr preferRelativeResize="0"/>
            <p:nvPr/>
          </p:nvPicPr>
          <p:blipFill rotWithShape="1">
            <a:blip r:embed="rId3">
              <a:alphaModFix/>
            </a:blip>
            <a:srcRect l="22279" r="63603"/>
            <a:stretch/>
          </p:blipFill>
          <p:spPr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21"/>
          <p:cNvSpPr txBox="1">
            <a:spLocks noGrp="1"/>
          </p:cNvSpPr>
          <p:nvPr>
            <p:ph type="ctrTitle"/>
          </p:nvPr>
        </p:nvSpPr>
        <p:spPr>
          <a:xfrm>
            <a:off x="4670584" y="548122"/>
            <a:ext cx="4444460" cy="239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0058A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ubTitle" idx="1"/>
          </p:nvPr>
        </p:nvSpPr>
        <p:spPr>
          <a:xfrm>
            <a:off x="4677880" y="2992311"/>
            <a:ext cx="4444460" cy="3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 cap="none">
                <a:solidFill>
                  <a:srgbClr val="0058A2"/>
                </a:solidFill>
              </a:defRPr>
            </a:lvl1pPr>
            <a:lvl2pPr lvl="1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844"/>
              <a:buNone/>
              <a:defRPr sz="843"/>
            </a:lvl2pPr>
            <a:lvl3pPr lvl="2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760"/>
              <a:buNone/>
              <a:defRPr sz="760"/>
            </a:lvl3pPr>
            <a:lvl4pPr lvl="3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4pPr>
            <a:lvl5pPr lvl="4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5pPr>
            <a:lvl6pPr lvl="5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lvl="6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lvl="7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lvl="8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4669067" y="3325277"/>
            <a:ext cx="4456143" cy="34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i="1">
                <a:solidFill>
                  <a:srgbClr val="0058A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2pPr>
            <a:lvl3pPr marL="1371600" lvl="2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91"/>
              <a:buNone/>
              <a:defRPr sz="591"/>
            </a:lvl3pPr>
            <a:lvl4pPr marL="1828800" lvl="3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06"/>
              <a:buNone/>
              <a:defRPr sz="506"/>
            </a:lvl4pPr>
            <a:lvl5pPr marL="2286000" lvl="4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06"/>
              <a:buNone/>
              <a:defRPr sz="506"/>
            </a:lvl5pPr>
            <a:lvl6pPr marL="2743200" lvl="5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6" name="Google Shape;7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6717" y="4152240"/>
            <a:ext cx="3934346" cy="768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8_Title Blue Back">
  <p:cSld name="8_Title Blue Bac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731357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22"/>
          <p:cNvGrpSpPr/>
          <p:nvPr/>
        </p:nvGrpSpPr>
        <p:grpSpPr>
          <a:xfrm>
            <a:off x="3406665" y="0"/>
            <a:ext cx="5708379" cy="5143500"/>
            <a:chOff x="3435621" y="0"/>
            <a:chExt cx="5708379" cy="5143500"/>
          </a:xfrm>
        </p:grpSpPr>
        <p:sp>
          <p:nvSpPr>
            <p:cNvPr id="80" name="Google Shape;80;p22"/>
            <p:cNvSpPr/>
            <p:nvPr/>
          </p:nvSpPr>
          <p:spPr>
            <a:xfrm>
              <a:off x="3795913" y="0"/>
              <a:ext cx="5348087" cy="5143500"/>
            </a:xfrm>
            <a:custGeom>
              <a:avLst/>
              <a:gdLst/>
              <a:ahLst/>
              <a:cxnLst/>
              <a:rect l="l" t="t" r="r" b="b"/>
              <a:pathLst>
                <a:path w="9132434" h="6858000" extrusionOk="0">
                  <a:moveTo>
                    <a:pt x="140834" y="0"/>
                  </a:moveTo>
                  <a:lnTo>
                    <a:pt x="9132434" y="0"/>
                  </a:lnTo>
                  <a:lnTo>
                    <a:pt x="9132434" y="6858000"/>
                  </a:lnTo>
                  <a:lnTo>
                    <a:pt x="0" y="6858000"/>
                  </a:lnTo>
                  <a:cubicBezTo>
                    <a:pt x="1225995" y="4769571"/>
                    <a:pt x="1890121" y="2653749"/>
                    <a:pt x="140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50"/>
                <a:buFont typeface="Trebuchet MS"/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81" name="Google Shape;81;p22"/>
            <p:cNvPicPr preferRelativeResize="0"/>
            <p:nvPr/>
          </p:nvPicPr>
          <p:blipFill rotWithShape="1">
            <a:blip r:embed="rId3">
              <a:alphaModFix/>
            </a:blip>
            <a:srcRect l="22279" r="63603"/>
            <a:stretch/>
          </p:blipFill>
          <p:spPr>
            <a:xfrm>
              <a:off x="3435621" y="0"/>
              <a:ext cx="1290638" cy="514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22"/>
          <p:cNvSpPr txBox="1">
            <a:spLocks noGrp="1"/>
          </p:cNvSpPr>
          <p:nvPr>
            <p:ph type="ctrTitle"/>
          </p:nvPr>
        </p:nvSpPr>
        <p:spPr>
          <a:xfrm>
            <a:off x="4670584" y="548122"/>
            <a:ext cx="4444460" cy="239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0058A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ubTitle" idx="1"/>
          </p:nvPr>
        </p:nvSpPr>
        <p:spPr>
          <a:xfrm>
            <a:off x="4677880" y="2992311"/>
            <a:ext cx="4444460" cy="3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 cap="none">
                <a:solidFill>
                  <a:srgbClr val="0058A2"/>
                </a:solidFill>
              </a:defRPr>
            </a:lvl1pPr>
            <a:lvl2pPr lvl="1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844"/>
              <a:buNone/>
              <a:defRPr sz="843"/>
            </a:lvl2pPr>
            <a:lvl3pPr lvl="2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760"/>
              <a:buNone/>
              <a:defRPr sz="760"/>
            </a:lvl3pPr>
            <a:lvl4pPr lvl="3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4pPr>
            <a:lvl5pPr lvl="4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5pPr>
            <a:lvl6pPr lvl="5" algn="ctr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lvl="6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lvl="7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lvl="8" algn="ctr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2"/>
          </p:nvPr>
        </p:nvSpPr>
        <p:spPr>
          <a:xfrm>
            <a:off x="4669067" y="3325277"/>
            <a:ext cx="4456143" cy="34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 i="1">
                <a:solidFill>
                  <a:srgbClr val="0058A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675"/>
              <a:buNone/>
              <a:defRPr sz="675"/>
            </a:lvl2pPr>
            <a:lvl3pPr marL="1371600" lvl="2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91"/>
              <a:buNone/>
              <a:defRPr sz="591"/>
            </a:lvl3pPr>
            <a:lvl4pPr marL="1828800" lvl="3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06"/>
              <a:buNone/>
              <a:defRPr sz="506"/>
            </a:lvl4pPr>
            <a:lvl5pPr marL="2286000" lvl="4" indent="-2286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SzPts val="506"/>
              <a:buNone/>
              <a:defRPr sz="506"/>
            </a:lvl5pPr>
            <a:lvl6pPr marL="2743200" lvl="5" indent="-34290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5" name="Google Shape;8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6717" y="4152240"/>
            <a:ext cx="3934346" cy="768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3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7141464" y="4694954"/>
            <a:ext cx="1852411" cy="3616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3"/>
          <p:cNvSpPr txBox="1">
            <a:spLocks noGrp="1"/>
          </p:cNvSpPr>
          <p:nvPr>
            <p:ph type="title"/>
          </p:nvPr>
        </p:nvSpPr>
        <p:spPr>
          <a:xfrm>
            <a:off x="317901" y="0"/>
            <a:ext cx="8826099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58A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25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25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25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25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25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25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25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25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body" idx="1"/>
          </p:nvPr>
        </p:nvSpPr>
        <p:spPr>
          <a:xfrm>
            <a:off x="317901" y="1181101"/>
            <a:ext cx="8826099" cy="396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58A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58A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58A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58A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58A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6860" algn="l" rtl="0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760"/>
              <a:buFont typeface="Arial"/>
              <a:buChar char="•"/>
              <a:defRPr sz="76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6860" algn="l" rtl="0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760"/>
              <a:buFont typeface="Arial"/>
              <a:buChar char="•"/>
              <a:defRPr sz="76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6859" algn="l" rtl="0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760"/>
              <a:buFont typeface="Arial"/>
              <a:buChar char="•"/>
              <a:defRPr sz="76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6859" algn="l" rtl="0">
              <a:lnSpc>
                <a:spcPct val="9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760"/>
              <a:buFont typeface="Arial"/>
              <a:buChar char="•"/>
              <a:defRPr sz="76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/>
          <p:nvPr/>
        </p:nvSpPr>
        <p:spPr>
          <a:xfrm>
            <a:off x="7602141" y="4575575"/>
            <a:ext cx="1360884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rebuchet MS"/>
              <a:buNone/>
            </a:pPr>
            <a:endParaRPr sz="135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>
            <a:spLocks noGrp="1"/>
          </p:cNvSpPr>
          <p:nvPr>
            <p:ph type="ctrTitle"/>
          </p:nvPr>
        </p:nvSpPr>
        <p:spPr>
          <a:xfrm>
            <a:off x="4260850" y="533400"/>
            <a:ext cx="5161756" cy="2406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DS 6373 -Time Series</a:t>
            </a:r>
            <a:endParaRPr dirty="0"/>
          </a:p>
        </p:txBody>
      </p:sp>
      <p:sp>
        <p:nvSpPr>
          <p:cNvPr id="147" name="Google Shape;147;p1"/>
          <p:cNvSpPr txBox="1">
            <a:spLocks noGrp="1"/>
          </p:cNvSpPr>
          <p:nvPr>
            <p:ph type="subTitle" idx="1"/>
          </p:nvPr>
        </p:nvSpPr>
        <p:spPr>
          <a:xfrm>
            <a:off x="4677880" y="2992311"/>
            <a:ext cx="4444460" cy="3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/>
              <a:t>Unit 12-Live Session Assignment</a:t>
            </a:r>
            <a:endParaRPr dirty="0"/>
          </a:p>
        </p:txBody>
      </p:sp>
      <p:sp>
        <p:nvSpPr>
          <p:cNvPr id="148" name="Google Shape;148;p1"/>
          <p:cNvSpPr txBox="1">
            <a:spLocks noGrp="1"/>
          </p:cNvSpPr>
          <p:nvPr>
            <p:ph type="body" idx="2"/>
          </p:nvPr>
        </p:nvSpPr>
        <p:spPr>
          <a:xfrm>
            <a:off x="4669067" y="3325277"/>
            <a:ext cx="4456143" cy="34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2000" i="0" dirty="0"/>
              <a:t>Business Sales Forecasting</a:t>
            </a:r>
            <a:endParaRPr sz="2000" i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312738" y="64293"/>
            <a:ext cx="9118599" cy="52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Business Sales-with Lag/CCF   </a:t>
            </a:r>
            <a:endParaRPr sz="2800" dirty="0"/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0" y="3947710"/>
            <a:ext cx="2491126" cy="6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0A8978-E197-4BC0-A68B-5D2298CDF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453629"/>
            <a:ext cx="3738563" cy="1339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21F95F-A640-4C7F-9952-725E8E7D0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92" y="1196578"/>
            <a:ext cx="6289943" cy="290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8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Business Sales-Mode3-1-ARIMA is p=7,q=0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666298"/>
            <a:ext cx="7979258" cy="442050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8EC57F-1E77-4213-A695-D413F83D9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06" y="1178557"/>
            <a:ext cx="45910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46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Business Sales –Mode3 –Lag/Trend AIC-332/ASE-4.94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666298"/>
            <a:ext cx="7979258" cy="442050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DBEEE-EBC9-4606-BC6C-7D78C095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570596"/>
            <a:ext cx="7486650" cy="44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4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40301"/>
            <a:ext cx="9593700" cy="80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Business Sales-Model-3-Lag/Trend-TV-Ad</a:t>
            </a:r>
            <a:br>
              <a:rPr lang="en-US" sz="2800" b="1" dirty="0"/>
            </a:br>
            <a:r>
              <a:rPr lang="en-US" sz="2800" b="1" dirty="0"/>
              <a:t> 1-5 weeks Forecast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666298"/>
            <a:ext cx="7979258" cy="442050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C257C-8C7E-4D6A-A3BA-41FBFF4D6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779" y="857250"/>
            <a:ext cx="6610441" cy="42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1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Business Sales-</a:t>
            </a:r>
            <a:r>
              <a:rPr lang="en-US" sz="2800" b="1" dirty="0" err="1"/>
              <a:t>TVAd</a:t>
            </a:r>
            <a:r>
              <a:rPr lang="en-US" sz="2800" b="1" dirty="0"/>
              <a:t> Forecast-5 weeks Forecast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666298"/>
            <a:ext cx="7979258" cy="442050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05EBC-75AC-4E8E-8C99-AF9D25FF2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613" y="850900"/>
            <a:ext cx="5874774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2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Business Sales-</a:t>
            </a:r>
            <a:r>
              <a:rPr lang="en-US" sz="2800" b="1" dirty="0" err="1"/>
              <a:t>TVAd</a:t>
            </a:r>
            <a:r>
              <a:rPr lang="en-US" sz="2800" b="1" dirty="0"/>
              <a:t> Forecast-5 weeks Forecast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666298"/>
            <a:ext cx="7979258" cy="442050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05EBC-75AC-4E8E-8C99-AF9D25FF2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613" y="850900"/>
            <a:ext cx="5874774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07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Business Sales-</a:t>
            </a:r>
            <a:r>
              <a:rPr lang="en-US" sz="2800" b="1" dirty="0" err="1"/>
              <a:t>TVAd</a:t>
            </a:r>
            <a:r>
              <a:rPr lang="en-US" sz="2800" b="1" dirty="0"/>
              <a:t>-Features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666298"/>
            <a:ext cx="7979258" cy="442050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6AD8D-FC56-46FB-90BB-4B7B5C15D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65" y="722996"/>
            <a:ext cx="5699070" cy="44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Business Sales-Online Forecast-5 weeks Forecast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666298"/>
            <a:ext cx="7979258" cy="442050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35F0FB-D22A-4884-9CDD-60E505705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11" y="592930"/>
            <a:ext cx="6086578" cy="45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Business Sales-Online-Features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666298"/>
            <a:ext cx="7979258" cy="442050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0F8BB-DE65-4140-AE12-30583CA79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782" y="778668"/>
            <a:ext cx="5824436" cy="4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8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Business Sales –Mode3 –no Lag/Trend AIC-332/ASE-25</a:t>
            </a:r>
            <a:br>
              <a:rPr lang="en-US" sz="2800" b="1" dirty="0"/>
            </a:br>
            <a:r>
              <a:rPr lang="en-US" sz="2800" b="1" dirty="0"/>
              <a:t>p=7,q=0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850900"/>
            <a:ext cx="7979258" cy="423590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28485-39BA-449D-82C8-260E96A0C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773796"/>
            <a:ext cx="6647311" cy="42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2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9118599" cy="52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Business Sales-Model--Statistical Significance-Initial-p&lt;0.05   </a:t>
            </a:r>
            <a:endParaRPr sz="2800" dirty="0"/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0" y="3947710"/>
            <a:ext cx="2491126" cy="6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77555B-B329-4EA3-9A4F-D74284608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" y="529089"/>
            <a:ext cx="5286375" cy="25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Business Sales-no lag/trend Forecast-5 weeks Forecast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666298"/>
            <a:ext cx="7979258" cy="442050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1CD27-AC0D-4767-ADD7-CFB656890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480" y="800100"/>
            <a:ext cx="601704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9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Var Model-4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850900"/>
            <a:ext cx="7979258" cy="423590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1CB9A-6D53-4BFC-B055-45917381B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130300"/>
            <a:ext cx="54768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Var Model-4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666298"/>
            <a:ext cx="7979258" cy="442050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347B8-9770-4A4B-A0D2-4A9874B7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613172"/>
            <a:ext cx="6035040" cy="42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6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Var Model-5-no trend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850900"/>
            <a:ext cx="7979258" cy="423590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65C43-035F-4ACE-A46E-ED03371C7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67" y="1066800"/>
            <a:ext cx="51911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33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Var Model-5-no trend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666298"/>
            <a:ext cx="7979258" cy="442050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00038-3325-452D-BAA9-4BD038646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372" y="564356"/>
            <a:ext cx="6115256" cy="45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4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Var Model-6-trend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850900"/>
            <a:ext cx="7979258" cy="423590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8B5A1-9B64-48A3-9263-D2C9D3559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1192212"/>
            <a:ext cx="54673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1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Var Model-6-trend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666298"/>
            <a:ext cx="7979258" cy="442050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E985E-6F67-4188-945F-7E956C648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67" y="592931"/>
            <a:ext cx="6100141" cy="45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8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Business Sales-VAR Models Comparison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00325" y="515827"/>
            <a:ext cx="7979258" cy="4111845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u="sng" dirty="0"/>
          </a:p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B25C58-125D-4AA4-9416-635C4EDA2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2682"/>
            <a:ext cx="5194242" cy="9510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D91649-3C21-4289-A943-7B0638195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2928"/>
            <a:ext cx="5462489" cy="10364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691456-BDE1-4F3F-883F-59A444EDE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87" y="432991"/>
            <a:ext cx="5474682" cy="1164437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30104FE3-D804-41B3-9D93-1E5A60AE4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78924"/>
              </p:ext>
            </p:extLst>
          </p:nvPr>
        </p:nvGraphicFramePr>
        <p:xfrm>
          <a:off x="155946" y="3546072"/>
          <a:ext cx="6123408" cy="1219200"/>
        </p:xfrm>
        <a:graphic>
          <a:graphicData uri="http://schemas.openxmlformats.org/drawingml/2006/table">
            <a:tbl>
              <a:tblPr firstRow="1" bandRow="1">
                <a:tableStyleId>{69CBDAC3-44BE-456F-9258-32A66B6FC05A}</a:tableStyleId>
              </a:tblPr>
              <a:tblGrid>
                <a:gridCol w="1530852">
                  <a:extLst>
                    <a:ext uri="{9D8B030D-6E8A-4147-A177-3AD203B41FA5}">
                      <a16:colId xmlns:a16="http://schemas.microsoft.com/office/drawing/2014/main" val="3396387271"/>
                    </a:ext>
                  </a:extLst>
                </a:gridCol>
                <a:gridCol w="1530852">
                  <a:extLst>
                    <a:ext uri="{9D8B030D-6E8A-4147-A177-3AD203B41FA5}">
                      <a16:colId xmlns:a16="http://schemas.microsoft.com/office/drawing/2014/main" val="2191139966"/>
                    </a:ext>
                  </a:extLst>
                </a:gridCol>
                <a:gridCol w="1530852">
                  <a:extLst>
                    <a:ext uri="{9D8B030D-6E8A-4147-A177-3AD203B41FA5}">
                      <a16:colId xmlns:a16="http://schemas.microsoft.com/office/drawing/2014/main" val="2835362421"/>
                    </a:ext>
                  </a:extLst>
                </a:gridCol>
                <a:gridCol w="1530852">
                  <a:extLst>
                    <a:ext uri="{9D8B030D-6E8A-4147-A177-3AD203B41FA5}">
                      <a16:colId xmlns:a16="http://schemas.microsoft.com/office/drawing/2014/main" val="2677336870"/>
                    </a:ext>
                  </a:extLst>
                </a:gridCol>
              </a:tblGrid>
              <a:tr h="285103">
                <a:tc>
                  <a:txBody>
                    <a:bodyPr/>
                    <a:lstStyle/>
                    <a:p>
                      <a:r>
                        <a:rPr lang="en-US" b="1" dirty="0"/>
                        <a:t>VAR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77764"/>
                  </a:ext>
                </a:extLst>
              </a:tr>
              <a:tr h="279151">
                <a:tc>
                  <a:txBody>
                    <a:bodyPr/>
                    <a:lstStyle/>
                    <a:p>
                      <a:r>
                        <a:rPr lang="en-US" dirty="0"/>
                        <a:t>Model4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90071"/>
                  </a:ext>
                </a:extLst>
              </a:tr>
              <a:tr h="279151">
                <a:tc>
                  <a:txBody>
                    <a:bodyPr/>
                    <a:lstStyle/>
                    <a:p>
                      <a:r>
                        <a:rPr lang="en-US" dirty="0"/>
                        <a:t>Model5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Lower/no 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600058"/>
                  </a:ext>
                </a:extLst>
              </a:tr>
              <a:tr h="279151">
                <a:tc>
                  <a:txBody>
                    <a:bodyPr/>
                    <a:lstStyle/>
                    <a:p>
                      <a:r>
                        <a:rPr lang="en-US" dirty="0"/>
                        <a:t>Model6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87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73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848B-1666-4741-9D7E-F65F0D48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-274320"/>
            <a:ext cx="8892540" cy="86106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Takeaways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EEE26-DD52-49DB-B941-A454F893C7AF}"/>
              </a:ext>
            </a:extLst>
          </p:cNvPr>
          <p:cNvSpPr txBox="1"/>
          <p:nvPr/>
        </p:nvSpPr>
        <p:spPr>
          <a:xfrm>
            <a:off x="165736" y="211783"/>
            <a:ext cx="8427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Primary Analysis of Business Sales Forecast with TV ,Online Advertisement with discount.</a:t>
            </a:r>
          </a:p>
          <a:p>
            <a:r>
              <a:rPr lang="en-US" sz="1600" b="1" dirty="0"/>
              <a:t>Model-1 -Initial analysis performed without trend and lag using ARIMA with 5 weeks forecast.</a:t>
            </a:r>
          </a:p>
          <a:p>
            <a:endParaRPr lang="en-US" sz="1600" b="1" dirty="0"/>
          </a:p>
          <a:p>
            <a:r>
              <a:rPr lang="en-US" sz="1600" b="1" dirty="0"/>
              <a:t>Model-2 -Initial analysis performed with trend and without lag using ARIMA with 5 weeks forecast.</a:t>
            </a:r>
          </a:p>
          <a:p>
            <a:endParaRPr lang="en-US" sz="1600" b="1" dirty="0"/>
          </a:p>
          <a:p>
            <a:r>
              <a:rPr lang="en-US" sz="1600" b="1" dirty="0"/>
              <a:t>Model-3-Initial analysis performed with trend and lag using ARIMA with 5 weeks forecast.</a:t>
            </a:r>
          </a:p>
          <a:p>
            <a:endParaRPr lang="en-US" sz="1600" b="1" dirty="0"/>
          </a:p>
          <a:p>
            <a:r>
              <a:rPr lang="en-US" sz="1600" b="1" dirty="0"/>
              <a:t>Forecasted Features using ARMA with /without lag and trend</a:t>
            </a:r>
          </a:p>
          <a:p>
            <a:endParaRPr lang="en-US" sz="1600" b="1" dirty="0"/>
          </a:p>
          <a:p>
            <a:r>
              <a:rPr lang="en-US" sz="1600" b="1" dirty="0"/>
              <a:t>4) VAR Models  forecasted 5 weeks sales -with Model- 4, Model- 5 without trend, Model- 6 with trend, performance measured with AIC and ASE Values, Model 5 no trend has lowest ASE almost close AIC with others.</a:t>
            </a:r>
            <a:endParaRPr lang="en-US" sz="1800" b="1" dirty="0"/>
          </a:p>
          <a:p>
            <a:r>
              <a:rPr lang="en-US" sz="1800" b="1" dirty="0"/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787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Business Sales-Model-1-ARIMA is p=7,q=0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666298"/>
            <a:ext cx="7979258" cy="442050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32C4A3-417B-4E8F-B7AC-19A7FA676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614362"/>
            <a:ext cx="8105775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28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Business Sales –Model 1 AIC-441/ASE-57.10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666298"/>
            <a:ext cx="7979258" cy="442050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630B87-CCCE-4B3F-A244-87E919D0C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07" y="666298"/>
            <a:ext cx="6406386" cy="44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7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Business Sales-Model 1-5 weeks Forecast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666298"/>
            <a:ext cx="7979258" cy="442050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A0725-5F3C-477C-AC90-A5651986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89" y="585788"/>
            <a:ext cx="7107821" cy="4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5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Business Sales-Mode2-1-ARIMA is p=6,q=0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666298"/>
            <a:ext cx="7979258" cy="442050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0C0C2-0D08-48FF-89A7-1905BF11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320" y="792956"/>
            <a:ext cx="5627360" cy="43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9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Business Sales –Mode2 -Trend AIC-323/ASE-70.4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666298"/>
            <a:ext cx="7979258" cy="442050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B030B-B36F-4743-A233-55761F75B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580119"/>
            <a:ext cx="7934325" cy="44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76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ad3a0968_0_11"/>
          <p:cNvSpPr txBox="1">
            <a:spLocks noGrp="1"/>
          </p:cNvSpPr>
          <p:nvPr>
            <p:ph type="title"/>
          </p:nvPr>
        </p:nvSpPr>
        <p:spPr>
          <a:xfrm>
            <a:off x="0" y="-137300"/>
            <a:ext cx="95937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800" b="1" dirty="0"/>
              <a:t>Business Sales-Model-2- 1-5 weeks Forecast</a:t>
            </a:r>
            <a:endParaRPr sz="2800" b="1" dirty="0"/>
          </a:p>
        </p:txBody>
      </p:sp>
      <p:sp>
        <p:nvSpPr>
          <p:cNvPr id="176" name="Google Shape;176;gadad3a0968_0_11"/>
          <p:cNvSpPr txBox="1"/>
          <p:nvPr/>
        </p:nvSpPr>
        <p:spPr>
          <a:xfrm>
            <a:off x="157475" y="666298"/>
            <a:ext cx="7979258" cy="442050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EEC6D99-20D2-4870-85D7-147203CAB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nline image">
            <a:extLst>
              <a:ext uri="{FF2B5EF4-FFF2-40B4-BE49-F238E27FC236}">
                <a16:creationId xmlns:a16="http://schemas.microsoft.com/office/drawing/2014/main" id="{EADD89FD-6210-45CD-AA5F-D9C77C4223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FC38C-D047-4831-8AAA-AE613BDA1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190" y="464344"/>
            <a:ext cx="6421619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6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312738" y="64293"/>
            <a:ext cx="9118599" cy="52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Business Sales-with Lag/CCF   </a:t>
            </a:r>
            <a:endParaRPr sz="2800" dirty="0"/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0" y="3947710"/>
            <a:ext cx="2491126" cy="6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0A8978-E197-4BC0-A68B-5D2298CDF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453629"/>
            <a:ext cx="3738563" cy="133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B47127-BA96-4DEC-83C2-13737167F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911" y="1964078"/>
            <a:ext cx="4321968" cy="2750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CBAD12-F708-48C3-B29B-2BDD119AC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759" y="1964077"/>
            <a:ext cx="4038393" cy="320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9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--SMU-07.18.18--">
  <a:themeElements>
    <a:clrScheme name="SMU May 2018">
      <a:dk1>
        <a:srgbClr val="000000"/>
      </a:dk1>
      <a:lt1>
        <a:srgbClr val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MU May 2018">
      <a:dk1>
        <a:srgbClr val="000000"/>
      </a:dk1>
      <a:lt1>
        <a:srgbClr val="FFFFFF"/>
      </a:lt1>
      <a:dk2>
        <a:srgbClr val="0076D8"/>
      </a:dk2>
      <a:lt2>
        <a:srgbClr val="CDCFCE"/>
      </a:lt2>
      <a:accent1>
        <a:srgbClr val="354C97"/>
      </a:accent1>
      <a:accent2>
        <a:srgbClr val="860000"/>
      </a:accent2>
      <a:accent3>
        <a:srgbClr val="E2D8B9"/>
      </a:accent3>
      <a:accent4>
        <a:srgbClr val="EFB615"/>
      </a:accent4>
      <a:accent5>
        <a:srgbClr val="457E28"/>
      </a:accent5>
      <a:accent6>
        <a:srgbClr val="66695B"/>
      </a:accent6>
      <a:hlink>
        <a:srgbClr val="219BFF"/>
      </a:hlink>
      <a:folHlink>
        <a:srgbClr val="CC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16633</TotalTime>
  <Words>306</Words>
  <Application>Microsoft Office PowerPoint</Application>
  <PresentationFormat>On-screen Show (16:9)</PresentationFormat>
  <Paragraphs>56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Palatino Linotype</vt:lpstr>
      <vt:lpstr>--SMU-07.18.18--</vt:lpstr>
      <vt:lpstr>DS 6373 -Time Series</vt:lpstr>
      <vt:lpstr>Business Sales-Model--Statistical Significance-Initial-p&lt;0.05   </vt:lpstr>
      <vt:lpstr>Business Sales-Model-1-ARIMA is p=7,q=0</vt:lpstr>
      <vt:lpstr>Business Sales –Model 1 AIC-441/ASE-57.10</vt:lpstr>
      <vt:lpstr>Business Sales-Model 1-5 weeks Forecast</vt:lpstr>
      <vt:lpstr>Business Sales-Mode2-1-ARIMA is p=6,q=0</vt:lpstr>
      <vt:lpstr>Business Sales –Mode2 -Trend AIC-323/ASE-70.4</vt:lpstr>
      <vt:lpstr>Business Sales-Model-2- 1-5 weeks Forecast</vt:lpstr>
      <vt:lpstr>Business Sales-with Lag/CCF   </vt:lpstr>
      <vt:lpstr>Business Sales-with Lag/CCF   </vt:lpstr>
      <vt:lpstr>Business Sales-Mode3-1-ARIMA is p=7,q=0</vt:lpstr>
      <vt:lpstr>Business Sales –Mode3 –Lag/Trend AIC-332/ASE-4.94</vt:lpstr>
      <vt:lpstr>Business Sales-Model-3-Lag/Trend-TV-Ad  1-5 weeks Forecast</vt:lpstr>
      <vt:lpstr>Business Sales-TVAd Forecast-5 weeks Forecast</vt:lpstr>
      <vt:lpstr>Business Sales-TVAd Forecast-5 weeks Forecast</vt:lpstr>
      <vt:lpstr>Business Sales-TVAd-Features</vt:lpstr>
      <vt:lpstr>Business Sales-Online Forecast-5 weeks Forecast</vt:lpstr>
      <vt:lpstr>Business Sales-Online-Features</vt:lpstr>
      <vt:lpstr>Business Sales –Mode3 –no Lag/Trend AIC-332/ASE-25 p=7,q=0</vt:lpstr>
      <vt:lpstr>Business Sales-no lag/trend Forecast-5 weeks Forecast</vt:lpstr>
      <vt:lpstr>Var Model-4</vt:lpstr>
      <vt:lpstr>Var Model-4</vt:lpstr>
      <vt:lpstr>Var Model-5-no trend</vt:lpstr>
      <vt:lpstr>Var Model-5-no trend</vt:lpstr>
      <vt:lpstr>Var Model-6-trend</vt:lpstr>
      <vt:lpstr>Var Model-6-trend</vt:lpstr>
      <vt:lpstr>Business Sales-VAR Models Comparison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7331 –  Machine Learning I</dc:title>
  <dc:creator>O'Berg, Gary</dc:creator>
  <cp:lastModifiedBy>Daks, Balasubramaniam</cp:lastModifiedBy>
  <cp:revision>470</cp:revision>
  <dcterms:created xsi:type="dcterms:W3CDTF">2016-06-08T17:45:18Z</dcterms:created>
  <dcterms:modified xsi:type="dcterms:W3CDTF">2021-03-25T11:42:38Z</dcterms:modified>
</cp:coreProperties>
</file>