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2" r:id="rId7"/>
    <p:sldId id="30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10/5/2022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10/5/2022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10/5/2022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10/5/2022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10/5/2022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10/5/2022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10/5/2022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10/5/2022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10/5/2022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10/5/2022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fontScale="90000"/>
          </a:bodyPr>
          <a:lstStyle/>
          <a:p>
            <a:r>
              <a:rPr lang="en-US" sz="4400" dirty="0" err="1">
                <a:solidFill>
                  <a:schemeClr val="tx1"/>
                </a:solidFill>
              </a:rPr>
              <a:t>Javascript</a:t>
            </a:r>
            <a:r>
              <a:rPr lang="en-US" sz="4400" dirty="0">
                <a:solidFill>
                  <a:schemeClr val="tx1"/>
                </a:solidFill>
              </a:rPr>
              <a:t> </a:t>
            </a:r>
            <a:r>
              <a:rPr lang="en-US" sz="4400" dirty="0" err="1">
                <a:solidFill>
                  <a:schemeClr val="tx1"/>
                </a:solidFill>
              </a:rPr>
              <a:t>Documentand</a:t>
            </a:r>
            <a:r>
              <a:rPr lang="en-US" sz="4400" dirty="0">
                <a:solidFill>
                  <a:schemeClr val="tx1"/>
                </a:solidFill>
              </a:rPr>
              <a:t> Window Objects- Day02</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49" y="4608580"/>
            <a:ext cx="3205640" cy="774186"/>
          </a:xfrm>
        </p:spPr>
        <p:txBody>
          <a:bodyPr anchor="t">
            <a:normAutofit/>
          </a:bodyPr>
          <a:lstStyle/>
          <a:p>
            <a:pPr>
              <a:lnSpc>
                <a:spcPct val="100000"/>
              </a:lnSpc>
            </a:pPr>
            <a:r>
              <a:rPr lang="en-IN" sz="2000" dirty="0">
                <a:latin typeface="DM Sans" panose="020B0604020202020204" pitchFamily="2" charset="0"/>
              </a:rPr>
              <a:t>17</a:t>
            </a:r>
            <a:r>
              <a:rPr lang="en-IN" sz="2000" b="0" i="0" dirty="0">
                <a:effectLst/>
                <a:latin typeface="DM Sans" panose="020B0604020202020204" pitchFamily="2" charset="0"/>
              </a:rPr>
              <a:t>/09/2022</a:t>
            </a:r>
            <a:endParaRPr lang="en-US" sz="20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000" dirty="0"/>
              <a:t>Difference between document and window objects</a:t>
            </a:r>
          </a:p>
        </p:txBody>
      </p:sp>
      <p:sp>
        <p:nvSpPr>
          <p:cNvPr id="5" name="Content Placeholder 4">
            <a:extLst>
              <a:ext uri="{FF2B5EF4-FFF2-40B4-BE49-F238E27FC236}">
                <a16:creationId xmlns:a16="http://schemas.microsoft.com/office/drawing/2014/main" id="{6C2B7DC0-AD30-9631-6E52-F31A7B732E71}"/>
              </a:ext>
            </a:extLst>
          </p:cNvPr>
          <p:cNvSpPr>
            <a:spLocks noGrp="1"/>
          </p:cNvSpPr>
          <p:nvPr>
            <p:ph idx="1"/>
          </p:nvPr>
        </p:nvSpPr>
        <p:spPr/>
        <p:txBody>
          <a:bodyPr>
            <a:normAutofit lnSpcReduction="10000"/>
          </a:bodyPr>
          <a:lstStyle/>
          <a:p>
            <a:pPr marL="0" indent="0">
              <a:buNone/>
            </a:pPr>
            <a:r>
              <a:rPr lang="en-US" b="1" dirty="0"/>
              <a:t>Document Object</a:t>
            </a:r>
            <a:r>
              <a:rPr lang="en-US" dirty="0"/>
              <a:t>: The document object represent a web page that is loaded in the browser. By accessing the document object, we can access the element in the HTML page. With the help of document objects, we can add dynamic content to our web page. The document object can be accessed with a </a:t>
            </a:r>
            <a:r>
              <a:rPr lang="en-US" dirty="0" err="1"/>
              <a:t>window.document</a:t>
            </a:r>
            <a:r>
              <a:rPr lang="en-US" dirty="0"/>
              <a:t> or just document.</a:t>
            </a:r>
          </a:p>
          <a:p>
            <a:pPr marL="0" indent="0">
              <a:buNone/>
            </a:pPr>
            <a:r>
              <a:rPr lang="en-US" dirty="0"/>
              <a:t>Syntax:</a:t>
            </a:r>
          </a:p>
          <a:p>
            <a:pPr marL="0" indent="0">
              <a:buNone/>
            </a:pPr>
            <a:r>
              <a:rPr lang="en-US" dirty="0" err="1"/>
              <a:t>document.property_name</a:t>
            </a:r>
            <a:r>
              <a:rPr lang="en-US" dirty="0"/>
              <a:t>;</a:t>
            </a:r>
          </a:p>
          <a:p>
            <a:pPr marL="0" indent="0">
              <a:buNone/>
            </a:pPr>
            <a:r>
              <a:rPr lang="nl-NL" dirty="0"/>
              <a:t>Methods of Document:</a:t>
            </a:r>
          </a:p>
          <a:p>
            <a:pPr marL="0" indent="0">
              <a:buNone/>
            </a:pPr>
            <a:r>
              <a:rPr lang="nl-NL" dirty="0"/>
              <a:t>Syntax:</a:t>
            </a:r>
          </a:p>
          <a:p>
            <a:pPr marL="0" indent="0">
              <a:buNone/>
            </a:pPr>
            <a:r>
              <a:rPr lang="nl-NL" dirty="0"/>
              <a:t>document.method_name;</a:t>
            </a:r>
            <a:endParaRPr lang="en-IN"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000" dirty="0"/>
              <a:t>Difference between document and window objects</a:t>
            </a:r>
            <a:endParaRPr lang="en-US" sz="4000" dirty="0">
              <a:latin typeface="Bookman Old Style (Headings)"/>
            </a:endParaRPr>
          </a:p>
        </p:txBody>
      </p:sp>
      <p:sp>
        <p:nvSpPr>
          <p:cNvPr id="5" name="Content Placeholder 4">
            <a:extLst>
              <a:ext uri="{FF2B5EF4-FFF2-40B4-BE49-F238E27FC236}">
                <a16:creationId xmlns:a16="http://schemas.microsoft.com/office/drawing/2014/main" id="{ADE197B4-9AD5-39E2-0CBC-FAF781E4672E}"/>
              </a:ext>
            </a:extLst>
          </p:cNvPr>
          <p:cNvSpPr>
            <a:spLocks noGrp="1"/>
          </p:cNvSpPr>
          <p:nvPr>
            <p:ph idx="1"/>
          </p:nvPr>
        </p:nvSpPr>
        <p:spPr/>
        <p:txBody>
          <a:bodyPr>
            <a:normAutofit/>
          </a:bodyPr>
          <a:lstStyle/>
          <a:p>
            <a:pPr algn="l" rtl="0"/>
            <a:r>
              <a:rPr lang="en-US" b="1" dirty="0"/>
              <a:t>Window Object: </a:t>
            </a:r>
            <a:r>
              <a:rPr lang="en-US" dirty="0"/>
              <a:t>The window object is the topmost object of the DOM hierarchy. It represents a browser window or frame that displays the contents of the webpage. Whenever a window appears on the screen to display the contents of the document, the window object is created.  </a:t>
            </a:r>
          </a:p>
          <a:p>
            <a:pPr marL="0" indent="0" algn="l" rtl="0">
              <a:buNone/>
            </a:pPr>
            <a:r>
              <a:rPr lang="en-US" dirty="0"/>
              <a:t>Syntax:</a:t>
            </a:r>
          </a:p>
          <a:p>
            <a:pPr marL="0" indent="0" algn="l" rtl="0">
              <a:buNone/>
            </a:pPr>
            <a:r>
              <a:rPr lang="en-US" dirty="0" err="1"/>
              <a:t>window.property_name</a:t>
            </a:r>
            <a:r>
              <a:rPr lang="en-US" dirty="0"/>
              <a:t>;</a:t>
            </a:r>
          </a:p>
          <a:p>
            <a:pPr marL="0" indent="0" algn="l" rtl="0">
              <a:buNone/>
            </a:pPr>
            <a:r>
              <a:rPr lang="en-US" dirty="0"/>
              <a:t>Methods of Window:</a:t>
            </a:r>
          </a:p>
          <a:p>
            <a:pPr marL="0" indent="0" algn="l" rtl="0">
              <a:buNone/>
            </a:pPr>
            <a:r>
              <a:rPr lang="en-US" dirty="0"/>
              <a:t>Syntax:</a:t>
            </a:r>
          </a:p>
          <a:p>
            <a:pPr marL="0" indent="0" algn="l" rtl="0">
              <a:buNone/>
            </a:pPr>
            <a:r>
              <a:rPr lang="en-US" dirty="0" err="1"/>
              <a:t>window.method_name</a:t>
            </a:r>
            <a:r>
              <a:rPr lang="en-US" dirty="0"/>
              <a:t>;</a:t>
            </a:r>
          </a:p>
          <a:p>
            <a:pPr marL="0" indent="0" algn="l" rtl="0">
              <a:buNone/>
            </a:pPr>
            <a:endParaRPr lang="en-IN" dirty="0"/>
          </a:p>
        </p:txBody>
      </p:sp>
    </p:spTree>
    <p:extLst>
      <p:ext uri="{BB962C8B-B14F-4D97-AF65-F5344CB8AC3E}">
        <p14:creationId xmlns:p14="http://schemas.microsoft.com/office/powerpoint/2010/main" val="22677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sz="4000" dirty="0"/>
              <a:t>Difference between document and window objects</a:t>
            </a:r>
          </a:p>
        </p:txBody>
      </p:sp>
      <p:pic>
        <p:nvPicPr>
          <p:cNvPr id="2052" name="Picture 4">
            <a:extLst>
              <a:ext uri="{FF2B5EF4-FFF2-40B4-BE49-F238E27FC236}">
                <a16:creationId xmlns:a16="http://schemas.microsoft.com/office/drawing/2014/main" id="{1B1E278A-EB16-060B-D175-16F4B3EF8E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43705" y="2346941"/>
            <a:ext cx="7430609" cy="3225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36236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{2A0EA7E9-E1DF-4E4A-8575-E356B33E6639}tf22712842_win32</Template>
  <TotalTime>60</TotalTime>
  <Words>180</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Bookman Old Style</vt:lpstr>
      <vt:lpstr>Bookman Old Style (Headings)</vt:lpstr>
      <vt:lpstr>Calibri</vt:lpstr>
      <vt:lpstr>DM Sans</vt:lpstr>
      <vt:lpstr>Franklin Gothic Book</vt:lpstr>
      <vt:lpstr>1_RetrospectVTI</vt:lpstr>
      <vt:lpstr>Javascript Documentand Window Objects- Day02</vt:lpstr>
      <vt:lpstr>Difference between document and window objects</vt:lpstr>
      <vt:lpstr>Difference between document and window objects</vt:lpstr>
      <vt:lpstr>Difference between document and window objects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Task Day 01</dc:title>
  <dc:creator>Balasubramanian Sundararajan</dc:creator>
  <cp:lastModifiedBy>Balasubramanian Sundararajan</cp:lastModifiedBy>
  <cp:revision>4</cp:revision>
  <dcterms:created xsi:type="dcterms:W3CDTF">2022-09-17T15:52:42Z</dcterms:created>
  <dcterms:modified xsi:type="dcterms:W3CDTF">2022-10-05T13:46:31Z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