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Javascript</a:t>
            </a:r>
            <a:r>
              <a:rPr lang="en-US" sz="4400" dirty="0">
                <a:solidFill>
                  <a:schemeClr val="tx1"/>
                </a:solidFill>
              </a:rPr>
              <a:t> Task Day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608580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effectLst/>
                <a:latin typeface="DM Sans" panose="020B0604020202020204" pitchFamily="2" charset="0"/>
              </a:rPr>
              <a:t>04/09/2022</a:t>
            </a:r>
            <a:endParaRPr 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Difference between HTTP 1.1 vs HTTP2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B7DC0-AD30-9631-6E52-F31A7B73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HTTP stands for hypertext transfer protocol &amp; it is used in client-server communication. By using HTTP user sends the request to the server &amp; the server sends the response to the user. There are several stages of development of HTTP but we will focus mainly on HTTP/1.1 which was created in 1997 &amp; the new one is HTTP/2 which was created in 2015.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HTTP2 is much faster and more reliable than HTTP1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HTTP1 loads a single request for  every TCP connection, while HTTP2 avoids network delay by using multiplexing. HTTP is a  network delay sensitive protocol in the sense that if there is less network delay, then the page loads faster.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Difference between HTTP 1.1 vs HTTP2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254AC52-7D94-AC8C-D0B1-F62A89261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3631" y="2108200"/>
            <a:ext cx="748506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6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i="0" dirty="0">
                <a:solidFill>
                  <a:srgbClr val="282829"/>
                </a:solidFill>
                <a:effectLst/>
                <a:latin typeface="Bookman Old Style (Headings)"/>
              </a:rPr>
              <a:t>What are objects and its internal representation in JavaScript?</a:t>
            </a:r>
            <a:endParaRPr lang="en-US" sz="4000" dirty="0">
              <a:latin typeface="Bookman Old Style (Headings)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197B4-9AD5-39E2-0CBC-FAF781E4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Objects are important data types in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javascript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. Objects are different than primitive datatypes (i.e. number, string,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boolean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, etc.). Primitive data types contain one value but Objects can hold many values in form of Key: value pair. These keys can be variables or functions and are called properties and methods, respectively, in the context of an object.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Every object has some property associated with some value. These values can be accessed using these properties associated with them.</a:t>
            </a:r>
          </a:p>
          <a:p>
            <a:r>
              <a:rPr lang="en-US" dirty="0"/>
              <a:t>var car = {        // car is an Object </a:t>
            </a:r>
          </a:p>
          <a:p>
            <a:r>
              <a:rPr lang="en-US" dirty="0"/>
              <a:t>    make: “Toyota",  // with two key-value pairs </a:t>
            </a:r>
          </a:p>
          <a:p>
            <a:r>
              <a:rPr lang="en-US" dirty="0"/>
              <a:t>    model: “Innova", </a:t>
            </a:r>
          </a:p>
          <a:p>
            <a:r>
              <a:rPr lang="en-US" dirty="0"/>
              <a:t>};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786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{2A0EA7E9-E1DF-4E4A-8575-E356B33E6639}tf22712842_win32</Template>
  <TotalTime>26</TotalTime>
  <Words>269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-apple-system</vt:lpstr>
      <vt:lpstr>Arial</vt:lpstr>
      <vt:lpstr>Bookman Old Style</vt:lpstr>
      <vt:lpstr>Bookman Old Style (Headings)</vt:lpstr>
      <vt:lpstr>Calibri</vt:lpstr>
      <vt:lpstr>DM Sans</vt:lpstr>
      <vt:lpstr>Franklin Gothic Book</vt:lpstr>
      <vt:lpstr>urw-din</vt:lpstr>
      <vt:lpstr>1_RetrospectVTI</vt:lpstr>
      <vt:lpstr>Javascript Task Day 01</vt:lpstr>
      <vt:lpstr>Difference between HTTP 1.1 vs HTTP2</vt:lpstr>
      <vt:lpstr>Difference between HTTP 1.1 vs HTTP2</vt:lpstr>
      <vt:lpstr>What are objects and its internal representation in JavaScript?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Task Day 01</dc:title>
  <dc:creator>Balasubramanian Sundararajan</dc:creator>
  <cp:lastModifiedBy>Balasubramanian Sundararajan</cp:lastModifiedBy>
  <cp:revision>1</cp:revision>
  <dcterms:created xsi:type="dcterms:W3CDTF">2022-09-17T15:52:42Z</dcterms:created>
  <dcterms:modified xsi:type="dcterms:W3CDTF">2022-09-17T16:19:07Z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