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78" r:id="rId6"/>
    <p:sldId id="261" r:id="rId7"/>
    <p:sldId id="262" r:id="rId8"/>
    <p:sldId id="263" r:id="rId9"/>
    <p:sldId id="268" r:id="rId10"/>
    <p:sldId id="266" r:id="rId11"/>
    <p:sldId id="267" r:id="rId12"/>
    <p:sldId id="265" r:id="rId13"/>
    <p:sldId id="272" r:id="rId14"/>
    <p:sldId id="269" r:id="rId15"/>
    <p:sldId id="277" r:id="rId16"/>
  </p:sldIdLst>
  <p:sldSz cx="18288000" cy="10287000"/>
  <p:notesSz cx="6858000" cy="9144000"/>
  <p:embeddedFontLst>
    <p:embeddedFont>
      <p:font typeface="Outfit" pitchFamily="2" charset="0"/>
      <p:regular r:id="rId17"/>
      <p:bold r:id="rId18"/>
    </p:embeddedFont>
    <p:embeddedFont>
      <p:font typeface="Outfit SemiBold" pitchFamily="2" charset="0"/>
      <p:bold r:id="rId19"/>
    </p:embeddedFont>
    <p:embeddedFont>
      <p:font typeface="Public Sans Thin" panose="020B0604020202020204" charset="0"/>
      <p:regular r:id="rId20"/>
    </p:embeddedFont>
    <p:embeddedFont>
      <p:font typeface="Tenorite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  <a:srgbClr val="29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ana Nizam" userId="85cbe9f953376c93" providerId="LiveId" clId="{E4FAB272-15A2-4ADB-94B2-239FF0C331CD}"/>
    <pc:docChg chg="undo custSel addSld delSld modSld sldOrd modMainMaster">
      <pc:chgData name="Farzana Nizam" userId="85cbe9f953376c93" providerId="LiveId" clId="{E4FAB272-15A2-4ADB-94B2-239FF0C331CD}" dt="2024-04-04T10:03:21.536" v="1979" actId="255"/>
      <pc:docMkLst>
        <pc:docMk/>
      </pc:docMkLst>
      <pc:sldChg chg="modSp mod setBg">
        <pc:chgData name="Farzana Nizam" userId="85cbe9f953376c93" providerId="LiveId" clId="{E4FAB272-15A2-4ADB-94B2-239FF0C331CD}" dt="2024-04-03T07:52:09.994" v="1743" actId="1035"/>
        <pc:sldMkLst>
          <pc:docMk/>
          <pc:sldMk cId="0" sldId="256"/>
        </pc:sldMkLst>
        <pc:spChg chg="mod">
          <ac:chgData name="Farzana Nizam" userId="85cbe9f953376c93" providerId="LiveId" clId="{E4FAB272-15A2-4ADB-94B2-239FF0C331CD}" dt="2024-04-02T08:25:24.511" v="15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rzana Nizam" userId="85cbe9f953376c93" providerId="LiveId" clId="{E4FAB272-15A2-4ADB-94B2-239FF0C331CD}" dt="2024-04-03T07:52:09.994" v="1743" actId="1035"/>
          <ac:spMkLst>
            <pc:docMk/>
            <pc:sldMk cId="0" sldId="256"/>
            <ac:spMk id="5" creationId="{00000000-0000-0000-0000-000000000000}"/>
          </ac:spMkLst>
        </pc:spChg>
        <pc:spChg chg="mod">
          <ac:chgData name="Farzana Nizam" userId="85cbe9f953376c93" providerId="LiveId" clId="{E4FAB272-15A2-4ADB-94B2-239FF0C331CD}" dt="2024-04-02T10:29:40.984" v="1194" actId="14100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 setBg">
        <pc:chgData name="Farzana Nizam" userId="85cbe9f953376c93" providerId="LiveId" clId="{E4FAB272-15A2-4ADB-94B2-239FF0C331CD}" dt="2024-04-03T09:50:18.997" v="1772" actId="1036"/>
        <pc:sldMkLst>
          <pc:docMk/>
          <pc:sldMk cId="0" sldId="257"/>
        </pc:sldMkLst>
        <pc:spChg chg="add mod">
          <ac:chgData name="Farzana Nizam" userId="85cbe9f953376c93" providerId="LiveId" clId="{E4FAB272-15A2-4ADB-94B2-239FF0C331CD}" dt="2024-04-03T09:49:35.160" v="1771" actId="255"/>
          <ac:spMkLst>
            <pc:docMk/>
            <pc:sldMk cId="0" sldId="257"/>
            <ac:spMk id="2" creationId="{37F1A08D-A410-2922-388D-F42A54684EB8}"/>
          </ac:spMkLst>
        </pc:spChg>
        <pc:spChg chg="add mod">
          <ac:chgData name="Farzana Nizam" userId="85cbe9f953376c93" providerId="LiveId" clId="{E4FAB272-15A2-4ADB-94B2-239FF0C331CD}" dt="2024-04-02T11:28:29.995" v="1228" actId="1076"/>
          <ac:spMkLst>
            <pc:docMk/>
            <pc:sldMk cId="0" sldId="257"/>
            <ac:spMk id="4" creationId="{0FB7770D-6CE8-37BE-3FD5-56AD982D8796}"/>
          </ac:spMkLst>
        </pc:spChg>
        <pc:spChg chg="mod">
          <ac:chgData name="Farzana Nizam" userId="85cbe9f953376c93" providerId="LiveId" clId="{E4FAB272-15A2-4ADB-94B2-239FF0C331CD}" dt="2024-04-03T09:49:30.312" v="1770" actId="255"/>
          <ac:spMkLst>
            <pc:docMk/>
            <pc:sldMk cId="0" sldId="257"/>
            <ac:spMk id="5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32:27.188" v="1531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Farzana Nizam" userId="85cbe9f953376c93" providerId="LiveId" clId="{E4FAB272-15A2-4ADB-94B2-239FF0C331CD}" dt="2024-04-03T09:50:18.997" v="1772" actId="1036"/>
          <ac:spMkLst>
            <pc:docMk/>
            <pc:sldMk cId="0" sldId="257"/>
            <ac:spMk id="10" creationId="{98397D76-51A3-8095-D3E0-232BB5B9CEB2}"/>
          </ac:spMkLst>
        </pc:spChg>
        <pc:picChg chg="del mod">
          <ac:chgData name="Farzana Nizam" userId="85cbe9f953376c93" providerId="LiveId" clId="{E4FAB272-15A2-4ADB-94B2-239FF0C331CD}" dt="2024-04-02T11:27:06.832" v="1217" actId="478"/>
          <ac:picMkLst>
            <pc:docMk/>
            <pc:sldMk cId="0" sldId="257"/>
            <ac:picMk id="11" creationId="{80087CB0-CE9F-D5DB-87E5-0E07053247C6}"/>
          </ac:picMkLst>
        </pc:picChg>
      </pc:sldChg>
      <pc:sldChg chg="modSp del mod setBg">
        <pc:chgData name="Farzana Nizam" userId="85cbe9f953376c93" providerId="LiveId" clId="{E4FAB272-15A2-4ADB-94B2-239FF0C331CD}" dt="2024-04-02T11:28:39.411" v="1230" actId="47"/>
        <pc:sldMkLst>
          <pc:docMk/>
          <pc:sldMk cId="0" sldId="258"/>
        </pc:sldMkLst>
        <pc:picChg chg="mod">
          <ac:chgData name="Farzana Nizam" userId="85cbe9f953376c93" providerId="LiveId" clId="{E4FAB272-15A2-4ADB-94B2-239FF0C331CD}" dt="2024-04-02T09:22:34.773" v="176" actId="14100"/>
          <ac:picMkLst>
            <pc:docMk/>
            <pc:sldMk cId="0" sldId="258"/>
            <ac:picMk id="14" creationId="{8A3EF71C-72D3-65A6-F8B2-272FEAE2C87E}"/>
          </ac:picMkLst>
        </pc:picChg>
      </pc:sldChg>
      <pc:sldChg chg="modSp del mod setBg">
        <pc:chgData name="Farzana Nizam" userId="85cbe9f953376c93" providerId="LiveId" clId="{E4FAB272-15A2-4ADB-94B2-239FF0C331CD}" dt="2024-04-02T16:07:25.121" v="1525" actId="47"/>
        <pc:sldMkLst>
          <pc:docMk/>
          <pc:sldMk cId="0" sldId="259"/>
        </pc:sldMkLst>
        <pc:spChg chg="mod">
          <ac:chgData name="Farzana Nizam" userId="85cbe9f953376c93" providerId="LiveId" clId="{E4FAB272-15A2-4ADB-94B2-239FF0C331CD}" dt="2024-04-02T09:21:29.454" v="169" actId="17032"/>
          <ac:spMkLst>
            <pc:docMk/>
            <pc:sldMk cId="0" sldId="259"/>
            <ac:spMk id="14" creationId="{24BC4A52-86BF-F05C-6C08-CBD7D3AC1CF3}"/>
          </ac:spMkLst>
        </pc:spChg>
        <pc:spChg chg="mod">
          <ac:chgData name="Farzana Nizam" userId="85cbe9f953376c93" providerId="LiveId" clId="{E4FAB272-15A2-4ADB-94B2-239FF0C331CD}" dt="2024-04-02T12:11:51.793" v="1453" actId="20577"/>
          <ac:spMkLst>
            <pc:docMk/>
            <pc:sldMk cId="0" sldId="259"/>
            <ac:spMk id="15" creationId="{FD346FF2-8641-45C5-594C-E0B207C1F090}"/>
          </ac:spMkLst>
        </pc:spChg>
        <pc:spChg chg="mod">
          <ac:chgData name="Farzana Nizam" userId="85cbe9f953376c93" providerId="LiveId" clId="{E4FAB272-15A2-4ADB-94B2-239FF0C331CD}" dt="2024-04-02T09:21:49.882" v="172" actId="17032"/>
          <ac:spMkLst>
            <pc:docMk/>
            <pc:sldMk cId="0" sldId="259"/>
            <ac:spMk id="16" creationId="{281EECEF-E7F8-52BA-F63F-A53B8878165D}"/>
          </ac:spMkLst>
        </pc:spChg>
        <pc:spChg chg="mod">
          <ac:chgData name="Farzana Nizam" userId="85cbe9f953376c93" providerId="LiveId" clId="{E4FAB272-15A2-4ADB-94B2-239FF0C331CD}" dt="2024-04-02T09:21:42.974" v="171" actId="17032"/>
          <ac:spMkLst>
            <pc:docMk/>
            <pc:sldMk cId="0" sldId="259"/>
            <ac:spMk id="17" creationId="{7F7710DD-760A-6DD9-0860-3B53A90DAEBB}"/>
          </ac:spMkLst>
        </pc:spChg>
        <pc:spChg chg="mod">
          <ac:chgData name="Farzana Nizam" userId="85cbe9f953376c93" providerId="LiveId" clId="{E4FAB272-15A2-4ADB-94B2-239FF0C331CD}" dt="2024-04-02T09:13:51.037" v="161" actId="14861"/>
          <ac:spMkLst>
            <pc:docMk/>
            <pc:sldMk cId="0" sldId="259"/>
            <ac:spMk id="22" creationId="{3EE606FA-5808-E8B6-400D-B726C3674CE9}"/>
          </ac:spMkLst>
        </pc:spChg>
        <pc:spChg chg="mod">
          <ac:chgData name="Farzana Nizam" userId="85cbe9f953376c93" providerId="LiveId" clId="{E4FAB272-15A2-4ADB-94B2-239FF0C331CD}" dt="2024-04-02T09:21:24.205" v="168" actId="2085"/>
          <ac:spMkLst>
            <pc:docMk/>
            <pc:sldMk cId="0" sldId="259"/>
            <ac:spMk id="23" creationId="{1F4B6D5E-D6AE-48AD-CADB-FA7C46D36839}"/>
          </ac:spMkLst>
        </pc:spChg>
        <pc:spChg chg="mod">
          <ac:chgData name="Farzana Nizam" userId="85cbe9f953376c93" providerId="LiveId" clId="{E4FAB272-15A2-4ADB-94B2-239FF0C331CD}" dt="2024-04-02T09:21:19.095" v="167" actId="2085"/>
          <ac:spMkLst>
            <pc:docMk/>
            <pc:sldMk cId="0" sldId="259"/>
            <ac:spMk id="24" creationId="{2EDE4238-C112-8CCE-BB90-F8ED2E143DDE}"/>
          </ac:spMkLst>
        </pc:spChg>
        <pc:spChg chg="mod">
          <ac:chgData name="Farzana Nizam" userId="85cbe9f953376c93" providerId="LiveId" clId="{E4FAB272-15A2-4ADB-94B2-239FF0C331CD}" dt="2024-04-02T09:21:10.852" v="166" actId="2085"/>
          <ac:spMkLst>
            <pc:docMk/>
            <pc:sldMk cId="0" sldId="259"/>
            <ac:spMk id="25" creationId="{E391F011-762F-0AD8-6211-D9B48D0D4003}"/>
          </ac:spMkLst>
        </pc:spChg>
      </pc:sldChg>
      <pc:sldChg chg="addSp delSp modSp mod ord setBg">
        <pc:chgData name="Farzana Nizam" userId="85cbe9f953376c93" providerId="LiveId" clId="{E4FAB272-15A2-4ADB-94B2-239FF0C331CD}" dt="2024-04-03T07:40:51.408" v="1611"/>
        <pc:sldMkLst>
          <pc:docMk/>
          <pc:sldMk cId="0" sldId="260"/>
        </pc:sldMkLst>
        <pc:spChg chg="add mod">
          <ac:chgData name="Farzana Nizam" userId="85cbe9f953376c93" providerId="LiveId" clId="{E4FAB272-15A2-4ADB-94B2-239FF0C331CD}" dt="2024-04-03T07:38:34.821" v="1601" actId="1076"/>
          <ac:spMkLst>
            <pc:docMk/>
            <pc:sldMk cId="0" sldId="260"/>
            <ac:spMk id="4" creationId="{4A32F906-E347-DCCA-DABE-727D8B294613}"/>
          </ac:spMkLst>
        </pc:spChg>
        <pc:spChg chg="add mod">
          <ac:chgData name="Farzana Nizam" userId="85cbe9f953376c93" providerId="LiveId" clId="{E4FAB272-15A2-4ADB-94B2-239FF0C331CD}" dt="2024-04-03T07:39:12.090" v="1605" actId="1076"/>
          <ac:spMkLst>
            <pc:docMk/>
            <pc:sldMk cId="0" sldId="260"/>
            <ac:spMk id="6" creationId="{C4675C79-E1A3-C61B-979A-3B7ADE1CB275}"/>
          </ac:spMkLst>
        </pc:spChg>
        <pc:spChg chg="add mod">
          <ac:chgData name="Farzana Nizam" userId="85cbe9f953376c93" providerId="LiveId" clId="{E4FAB272-15A2-4ADB-94B2-239FF0C331CD}" dt="2024-04-03T07:39:27.865" v="1608" actId="1076"/>
          <ac:spMkLst>
            <pc:docMk/>
            <pc:sldMk cId="0" sldId="260"/>
            <ac:spMk id="8" creationId="{72F7909C-6FC8-2F3D-A912-67D5549194C6}"/>
          </ac:spMkLst>
        </pc:spChg>
        <pc:spChg chg="del">
          <ac:chgData name="Farzana Nizam" userId="85cbe9f953376c93" providerId="LiveId" clId="{E4FAB272-15A2-4ADB-94B2-239FF0C331CD}" dt="2024-04-03T07:34:03.426" v="1546" actId="478"/>
          <ac:spMkLst>
            <pc:docMk/>
            <pc:sldMk cId="0" sldId="260"/>
            <ac:spMk id="9" creationId="{00000000-0000-0000-0000-000000000000}"/>
          </ac:spMkLst>
        </pc:spChg>
        <pc:spChg chg="mod">
          <ac:chgData name="Farzana Nizam" userId="85cbe9f953376c93" providerId="LiveId" clId="{E4FAB272-15A2-4ADB-94B2-239FF0C331CD}" dt="2024-04-03T07:37:06.224" v="1587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Farzana Nizam" userId="85cbe9f953376c93" providerId="LiveId" clId="{E4FAB272-15A2-4ADB-94B2-239FF0C331CD}" dt="2024-04-03T07:38:21.574" v="1599" actId="1076"/>
          <ac:spMkLst>
            <pc:docMk/>
            <pc:sldMk cId="0" sldId="260"/>
            <ac:spMk id="14" creationId="{48E364D3-5B06-D8B9-41F2-25064B8F6953}"/>
          </ac:spMkLst>
        </pc:spChg>
        <pc:picChg chg="add del mod">
          <ac:chgData name="Farzana Nizam" userId="85cbe9f953376c93" providerId="LiveId" clId="{E4FAB272-15A2-4ADB-94B2-239FF0C331CD}" dt="2024-04-03T07:35:26.885" v="1565" actId="478"/>
          <ac:picMkLst>
            <pc:docMk/>
            <pc:sldMk cId="0" sldId="260"/>
            <ac:picMk id="5" creationId="{B60E272D-66CB-EA8D-7FC5-5AC5A6A8232B}"/>
          </ac:picMkLst>
        </pc:picChg>
        <pc:picChg chg="add del mod">
          <ac:chgData name="Farzana Nizam" userId="85cbe9f953376c93" providerId="LiveId" clId="{E4FAB272-15A2-4ADB-94B2-239FF0C331CD}" dt="2024-04-03T07:35:26.885" v="1565" actId="478"/>
          <ac:picMkLst>
            <pc:docMk/>
            <pc:sldMk cId="0" sldId="260"/>
            <ac:picMk id="11" creationId="{CED3CAD9-F845-8226-ABAE-0A6BC8048E44}"/>
          </ac:picMkLst>
        </pc:picChg>
        <pc:picChg chg="add del mod">
          <ac:chgData name="Farzana Nizam" userId="85cbe9f953376c93" providerId="LiveId" clId="{E4FAB272-15A2-4ADB-94B2-239FF0C331CD}" dt="2024-04-03T07:35:26.885" v="1565" actId="478"/>
          <ac:picMkLst>
            <pc:docMk/>
            <pc:sldMk cId="0" sldId="260"/>
            <ac:picMk id="16" creationId="{538BA14B-7283-31E7-9F3A-6957A1C040D6}"/>
          </ac:picMkLst>
        </pc:picChg>
        <pc:picChg chg="del mod">
          <ac:chgData name="Farzana Nizam" userId="85cbe9f953376c93" providerId="LiveId" clId="{E4FAB272-15A2-4ADB-94B2-239FF0C331CD}" dt="2024-04-02T09:17:32.361" v="163" actId="478"/>
          <ac:picMkLst>
            <pc:docMk/>
            <pc:sldMk cId="0" sldId="260"/>
            <ac:picMk id="16" creationId="{E9ED3519-135F-826C-9BDC-D63DC489C29F}"/>
          </ac:picMkLst>
        </pc:picChg>
        <pc:picChg chg="add del mod">
          <ac:chgData name="Farzana Nizam" userId="85cbe9f953376c93" providerId="LiveId" clId="{E4FAB272-15A2-4ADB-94B2-239FF0C331CD}" dt="2024-04-03T07:34:48.163" v="1552" actId="478"/>
          <ac:picMkLst>
            <pc:docMk/>
            <pc:sldMk cId="0" sldId="260"/>
            <ac:picMk id="20" creationId="{F6A8CD02-921D-D19A-9B7D-31D0797CC232}"/>
          </ac:picMkLst>
        </pc:picChg>
        <pc:picChg chg="add del mod">
          <ac:chgData name="Farzana Nizam" userId="85cbe9f953376c93" providerId="LiveId" clId="{E4FAB272-15A2-4ADB-94B2-239FF0C331CD}" dt="2024-04-03T07:35:26.885" v="1565" actId="478"/>
          <ac:picMkLst>
            <pc:docMk/>
            <pc:sldMk cId="0" sldId="260"/>
            <ac:picMk id="21" creationId="{9CE14600-0065-E054-6263-A350B02F3560}"/>
          </ac:picMkLst>
        </pc:picChg>
        <pc:picChg chg="add del mod">
          <ac:chgData name="Farzana Nizam" userId="85cbe9f953376c93" providerId="LiveId" clId="{E4FAB272-15A2-4ADB-94B2-239FF0C331CD}" dt="2024-04-03T07:34:50.494" v="1553" actId="478"/>
          <ac:picMkLst>
            <pc:docMk/>
            <pc:sldMk cId="0" sldId="260"/>
            <ac:picMk id="22" creationId="{D3D73C74-4072-CF98-92A0-4929E68EE2CD}"/>
          </ac:picMkLst>
        </pc:picChg>
        <pc:picChg chg="add del mod">
          <ac:chgData name="Farzana Nizam" userId="85cbe9f953376c93" providerId="LiveId" clId="{E4FAB272-15A2-4ADB-94B2-239FF0C331CD}" dt="2024-04-03T07:34:52.271" v="1554" actId="478"/>
          <ac:picMkLst>
            <pc:docMk/>
            <pc:sldMk cId="0" sldId="260"/>
            <ac:picMk id="24" creationId="{97393146-4932-15AA-D86E-98A51FFCD1F9}"/>
          </ac:picMkLst>
        </pc:picChg>
        <pc:picChg chg="add mod">
          <ac:chgData name="Farzana Nizam" userId="85cbe9f953376c93" providerId="LiveId" clId="{E4FAB272-15A2-4ADB-94B2-239FF0C331CD}" dt="2024-04-03T07:38:41.200" v="1602" actId="1076"/>
          <ac:picMkLst>
            <pc:docMk/>
            <pc:sldMk cId="0" sldId="260"/>
            <ac:picMk id="25" creationId="{8D94694F-F42F-4A3C-F17D-5D40194CC811}"/>
          </ac:picMkLst>
        </pc:picChg>
        <pc:picChg chg="add del mod">
          <ac:chgData name="Farzana Nizam" userId="85cbe9f953376c93" providerId="LiveId" clId="{E4FAB272-15A2-4ADB-94B2-239FF0C331CD}" dt="2024-04-03T07:34:53.969" v="1555" actId="478"/>
          <ac:picMkLst>
            <pc:docMk/>
            <pc:sldMk cId="0" sldId="260"/>
            <ac:picMk id="26" creationId="{651E4FEF-01C4-89D6-B16A-0AAD756870A5}"/>
          </ac:picMkLst>
        </pc:picChg>
        <pc:picChg chg="add del mod">
          <ac:chgData name="Farzana Nizam" userId="85cbe9f953376c93" providerId="LiveId" clId="{E4FAB272-15A2-4ADB-94B2-239FF0C331CD}" dt="2024-04-02T11:57:12.128" v="1429" actId="478"/>
          <ac:picMkLst>
            <pc:docMk/>
            <pc:sldMk cId="0" sldId="260"/>
            <ac:picMk id="27" creationId="{2312EFD7-5053-FAC5-7CD5-2B94E101BF3E}"/>
          </ac:picMkLst>
        </pc:picChg>
        <pc:picChg chg="add mod">
          <ac:chgData name="Farzana Nizam" userId="85cbe9f953376c93" providerId="LiveId" clId="{E4FAB272-15A2-4ADB-94B2-239FF0C331CD}" dt="2024-04-03T07:38:15.859" v="1598" actId="1076"/>
          <ac:picMkLst>
            <pc:docMk/>
            <pc:sldMk cId="0" sldId="260"/>
            <ac:picMk id="28" creationId="{B6E1DDE1-C8F1-91BB-85C1-C65E80618CD6}"/>
          </ac:picMkLst>
        </pc:picChg>
        <pc:picChg chg="add mod">
          <ac:chgData name="Farzana Nizam" userId="85cbe9f953376c93" providerId="LiveId" clId="{E4FAB272-15A2-4ADB-94B2-239FF0C331CD}" dt="2024-04-03T07:39:04.348" v="1604" actId="1076"/>
          <ac:picMkLst>
            <pc:docMk/>
            <pc:sldMk cId="0" sldId="260"/>
            <ac:picMk id="30" creationId="{609BB2C7-315C-274C-BD3C-214B2A493AE8}"/>
          </ac:picMkLst>
        </pc:picChg>
        <pc:picChg chg="add mod">
          <ac:chgData name="Farzana Nizam" userId="85cbe9f953376c93" providerId="LiveId" clId="{E4FAB272-15A2-4ADB-94B2-239FF0C331CD}" dt="2024-04-03T07:39:23.201" v="1607" actId="1076"/>
          <ac:picMkLst>
            <pc:docMk/>
            <pc:sldMk cId="0" sldId="260"/>
            <ac:picMk id="32" creationId="{BC568FB7-3C16-A654-E00E-62F1D6DE3088}"/>
          </ac:picMkLst>
        </pc:picChg>
        <pc:cxnChg chg="add mod">
          <ac:chgData name="Farzana Nizam" userId="85cbe9f953376c93" providerId="LiveId" clId="{E4FAB272-15A2-4ADB-94B2-239FF0C331CD}" dt="2024-04-03T07:40:35.361" v="1609"/>
          <ac:cxnSpMkLst>
            <pc:docMk/>
            <pc:sldMk cId="0" sldId="260"/>
            <ac:cxnSpMk id="12" creationId="{5F335D29-FB95-E59D-B13C-EC91DA59EA11}"/>
          </ac:cxnSpMkLst>
        </pc:cxnChg>
        <pc:cxnChg chg="add del mod">
          <ac:chgData name="Farzana Nizam" userId="85cbe9f953376c93" providerId="LiveId" clId="{E4FAB272-15A2-4ADB-94B2-239FF0C331CD}" dt="2024-04-02T11:37:21.636" v="1286" actId="478"/>
          <ac:cxnSpMkLst>
            <pc:docMk/>
            <pc:sldMk cId="0" sldId="260"/>
            <ac:cxnSpMk id="15" creationId="{ADD43A36-9E46-8753-F281-7CCF44D276E7}"/>
          </ac:cxnSpMkLst>
        </pc:cxnChg>
        <pc:cxnChg chg="add mod">
          <ac:chgData name="Farzana Nizam" userId="85cbe9f953376c93" providerId="LiveId" clId="{E4FAB272-15A2-4ADB-94B2-239FF0C331CD}" dt="2024-04-03T07:40:51.408" v="1611"/>
          <ac:cxnSpMkLst>
            <pc:docMk/>
            <pc:sldMk cId="0" sldId="260"/>
            <ac:cxnSpMk id="17" creationId="{99F6BDE4-3C86-122E-744D-DEF805BE3727}"/>
          </ac:cxnSpMkLst>
        </pc:cxnChg>
        <pc:cxnChg chg="add mod">
          <ac:chgData name="Farzana Nizam" userId="85cbe9f953376c93" providerId="LiveId" clId="{E4FAB272-15A2-4ADB-94B2-239FF0C331CD}" dt="2024-04-03T07:40:43.425" v="1610"/>
          <ac:cxnSpMkLst>
            <pc:docMk/>
            <pc:sldMk cId="0" sldId="260"/>
            <ac:cxnSpMk id="18" creationId="{CCD6A922-F700-A2B3-581A-BDB5209BE608}"/>
          </ac:cxnSpMkLst>
        </pc:cxnChg>
      </pc:sldChg>
      <pc:sldChg chg="addSp delSp modSp mod setBg">
        <pc:chgData name="Farzana Nizam" userId="85cbe9f953376c93" providerId="LiveId" clId="{E4FAB272-15A2-4ADB-94B2-239FF0C331CD}" dt="2024-04-03T10:52:26.041" v="1802" actId="5793"/>
        <pc:sldMkLst>
          <pc:docMk/>
          <pc:sldMk cId="0" sldId="261"/>
        </pc:sldMkLst>
        <pc:spChg chg="add mod">
          <ac:chgData name="Farzana Nizam" userId="85cbe9f953376c93" providerId="LiveId" clId="{E4FAB272-15A2-4ADB-94B2-239FF0C331CD}" dt="2024-04-03T10:52:26.041" v="1802" actId="5793"/>
          <ac:spMkLst>
            <pc:docMk/>
            <pc:sldMk cId="0" sldId="261"/>
            <ac:spMk id="3" creationId="{4235C402-6D67-8E89-F34C-DBC140293740}"/>
          </ac:spMkLst>
        </pc:spChg>
        <pc:spChg chg="add del mod">
          <ac:chgData name="Farzana Nizam" userId="85cbe9f953376c93" providerId="LiveId" clId="{E4FAB272-15A2-4ADB-94B2-239FF0C331CD}" dt="2024-04-02T09:30:45.760" v="234" actId="478"/>
          <ac:spMkLst>
            <pc:docMk/>
            <pc:sldMk cId="0" sldId="261"/>
            <ac:spMk id="5" creationId="{90EE91DD-EE90-B09B-58B3-AD8BC361606D}"/>
          </ac:spMkLst>
        </pc:spChg>
        <pc:spChg chg="del">
          <ac:chgData name="Farzana Nizam" userId="85cbe9f953376c93" providerId="LiveId" clId="{E4FAB272-15A2-4ADB-94B2-239FF0C331CD}" dt="2024-04-03T09:12:48.159" v="1744" actId="478"/>
          <ac:spMkLst>
            <pc:docMk/>
            <pc:sldMk cId="0" sldId="261"/>
            <ac:spMk id="6" creationId="{00000000-0000-0000-0000-000000000000}"/>
          </ac:spMkLst>
        </pc:spChg>
        <pc:spChg chg="add del mod">
          <ac:chgData name="Farzana Nizam" userId="85cbe9f953376c93" providerId="LiveId" clId="{E4FAB272-15A2-4ADB-94B2-239FF0C331CD}" dt="2024-04-02T09:31:17.800" v="239"/>
          <ac:spMkLst>
            <pc:docMk/>
            <pc:sldMk cId="0" sldId="261"/>
            <ac:spMk id="7" creationId="{B0A2B55A-91AF-077F-3325-7ABA1FA16513}"/>
          </ac:spMkLst>
        </pc:spChg>
        <pc:spChg chg="add mod">
          <ac:chgData name="Farzana Nizam" userId="85cbe9f953376c93" providerId="LiveId" clId="{E4FAB272-15A2-4ADB-94B2-239FF0C331CD}" dt="2024-04-03T09:19:42.144" v="1767" actId="1076"/>
          <ac:spMkLst>
            <pc:docMk/>
            <pc:sldMk cId="0" sldId="261"/>
            <ac:spMk id="8" creationId="{42B07A8E-7A89-BBA8-2CF7-829B8D56C171}"/>
          </ac:spMkLst>
        </pc:spChg>
        <pc:spChg chg="add mod">
          <ac:chgData name="Farzana Nizam" userId="85cbe9f953376c93" providerId="LiveId" clId="{E4FAB272-15A2-4ADB-94B2-239FF0C331CD}" dt="2024-04-03T09:19:31.880" v="1766" actId="122"/>
          <ac:spMkLst>
            <pc:docMk/>
            <pc:sldMk cId="0" sldId="261"/>
            <ac:spMk id="9" creationId="{4F893B3E-A192-C6FF-5651-DE9BA66BFFB6}"/>
          </ac:spMkLst>
        </pc:spChg>
        <pc:spChg chg="mod">
          <ac:chgData name="Farzana Nizam" userId="85cbe9f953376c93" providerId="LiveId" clId="{E4FAB272-15A2-4ADB-94B2-239FF0C331CD}" dt="2024-04-03T09:49:05.179" v="1769" actId="255"/>
          <ac:spMkLst>
            <pc:docMk/>
            <pc:sldMk cId="0" sldId="261"/>
            <ac:spMk id="15" creationId="{00000000-0000-0000-0000-000000000000}"/>
          </ac:spMkLst>
        </pc:spChg>
        <pc:spChg chg="del mod">
          <ac:chgData name="Farzana Nizam" userId="85cbe9f953376c93" providerId="LiveId" clId="{E4FAB272-15A2-4ADB-94B2-239FF0C331CD}" dt="2024-04-02T09:23:42.533" v="193" actId="478"/>
          <ac:spMkLst>
            <pc:docMk/>
            <pc:sldMk cId="0" sldId="261"/>
            <ac:spMk id="74" creationId="{5BFCFC0E-B998-E642-4E19-E30B0872D07D}"/>
          </ac:spMkLst>
        </pc:spChg>
        <pc:spChg chg="del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75" creationId="{176BEF56-FCF2-2C81-0F6A-6FC07A13A5FD}"/>
          </ac:spMkLst>
        </pc:spChg>
        <pc:spChg chg="del">
          <ac:chgData name="Farzana Nizam" userId="85cbe9f953376c93" providerId="LiveId" clId="{E4FAB272-15A2-4ADB-94B2-239FF0C331CD}" dt="2024-04-02T09:23:42.533" v="193" actId="478"/>
          <ac:spMkLst>
            <pc:docMk/>
            <pc:sldMk cId="0" sldId="261"/>
            <ac:spMk id="76" creationId="{BC6579E0-BDD7-ED58-2A52-EF325CCC96B8}"/>
          </ac:spMkLst>
        </pc:spChg>
        <pc:spChg chg="del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77" creationId="{EC23F80C-56A9-0B29-E82A-58164DF64F26}"/>
          </ac:spMkLst>
        </pc:spChg>
        <pc:spChg chg="del">
          <ac:chgData name="Farzana Nizam" userId="85cbe9f953376c93" providerId="LiveId" clId="{E4FAB272-15A2-4ADB-94B2-239FF0C331CD}" dt="2024-04-02T09:23:42.533" v="193" actId="478"/>
          <ac:spMkLst>
            <pc:docMk/>
            <pc:sldMk cId="0" sldId="261"/>
            <ac:spMk id="78" creationId="{02622A9A-30E0-0E36-B6BE-93BCE6928188}"/>
          </ac:spMkLst>
        </pc:spChg>
        <pc:spChg chg="del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79" creationId="{A6E30FA6-AE4B-89B6-A8AC-1BA94A78A5F9}"/>
          </ac:spMkLst>
        </pc:spChg>
        <pc:spChg chg="del">
          <ac:chgData name="Farzana Nizam" userId="85cbe9f953376c93" providerId="LiveId" clId="{E4FAB272-15A2-4ADB-94B2-239FF0C331CD}" dt="2024-04-02T09:23:42.533" v="193" actId="478"/>
          <ac:spMkLst>
            <pc:docMk/>
            <pc:sldMk cId="0" sldId="261"/>
            <ac:spMk id="80" creationId="{E2F66FD1-9084-3E53-3E5E-9E6B7A3B36BF}"/>
          </ac:spMkLst>
        </pc:spChg>
        <pc:spChg chg="del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81" creationId="{1A287A51-EB46-31F6-F886-425C63E2CF69}"/>
          </ac:spMkLst>
        </pc:spChg>
        <pc:spChg chg="del">
          <ac:chgData name="Farzana Nizam" userId="85cbe9f953376c93" providerId="LiveId" clId="{E4FAB272-15A2-4ADB-94B2-239FF0C331CD}" dt="2024-04-02T09:23:37.272" v="191" actId="478"/>
          <ac:spMkLst>
            <pc:docMk/>
            <pc:sldMk cId="0" sldId="261"/>
            <ac:spMk id="82" creationId="{6908CFBA-E81C-10E7-CE00-FE6724096E50}"/>
          </ac:spMkLst>
        </pc:spChg>
        <pc:spChg chg="del mod">
          <ac:chgData name="Farzana Nizam" userId="85cbe9f953376c93" providerId="LiveId" clId="{E4FAB272-15A2-4ADB-94B2-239FF0C331CD}" dt="2024-04-02T09:23:45.906" v="194" actId="478"/>
          <ac:spMkLst>
            <pc:docMk/>
            <pc:sldMk cId="0" sldId="261"/>
            <ac:spMk id="83" creationId="{3E857297-13A5-E4F8-2889-DE7ECD28BE70}"/>
          </ac:spMkLst>
        </pc:spChg>
        <pc:spChg chg="del">
          <ac:chgData name="Farzana Nizam" userId="85cbe9f953376c93" providerId="LiveId" clId="{E4FAB272-15A2-4ADB-94B2-239FF0C331CD}" dt="2024-04-02T09:23:37.272" v="191" actId="478"/>
          <ac:spMkLst>
            <pc:docMk/>
            <pc:sldMk cId="0" sldId="261"/>
            <ac:spMk id="84" creationId="{5469CA09-2349-4A79-F19E-22C635238E9B}"/>
          </ac:spMkLst>
        </pc:spChg>
        <pc:spChg chg="del">
          <ac:chgData name="Farzana Nizam" userId="85cbe9f953376c93" providerId="LiveId" clId="{E4FAB272-15A2-4ADB-94B2-239FF0C331CD}" dt="2024-04-02T09:23:45.906" v="194" actId="478"/>
          <ac:spMkLst>
            <pc:docMk/>
            <pc:sldMk cId="0" sldId="261"/>
            <ac:spMk id="85" creationId="{5D493471-0DD9-F411-4BEC-4D5D9EAB0B41}"/>
          </ac:spMkLst>
        </pc:spChg>
        <pc:spChg chg="del">
          <ac:chgData name="Farzana Nizam" userId="85cbe9f953376c93" providerId="LiveId" clId="{E4FAB272-15A2-4ADB-94B2-239FF0C331CD}" dt="2024-04-02T09:23:37.272" v="191" actId="478"/>
          <ac:spMkLst>
            <pc:docMk/>
            <pc:sldMk cId="0" sldId="261"/>
            <ac:spMk id="86" creationId="{C3D40A5A-7BA4-C73F-5107-E3E6D3DEFB98}"/>
          </ac:spMkLst>
        </pc:spChg>
        <pc:spChg chg="del">
          <ac:chgData name="Farzana Nizam" userId="85cbe9f953376c93" providerId="LiveId" clId="{E4FAB272-15A2-4ADB-94B2-239FF0C331CD}" dt="2024-04-02T09:23:45.906" v="194" actId="478"/>
          <ac:spMkLst>
            <pc:docMk/>
            <pc:sldMk cId="0" sldId="261"/>
            <ac:spMk id="87" creationId="{51691628-88D4-801A-AF2B-8A9155E07713}"/>
          </ac:spMkLst>
        </pc:spChg>
        <pc:spChg chg="del">
          <ac:chgData name="Farzana Nizam" userId="85cbe9f953376c93" providerId="LiveId" clId="{E4FAB272-15A2-4ADB-94B2-239FF0C331CD}" dt="2024-04-02T09:23:37.272" v="191" actId="478"/>
          <ac:spMkLst>
            <pc:docMk/>
            <pc:sldMk cId="0" sldId="261"/>
            <ac:spMk id="88" creationId="{7757EEB1-423B-420D-8E60-44514E4F6D86}"/>
          </ac:spMkLst>
        </pc:spChg>
        <pc:spChg chg="del">
          <ac:chgData name="Farzana Nizam" userId="85cbe9f953376c93" providerId="LiveId" clId="{E4FAB272-15A2-4ADB-94B2-239FF0C331CD}" dt="2024-04-02T09:23:45.906" v="194" actId="478"/>
          <ac:spMkLst>
            <pc:docMk/>
            <pc:sldMk cId="0" sldId="261"/>
            <ac:spMk id="89" creationId="{E1370134-90ED-D374-EB12-2A057F3A22AF}"/>
          </ac:spMkLst>
        </pc:spChg>
        <pc:spChg chg="del mod">
          <ac:chgData name="Farzana Nizam" userId="85cbe9f953376c93" providerId="LiveId" clId="{E4FAB272-15A2-4ADB-94B2-239FF0C331CD}" dt="2024-04-02T09:23:20.864" v="186" actId="478"/>
          <ac:spMkLst>
            <pc:docMk/>
            <pc:sldMk cId="0" sldId="261"/>
            <ac:spMk id="90" creationId="{7668DB16-4811-AB86-C441-ADD2D9376A9B}"/>
          </ac:spMkLst>
        </pc:spChg>
        <pc:spChg chg="del mod">
          <ac:chgData name="Farzana Nizam" userId="85cbe9f953376c93" providerId="LiveId" clId="{E4FAB272-15A2-4ADB-94B2-239FF0C331CD}" dt="2024-04-02T09:23:19.022" v="185" actId="478"/>
          <ac:spMkLst>
            <pc:docMk/>
            <pc:sldMk cId="0" sldId="261"/>
            <ac:spMk id="91" creationId="{558A0EBF-1C16-FFF8-3A92-897583A4A905}"/>
          </ac:spMkLst>
        </pc:spChg>
        <pc:spChg chg="del mod">
          <ac:chgData name="Farzana Nizam" userId="85cbe9f953376c93" providerId="LiveId" clId="{E4FAB272-15A2-4ADB-94B2-239FF0C331CD}" dt="2024-04-02T09:23:13.554" v="183" actId="478"/>
          <ac:spMkLst>
            <pc:docMk/>
            <pc:sldMk cId="0" sldId="261"/>
            <ac:spMk id="92" creationId="{94AA2C76-9747-31CA-39EB-9648D714F331}"/>
          </ac:spMkLst>
        </pc:spChg>
        <pc:spChg chg="del mod">
          <ac:chgData name="Farzana Nizam" userId="85cbe9f953376c93" providerId="LiveId" clId="{E4FAB272-15A2-4ADB-94B2-239FF0C331CD}" dt="2024-04-02T09:23:17.314" v="184" actId="478"/>
          <ac:spMkLst>
            <pc:docMk/>
            <pc:sldMk cId="0" sldId="261"/>
            <ac:spMk id="93" creationId="{5B337F5F-C6D8-DBBB-269B-9DC8DCEA7024}"/>
          </ac:spMkLst>
        </pc:spChg>
        <pc:spChg chg="del mod">
          <ac:chgData name="Farzana Nizam" userId="85cbe9f953376c93" providerId="LiveId" clId="{E4FAB272-15A2-4ADB-94B2-239FF0C331CD}" dt="2024-04-02T09:23:11.255" v="182" actId="478"/>
          <ac:spMkLst>
            <pc:docMk/>
            <pc:sldMk cId="0" sldId="261"/>
            <ac:spMk id="94" creationId="{DCE4605D-B39D-CEB8-115B-DC7354385408}"/>
          </ac:spMkLst>
        </pc:spChg>
        <pc:spChg chg="del mod">
          <ac:chgData name="Farzana Nizam" userId="85cbe9f953376c93" providerId="LiveId" clId="{E4FAB272-15A2-4ADB-94B2-239FF0C331CD}" dt="2024-04-02T09:23:22.924" v="187" actId="478"/>
          <ac:spMkLst>
            <pc:docMk/>
            <pc:sldMk cId="0" sldId="261"/>
            <ac:spMk id="95" creationId="{822DA856-6A93-8EDB-B6AC-EC13AE73AE9D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96" creationId="{7FE1EF66-890E-E851-E8EF-5B2E0745B198}"/>
          </ac:spMkLst>
        </pc:spChg>
        <pc:spChg chg="del mod">
          <ac:chgData name="Farzana Nizam" userId="85cbe9f953376c93" providerId="LiveId" clId="{E4FAB272-15A2-4ADB-94B2-239FF0C331CD}" dt="2024-04-02T09:22:59.840" v="179" actId="478"/>
          <ac:spMkLst>
            <pc:docMk/>
            <pc:sldMk cId="0" sldId="261"/>
            <ac:spMk id="97" creationId="{60E33756-849F-05F1-6F01-0CCFFA87061D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98" creationId="{38415FB7-5B88-D289-2977-BDD64D6C3449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99" creationId="{43F99F48-A9DB-F12D-F97B-B4A6CE86A0CA}"/>
          </ac:spMkLst>
        </pc:spChg>
        <pc:spChg chg="del mod">
          <ac:chgData name="Farzana Nizam" userId="85cbe9f953376c93" providerId="LiveId" clId="{E4FAB272-15A2-4ADB-94B2-239FF0C331CD}" dt="2024-04-02T09:23:24.900" v="188" actId="478"/>
          <ac:spMkLst>
            <pc:docMk/>
            <pc:sldMk cId="0" sldId="261"/>
            <ac:spMk id="100" creationId="{E9FB1B5B-AFD9-06BB-5596-F73CE02D7F2A}"/>
          </ac:spMkLst>
        </pc:spChg>
        <pc:spChg chg="del mod">
          <ac:chgData name="Farzana Nizam" userId="85cbe9f953376c93" providerId="LiveId" clId="{E4FAB272-15A2-4ADB-94B2-239FF0C331CD}" dt="2024-04-02T09:23:03.382" v="180" actId="478"/>
          <ac:spMkLst>
            <pc:docMk/>
            <pc:sldMk cId="0" sldId="261"/>
            <ac:spMk id="101" creationId="{BAA76221-7243-D749-0B06-94C1297E6904}"/>
          </ac:spMkLst>
        </pc:spChg>
        <pc:spChg chg="del mod">
          <ac:chgData name="Farzana Nizam" userId="85cbe9f953376c93" providerId="LiveId" clId="{E4FAB272-15A2-4ADB-94B2-239FF0C331CD}" dt="2024-04-02T09:23:03.382" v="180" actId="478"/>
          <ac:spMkLst>
            <pc:docMk/>
            <pc:sldMk cId="0" sldId="261"/>
            <ac:spMk id="102" creationId="{FCDD7586-7C77-D153-DCFD-C749DE5B0C51}"/>
          </ac:spMkLst>
        </pc:spChg>
        <pc:spChg chg="del mod">
          <ac:chgData name="Farzana Nizam" userId="85cbe9f953376c93" providerId="LiveId" clId="{E4FAB272-15A2-4ADB-94B2-239FF0C331CD}" dt="2024-04-02T09:23:03.382" v="180" actId="478"/>
          <ac:spMkLst>
            <pc:docMk/>
            <pc:sldMk cId="0" sldId="261"/>
            <ac:spMk id="103" creationId="{8279E242-3E7D-37BD-28E8-A0EC72B9DD69}"/>
          </ac:spMkLst>
        </pc:spChg>
        <pc:spChg chg="del mod">
          <ac:chgData name="Farzana Nizam" userId="85cbe9f953376c93" providerId="LiveId" clId="{E4FAB272-15A2-4ADB-94B2-239FF0C331CD}" dt="2024-04-02T09:23:11.255" v="182" actId="478"/>
          <ac:spMkLst>
            <pc:docMk/>
            <pc:sldMk cId="0" sldId="261"/>
            <ac:spMk id="104" creationId="{A04A643B-D514-0084-E683-F99E5B6CEB37}"/>
          </ac:spMkLst>
        </pc:spChg>
        <pc:spChg chg="del mod">
          <ac:chgData name="Farzana Nizam" userId="85cbe9f953376c93" providerId="LiveId" clId="{E4FAB272-15A2-4ADB-94B2-239FF0C331CD}" dt="2024-04-02T09:23:28.927" v="190" actId="478"/>
          <ac:spMkLst>
            <pc:docMk/>
            <pc:sldMk cId="0" sldId="261"/>
            <ac:spMk id="105" creationId="{E99034C8-F0D7-B8C3-2DB7-D15C7292CEC2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106" creationId="{E3F20C0B-0B00-68A8-A667-2C7B69C901C2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107" creationId="{2DD696CC-DBAB-B94C-A2EB-7C4E1AEAE880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108" creationId="{40E314DB-74CE-666C-BCE9-D0FC62674A11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109" creationId="{77877FF9-DC91-7F14-1AD2-9391ED3503CE}"/>
          </ac:spMkLst>
        </pc:spChg>
        <pc:spChg chg="del mod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110" creationId="{FE363B33-A347-0CDE-1930-D10AF1DE1508}"/>
          </ac:spMkLst>
        </pc:spChg>
        <pc:spChg chg="del">
          <ac:chgData name="Farzana Nizam" userId="85cbe9f953376c93" providerId="LiveId" clId="{E4FAB272-15A2-4ADB-94B2-239FF0C331CD}" dt="2024-04-02T09:23:42.533" v="193" actId="478"/>
          <ac:spMkLst>
            <pc:docMk/>
            <pc:sldMk cId="0" sldId="261"/>
            <ac:spMk id="121" creationId="{26EA7172-0361-7031-8509-927F6009BF76}"/>
          </ac:spMkLst>
        </pc:spChg>
        <pc:spChg chg="del">
          <ac:chgData name="Farzana Nizam" userId="85cbe9f953376c93" providerId="LiveId" clId="{E4FAB272-15A2-4ADB-94B2-239FF0C331CD}" dt="2024-04-02T09:22:52.196" v="177" actId="478"/>
          <ac:spMkLst>
            <pc:docMk/>
            <pc:sldMk cId="0" sldId="261"/>
            <ac:spMk id="122" creationId="{FF0E9811-3F51-D642-7456-0E9552FB5176}"/>
          </ac:spMkLst>
        </pc:spChg>
        <pc:spChg chg="del">
          <ac:chgData name="Farzana Nizam" userId="85cbe9f953376c93" providerId="LiveId" clId="{E4FAB272-15A2-4ADB-94B2-239FF0C331CD}" dt="2024-04-02T09:23:37.272" v="191" actId="478"/>
          <ac:spMkLst>
            <pc:docMk/>
            <pc:sldMk cId="0" sldId="261"/>
            <ac:spMk id="123" creationId="{39E46ECF-696C-6654-F5B2-433F1F3AC57D}"/>
          </ac:spMkLst>
        </pc:spChg>
        <pc:spChg chg="del">
          <ac:chgData name="Farzana Nizam" userId="85cbe9f953376c93" providerId="LiveId" clId="{E4FAB272-15A2-4ADB-94B2-239FF0C331CD}" dt="2024-04-02T09:23:45.906" v="194" actId="478"/>
          <ac:spMkLst>
            <pc:docMk/>
            <pc:sldMk cId="0" sldId="261"/>
            <ac:spMk id="124" creationId="{0AFA9BB6-BE16-FAA1-87ED-B13F4B81D375}"/>
          </ac:spMkLst>
        </pc:sp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1" creationId="{5E9618E7-1C19-13EC-7F35-E761595F3B03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2" creationId="{FD76C71F-A505-3377-65C5-5F9214AF135E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3" creationId="{30BB8D9B-1137-A55D-0D20-1F4F56B49B8A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4" creationId="{2E4CAB38-58A6-8B04-BB0D-124EE4B80B04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5" creationId="{23169076-C3DA-0994-FD11-A61C0606F447}"/>
          </ac:picMkLst>
        </pc:picChg>
        <pc:picChg chg="del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6" creationId="{5592445B-3EC1-6259-3C63-A715C0A4D310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7" creationId="{773C92FB-914B-225B-DD96-46003F6EEA21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8" creationId="{810C8EFC-4CF9-D43E-D8C0-BF0B4C6E76E5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19" creationId="{35711BD1-6739-EF46-0943-97C730A4F2B3}"/>
          </ac:picMkLst>
        </pc:picChg>
        <pc:picChg chg="del mod">
          <ac:chgData name="Farzana Nizam" userId="85cbe9f953376c93" providerId="LiveId" clId="{E4FAB272-15A2-4ADB-94B2-239FF0C331CD}" dt="2024-04-02T09:22:52.196" v="177" actId="478"/>
          <ac:picMkLst>
            <pc:docMk/>
            <pc:sldMk cId="0" sldId="261"/>
            <ac:picMk id="120" creationId="{ECA3F11D-730D-10E8-9A50-45999406A5F8}"/>
          </ac:picMkLst>
        </pc:picChg>
        <pc:cxnChg chg="add mod">
          <ac:chgData name="Farzana Nizam" userId="85cbe9f953376c93" providerId="LiveId" clId="{E4FAB272-15A2-4ADB-94B2-239FF0C331CD}" dt="2024-04-03T07:43:14.156" v="1624" actId="1076"/>
          <ac:cxnSpMkLst>
            <pc:docMk/>
            <pc:sldMk cId="0" sldId="261"/>
            <ac:cxnSpMk id="5" creationId="{A58ABFF4-C4AD-6062-1EC5-7C3A3A1C9B09}"/>
          </ac:cxnSpMkLst>
        </pc:cxnChg>
        <pc:cxnChg chg="add mod">
          <ac:chgData name="Farzana Nizam" userId="85cbe9f953376c93" providerId="LiveId" clId="{E4FAB272-15A2-4ADB-94B2-239FF0C331CD}" dt="2024-04-03T07:43:01.853" v="1623" actId="1076"/>
          <ac:cxnSpMkLst>
            <pc:docMk/>
            <pc:sldMk cId="0" sldId="261"/>
            <ac:cxnSpMk id="7" creationId="{6457CFDC-8396-AFC0-EBA2-EB2DCB54FB62}"/>
          </ac:cxnSpMkLst>
        </pc:cxnChg>
      </pc:sldChg>
      <pc:sldChg chg="addSp delSp modSp mod setBg">
        <pc:chgData name="Farzana Nizam" userId="85cbe9f953376c93" providerId="LiveId" clId="{E4FAB272-15A2-4ADB-94B2-239FF0C331CD}" dt="2024-04-04T10:02:44.420" v="1977" actId="255"/>
        <pc:sldMkLst>
          <pc:docMk/>
          <pc:sldMk cId="0" sldId="262"/>
        </pc:sldMkLst>
        <pc:spChg chg="mod">
          <ac:chgData name="Farzana Nizam" userId="85cbe9f953376c93" providerId="LiveId" clId="{E4FAB272-15A2-4ADB-94B2-239FF0C331CD}" dt="2024-04-02T10:01:45.206" v="578" actId="14100"/>
          <ac:spMkLst>
            <pc:docMk/>
            <pc:sldMk cId="0" sldId="262"/>
            <ac:spMk id="2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18.351" v="318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34:08.814" v="1547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9:07.975" v="329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9:05.063" v="32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27.304" v="319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34.005" v="321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37.851" v="322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49.534" v="32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52.619" v="325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9:01.232" v="327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30.541" v="320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44.013" v="323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38:58.490" v="326" actId="478"/>
          <ac:spMkLst>
            <pc:docMk/>
            <pc:sldMk cId="0" sldId="262"/>
            <ac:spMk id="15" creationId="{00000000-0000-0000-0000-000000000000}"/>
          </ac:spMkLst>
        </pc:spChg>
        <pc:spChg chg="add mod">
          <ac:chgData name="Farzana Nizam" userId="85cbe9f953376c93" providerId="LiveId" clId="{E4FAB272-15A2-4ADB-94B2-239FF0C331CD}" dt="2024-04-04T10:02:15.070" v="1973" actId="255"/>
          <ac:spMkLst>
            <pc:docMk/>
            <pc:sldMk cId="0" sldId="262"/>
            <ac:spMk id="17" creationId="{8A322F4E-6130-023E-8B16-B68720A33E74}"/>
          </ac:spMkLst>
        </pc:spChg>
        <pc:spChg chg="add mod">
          <ac:chgData name="Farzana Nizam" userId="85cbe9f953376c93" providerId="LiveId" clId="{E4FAB272-15A2-4ADB-94B2-239FF0C331CD}" dt="2024-04-04T10:02:27.801" v="1975" actId="255"/>
          <ac:spMkLst>
            <pc:docMk/>
            <pc:sldMk cId="0" sldId="262"/>
            <ac:spMk id="18" creationId="{5233B09E-F362-0DF1-6FAD-56A5A7F3E8B4}"/>
          </ac:spMkLst>
        </pc:spChg>
        <pc:spChg chg="add mod">
          <ac:chgData name="Farzana Nizam" userId="85cbe9f953376c93" providerId="LiveId" clId="{E4FAB272-15A2-4ADB-94B2-239FF0C331CD}" dt="2024-04-04T10:02:44.420" v="1977" actId="255"/>
          <ac:spMkLst>
            <pc:docMk/>
            <pc:sldMk cId="0" sldId="262"/>
            <ac:spMk id="19" creationId="{F7043613-1282-28C2-456C-2EBA41E9A47C}"/>
          </ac:spMkLst>
        </pc:spChg>
        <pc:picChg chg="mod">
          <ac:chgData name="Farzana Nizam" userId="85cbe9f953376c93" providerId="LiveId" clId="{E4FAB272-15A2-4ADB-94B2-239FF0C331CD}" dt="2024-04-02T10:01:48.040" v="579" actId="1076"/>
          <ac:picMkLst>
            <pc:docMk/>
            <pc:sldMk cId="0" sldId="262"/>
            <ac:picMk id="16" creationId="{FD081939-6908-F55E-7C65-A904CBDBA1E0}"/>
          </ac:picMkLst>
        </pc:picChg>
        <pc:cxnChg chg="add mod">
          <ac:chgData name="Farzana Nizam" userId="85cbe9f953376c93" providerId="LiveId" clId="{E4FAB272-15A2-4ADB-94B2-239FF0C331CD}" dt="2024-04-03T07:44:51.435" v="1635" actId="1582"/>
          <ac:cxnSpMkLst>
            <pc:docMk/>
            <pc:sldMk cId="0" sldId="262"/>
            <ac:cxnSpMk id="5" creationId="{37A0D4CD-9474-EE32-BE96-695ED140D24B}"/>
          </ac:cxnSpMkLst>
        </pc:cxnChg>
        <pc:cxnChg chg="add mod">
          <ac:chgData name="Farzana Nizam" userId="85cbe9f953376c93" providerId="LiveId" clId="{E4FAB272-15A2-4ADB-94B2-239FF0C331CD}" dt="2024-04-03T07:44:59.710" v="1637" actId="1076"/>
          <ac:cxnSpMkLst>
            <pc:docMk/>
            <pc:sldMk cId="0" sldId="262"/>
            <ac:cxnSpMk id="7" creationId="{AD791F5F-2123-6768-A1F7-27B78D981445}"/>
          </ac:cxnSpMkLst>
        </pc:cxnChg>
      </pc:sldChg>
      <pc:sldChg chg="addSp delSp modSp mod setBg">
        <pc:chgData name="Farzana Nizam" userId="85cbe9f953376c93" providerId="LiveId" clId="{E4FAB272-15A2-4ADB-94B2-239FF0C331CD}" dt="2024-04-04T10:01:29.212" v="1971" actId="1076"/>
        <pc:sldMkLst>
          <pc:docMk/>
          <pc:sldMk cId="0" sldId="263"/>
        </pc:sldMkLst>
        <pc:spChg chg="del">
          <ac:chgData name="Farzana Nizam" userId="85cbe9f953376c93" providerId="LiveId" clId="{E4FAB272-15A2-4ADB-94B2-239FF0C331CD}" dt="2024-04-02T09:49:23.790" v="421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Farzana Nizam" userId="85cbe9f953376c93" providerId="LiveId" clId="{E4FAB272-15A2-4ADB-94B2-239FF0C331CD}" dt="2024-04-02T09:54:52.786" v="477" actId="14100"/>
          <ac:spMkLst>
            <pc:docMk/>
            <pc:sldMk cId="0" sldId="263"/>
            <ac:spMk id="3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49:37.698" v="423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49:56.464" v="426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Farzana Nizam" userId="85cbe9f953376c93" providerId="LiveId" clId="{E4FAB272-15A2-4ADB-94B2-239FF0C331CD}" dt="2024-04-03T07:34:11.199" v="1548" actId="1036"/>
          <ac:spMkLst>
            <pc:docMk/>
            <pc:sldMk cId="0" sldId="263"/>
            <ac:spMk id="6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49:35.524" v="422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49:09.075" v="418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49:13.823" v="419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Farzana Nizam" userId="85cbe9f953376c93" providerId="LiveId" clId="{E4FAB272-15A2-4ADB-94B2-239FF0C331CD}" dt="2024-04-02T09:49:16.606" v="420" actId="478"/>
          <ac:spMkLst>
            <pc:docMk/>
            <pc:sldMk cId="0" sldId="263"/>
            <ac:spMk id="11" creationId="{DA3FB3F7-774B-8F46-9654-1F642F6E11ED}"/>
          </ac:spMkLst>
        </pc:spChg>
        <pc:spChg chg="add mod">
          <ac:chgData name="Farzana Nizam" userId="85cbe9f953376c93" providerId="LiveId" clId="{E4FAB272-15A2-4ADB-94B2-239FF0C331CD}" dt="2024-04-03T09:16:36.485" v="1748" actId="122"/>
          <ac:spMkLst>
            <pc:docMk/>
            <pc:sldMk cId="0" sldId="263"/>
            <ac:spMk id="13" creationId="{116FB523-7EBA-5B72-09C8-826113362F08}"/>
          </ac:spMkLst>
        </pc:spChg>
        <pc:spChg chg="add mod">
          <ac:chgData name="Farzana Nizam" userId="85cbe9f953376c93" providerId="LiveId" clId="{E4FAB272-15A2-4ADB-94B2-239FF0C331CD}" dt="2024-04-04T10:01:29.212" v="1971" actId="1076"/>
          <ac:spMkLst>
            <pc:docMk/>
            <pc:sldMk cId="0" sldId="263"/>
            <ac:spMk id="14" creationId="{F509A3A1-9182-EFD9-C8F3-122339E68B78}"/>
          </ac:spMkLst>
        </pc:spChg>
        <pc:spChg chg="add mod">
          <ac:chgData name="Farzana Nizam" userId="85cbe9f953376c93" providerId="LiveId" clId="{E4FAB272-15A2-4ADB-94B2-239FF0C331CD}" dt="2024-04-04T10:01:23.335" v="1970" actId="1076"/>
          <ac:spMkLst>
            <pc:docMk/>
            <pc:sldMk cId="0" sldId="263"/>
            <ac:spMk id="15" creationId="{F84E6BDF-ACB5-BDAC-D532-50757A70C30F}"/>
          </ac:spMkLst>
        </pc:spChg>
        <pc:spChg chg="add mod">
          <ac:chgData name="Farzana Nizam" userId="85cbe9f953376c93" providerId="LiveId" clId="{E4FAB272-15A2-4ADB-94B2-239FF0C331CD}" dt="2024-04-03T09:18:12.959" v="1751" actId="122"/>
          <ac:spMkLst>
            <pc:docMk/>
            <pc:sldMk cId="0" sldId="263"/>
            <ac:spMk id="16" creationId="{509170BD-7CE7-8CBD-A767-64D54E776354}"/>
          </ac:spMkLst>
        </pc:spChg>
        <pc:picChg chg="del">
          <ac:chgData name="Farzana Nizam" userId="85cbe9f953376c93" providerId="LiveId" clId="{E4FAB272-15A2-4ADB-94B2-239FF0C331CD}" dt="2024-04-02T09:49:39.729" v="424" actId="478"/>
          <ac:picMkLst>
            <pc:docMk/>
            <pc:sldMk cId="0" sldId="263"/>
            <ac:picMk id="10" creationId="{32914E09-28D9-BFEE-4844-E5440D2D0AF9}"/>
          </ac:picMkLst>
        </pc:picChg>
        <pc:picChg chg="add mod">
          <ac:chgData name="Farzana Nizam" userId="85cbe9f953376c93" providerId="LiveId" clId="{E4FAB272-15A2-4ADB-94B2-239FF0C331CD}" dt="2024-04-02T09:54:55.953" v="478" actId="1076"/>
          <ac:picMkLst>
            <pc:docMk/>
            <pc:sldMk cId="0" sldId="263"/>
            <ac:picMk id="12" creationId="{0D6141A1-E450-2AEB-D687-91BC1DFDA33C}"/>
          </ac:picMkLst>
        </pc:picChg>
        <pc:cxnChg chg="add mod">
          <ac:chgData name="Farzana Nizam" userId="85cbe9f953376c93" providerId="LiveId" clId="{E4FAB272-15A2-4ADB-94B2-239FF0C331CD}" dt="2024-04-03T07:46:20.281" v="1643" actId="1582"/>
          <ac:cxnSpMkLst>
            <pc:docMk/>
            <pc:sldMk cId="0" sldId="263"/>
            <ac:cxnSpMk id="4" creationId="{E068DDF7-8B2B-E590-0762-5DBB1B9A535E}"/>
          </ac:cxnSpMkLst>
        </pc:cxnChg>
        <pc:cxnChg chg="add mod">
          <ac:chgData name="Farzana Nizam" userId="85cbe9f953376c93" providerId="LiveId" clId="{E4FAB272-15A2-4ADB-94B2-239FF0C331CD}" dt="2024-04-03T07:46:32.345" v="1645" actId="1076"/>
          <ac:cxnSpMkLst>
            <pc:docMk/>
            <pc:sldMk cId="0" sldId="263"/>
            <ac:cxnSpMk id="5" creationId="{72D3948D-9AAA-DF87-57C0-57A87B2FC55C}"/>
          </ac:cxnSpMkLst>
        </pc:cxnChg>
      </pc:sldChg>
      <pc:sldChg chg="addSp delSp modSp mod ord setBg">
        <pc:chgData name="Farzana Nizam" userId="85cbe9f953376c93" providerId="LiveId" clId="{E4FAB272-15A2-4ADB-94B2-239FF0C331CD}" dt="2024-04-03T07:33:54.518" v="1545" actId="478"/>
        <pc:sldMkLst>
          <pc:docMk/>
          <pc:sldMk cId="0" sldId="264"/>
        </pc:sldMkLst>
        <pc:spChg chg="del">
          <ac:chgData name="Farzana Nizam" userId="85cbe9f953376c93" providerId="LiveId" clId="{E4FAB272-15A2-4ADB-94B2-239FF0C331CD}" dt="2024-04-02T10:10:17.973" v="662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Farzana Nizam" userId="85cbe9f953376c93" providerId="LiveId" clId="{E4FAB272-15A2-4ADB-94B2-239FF0C331CD}" dt="2024-04-02T10:10:10.784" v="660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Farzana Nizam" userId="85cbe9f953376c93" providerId="LiveId" clId="{E4FAB272-15A2-4ADB-94B2-239FF0C331CD}" dt="2024-04-02T10:10:05.588" v="658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33:54.518" v="1545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Farzana Nizam" userId="85cbe9f953376c93" providerId="LiveId" clId="{E4FAB272-15A2-4ADB-94B2-239FF0C331CD}" dt="2024-04-02T10:10:08.814" v="659" actId="478"/>
          <ac:spMkLst>
            <pc:docMk/>
            <pc:sldMk cId="0" sldId="264"/>
            <ac:spMk id="7" creationId="{00000000-0000-0000-0000-000000000000}"/>
          </ac:spMkLst>
        </pc:spChg>
        <pc:spChg chg="del">
          <ac:chgData name="Farzana Nizam" userId="85cbe9f953376c93" providerId="LiveId" clId="{E4FAB272-15A2-4ADB-94B2-239FF0C331CD}" dt="2024-04-02T10:10:02.391" v="657" actId="478"/>
          <ac:spMkLst>
            <pc:docMk/>
            <pc:sldMk cId="0" sldId="264"/>
            <ac:spMk id="8" creationId="{00000000-0000-0000-0000-000000000000}"/>
          </ac:spMkLst>
        </pc:spChg>
        <pc:spChg chg="del">
          <ac:chgData name="Farzana Nizam" userId="85cbe9f953376c93" providerId="LiveId" clId="{E4FAB272-15A2-4ADB-94B2-239FF0C331CD}" dt="2024-04-02T10:10:15.724" v="661" actId="478"/>
          <ac:spMkLst>
            <pc:docMk/>
            <pc:sldMk cId="0" sldId="264"/>
            <ac:spMk id="10" creationId="{0BC59325-058A-FF1D-9B10-E941D426A59B}"/>
          </ac:spMkLst>
        </pc:spChg>
        <pc:spChg chg="add del mod">
          <ac:chgData name="Farzana Nizam" userId="85cbe9f953376c93" providerId="LiveId" clId="{E4FAB272-15A2-4ADB-94B2-239FF0C331CD}" dt="2024-04-02T12:10:38.466" v="1436" actId="478"/>
          <ac:spMkLst>
            <pc:docMk/>
            <pc:sldMk cId="0" sldId="264"/>
            <ac:spMk id="12" creationId="{8917AB28-1B38-6BE6-9B17-29C167CD2D9C}"/>
          </ac:spMkLst>
        </pc:spChg>
        <pc:spChg chg="add del mod">
          <ac:chgData name="Farzana Nizam" userId="85cbe9f953376c93" providerId="LiveId" clId="{E4FAB272-15A2-4ADB-94B2-239FF0C331CD}" dt="2024-04-02T12:10:34.590" v="1435" actId="478"/>
          <ac:spMkLst>
            <pc:docMk/>
            <pc:sldMk cId="0" sldId="264"/>
            <ac:spMk id="13" creationId="{51A013DC-1023-6FA5-C962-1C57DDB8ED3C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14" creationId="{27CCCA12-4BFD-2171-50C4-D904501149E8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15" creationId="{8AD81CB5-212B-1BB9-4F24-F7910D621337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16" creationId="{1AF910D4-E1D0-FCC5-3426-5A0105F084BC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17" creationId="{A6B03D5B-3B8C-7FAB-3C1A-6EDB5B9600EE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18" creationId="{8F4B5551-BF34-5E57-56E2-63B4F0DEDDC3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19" creationId="{41B04607-BC6D-C63C-724F-BE177BF47A25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20" creationId="{5BB05662-8789-6239-626A-423AF39224AA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21" creationId="{CE4D7493-8808-D5EB-D6F8-C3973AB13B60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22" creationId="{2F30384D-AA63-2A76-8BEE-F5C62B0B9B3C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26" creationId="{4B850310-B35F-CD4E-490C-4C875FC53859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27" creationId="{E155BCEA-769D-CDF0-BD44-C409988E69C6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28" creationId="{3A416EC1-DC67-7BFC-CD9D-62306F4C1DD2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29" creationId="{6F1161ED-26AC-5152-4490-51F1FDEEC696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0" creationId="{1D0DF4DE-D607-BBC4-20E8-5BEA452EBF4B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2" creationId="{C391E2B3-638D-5CF0-42AD-200E75C139C8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3" creationId="{DD45CD0C-19CF-CF8C-CCA2-7F8464AB7736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4" creationId="{513A767D-8C01-A6EB-6254-A145ACCEA22B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5" creationId="{C32FA73C-8D12-9DF9-3C3F-29DBCB1A394F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6" creationId="{DAF49B00-74B4-70C8-C123-47524C977AC8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7" creationId="{2071176D-442B-C2E7-6014-60E539A8EEC6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8" creationId="{6654F19C-8FCA-84C6-DA78-20BE0FB18B56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39" creationId="{8D64495F-3D86-3CBF-D391-FB32AC8038CF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0" creationId="{175364CC-448C-38DD-FEAE-E972AB3BB397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1" creationId="{9E39F13A-71D8-9C75-1872-3440B147ABEC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2" creationId="{D82453CE-7186-9479-2FD5-B87060B61AA0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4" creationId="{8071DB72-3005-794F-B0F3-2C69552390B6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5" creationId="{4D2F0288-C76A-6D4D-2782-88D41CF0785D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6" creationId="{11DD605B-D4A9-B9EA-C16F-3F50AD192880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7" creationId="{8DE01940-7F0F-63FC-FB1E-2D63970A5BD3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8" creationId="{BD9124DB-6BB8-D5E7-D3F9-B5E26F6EE93D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49" creationId="{7B0C016E-C80A-1549-9340-EDDC2C796199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1" creationId="{668A4002-6D49-A013-CB61-61CB0258B86C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2" creationId="{A77B9019-05F2-68F3-719F-25532C43A1F4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3" creationId="{BC85B864-5B73-6A14-F25F-FE2AAF963D94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4" creationId="{EADCCEE5-95DC-5CB3-C182-493FA568C8E5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5" creationId="{AAB828D7-858F-3B9B-4DD9-E5E396A9C751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6" creationId="{B3253ED0-DA43-F36B-2728-E1B748722F14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7" creationId="{1EB97E0B-2F08-32A7-D51A-ED601A2DCF11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58" creationId="{B5D83D15-6895-D858-9241-D84FEE248D61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60" creationId="{C84025F6-44A8-0692-CAFF-D1B6DAC488D7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61" creationId="{A86C9641-B3B6-8D42-A769-B24395A803D9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62" creationId="{B96347A6-440E-AB59-2742-DF573AADD405}"/>
          </ac:spMkLst>
        </pc:spChg>
        <pc:spChg chg="mod">
          <ac:chgData name="Farzana Nizam" userId="85cbe9f953376c93" providerId="LiveId" clId="{E4FAB272-15A2-4ADB-94B2-239FF0C331CD}" dt="2024-04-02T12:10:13.927" v="1430"/>
          <ac:spMkLst>
            <pc:docMk/>
            <pc:sldMk cId="0" sldId="264"/>
            <ac:spMk id="63" creationId="{3EA29F12-F59A-F244-7981-E2A6E68BBBB0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64" creationId="{1A70E15C-16C2-7020-D883-474F75795C50}"/>
          </ac:spMkLst>
        </pc:spChg>
        <pc:spChg chg="add del mod">
          <ac:chgData name="Farzana Nizam" userId="85cbe9f953376c93" providerId="LiveId" clId="{E4FAB272-15A2-4ADB-94B2-239FF0C331CD}" dt="2024-04-02T12:10:16.774" v="1431" actId="478"/>
          <ac:spMkLst>
            <pc:docMk/>
            <pc:sldMk cId="0" sldId="264"/>
            <ac:spMk id="65" creationId="{84A46396-B4E5-4F44-F668-73A818CF3A82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66" creationId="{AD3FE37C-82E2-D198-72AD-1A45758ADEA9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67" creationId="{0B8C731C-24B0-3A1D-25B7-60BE053C898C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68" creationId="{255439BC-965F-72D9-3FB5-44162DE6B20E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69" creationId="{13648E59-23C3-B2DA-EDF5-173B2F9E9F4D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70" creationId="{76E4D156-0FEA-FF98-F553-C5E30950A366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71" creationId="{3C567F79-8B9A-DEEA-C7C9-4962B152F690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72" creationId="{45487F84-857E-095B-6947-415C6B3AAA56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73" creationId="{41969612-2F38-94C8-A307-ADBDA7A60ED9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74" creationId="{CFED210D-4C4E-58BD-86FD-A8D3CAD7F051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78" creationId="{E29AAC00-64BB-B2FD-7AA4-F036046EA7D7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79" creationId="{DFB98DD7-37FC-AFFF-4DBA-2BAAD23AA7E3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0" creationId="{93F7CDCF-546E-E9D9-A285-0451A80E204D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1" creationId="{8886173C-A512-5734-69B1-C42081D7C6AA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2" creationId="{5A7F27A6-7537-EF6E-3121-8A1F27D53FEA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4" creationId="{BDE2BB4E-3596-67C0-7420-CFDD8A2BBF81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5" creationId="{BC7A1953-A47A-3EE0-6E1A-E8E4EDA3A2D9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6" creationId="{22D389C4-14D8-3941-5924-4D168A3F2ADB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7" creationId="{CD907F56-69B8-7313-C0AB-2BE813FFC7BA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8" creationId="{6F8ECDD5-67BB-9D78-90BA-AAF52811ED07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89" creationId="{ECFB6E2D-1874-C136-8A0C-B541184398EB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0" creationId="{E45758E2-E376-A846-F9C1-17281F6D7532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1" creationId="{3D5A850A-81B6-A91E-3964-A1D90B557295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2" creationId="{29339BF7-B400-5231-5AE5-3C4536DF7BB0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3" creationId="{D3C6540A-5BD7-76F6-8A89-CF4A69EECD45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4" creationId="{A53BD8EB-92A3-7506-1D1A-E4136CC0F46B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6" creationId="{7F4128E8-9CC7-E9EF-E302-AD406EBF8246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7" creationId="{7412A834-FAF2-410C-DFC9-E1BC605BE5F8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8" creationId="{5C076640-8474-3B9E-F641-759BFD041CD9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99" creationId="{0774B2AC-AD68-674E-6FCF-FDFC816FC495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0" creationId="{86B97754-9BD1-E800-DED9-09CA72D0BDEF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1" creationId="{C4A772B3-9E80-DCE8-D4DB-9FA34809BA6E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3" creationId="{7090DD52-541A-FDAD-1778-81BA25509BDF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4" creationId="{738B5276-D0D4-A638-50AA-74A3CE6AB5C7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5" creationId="{DFC784C5-318A-29FE-ABD0-163E434E304C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6" creationId="{BEEF4A76-F371-95C8-FB6F-1674EFFA6D28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7" creationId="{84AB3333-7E4E-9437-46B0-7FE685B0EB16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8" creationId="{533193BD-80C1-B68A-4FE2-B97B53216E0E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09" creationId="{E8773E32-0560-B499-402A-F3ED7811334F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10" creationId="{982B4A73-39E7-85DC-98A2-15B2B4F0302C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12" creationId="{2E39E330-3B87-560B-3888-DD9862174B37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13" creationId="{E8C49734-88DA-7C6A-B96F-1DD4E2DD4730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14" creationId="{829174D9-1F7B-7AD4-26A9-B9E1C38B2533}"/>
          </ac:spMkLst>
        </pc:spChg>
        <pc:spChg chg="mod">
          <ac:chgData name="Farzana Nizam" userId="85cbe9f953376c93" providerId="LiveId" clId="{E4FAB272-15A2-4ADB-94B2-239FF0C331CD}" dt="2024-04-02T12:10:18.819" v="1432"/>
          <ac:spMkLst>
            <pc:docMk/>
            <pc:sldMk cId="0" sldId="264"/>
            <ac:spMk id="115" creationId="{64FDFEF1-4366-99C2-F0C7-DEC3355D4A12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116" creationId="{0161C578-1FD3-A442-18F5-BA9C35673520}"/>
          </ac:spMkLst>
        </pc:spChg>
        <pc:spChg chg="add del mod">
          <ac:chgData name="Farzana Nizam" userId="85cbe9f953376c93" providerId="LiveId" clId="{E4FAB272-15A2-4ADB-94B2-239FF0C331CD}" dt="2024-04-02T12:10:20.331" v="1433" actId="478"/>
          <ac:spMkLst>
            <pc:docMk/>
            <pc:sldMk cId="0" sldId="264"/>
            <ac:spMk id="117" creationId="{6793F03A-64FB-EFC8-5CDC-18DE21F9F50A}"/>
          </ac:spMkLst>
        </pc:spChg>
        <pc:spChg chg="add del mod">
          <ac:chgData name="Farzana Nizam" userId="85cbe9f953376c93" providerId="LiveId" clId="{E4FAB272-15A2-4ADB-94B2-239FF0C331CD}" dt="2024-04-02T12:10:57.037" v="1439" actId="478"/>
          <ac:spMkLst>
            <pc:docMk/>
            <pc:sldMk cId="0" sldId="264"/>
            <ac:spMk id="118" creationId="{6740C018-C3AC-B0F4-401F-DF9D89DF422E}"/>
          </ac:spMkLst>
        </pc:spChg>
        <pc:spChg chg="add mod">
          <ac:chgData name="Farzana Nizam" userId="85cbe9f953376c93" providerId="LiveId" clId="{E4FAB272-15A2-4ADB-94B2-239FF0C331CD}" dt="2024-04-03T06:21:10.621" v="1530" actId="207"/>
          <ac:spMkLst>
            <pc:docMk/>
            <pc:sldMk cId="0" sldId="264"/>
            <ac:spMk id="119" creationId="{F8ECA542-8BD9-BE13-48B6-2D0F7FEC732B}"/>
          </ac:spMkLst>
        </pc:spChg>
        <pc:spChg chg="add mod">
          <ac:chgData name="Farzana Nizam" userId="85cbe9f953376c93" providerId="LiveId" clId="{E4FAB272-15A2-4ADB-94B2-239FF0C331CD}" dt="2024-04-02T12:13:53.880" v="1468" actId="1076"/>
          <ac:spMkLst>
            <pc:docMk/>
            <pc:sldMk cId="0" sldId="264"/>
            <ac:spMk id="120" creationId="{6F346F35-D138-4B28-7563-79A6872623EE}"/>
          </ac:spMkLst>
        </pc:spChg>
        <pc:spChg chg="add mod">
          <ac:chgData name="Farzana Nizam" userId="85cbe9f953376c93" providerId="LiveId" clId="{E4FAB272-15A2-4ADB-94B2-239FF0C331CD}" dt="2024-04-03T06:20:54.428" v="1526" actId="207"/>
          <ac:spMkLst>
            <pc:docMk/>
            <pc:sldMk cId="0" sldId="264"/>
            <ac:spMk id="121" creationId="{54DDD777-251C-44B9-6DA5-EC4F6F97E4D1}"/>
          </ac:spMkLst>
        </pc:spChg>
        <pc:spChg chg="add mod">
          <ac:chgData name="Farzana Nizam" userId="85cbe9f953376c93" providerId="LiveId" clId="{E4FAB272-15A2-4ADB-94B2-239FF0C331CD}" dt="2024-04-03T06:21:04.993" v="1529" actId="207"/>
          <ac:spMkLst>
            <pc:docMk/>
            <pc:sldMk cId="0" sldId="264"/>
            <ac:spMk id="122" creationId="{0BC23287-2B1F-7F06-AC6E-383B144A7219}"/>
          </ac:spMkLst>
        </pc:spChg>
        <pc:spChg chg="add mod">
          <ac:chgData name="Farzana Nizam" userId="85cbe9f953376c93" providerId="LiveId" clId="{E4FAB272-15A2-4ADB-94B2-239FF0C331CD}" dt="2024-04-03T06:20:59.327" v="1527" actId="207"/>
          <ac:spMkLst>
            <pc:docMk/>
            <pc:sldMk cId="0" sldId="264"/>
            <ac:spMk id="123" creationId="{8F5EA61A-A031-DDC5-6154-EB45D886CB2E}"/>
          </ac:spMkLst>
        </pc:spChg>
        <pc:spChg chg="add mod">
          <ac:chgData name="Farzana Nizam" userId="85cbe9f953376c93" providerId="LiveId" clId="{E4FAB272-15A2-4ADB-94B2-239FF0C331CD}" dt="2024-04-03T06:21:02.198" v="1528" actId="207"/>
          <ac:spMkLst>
            <pc:docMk/>
            <pc:sldMk cId="0" sldId="264"/>
            <ac:spMk id="124" creationId="{B56A2BCC-358D-1C5F-9FF3-9F611164B49D}"/>
          </ac:spMkLst>
        </pc:spChg>
        <pc:spChg chg="add mod">
          <ac:chgData name="Farzana Nizam" userId="85cbe9f953376c93" providerId="LiveId" clId="{E4FAB272-15A2-4ADB-94B2-239FF0C331CD}" dt="2024-04-02T12:29:27.756" v="1522" actId="1076"/>
          <ac:spMkLst>
            <pc:docMk/>
            <pc:sldMk cId="0" sldId="264"/>
            <ac:spMk id="125" creationId="{266BCE7A-8756-16E0-D54D-4667338819CA}"/>
          </ac:spMkLst>
        </pc:spChg>
        <pc:spChg chg="add mod">
          <ac:chgData name="Farzana Nizam" userId="85cbe9f953376c93" providerId="LiveId" clId="{E4FAB272-15A2-4ADB-94B2-239FF0C331CD}" dt="2024-04-03T07:33:27.790" v="1542" actId="1076"/>
          <ac:spMkLst>
            <pc:docMk/>
            <pc:sldMk cId="0" sldId="264"/>
            <ac:spMk id="126" creationId="{3DF4961D-5836-66E7-079B-AAB73FFF83C8}"/>
          </ac:spMkLst>
        </pc:spChg>
        <pc:spChg chg="mod">
          <ac:chgData name="Farzana Nizam" userId="85cbe9f953376c93" providerId="LiveId" clId="{E4FAB272-15A2-4ADB-94B2-239FF0C331CD}" dt="2024-04-02T12:15:34.928" v="1490" actId="1076"/>
          <ac:spMkLst>
            <pc:docMk/>
            <pc:sldMk cId="0" sldId="264"/>
            <ac:spMk id="130" creationId="{A69959F3-7FE3-40EA-5A34-503A422B8D8B}"/>
          </ac:spMkLst>
        </pc:spChg>
        <pc:spChg chg="mod">
          <ac:chgData name="Farzana Nizam" userId="85cbe9f953376c93" providerId="LiveId" clId="{E4FAB272-15A2-4ADB-94B2-239FF0C331CD}" dt="2024-04-02T12:15:34.928" v="1490" actId="1076"/>
          <ac:spMkLst>
            <pc:docMk/>
            <pc:sldMk cId="0" sldId="264"/>
            <ac:spMk id="131" creationId="{A788D87A-F33A-7108-9F97-194AAC818854}"/>
          </ac:spMkLst>
        </pc:spChg>
        <pc:spChg chg="mod">
          <ac:chgData name="Farzana Nizam" userId="85cbe9f953376c93" providerId="LiveId" clId="{E4FAB272-15A2-4ADB-94B2-239FF0C331CD}" dt="2024-04-02T12:15:34.928" v="1490" actId="1076"/>
          <ac:spMkLst>
            <pc:docMk/>
            <pc:sldMk cId="0" sldId="264"/>
            <ac:spMk id="132" creationId="{659DC0CF-BD2A-7B84-56CB-BF4CA635A1DE}"/>
          </ac:spMkLst>
        </pc:spChg>
        <pc:spChg chg="mod">
          <ac:chgData name="Farzana Nizam" userId="85cbe9f953376c93" providerId="LiveId" clId="{E4FAB272-15A2-4ADB-94B2-239FF0C331CD}" dt="2024-04-02T12:15:34.928" v="1490" actId="1076"/>
          <ac:spMkLst>
            <pc:docMk/>
            <pc:sldMk cId="0" sldId="264"/>
            <ac:spMk id="133" creationId="{4D55395E-9389-1806-F302-75F1E87109AA}"/>
          </ac:spMkLst>
        </pc:spChg>
        <pc:spChg chg="mod">
          <ac:chgData name="Farzana Nizam" userId="85cbe9f953376c93" providerId="LiveId" clId="{E4FAB272-15A2-4ADB-94B2-239FF0C331CD}" dt="2024-04-02T12:15:34.928" v="1490" actId="1076"/>
          <ac:spMkLst>
            <pc:docMk/>
            <pc:sldMk cId="0" sldId="264"/>
            <ac:spMk id="134" creationId="{144B639B-8FA7-1AC4-5473-60B2FBBE9B57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36" creationId="{9D241605-FBD4-8DF5-1291-E1D27FF1FADE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37" creationId="{292E6DA5-E7C5-8E1C-3C9B-DC6B3F965571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38" creationId="{5BF902C4-1D7D-8E03-6826-D3B334AB6C4A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39" creationId="{F082BA0A-CBE8-C57E-CE89-F21955EE6E6F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0" creationId="{FFDF6E8C-DB2A-A4D5-DF5B-FC408E2A7CBE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1" creationId="{79C344FE-883B-3F15-FDCD-12E42BFE3AC7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2" creationId="{E34204BC-E062-034F-E8F5-2F7465D60F10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3" creationId="{07C2F027-DC1C-6EE7-5072-6C8DF8F558E4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4" creationId="{ABB33FAD-EC0A-6E1D-F930-D34F8DBB5DEE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5" creationId="{37497511-B12D-DEAD-0155-6E9A0D2FD070}"/>
          </ac:spMkLst>
        </pc:spChg>
        <pc:spChg chg="mod">
          <ac:chgData name="Farzana Nizam" userId="85cbe9f953376c93" providerId="LiveId" clId="{E4FAB272-15A2-4ADB-94B2-239FF0C331CD}" dt="2024-04-02T12:15:23.511" v="1487" actId="1076"/>
          <ac:spMkLst>
            <pc:docMk/>
            <pc:sldMk cId="0" sldId="264"/>
            <ac:spMk id="146" creationId="{D0B3723B-0936-E0C5-3913-0B6BBE499B87}"/>
          </ac:spMkLst>
        </pc:spChg>
        <pc:spChg chg="mod">
          <ac:chgData name="Farzana Nizam" userId="85cbe9f953376c93" providerId="LiveId" clId="{E4FAB272-15A2-4ADB-94B2-239FF0C331CD}" dt="2024-04-02T12:15:32.055" v="1489" actId="1076"/>
          <ac:spMkLst>
            <pc:docMk/>
            <pc:sldMk cId="0" sldId="264"/>
            <ac:spMk id="148" creationId="{1A11F72E-B19B-E42E-6A48-E9B48FD75807}"/>
          </ac:spMkLst>
        </pc:spChg>
        <pc:spChg chg="mod">
          <ac:chgData name="Farzana Nizam" userId="85cbe9f953376c93" providerId="LiveId" clId="{E4FAB272-15A2-4ADB-94B2-239FF0C331CD}" dt="2024-04-02T12:15:32.055" v="1489" actId="1076"/>
          <ac:spMkLst>
            <pc:docMk/>
            <pc:sldMk cId="0" sldId="264"/>
            <ac:spMk id="149" creationId="{E6549F6E-2851-92EE-8F54-3AA031B71A8E}"/>
          </ac:spMkLst>
        </pc:spChg>
        <pc:spChg chg="mod">
          <ac:chgData name="Farzana Nizam" userId="85cbe9f953376c93" providerId="LiveId" clId="{E4FAB272-15A2-4ADB-94B2-239FF0C331CD}" dt="2024-04-02T12:15:32.055" v="1489" actId="1076"/>
          <ac:spMkLst>
            <pc:docMk/>
            <pc:sldMk cId="0" sldId="264"/>
            <ac:spMk id="150" creationId="{9E28879E-8710-E77D-A83B-8E70C426654B}"/>
          </ac:spMkLst>
        </pc:spChg>
        <pc:spChg chg="mod">
          <ac:chgData name="Farzana Nizam" userId="85cbe9f953376c93" providerId="LiveId" clId="{E4FAB272-15A2-4ADB-94B2-239FF0C331CD}" dt="2024-04-02T12:15:32.055" v="1489" actId="1076"/>
          <ac:spMkLst>
            <pc:docMk/>
            <pc:sldMk cId="0" sldId="264"/>
            <ac:spMk id="151" creationId="{09570BB6-99DE-68DF-F943-EBAB2D6F7997}"/>
          </ac:spMkLst>
        </pc:spChg>
        <pc:spChg chg="mod">
          <ac:chgData name="Farzana Nizam" userId="85cbe9f953376c93" providerId="LiveId" clId="{E4FAB272-15A2-4ADB-94B2-239FF0C331CD}" dt="2024-04-02T12:15:32.055" v="1489" actId="1076"/>
          <ac:spMkLst>
            <pc:docMk/>
            <pc:sldMk cId="0" sldId="264"/>
            <ac:spMk id="152" creationId="{27FE89CD-57DA-75A7-56DF-F4E73766BD6B}"/>
          </ac:spMkLst>
        </pc:spChg>
        <pc:spChg chg="mod">
          <ac:chgData name="Farzana Nizam" userId="85cbe9f953376c93" providerId="LiveId" clId="{E4FAB272-15A2-4ADB-94B2-239FF0C331CD}" dt="2024-04-02T12:15:32.055" v="1489" actId="1076"/>
          <ac:spMkLst>
            <pc:docMk/>
            <pc:sldMk cId="0" sldId="264"/>
            <ac:spMk id="153" creationId="{9630E2C9-D234-504D-653A-F72BB9C00DE9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55" creationId="{1AEAAD84-0DD1-6181-9169-EDFCE4BC3778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56" creationId="{E37438EA-7A8F-E908-353E-1D0B19E8E059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57" creationId="{CFCF4F0D-776E-8D27-6E71-13D235231E1F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58" creationId="{24B3771A-ED59-D9C0-2048-FD8607BEBAD7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59" creationId="{282E23D4-7396-3989-F687-211BFF7F7C10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60" creationId="{8E9198E6-A5B4-9D50-DECB-C9E51255F0AE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61" creationId="{4D71AECF-77E2-4DBC-E2BC-1E2A53D26901}"/>
          </ac:spMkLst>
        </pc:spChg>
        <pc:spChg chg="mod">
          <ac:chgData name="Farzana Nizam" userId="85cbe9f953376c93" providerId="LiveId" clId="{E4FAB272-15A2-4ADB-94B2-239FF0C331CD}" dt="2024-04-02T12:15:06.230" v="1483" actId="1076"/>
          <ac:spMkLst>
            <pc:docMk/>
            <pc:sldMk cId="0" sldId="264"/>
            <ac:spMk id="162" creationId="{FCAE1F46-0981-ED96-3984-E9C457F1AF56}"/>
          </ac:spMkLst>
        </pc:spChg>
        <pc:spChg chg="mod">
          <ac:chgData name="Farzana Nizam" userId="85cbe9f953376c93" providerId="LiveId" clId="{E4FAB272-15A2-4ADB-94B2-239FF0C331CD}" dt="2024-04-03T07:32:55.267" v="1536" actId="1076"/>
          <ac:spMkLst>
            <pc:docMk/>
            <pc:sldMk cId="0" sldId="264"/>
            <ac:spMk id="164" creationId="{613F0854-90FE-747E-C654-1A6F443A6ED5}"/>
          </ac:spMkLst>
        </pc:spChg>
        <pc:spChg chg="mod">
          <ac:chgData name="Farzana Nizam" userId="85cbe9f953376c93" providerId="LiveId" clId="{E4FAB272-15A2-4ADB-94B2-239FF0C331CD}" dt="2024-04-03T07:32:55.267" v="1536" actId="1076"/>
          <ac:spMkLst>
            <pc:docMk/>
            <pc:sldMk cId="0" sldId="264"/>
            <ac:spMk id="165" creationId="{6EFE67BB-E9B2-820D-F937-B5E05C1216D0}"/>
          </ac:spMkLst>
        </pc:spChg>
        <pc:spChg chg="mod">
          <ac:chgData name="Farzana Nizam" userId="85cbe9f953376c93" providerId="LiveId" clId="{E4FAB272-15A2-4ADB-94B2-239FF0C331CD}" dt="2024-04-03T07:32:55.267" v="1536" actId="1076"/>
          <ac:spMkLst>
            <pc:docMk/>
            <pc:sldMk cId="0" sldId="264"/>
            <ac:spMk id="166" creationId="{28F67C5D-ACBC-06C6-803B-C23FEDFF6D40}"/>
          </ac:spMkLst>
        </pc:spChg>
        <pc:spChg chg="mod">
          <ac:chgData name="Farzana Nizam" userId="85cbe9f953376c93" providerId="LiveId" clId="{E4FAB272-15A2-4ADB-94B2-239FF0C331CD}" dt="2024-04-03T07:32:55.267" v="1536" actId="1076"/>
          <ac:spMkLst>
            <pc:docMk/>
            <pc:sldMk cId="0" sldId="264"/>
            <ac:spMk id="167" creationId="{27095DE6-0879-73A6-1D89-931261E45E9E}"/>
          </ac:spMkLst>
        </pc:spChg>
        <pc:spChg chg="add mod">
          <ac:chgData name="Farzana Nizam" userId="85cbe9f953376c93" providerId="LiveId" clId="{E4FAB272-15A2-4ADB-94B2-239FF0C331CD}" dt="2024-04-02T12:29:41.277" v="1523" actId="255"/>
          <ac:spMkLst>
            <pc:docMk/>
            <pc:sldMk cId="0" sldId="264"/>
            <ac:spMk id="168" creationId="{C4F2B45C-0F3D-BE77-0781-A0A8333DE947}"/>
          </ac:spMkLst>
        </pc:spChg>
        <pc:spChg chg="add mod">
          <ac:chgData name="Farzana Nizam" userId="85cbe9f953376c93" providerId="LiveId" clId="{E4FAB272-15A2-4ADB-94B2-239FF0C331CD}" dt="2024-04-03T07:33:35.277" v="1543" actId="1076"/>
          <ac:spMkLst>
            <pc:docMk/>
            <pc:sldMk cId="0" sldId="264"/>
            <ac:spMk id="169" creationId="{BC0554FA-BCF4-CB55-C226-7B2D59C74970}"/>
          </ac:spMkLst>
        </pc:spChg>
        <pc:spChg chg="add mod">
          <ac:chgData name="Farzana Nizam" userId="85cbe9f953376c93" providerId="LiveId" clId="{E4FAB272-15A2-4ADB-94B2-239FF0C331CD}" dt="2024-04-02T12:30:01.275" v="1524" actId="1076"/>
          <ac:spMkLst>
            <pc:docMk/>
            <pc:sldMk cId="0" sldId="264"/>
            <ac:spMk id="170" creationId="{62BA5BCD-EE19-9961-5AFA-E6E987DD8829}"/>
          </ac:spMkLst>
        </pc:spChg>
        <pc:grpChg chg="add del mod">
          <ac:chgData name="Farzana Nizam" userId="85cbe9f953376c93" providerId="LiveId" clId="{E4FAB272-15A2-4ADB-94B2-239FF0C331CD}" dt="2024-04-02T12:10:16.774" v="1431" actId="478"/>
          <ac:grpSpMkLst>
            <pc:docMk/>
            <pc:sldMk cId="0" sldId="264"/>
            <ac:grpSpMk id="25" creationId="{9A826DAD-C002-CE66-AD4D-5E337D17F04F}"/>
          </ac:grpSpMkLst>
        </pc:grpChg>
        <pc:grpChg chg="add del mod">
          <ac:chgData name="Farzana Nizam" userId="85cbe9f953376c93" providerId="LiveId" clId="{E4FAB272-15A2-4ADB-94B2-239FF0C331CD}" dt="2024-04-02T12:10:16.774" v="1431" actId="478"/>
          <ac:grpSpMkLst>
            <pc:docMk/>
            <pc:sldMk cId="0" sldId="264"/>
            <ac:grpSpMk id="31" creationId="{C77D7215-3B15-504F-CF17-FC2E0FF9F3E5}"/>
          </ac:grpSpMkLst>
        </pc:grpChg>
        <pc:grpChg chg="add del mod">
          <ac:chgData name="Farzana Nizam" userId="85cbe9f953376c93" providerId="LiveId" clId="{E4FAB272-15A2-4ADB-94B2-239FF0C331CD}" dt="2024-04-02T12:10:16.774" v="1431" actId="478"/>
          <ac:grpSpMkLst>
            <pc:docMk/>
            <pc:sldMk cId="0" sldId="264"/>
            <ac:grpSpMk id="43" creationId="{F624B324-E984-1532-36A2-42C335E507CB}"/>
          </ac:grpSpMkLst>
        </pc:grpChg>
        <pc:grpChg chg="add del mod">
          <ac:chgData name="Farzana Nizam" userId="85cbe9f953376c93" providerId="LiveId" clId="{E4FAB272-15A2-4ADB-94B2-239FF0C331CD}" dt="2024-04-02T12:10:16.774" v="1431" actId="478"/>
          <ac:grpSpMkLst>
            <pc:docMk/>
            <pc:sldMk cId="0" sldId="264"/>
            <ac:grpSpMk id="50" creationId="{39544118-2187-3777-E954-ABC6B3B631C3}"/>
          </ac:grpSpMkLst>
        </pc:grpChg>
        <pc:grpChg chg="add del mod">
          <ac:chgData name="Farzana Nizam" userId="85cbe9f953376c93" providerId="LiveId" clId="{E4FAB272-15A2-4ADB-94B2-239FF0C331CD}" dt="2024-04-02T12:10:16.774" v="1431" actId="478"/>
          <ac:grpSpMkLst>
            <pc:docMk/>
            <pc:sldMk cId="0" sldId="264"/>
            <ac:grpSpMk id="59" creationId="{02D0B5F6-629E-33F0-931D-2965CC176610}"/>
          </ac:grpSpMkLst>
        </pc:grpChg>
        <pc:grpChg chg="add del mod">
          <ac:chgData name="Farzana Nizam" userId="85cbe9f953376c93" providerId="LiveId" clId="{E4FAB272-15A2-4ADB-94B2-239FF0C331CD}" dt="2024-04-02T12:10:20.331" v="1433" actId="478"/>
          <ac:grpSpMkLst>
            <pc:docMk/>
            <pc:sldMk cId="0" sldId="264"/>
            <ac:grpSpMk id="77" creationId="{232CD760-305E-49E3-6F18-58E50483AC92}"/>
          </ac:grpSpMkLst>
        </pc:grpChg>
        <pc:grpChg chg="add del mod">
          <ac:chgData name="Farzana Nizam" userId="85cbe9f953376c93" providerId="LiveId" clId="{E4FAB272-15A2-4ADB-94B2-239FF0C331CD}" dt="2024-04-02T12:10:20.331" v="1433" actId="478"/>
          <ac:grpSpMkLst>
            <pc:docMk/>
            <pc:sldMk cId="0" sldId="264"/>
            <ac:grpSpMk id="83" creationId="{1EE2BBF5-BEDE-0800-C4D5-380A35E35E0C}"/>
          </ac:grpSpMkLst>
        </pc:grpChg>
        <pc:grpChg chg="add del mod">
          <ac:chgData name="Farzana Nizam" userId="85cbe9f953376c93" providerId="LiveId" clId="{E4FAB272-15A2-4ADB-94B2-239FF0C331CD}" dt="2024-04-02T12:10:20.331" v="1433" actId="478"/>
          <ac:grpSpMkLst>
            <pc:docMk/>
            <pc:sldMk cId="0" sldId="264"/>
            <ac:grpSpMk id="95" creationId="{CE448FDF-E810-4C0E-9C86-84F04352F3ED}"/>
          </ac:grpSpMkLst>
        </pc:grpChg>
        <pc:grpChg chg="add del mod">
          <ac:chgData name="Farzana Nizam" userId="85cbe9f953376c93" providerId="LiveId" clId="{E4FAB272-15A2-4ADB-94B2-239FF0C331CD}" dt="2024-04-02T12:10:20.331" v="1433" actId="478"/>
          <ac:grpSpMkLst>
            <pc:docMk/>
            <pc:sldMk cId="0" sldId="264"/>
            <ac:grpSpMk id="102" creationId="{16D30515-6FCB-3E2D-7D4D-E59D1AFFE09D}"/>
          </ac:grpSpMkLst>
        </pc:grpChg>
        <pc:grpChg chg="add del mod">
          <ac:chgData name="Farzana Nizam" userId="85cbe9f953376c93" providerId="LiveId" clId="{E4FAB272-15A2-4ADB-94B2-239FF0C331CD}" dt="2024-04-02T12:10:20.331" v="1433" actId="478"/>
          <ac:grpSpMkLst>
            <pc:docMk/>
            <pc:sldMk cId="0" sldId="264"/>
            <ac:grpSpMk id="111" creationId="{C972CC4E-7013-C42E-A21D-DCF0474FE53F}"/>
          </ac:grpSpMkLst>
        </pc:grpChg>
        <pc:grpChg chg="add del mod">
          <ac:chgData name="Farzana Nizam" userId="85cbe9f953376c93" providerId="LiveId" clId="{E4FAB272-15A2-4ADB-94B2-239FF0C331CD}" dt="2024-04-03T07:32:37.690" v="1532" actId="478"/>
          <ac:grpSpMkLst>
            <pc:docMk/>
            <pc:sldMk cId="0" sldId="264"/>
            <ac:grpSpMk id="129" creationId="{C02BF46B-9D6A-AB3E-8E59-065CC26595F3}"/>
          </ac:grpSpMkLst>
        </pc:grpChg>
        <pc:grpChg chg="add del mod">
          <ac:chgData name="Farzana Nizam" userId="85cbe9f953376c93" providerId="LiveId" clId="{E4FAB272-15A2-4ADB-94B2-239FF0C331CD}" dt="2024-04-03T07:32:44.906" v="1535" actId="478"/>
          <ac:grpSpMkLst>
            <pc:docMk/>
            <pc:sldMk cId="0" sldId="264"/>
            <ac:grpSpMk id="135" creationId="{C971C70A-D083-D80F-7596-DF93F793F410}"/>
          </ac:grpSpMkLst>
        </pc:grpChg>
        <pc:grpChg chg="add del mod">
          <ac:chgData name="Farzana Nizam" userId="85cbe9f953376c93" providerId="LiveId" clId="{E4FAB272-15A2-4ADB-94B2-239FF0C331CD}" dt="2024-04-03T07:32:39.998" v="1533" actId="478"/>
          <ac:grpSpMkLst>
            <pc:docMk/>
            <pc:sldMk cId="0" sldId="264"/>
            <ac:grpSpMk id="147" creationId="{AC0F7D28-9C4E-ED26-F4EC-46AD1FC3E48B}"/>
          </ac:grpSpMkLst>
        </pc:grpChg>
        <pc:grpChg chg="add del mod">
          <ac:chgData name="Farzana Nizam" userId="85cbe9f953376c93" providerId="LiveId" clId="{E4FAB272-15A2-4ADB-94B2-239FF0C331CD}" dt="2024-04-03T07:32:42.709" v="1534" actId="478"/>
          <ac:grpSpMkLst>
            <pc:docMk/>
            <pc:sldMk cId="0" sldId="264"/>
            <ac:grpSpMk id="154" creationId="{DAC2042C-4524-AE10-81A8-029E183F00A3}"/>
          </ac:grpSpMkLst>
        </pc:grpChg>
        <pc:grpChg chg="add del mod">
          <ac:chgData name="Farzana Nizam" userId="85cbe9f953376c93" providerId="LiveId" clId="{E4FAB272-15A2-4ADB-94B2-239FF0C331CD}" dt="2024-04-03T07:32:56.054" v="1537" actId="478"/>
          <ac:grpSpMkLst>
            <pc:docMk/>
            <pc:sldMk cId="0" sldId="264"/>
            <ac:grpSpMk id="163" creationId="{DE69A180-2D1C-DD94-58F3-C3CF23365463}"/>
          </ac:grpSpMkLst>
        </pc:grpChg>
        <pc:picChg chg="del">
          <ac:chgData name="Farzana Nizam" userId="85cbe9f953376c93" providerId="LiveId" clId="{E4FAB272-15A2-4ADB-94B2-239FF0C331CD}" dt="2024-04-02T10:10:20.503" v="663" actId="478"/>
          <ac:picMkLst>
            <pc:docMk/>
            <pc:sldMk cId="0" sldId="264"/>
            <ac:picMk id="9" creationId="{FE06B67C-FB07-D898-6578-DB6FCE5B71C9}"/>
          </ac:picMkLst>
        </pc:picChg>
        <pc:picChg chg="add mod">
          <ac:chgData name="Farzana Nizam" userId="85cbe9f953376c93" providerId="LiveId" clId="{E4FAB272-15A2-4ADB-94B2-239FF0C331CD}" dt="2024-04-02T10:10:35.972" v="665" actId="1076"/>
          <ac:picMkLst>
            <pc:docMk/>
            <pc:sldMk cId="0" sldId="264"/>
            <ac:picMk id="11" creationId="{36BEADCE-071C-EAA0-0675-CC0DEA55625E}"/>
          </ac:picMkLst>
        </pc:picChg>
        <pc:cxnChg chg="add del mod">
          <ac:chgData name="Farzana Nizam" userId="85cbe9f953376c93" providerId="LiveId" clId="{E4FAB272-15A2-4ADB-94B2-239FF0C331CD}" dt="2024-04-02T12:10:16.774" v="1431" actId="478"/>
          <ac:cxnSpMkLst>
            <pc:docMk/>
            <pc:sldMk cId="0" sldId="264"/>
            <ac:cxnSpMk id="23" creationId="{088ECA71-2773-0953-0435-5179E57C28E4}"/>
          </ac:cxnSpMkLst>
        </pc:cxnChg>
        <pc:cxnChg chg="add del mod">
          <ac:chgData name="Farzana Nizam" userId="85cbe9f953376c93" providerId="LiveId" clId="{E4FAB272-15A2-4ADB-94B2-239FF0C331CD}" dt="2024-04-02T12:10:16.774" v="1431" actId="478"/>
          <ac:cxnSpMkLst>
            <pc:docMk/>
            <pc:sldMk cId="0" sldId="264"/>
            <ac:cxnSpMk id="24" creationId="{5C25C41B-782C-57A9-0614-E62936532022}"/>
          </ac:cxnSpMkLst>
        </pc:cxnChg>
        <pc:cxnChg chg="add del mod">
          <ac:chgData name="Farzana Nizam" userId="85cbe9f953376c93" providerId="LiveId" clId="{E4FAB272-15A2-4ADB-94B2-239FF0C331CD}" dt="2024-04-02T12:10:20.331" v="1433" actId="478"/>
          <ac:cxnSpMkLst>
            <pc:docMk/>
            <pc:sldMk cId="0" sldId="264"/>
            <ac:cxnSpMk id="75" creationId="{89655418-B01D-E3A5-A9D5-4BD4802AB1CE}"/>
          </ac:cxnSpMkLst>
        </pc:cxnChg>
        <pc:cxnChg chg="add del mod">
          <ac:chgData name="Farzana Nizam" userId="85cbe9f953376c93" providerId="LiveId" clId="{E4FAB272-15A2-4ADB-94B2-239FF0C331CD}" dt="2024-04-02T12:10:20.331" v="1433" actId="478"/>
          <ac:cxnSpMkLst>
            <pc:docMk/>
            <pc:sldMk cId="0" sldId="264"/>
            <ac:cxnSpMk id="76" creationId="{4C8B99BB-B162-BA5E-29F2-5A62ABA2443F}"/>
          </ac:cxnSpMkLst>
        </pc:cxnChg>
        <pc:cxnChg chg="add mod">
          <ac:chgData name="Farzana Nizam" userId="85cbe9f953376c93" providerId="LiveId" clId="{E4FAB272-15A2-4ADB-94B2-239FF0C331CD}" dt="2024-04-03T07:33:10.113" v="1538" actId="1076"/>
          <ac:cxnSpMkLst>
            <pc:docMk/>
            <pc:sldMk cId="0" sldId="264"/>
            <ac:cxnSpMk id="127" creationId="{A7C5537A-F507-E72D-13DB-954E496C4DE5}"/>
          </ac:cxnSpMkLst>
        </pc:cxnChg>
        <pc:cxnChg chg="add mod">
          <ac:chgData name="Farzana Nizam" userId="85cbe9f953376c93" providerId="LiveId" clId="{E4FAB272-15A2-4ADB-94B2-239FF0C331CD}" dt="2024-04-03T07:33:42.915" v="1544" actId="1076"/>
          <ac:cxnSpMkLst>
            <pc:docMk/>
            <pc:sldMk cId="0" sldId="264"/>
            <ac:cxnSpMk id="128" creationId="{473A81E8-0CBD-6B11-F25C-3712E0E09EBA}"/>
          </ac:cxnSpMkLst>
        </pc:cxnChg>
      </pc:sldChg>
      <pc:sldChg chg="addSp delSp modSp mod setBg">
        <pc:chgData name="Farzana Nizam" userId="85cbe9f953376c93" providerId="LiveId" clId="{E4FAB272-15A2-4ADB-94B2-239FF0C331CD}" dt="2024-04-03T11:08:01.936" v="1835" actId="14100"/>
        <pc:sldMkLst>
          <pc:docMk/>
          <pc:sldMk cId="0" sldId="265"/>
        </pc:sldMkLst>
        <pc:spChg chg="del">
          <ac:chgData name="Farzana Nizam" userId="85cbe9f953376c93" providerId="LiveId" clId="{E4FAB272-15A2-4ADB-94B2-239FF0C331CD}" dt="2024-04-03T07:51:12.223" v="1710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1:04.155" v="1708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1:07.050" v="1709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0:40.762" v="1701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0:46.292" v="1703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1:01.204" v="1707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0:58.400" v="1706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0:55.428" v="1705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0:50.364" v="1704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Farzana Nizam" userId="85cbe9f953376c93" providerId="LiveId" clId="{E4FAB272-15A2-4ADB-94B2-239FF0C331CD}" dt="2024-04-03T07:50:43.013" v="1702" actId="478"/>
          <ac:spMkLst>
            <pc:docMk/>
            <pc:sldMk cId="0" sldId="265"/>
            <ac:spMk id="11" creationId="{00000000-0000-0000-0000-000000000000}"/>
          </ac:spMkLst>
        </pc:spChg>
        <pc:spChg chg="add mod">
          <ac:chgData name="Farzana Nizam" userId="85cbe9f953376c93" providerId="LiveId" clId="{E4FAB272-15A2-4ADB-94B2-239FF0C331CD}" dt="2024-04-03T11:02:03.056" v="1830" actId="20577"/>
          <ac:spMkLst>
            <pc:docMk/>
            <pc:sldMk cId="0" sldId="265"/>
            <ac:spMk id="14" creationId="{3364B5F7-EFF2-73CE-4BAF-C7B779BC24F4}"/>
          </ac:spMkLst>
        </pc:spChg>
        <pc:graphicFrameChg chg="add mod modGraphic">
          <ac:chgData name="Farzana Nizam" userId="85cbe9f953376c93" providerId="LiveId" clId="{E4FAB272-15A2-4ADB-94B2-239FF0C331CD}" dt="2024-04-03T11:08:01.936" v="1835" actId="14100"/>
          <ac:graphicFrameMkLst>
            <pc:docMk/>
            <pc:sldMk cId="0" sldId="265"/>
            <ac:graphicFrameMk id="2" creationId="{D10E4CA1-7BA9-4730-1ACC-EE1B57B90E6B}"/>
          </ac:graphicFrameMkLst>
        </pc:graphicFrameChg>
      </pc:sldChg>
      <pc:sldChg chg="addSp delSp modSp add mod setBg">
        <pc:chgData name="Farzana Nizam" userId="85cbe9f953376c93" providerId="LiveId" clId="{E4FAB272-15A2-4ADB-94B2-239FF0C331CD}" dt="2024-04-03T09:16:18.901" v="1747" actId="255"/>
        <pc:sldMkLst>
          <pc:docMk/>
          <pc:sldMk cId="1356421329" sldId="266"/>
        </pc:sldMkLst>
        <pc:spChg chg="add del mod">
          <ac:chgData name="Farzana Nizam" userId="85cbe9f953376c93" providerId="LiveId" clId="{E4FAB272-15A2-4ADB-94B2-239FF0C331CD}" dt="2024-04-02T10:16:09.027" v="727"/>
          <ac:spMkLst>
            <pc:docMk/>
            <pc:sldMk cId="1356421329" sldId="266"/>
            <ac:spMk id="2" creationId="{7872C2BD-05ED-C9FF-8342-3C4BE7F53554}"/>
          </ac:spMkLst>
        </pc:spChg>
        <pc:spChg chg="add mod">
          <ac:chgData name="Farzana Nizam" userId="85cbe9f953376c93" providerId="LiveId" clId="{E4FAB272-15A2-4ADB-94B2-239FF0C331CD}" dt="2024-04-03T09:16:18.901" v="1747" actId="255"/>
          <ac:spMkLst>
            <pc:docMk/>
            <pc:sldMk cId="1356421329" sldId="266"/>
            <ac:spMk id="4" creationId="{FB6A0C34-5362-E609-1AAB-7CAE493CBC52}"/>
          </ac:spMkLst>
        </pc:spChg>
        <pc:spChg chg="add mod">
          <ac:chgData name="Farzana Nizam" userId="85cbe9f953376c93" providerId="LiveId" clId="{E4FAB272-15A2-4ADB-94B2-239FF0C331CD}" dt="2024-04-02T10:20:27.428" v="1042" actId="20577"/>
          <ac:spMkLst>
            <pc:docMk/>
            <pc:sldMk cId="1356421329" sldId="266"/>
            <ac:spMk id="5" creationId="{CB16224F-615E-039D-9D63-A4A701AAA28C}"/>
          </ac:spMkLst>
        </pc:spChg>
        <pc:spChg chg="del">
          <ac:chgData name="Farzana Nizam" userId="85cbe9f953376c93" providerId="LiveId" clId="{E4FAB272-15A2-4ADB-94B2-239FF0C331CD}" dt="2024-04-03T07:34:25.182" v="1550" actId="478"/>
          <ac:spMkLst>
            <pc:docMk/>
            <pc:sldMk cId="1356421329" sldId="266"/>
            <ac:spMk id="6" creationId="{00000000-0000-0000-0000-000000000000}"/>
          </ac:spMkLst>
        </pc:spChg>
      </pc:sldChg>
      <pc:sldChg chg="addSp delSp modSp add mod setBg">
        <pc:chgData name="Farzana Nizam" userId="85cbe9f953376c93" providerId="LiveId" clId="{E4FAB272-15A2-4ADB-94B2-239FF0C331CD}" dt="2024-04-04T10:03:21.536" v="1979" actId="255"/>
        <pc:sldMkLst>
          <pc:docMk/>
          <pc:sldMk cId="3537139235" sldId="267"/>
        </pc:sldMkLst>
        <pc:spChg chg="add mod">
          <ac:chgData name="Farzana Nizam" userId="85cbe9f953376c93" providerId="LiveId" clId="{E4FAB272-15A2-4ADB-94B2-239FF0C331CD}" dt="2024-04-03T09:15:49.956" v="1746" actId="1076"/>
          <ac:spMkLst>
            <pc:docMk/>
            <pc:sldMk cId="3537139235" sldId="267"/>
            <ac:spMk id="2" creationId="{88100048-82C2-5873-7165-AB213502C87D}"/>
          </ac:spMkLst>
        </pc:spChg>
        <pc:spChg chg="add del mod">
          <ac:chgData name="Farzana Nizam" userId="85cbe9f953376c93" providerId="LiveId" clId="{E4FAB272-15A2-4ADB-94B2-239FF0C331CD}" dt="2024-04-02T11:45:39.951" v="1363" actId="478"/>
          <ac:spMkLst>
            <pc:docMk/>
            <pc:sldMk cId="3537139235" sldId="267"/>
            <ac:spMk id="2" creationId="{BDDFCE35-3561-8C97-6380-2F0C529AF7D0}"/>
          </ac:spMkLst>
        </pc:spChg>
        <pc:spChg chg="add del mod">
          <ac:chgData name="Farzana Nizam" userId="85cbe9f953376c93" providerId="LiveId" clId="{E4FAB272-15A2-4ADB-94B2-239FF0C331CD}" dt="2024-04-02T11:47:34.115" v="1386" actId="47"/>
          <ac:spMkLst>
            <pc:docMk/>
            <pc:sldMk cId="3537139235" sldId="267"/>
            <ac:spMk id="4" creationId="{B0D1EA99-F86F-EC90-AA07-AEBDAE1C8E78}"/>
          </ac:spMkLst>
        </pc:spChg>
        <pc:spChg chg="add del mod">
          <ac:chgData name="Farzana Nizam" userId="85cbe9f953376c93" providerId="LiveId" clId="{E4FAB272-15A2-4ADB-94B2-239FF0C331CD}" dt="2024-04-02T11:45:43.175" v="1364" actId="478"/>
          <ac:spMkLst>
            <pc:docMk/>
            <pc:sldMk cId="3537139235" sldId="267"/>
            <ac:spMk id="5" creationId="{993E4986-ED2B-1CE1-813F-E85ED4059E6C}"/>
          </ac:spMkLst>
        </pc:spChg>
        <pc:spChg chg="del">
          <ac:chgData name="Farzana Nizam" userId="85cbe9f953376c93" providerId="LiveId" clId="{E4FAB272-15A2-4ADB-94B2-239FF0C331CD}" dt="2024-04-03T07:34:29.353" v="1551" actId="478"/>
          <ac:spMkLst>
            <pc:docMk/>
            <pc:sldMk cId="3537139235" sldId="267"/>
            <ac:spMk id="6" creationId="{00000000-0000-0000-0000-000000000000}"/>
          </ac:spMkLst>
        </pc:spChg>
        <pc:spChg chg="add del mod">
          <ac:chgData name="Farzana Nizam" userId="85cbe9f953376c93" providerId="LiveId" clId="{E4FAB272-15A2-4ADB-94B2-239FF0C331CD}" dt="2024-04-02T11:49:50.511" v="1427"/>
          <ac:spMkLst>
            <pc:docMk/>
            <pc:sldMk cId="3537139235" sldId="267"/>
            <ac:spMk id="7" creationId="{C8FABCE3-F8C1-FC8B-7530-11257B5BFB36}"/>
          </ac:spMkLst>
        </pc:spChg>
        <pc:graphicFrameChg chg="add mod modGraphic">
          <ac:chgData name="Farzana Nizam" userId="85cbe9f953376c93" providerId="LiveId" clId="{E4FAB272-15A2-4ADB-94B2-239FF0C331CD}" dt="2024-04-04T10:03:21.536" v="1979" actId="255"/>
          <ac:graphicFrameMkLst>
            <pc:docMk/>
            <pc:sldMk cId="3537139235" sldId="267"/>
            <ac:graphicFrameMk id="8" creationId="{E2C7CD37-E7DA-BF55-5EC3-B31D4B44E86F}"/>
          </ac:graphicFrameMkLst>
        </pc:graphicFrameChg>
      </pc:sldChg>
      <pc:sldChg chg="delSp modSp add mod">
        <pc:chgData name="Farzana Nizam" userId="85cbe9f953376c93" providerId="LiveId" clId="{E4FAB272-15A2-4ADB-94B2-239FF0C331CD}" dt="2024-04-03T09:48:23.901" v="1768" actId="1076"/>
        <pc:sldMkLst>
          <pc:docMk/>
          <pc:sldMk cId="1277411258" sldId="268"/>
        </pc:sldMkLst>
        <pc:spChg chg="del">
          <ac:chgData name="Farzana Nizam" userId="85cbe9f953376c93" providerId="LiveId" clId="{E4FAB272-15A2-4ADB-94B2-239FF0C331CD}" dt="2024-04-03T07:34:19.539" v="1549" actId="478"/>
          <ac:spMkLst>
            <pc:docMk/>
            <pc:sldMk cId="1277411258" sldId="268"/>
            <ac:spMk id="6" creationId="{00000000-0000-0000-0000-000000000000}"/>
          </ac:spMkLst>
        </pc:spChg>
        <pc:spChg chg="mod">
          <ac:chgData name="Farzana Nizam" userId="85cbe9f953376c93" providerId="LiveId" clId="{E4FAB272-15A2-4ADB-94B2-239FF0C331CD}" dt="2024-04-03T09:48:23.901" v="1768" actId="1076"/>
          <ac:spMkLst>
            <pc:docMk/>
            <pc:sldMk cId="1277411258" sldId="268"/>
            <ac:spMk id="12" creationId="{8917AB28-1B38-6BE6-9B17-29C167CD2D9C}"/>
          </ac:spMkLst>
        </pc:spChg>
      </pc:sldChg>
      <pc:sldChg chg="addSp modSp add mod">
        <pc:chgData name="Farzana Nizam" userId="85cbe9f953376c93" providerId="LiveId" clId="{E4FAB272-15A2-4ADB-94B2-239FF0C331CD}" dt="2024-04-04T09:59:54.919" v="1968" actId="1076"/>
        <pc:sldMkLst>
          <pc:docMk/>
          <pc:sldMk cId="1772332259" sldId="269"/>
        </pc:sldMkLst>
        <pc:spChg chg="add mod">
          <ac:chgData name="Farzana Nizam" userId="85cbe9f953376c93" providerId="LiveId" clId="{E4FAB272-15A2-4ADB-94B2-239FF0C331CD}" dt="2024-04-04T03:50:52.616" v="1852" actId="1076"/>
          <ac:spMkLst>
            <pc:docMk/>
            <pc:sldMk cId="1772332259" sldId="269"/>
            <ac:spMk id="2" creationId="{83616770-4998-7B5D-AE78-6EAAF2D80F96}"/>
          </ac:spMkLst>
        </pc:spChg>
        <pc:spChg chg="add mod">
          <ac:chgData name="Farzana Nizam" userId="85cbe9f953376c93" providerId="LiveId" clId="{E4FAB272-15A2-4ADB-94B2-239FF0C331CD}" dt="2024-04-04T09:59:54.919" v="1968" actId="1076"/>
          <ac:spMkLst>
            <pc:docMk/>
            <pc:sldMk cId="1772332259" sldId="269"/>
            <ac:spMk id="3" creationId="{29FEBC9F-C13A-B05A-D3E9-47DC7204DBD1}"/>
          </ac:spMkLst>
        </pc:spChg>
        <pc:spChg chg="add mod">
          <ac:chgData name="Farzana Nizam" userId="85cbe9f953376c93" providerId="LiveId" clId="{E4FAB272-15A2-4ADB-94B2-239FF0C331CD}" dt="2024-04-04T09:59:46.188" v="1967" actId="14100"/>
          <ac:spMkLst>
            <pc:docMk/>
            <pc:sldMk cId="1772332259" sldId="269"/>
            <ac:spMk id="4" creationId="{F2D6B158-4972-D1CE-6CAB-6E7D10330695}"/>
          </ac:spMkLst>
        </pc:spChg>
        <pc:spChg chg="mod">
          <ac:chgData name="Farzana Nizam" userId="85cbe9f953376c93" providerId="LiveId" clId="{E4FAB272-15A2-4ADB-94B2-239FF0C331CD}" dt="2024-04-04T03:50:49.815" v="1851" actId="1076"/>
          <ac:spMkLst>
            <pc:docMk/>
            <pc:sldMk cId="1772332259" sldId="269"/>
            <ac:spMk id="14" creationId="{3364B5F7-EFF2-73CE-4BAF-C7B779BC24F4}"/>
          </ac:spMkLst>
        </pc:spChg>
      </pc:sldChg>
      <pc:sldChg chg="modSp add del mod">
        <pc:chgData name="Farzana Nizam" userId="85cbe9f953376c93" providerId="LiveId" clId="{E4FAB272-15A2-4ADB-94B2-239FF0C331CD}" dt="2024-04-03T11:54:34.587" v="1846" actId="47"/>
        <pc:sldMkLst>
          <pc:docMk/>
          <pc:sldMk cId="3125629830" sldId="270"/>
        </pc:sldMkLst>
        <pc:spChg chg="mod">
          <ac:chgData name="Farzana Nizam" userId="85cbe9f953376c93" providerId="LiveId" clId="{E4FAB272-15A2-4ADB-94B2-239FF0C331CD}" dt="2024-04-03T10:54:00.478" v="1812" actId="1076"/>
          <ac:spMkLst>
            <pc:docMk/>
            <pc:sldMk cId="3125629830" sldId="270"/>
            <ac:spMk id="14" creationId="{3364B5F7-EFF2-73CE-4BAF-C7B779BC24F4}"/>
          </ac:spMkLst>
        </pc:spChg>
      </pc:sldChg>
      <pc:sldChg chg="modSp add del mod">
        <pc:chgData name="Farzana Nizam" userId="85cbe9f953376c93" providerId="LiveId" clId="{E4FAB272-15A2-4ADB-94B2-239FF0C331CD}" dt="2024-04-03T11:54:36.817" v="1847" actId="47"/>
        <pc:sldMkLst>
          <pc:docMk/>
          <pc:sldMk cId="2670370568" sldId="271"/>
        </pc:sldMkLst>
        <pc:spChg chg="mod">
          <ac:chgData name="Farzana Nizam" userId="85cbe9f953376c93" providerId="LiveId" clId="{E4FAB272-15A2-4ADB-94B2-239FF0C331CD}" dt="2024-04-03T10:54:18.031" v="1821" actId="1076"/>
          <ac:spMkLst>
            <pc:docMk/>
            <pc:sldMk cId="2670370568" sldId="271"/>
            <ac:spMk id="14" creationId="{3364B5F7-EFF2-73CE-4BAF-C7B779BC24F4}"/>
          </ac:spMkLst>
        </pc:spChg>
      </pc:sldChg>
      <pc:sldChg chg="addSp modSp add mod">
        <pc:chgData name="Farzana Nizam" userId="85cbe9f953376c93" providerId="LiveId" clId="{E4FAB272-15A2-4ADB-94B2-239FF0C331CD}" dt="2024-04-04T09:57:47.862" v="1961" actId="14100"/>
        <pc:sldMkLst>
          <pc:docMk/>
          <pc:sldMk cId="2363792612" sldId="272"/>
        </pc:sldMkLst>
        <pc:picChg chg="add mod modCrop">
          <ac:chgData name="Farzana Nizam" userId="85cbe9f953376c93" providerId="LiveId" clId="{E4FAB272-15A2-4ADB-94B2-239FF0C331CD}" dt="2024-04-04T09:54:08.799" v="1955" actId="1076"/>
          <ac:picMkLst>
            <pc:docMk/>
            <pc:sldMk cId="2363792612" sldId="272"/>
            <ac:picMk id="3" creationId="{D5267463-4C4D-AB64-1F74-BD80D3E12B33}"/>
          </ac:picMkLst>
        </pc:picChg>
        <pc:picChg chg="add mod modCrop">
          <ac:chgData name="Farzana Nizam" userId="85cbe9f953376c93" providerId="LiveId" clId="{E4FAB272-15A2-4ADB-94B2-239FF0C331CD}" dt="2024-04-04T09:57:47.862" v="1961" actId="14100"/>
          <ac:picMkLst>
            <pc:docMk/>
            <pc:sldMk cId="2363792612" sldId="272"/>
            <ac:picMk id="5" creationId="{965282E2-D899-2011-F96A-E473861FAFC7}"/>
          </ac:picMkLst>
        </pc:picChg>
        <pc:picChg chg="add mod modCrop">
          <ac:chgData name="Farzana Nizam" userId="85cbe9f953376c93" providerId="LiveId" clId="{E4FAB272-15A2-4ADB-94B2-239FF0C331CD}" dt="2024-04-04T09:54:02.211" v="1953" actId="1076"/>
          <ac:picMkLst>
            <pc:docMk/>
            <pc:sldMk cId="2363792612" sldId="272"/>
            <ac:picMk id="7" creationId="{F00F7113-63F3-EFEC-DD27-0629CB985014}"/>
          </ac:picMkLst>
        </pc:picChg>
        <pc:picChg chg="mod">
          <ac:chgData name="Farzana Nizam" userId="85cbe9f953376c93" providerId="LiveId" clId="{E4FAB272-15A2-4ADB-94B2-239FF0C331CD}" dt="2024-04-04T09:53:07.599" v="1944" actId="1076"/>
          <ac:picMkLst>
            <pc:docMk/>
            <pc:sldMk cId="2363792612" sldId="272"/>
            <ac:picMk id="13" creationId="{3F675C03-6597-7D07-2141-D8032B63CF63}"/>
          </ac:picMkLst>
        </pc:picChg>
      </pc:sldChg>
      <pc:sldChg chg="add ord">
        <pc:chgData name="Farzana Nizam" userId="85cbe9f953376c93" providerId="LiveId" clId="{E4FAB272-15A2-4ADB-94B2-239FF0C331CD}" dt="2024-04-04T03:50:44.610" v="1850"/>
        <pc:sldMkLst>
          <pc:docMk/>
          <pc:sldMk cId="3124581937" sldId="277"/>
        </pc:sldMkLst>
      </pc:sldChg>
      <pc:sldChg chg="addSp delSp modSp add mod ord">
        <pc:chgData name="Farzana Nizam" userId="85cbe9f953376c93" providerId="LiveId" clId="{E4FAB272-15A2-4ADB-94B2-239FF0C331CD}" dt="2024-04-04T10:01:01.491" v="1969" actId="14100"/>
        <pc:sldMkLst>
          <pc:docMk/>
          <pc:sldMk cId="3829672334" sldId="278"/>
        </pc:sldMkLst>
        <pc:spChg chg="del">
          <ac:chgData name="Farzana Nizam" userId="85cbe9f953376c93" providerId="LiveId" clId="{E4FAB272-15A2-4ADB-94B2-239FF0C331CD}" dt="2024-04-04T09:24:42.242" v="1860" actId="478"/>
          <ac:spMkLst>
            <pc:docMk/>
            <pc:sldMk cId="3829672334" sldId="278"/>
            <ac:spMk id="2" creationId="{37F1A08D-A410-2922-388D-F42A54684EB8}"/>
          </ac:spMkLst>
        </pc:spChg>
        <pc:spChg chg="del">
          <ac:chgData name="Farzana Nizam" userId="85cbe9f953376c93" providerId="LiveId" clId="{E4FAB272-15A2-4ADB-94B2-239FF0C331CD}" dt="2024-04-04T09:24:46.728" v="1861" actId="478"/>
          <ac:spMkLst>
            <pc:docMk/>
            <pc:sldMk cId="3829672334" sldId="278"/>
            <ac:spMk id="4" creationId="{0FB7770D-6CE8-37BE-3FD5-56AD982D8796}"/>
          </ac:spMkLst>
        </pc:spChg>
        <pc:spChg chg="mod">
          <ac:chgData name="Farzana Nizam" userId="85cbe9f953376c93" providerId="LiveId" clId="{E4FAB272-15A2-4ADB-94B2-239FF0C331CD}" dt="2024-04-04T09:26:36.987" v="1912" actId="1076"/>
          <ac:spMkLst>
            <pc:docMk/>
            <pc:sldMk cId="3829672334" sldId="278"/>
            <ac:spMk id="5" creationId="{00000000-0000-0000-0000-000000000000}"/>
          </ac:spMkLst>
        </pc:spChg>
        <pc:spChg chg="del">
          <ac:chgData name="Farzana Nizam" userId="85cbe9f953376c93" providerId="LiveId" clId="{E4FAB272-15A2-4ADB-94B2-239FF0C331CD}" dt="2024-04-04T09:24:38.527" v="1859" actId="478"/>
          <ac:spMkLst>
            <pc:docMk/>
            <pc:sldMk cId="3829672334" sldId="278"/>
            <ac:spMk id="10" creationId="{98397D76-51A3-8095-D3E0-232BB5B9CEB2}"/>
          </ac:spMkLst>
        </pc:spChg>
        <pc:picChg chg="add mod">
          <ac:chgData name="Farzana Nizam" userId="85cbe9f953376c93" providerId="LiveId" clId="{E4FAB272-15A2-4ADB-94B2-239FF0C331CD}" dt="2024-04-04T10:01:01.491" v="1969" actId="14100"/>
          <ac:picMkLst>
            <pc:docMk/>
            <pc:sldMk cId="3829672334" sldId="278"/>
            <ac:picMk id="7" creationId="{F21D11AD-236A-B90A-31E0-BEBECFBAEA90}"/>
          </ac:picMkLst>
        </pc:picChg>
      </pc:sldChg>
      <pc:sldMasterChg chg="setBg modSldLayout">
        <pc:chgData name="Farzana Nizam" userId="85cbe9f953376c93" providerId="LiveId" clId="{E4FAB272-15A2-4ADB-94B2-239FF0C331CD}" dt="2024-04-02T10:32:03.971" v="1195"/>
        <pc:sldMasterMkLst>
          <pc:docMk/>
          <pc:sldMasterMk cId="0" sldId="2147483648"/>
        </pc:sldMasterMkLst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Farzana Nizam" userId="85cbe9f953376c93" providerId="LiveId" clId="{E4FAB272-15A2-4ADB-94B2-239FF0C331CD}" dt="2024-04-02T10:32:03.971" v="1195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PARTICULARS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65083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23900" y="2628900"/>
            <a:ext cx="16840200" cy="297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800" spc="-480" dirty="0">
                <a:solidFill>
                  <a:srgbClr val="36211B"/>
                </a:solidFill>
                <a:latin typeface="Outfit SemiBold" pitchFamily="2" charset="0"/>
              </a:rPr>
              <a:t>Standard Operating Procedure for  Data Governance Plan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96600" y="6606556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Outfit SemiBold" pitchFamily="2" charset="0"/>
              </a:rPr>
              <a:t>Farzana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14476" y="8843010"/>
            <a:ext cx="2098436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13070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Procedure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11822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Flowchart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429207"/>
            <a:ext cx="2547610" cy="139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Document ID</a:t>
            </a:r>
          </a:p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Version: 1.0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8600" y="6628222"/>
            <a:ext cx="5105400" cy="415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800" spc="-48" dirty="0">
                <a:solidFill>
                  <a:srgbClr val="36211B"/>
                </a:solidFill>
                <a:latin typeface="Outfit SemiBold" pitchFamily="2" charset="0"/>
              </a:rPr>
              <a:t>Date of creation: 2024 April 02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-8520"/>
            <a:ext cx="2267446" cy="160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BEADCE-071C-EAA0-0675-CC0DEA55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647700"/>
            <a:ext cx="2267446" cy="16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A0C34-5362-E609-1AAB-7CAE493CBC52}"/>
              </a:ext>
            </a:extLst>
          </p:cNvPr>
          <p:cNvSpPr txBox="1"/>
          <p:nvPr/>
        </p:nvSpPr>
        <p:spPr>
          <a:xfrm>
            <a:off x="1143000" y="1181100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General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6224F-615E-039D-9D63-A4A701AAA28C}"/>
              </a:ext>
            </a:extLst>
          </p:cNvPr>
          <p:cNvSpPr txBox="1"/>
          <p:nvPr/>
        </p:nvSpPr>
        <p:spPr>
          <a:xfrm>
            <a:off x="1371600" y="2781300"/>
            <a:ext cx="13789264" cy="612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Resistance to Change: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Overcoming resistance from stakeholders who may be accustomed to existing data management practices or reluctant to adopt new policies and procedures.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Data Silos: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Addressing data silos and disparate systems within the organization that may hinder data governance efforts and data quality.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Resource Constraints: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Managing data governance initiatives with limited resources, including budget, time, and skilled personnel.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Data Quality Issues: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Dealing with data quality issues such as inconsistencies, inaccuracies, and incomplete data sets that may undermine the integrity and reliability of decision-making.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Regulatory Compliance: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Ensuring compliance with evolving data privacy regulations and standards, which may require ongoing adjustments to data governance practices.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2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BEADCE-071C-EAA0-0675-CC0DEA55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647700"/>
            <a:ext cx="2267446" cy="16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D1EA99-F86F-EC90-AA07-AEBDAE1C8E78}"/>
              </a:ext>
            </a:extLst>
          </p:cNvPr>
          <p:cNvSpPr txBox="1"/>
          <p:nvPr/>
        </p:nvSpPr>
        <p:spPr>
          <a:xfrm>
            <a:off x="3411765" y="5143500"/>
            <a:ext cx="7086600" cy="58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latin typeface="Outfit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C7CD37-E7DA-BF55-5EC3-B31D4B44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92368"/>
              </p:ext>
            </p:extLst>
          </p:nvPr>
        </p:nvGraphicFramePr>
        <p:xfrm>
          <a:off x="3048000" y="3203470"/>
          <a:ext cx="12192000" cy="4267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42087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6690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Do’s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Don’ts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Communicate Effectively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Neglect Training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Prioritize Data Security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Ignore Feedback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Foster Collaboration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Overcomplicate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4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Monitor Performance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Assume Compliance</a:t>
                      </a: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Stay Updated</a:t>
                      </a:r>
                      <a:endParaRPr lang="en-IN" sz="2000" b="0" dirty="0">
                        <a:latin typeface="Outfit" pitchFamily="2" charset="0"/>
                      </a:endParaRP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000" b="0" dirty="0">
                          <a:solidFill>
                            <a:srgbClr val="0D0D0D"/>
                          </a:solidFill>
                          <a:effectLst/>
                          <a:latin typeface="Outfit" pitchFamily="2" charset="0"/>
                        </a:rPr>
                        <a:t> Forget Governance Structure</a:t>
                      </a:r>
                      <a:endParaRPr lang="en-IN" sz="2000" b="0" dirty="0">
                        <a:latin typeface="Outfit" pitchFamily="2" charset="0"/>
                      </a:endParaRPr>
                    </a:p>
                    <a:p>
                      <a:endParaRPr lang="en-IN" sz="20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066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100048-82C2-5873-7165-AB213502C87D}"/>
              </a:ext>
            </a:extLst>
          </p:cNvPr>
          <p:cNvSpPr txBox="1"/>
          <p:nvPr/>
        </p:nvSpPr>
        <p:spPr>
          <a:xfrm>
            <a:off x="1295400" y="1438285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Process Implementation Checklist</a:t>
            </a:r>
          </a:p>
        </p:txBody>
      </p:sp>
    </p:spTree>
    <p:extLst>
      <p:ext uri="{BB962C8B-B14F-4D97-AF65-F5344CB8AC3E}">
        <p14:creationId xmlns:p14="http://schemas.microsoft.com/office/powerpoint/2010/main" val="353713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990600" y="723900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Inputs</a:t>
            </a:r>
          </a:p>
          <a:p>
            <a:endParaRPr lang="en-IN" sz="4000" dirty="0">
              <a:latin typeface="Outfit SemiBol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0E4CA1-7BA9-4730-1ACC-EE1B57B90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1505"/>
              </p:ext>
            </p:extLst>
          </p:nvPr>
        </p:nvGraphicFramePr>
        <p:xfrm>
          <a:off x="2362200" y="2247900"/>
          <a:ext cx="11262219" cy="5791202"/>
        </p:xfrm>
        <a:graphic>
          <a:graphicData uri="http://schemas.openxmlformats.org/drawingml/2006/table">
            <a:tbl>
              <a:tblPr/>
              <a:tblGrid>
                <a:gridCol w="3150603">
                  <a:extLst>
                    <a:ext uri="{9D8B030D-6E8A-4147-A177-3AD203B41FA5}">
                      <a16:colId xmlns:a16="http://schemas.microsoft.com/office/drawing/2014/main" val="827913616"/>
                    </a:ext>
                  </a:extLst>
                </a:gridCol>
                <a:gridCol w="4357543">
                  <a:extLst>
                    <a:ext uri="{9D8B030D-6E8A-4147-A177-3AD203B41FA5}">
                      <a16:colId xmlns:a16="http://schemas.microsoft.com/office/drawing/2014/main" val="3203642364"/>
                    </a:ext>
                  </a:extLst>
                </a:gridCol>
                <a:gridCol w="3754073">
                  <a:extLst>
                    <a:ext uri="{9D8B030D-6E8A-4147-A177-3AD203B41FA5}">
                      <a16:colId xmlns:a16="http://schemas.microsoft.com/office/drawing/2014/main" val="3260646433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76030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85332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7265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33238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534561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903067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1019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084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791" y="-110034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990600" y="723900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Link to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67463-4C4D-AB64-1F74-BD80D3E12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10323" r="3850"/>
          <a:stretch/>
        </p:blipFill>
        <p:spPr>
          <a:xfrm>
            <a:off x="533400" y="1874991"/>
            <a:ext cx="7696200" cy="3982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282E2-D899-2011-F96A-E473861FAF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3059" r="12636"/>
          <a:stretch/>
        </p:blipFill>
        <p:spPr>
          <a:xfrm>
            <a:off x="10058402" y="1874991"/>
            <a:ext cx="7315198" cy="3982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F7113-63F3-EFEC-DD27-0629CB9850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t="8323" r="1732" b="3639"/>
          <a:stretch/>
        </p:blipFill>
        <p:spPr>
          <a:xfrm>
            <a:off x="4876800" y="6126162"/>
            <a:ext cx="9142738" cy="35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9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942974" y="115404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Revision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16770-4998-7B5D-AE78-6EAAF2D80F96}"/>
              </a:ext>
            </a:extLst>
          </p:cNvPr>
          <p:cNvSpPr txBox="1"/>
          <p:nvPr/>
        </p:nvSpPr>
        <p:spPr>
          <a:xfrm>
            <a:off x="7038974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EBC9F-C13A-B05A-D3E9-47DC7204DBD1}"/>
              </a:ext>
            </a:extLst>
          </p:cNvPr>
          <p:cNvSpPr txBox="1"/>
          <p:nvPr/>
        </p:nvSpPr>
        <p:spPr>
          <a:xfrm>
            <a:off x="12229851" y="116032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Archives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6B158-4972-D1CE-6CAB-6E7D10330695}"/>
              </a:ext>
            </a:extLst>
          </p:cNvPr>
          <p:cNvSpPr txBox="1"/>
          <p:nvPr/>
        </p:nvSpPr>
        <p:spPr>
          <a:xfrm>
            <a:off x="11963400" y="27813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Outfit" pitchFamily="2" charset="0"/>
              </a:rPr>
              <a:t>https://www.fhwa.dot.gov/datagov/dgpvolume%201.pdf</a:t>
            </a:r>
          </a:p>
        </p:txBody>
      </p:sp>
    </p:spTree>
    <p:extLst>
      <p:ext uri="{BB962C8B-B14F-4D97-AF65-F5344CB8AC3E}">
        <p14:creationId xmlns:p14="http://schemas.microsoft.com/office/powerpoint/2010/main" val="177233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6D3A8-B5F1-F7C1-E67A-E08ED9846D20}"/>
              </a:ext>
            </a:extLst>
          </p:cNvPr>
          <p:cNvSpPr txBox="1"/>
          <p:nvPr/>
        </p:nvSpPr>
        <p:spPr>
          <a:xfrm>
            <a:off x="4267200" y="3619500"/>
            <a:ext cx="14496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dirty="0">
                <a:latin typeface="Outfit SemiBold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2458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5" name="TextBox 5"/>
          <p:cNvSpPr txBox="1"/>
          <p:nvPr/>
        </p:nvSpPr>
        <p:spPr>
          <a:xfrm>
            <a:off x="1219200" y="1072653"/>
            <a:ext cx="16230600" cy="1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5400" spc="-255" dirty="0">
                <a:solidFill>
                  <a:srgbClr val="36211B"/>
                </a:solidFill>
                <a:latin typeface="Outfit SemiBold" pitchFamily="2" charset="0"/>
              </a:rPr>
              <a:t>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90B99-68EB-1F1F-CD6C-502D0182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97D76-51A3-8095-D3E0-232BB5B9CEB2}"/>
              </a:ext>
            </a:extLst>
          </p:cNvPr>
          <p:cNvSpPr txBox="1"/>
          <p:nvPr/>
        </p:nvSpPr>
        <p:spPr>
          <a:xfrm>
            <a:off x="1104900" y="2685057"/>
            <a:ext cx="160782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Outfit "/>
              </a:rPr>
              <a:t>This SOP outlines the process for developing a </a:t>
            </a:r>
            <a:r>
              <a:rPr lang="en-US" sz="2800" b="1" dirty="0">
                <a:latin typeface="Outfit "/>
              </a:rPr>
              <a:t>comprehensive data governance plan </a:t>
            </a:r>
            <a:r>
              <a:rPr lang="en-US" sz="2800" dirty="0">
                <a:latin typeface="Outfit "/>
              </a:rPr>
              <a:t>for an organization. The plan will establish frameworks, policies, and procedures to ensure the </a:t>
            </a:r>
            <a:r>
              <a:rPr lang="en-US" sz="2800" b="1" dirty="0">
                <a:latin typeface="Outfit "/>
              </a:rPr>
              <a:t>quality, security, accessibility, and integrity</a:t>
            </a:r>
            <a:r>
              <a:rPr lang="en-US" sz="2800" dirty="0">
                <a:latin typeface="Outfit "/>
              </a:rPr>
              <a:t> of data assets throughout their lifecycle.</a:t>
            </a:r>
            <a:endParaRPr lang="en-US" sz="2800" spc="-48" dirty="0">
              <a:solidFill>
                <a:srgbClr val="36211B"/>
              </a:solidFill>
              <a:latin typeface="Outfit "/>
            </a:endParaRP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37F1A08D-A410-2922-388D-F42A54684EB8}"/>
              </a:ext>
            </a:extLst>
          </p:cNvPr>
          <p:cNvSpPr txBox="1"/>
          <p:nvPr/>
        </p:nvSpPr>
        <p:spPr>
          <a:xfrm>
            <a:off x="1104900" y="5412164"/>
            <a:ext cx="10963021" cy="1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5400" spc="-255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FB7770D-6CE8-37BE-3FD5-56AD982D8796}"/>
              </a:ext>
            </a:extLst>
          </p:cNvPr>
          <p:cNvSpPr txBox="1"/>
          <p:nvPr/>
        </p:nvSpPr>
        <p:spPr>
          <a:xfrm>
            <a:off x="1104900" y="7054120"/>
            <a:ext cx="15163800" cy="1220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Outfit "/>
              </a:rPr>
              <a:t>This SOP applies to the creation of a data governance plan for all data owned or managed by the organization, regardless of source or format.</a:t>
            </a:r>
            <a:endParaRPr lang="en-US" sz="2800" spc="-48" dirty="0">
              <a:solidFill>
                <a:srgbClr val="36211B"/>
              </a:solidFill>
              <a:latin typeface="Outfit 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BEADCE-071C-EAA0-0675-CC0DEA55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647700"/>
            <a:ext cx="2267446" cy="1602000"/>
          </a:xfrm>
          <a:prstGeom prst="rect">
            <a:avLst/>
          </a:prstGeom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F8ECA542-8BD9-BE13-48B6-2D0F7FEC732B}"/>
              </a:ext>
            </a:extLst>
          </p:cNvPr>
          <p:cNvSpPr/>
          <p:nvPr/>
        </p:nvSpPr>
        <p:spPr>
          <a:xfrm>
            <a:off x="7214121" y="4399104"/>
            <a:ext cx="3016175" cy="2823479"/>
          </a:xfrm>
          <a:prstGeom prst="ellipse">
            <a:avLst/>
          </a:prstGeom>
          <a:solidFill>
            <a:srgbClr val="2C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F346F35-D138-4B28-7563-79A6872623EE}"/>
              </a:ext>
            </a:extLst>
          </p:cNvPr>
          <p:cNvSpPr/>
          <p:nvPr/>
        </p:nvSpPr>
        <p:spPr>
          <a:xfrm>
            <a:off x="6241691" y="3540577"/>
            <a:ext cx="4974259" cy="453732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4DDD777-251C-44B9-6DA5-EC4F6F97E4D1}"/>
              </a:ext>
            </a:extLst>
          </p:cNvPr>
          <p:cNvSpPr/>
          <p:nvPr/>
        </p:nvSpPr>
        <p:spPr>
          <a:xfrm>
            <a:off x="6663130" y="3832399"/>
            <a:ext cx="925834" cy="841553"/>
          </a:xfrm>
          <a:prstGeom prst="ellipse">
            <a:avLst/>
          </a:prstGeom>
          <a:solidFill>
            <a:srgbClr val="293A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BC23287-2B1F-7F06-AC6E-383B144A7219}"/>
              </a:ext>
            </a:extLst>
          </p:cNvPr>
          <p:cNvSpPr/>
          <p:nvPr/>
        </p:nvSpPr>
        <p:spPr>
          <a:xfrm>
            <a:off x="6782573" y="7254586"/>
            <a:ext cx="874062" cy="850793"/>
          </a:xfrm>
          <a:prstGeom prst="ellipse">
            <a:avLst/>
          </a:prstGeom>
          <a:solidFill>
            <a:srgbClr val="293A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5EA61A-A031-DDC5-6154-EB45D886CB2E}"/>
              </a:ext>
            </a:extLst>
          </p:cNvPr>
          <p:cNvSpPr/>
          <p:nvPr/>
        </p:nvSpPr>
        <p:spPr>
          <a:xfrm>
            <a:off x="9990229" y="3799998"/>
            <a:ext cx="874063" cy="850794"/>
          </a:xfrm>
          <a:prstGeom prst="ellipse">
            <a:avLst/>
          </a:prstGeom>
          <a:solidFill>
            <a:srgbClr val="293A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56A2BCC-358D-1C5F-9FF3-9F611164B49D}"/>
              </a:ext>
            </a:extLst>
          </p:cNvPr>
          <p:cNvSpPr/>
          <p:nvPr/>
        </p:nvSpPr>
        <p:spPr>
          <a:xfrm>
            <a:off x="9892095" y="7280951"/>
            <a:ext cx="874063" cy="850793"/>
          </a:xfrm>
          <a:prstGeom prst="ellipse">
            <a:avLst/>
          </a:prstGeom>
          <a:solidFill>
            <a:srgbClr val="293A4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266BCE7A-8756-16E0-D54D-4667338819CA}"/>
              </a:ext>
            </a:extLst>
          </p:cNvPr>
          <p:cNvSpPr txBox="1">
            <a:spLocks/>
          </p:cNvSpPr>
          <p:nvPr/>
        </p:nvSpPr>
        <p:spPr>
          <a:xfrm>
            <a:off x="11845563" y="3440620"/>
            <a:ext cx="4475751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Outfit "/>
              </a:rPr>
              <a:t>Data Stewards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utfit "/>
              </a:rPr>
              <a:t>Appointed individuals responsible for specific data domains or assets. Oversee data quality, security, and compliance within their assigned area</a:t>
            </a:r>
            <a:r>
              <a:rPr lang="en-US" sz="1800" dirty="0">
                <a:latin typeface="Outfit "/>
              </a:rPr>
              <a:t>.</a:t>
            </a:r>
            <a:endParaRPr lang="en-IN" sz="1800" dirty="0">
              <a:latin typeface="Outfit "/>
            </a:endParaRP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3DF4961D-5836-66E7-079B-AAB73FFF83C8}"/>
              </a:ext>
            </a:extLst>
          </p:cNvPr>
          <p:cNvSpPr txBox="1">
            <a:spLocks/>
          </p:cNvSpPr>
          <p:nvPr/>
        </p:nvSpPr>
        <p:spPr>
          <a:xfrm>
            <a:off x="2081305" y="3697192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Outfit "/>
              </a:rPr>
              <a:t>Data Governance Officer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utfit "/>
              </a:rPr>
              <a:t>Leads the development and implementation of the data governance plan</a:t>
            </a:r>
            <a:r>
              <a:rPr lang="en-US" sz="1800" dirty="0">
                <a:latin typeface="Outfit "/>
              </a:rPr>
              <a:t>.</a:t>
            </a:r>
            <a:endParaRPr lang="en-IN" sz="1800" dirty="0">
              <a:latin typeface="Outfit 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C5537A-F507-E72D-13DB-954E496C4DE5}"/>
              </a:ext>
            </a:extLst>
          </p:cNvPr>
          <p:cNvCxnSpPr>
            <a:cxnSpLocks/>
          </p:cNvCxnSpPr>
          <p:nvPr/>
        </p:nvCxnSpPr>
        <p:spPr>
          <a:xfrm>
            <a:off x="11917567" y="5809240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73A81E8-0CBD-6B11-F25C-3712E0E09EBA}"/>
              </a:ext>
            </a:extLst>
          </p:cNvPr>
          <p:cNvCxnSpPr>
            <a:cxnSpLocks/>
          </p:cNvCxnSpPr>
          <p:nvPr/>
        </p:nvCxnSpPr>
        <p:spPr>
          <a:xfrm>
            <a:off x="2081305" y="5905500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ubtitle 2">
            <a:extLst>
              <a:ext uri="{FF2B5EF4-FFF2-40B4-BE49-F238E27FC236}">
                <a16:creationId xmlns:a16="http://schemas.microsoft.com/office/drawing/2014/main" id="{C4F2B45C-0F3D-BE77-0781-A0A8333DE947}"/>
              </a:ext>
            </a:extLst>
          </p:cNvPr>
          <p:cNvSpPr txBox="1">
            <a:spLocks/>
          </p:cNvSpPr>
          <p:nvPr/>
        </p:nvSpPr>
        <p:spPr>
          <a:xfrm>
            <a:off x="11852820" y="6727921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Outfit "/>
              </a:rPr>
              <a:t>Business Users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utfit "/>
              </a:rPr>
              <a:t>Utilize data for analysis and decision-making. Responsible for adhering to data governance policies.</a:t>
            </a:r>
            <a:endParaRPr lang="en-IN" sz="2000" dirty="0">
              <a:latin typeface="Outfit "/>
            </a:endParaRP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BC0554FA-BCF4-CB55-C226-7B2D59C74970}"/>
              </a:ext>
            </a:extLst>
          </p:cNvPr>
          <p:cNvSpPr txBox="1">
            <a:spLocks/>
          </p:cNvSpPr>
          <p:nvPr/>
        </p:nvSpPr>
        <p:spPr>
          <a:xfrm>
            <a:off x="2110546" y="6727921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Outfit "/>
              </a:rPr>
              <a:t>IT Departments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Outfit "/>
              </a:rPr>
              <a:t>Provides technical expertise and infrastructure support for data governance initiatives.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. </a:t>
            </a:r>
          </a:p>
        </p:txBody>
      </p:sp>
      <p:sp>
        <p:nvSpPr>
          <p:cNvPr id="170" name="TextBox 11">
            <a:extLst>
              <a:ext uri="{FF2B5EF4-FFF2-40B4-BE49-F238E27FC236}">
                <a16:creationId xmlns:a16="http://schemas.microsoft.com/office/drawing/2014/main" id="{62BA5BCD-EE19-9961-5AFA-E6E987DD8829}"/>
              </a:ext>
            </a:extLst>
          </p:cNvPr>
          <p:cNvSpPr txBox="1"/>
          <p:nvPr/>
        </p:nvSpPr>
        <p:spPr>
          <a:xfrm>
            <a:off x="1596189" y="986503"/>
            <a:ext cx="561536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623151" y="1621130"/>
            <a:ext cx="711689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Requirements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84207-185C-E03C-6324-1FC22097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364D3-5B06-D8B9-41F2-25064B8F6953}"/>
              </a:ext>
            </a:extLst>
          </p:cNvPr>
          <p:cNvSpPr txBox="1"/>
          <p:nvPr/>
        </p:nvSpPr>
        <p:spPr>
          <a:xfrm>
            <a:off x="1473762" y="6362700"/>
            <a:ext cx="3408415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Outfit "/>
              </a:rPr>
              <a:t>Data inventory</a:t>
            </a:r>
            <a:br>
              <a:rPr lang="en-US" sz="2400" dirty="0">
                <a:latin typeface="Outfit "/>
              </a:rPr>
            </a:br>
            <a:r>
              <a:rPr lang="en-US" sz="2400" dirty="0">
                <a:latin typeface="Outfit "/>
              </a:rPr>
              <a:t> tools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Outfit 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2F906-E347-DCCA-DABE-727D8B294613}"/>
              </a:ext>
            </a:extLst>
          </p:cNvPr>
          <p:cNvSpPr txBox="1"/>
          <p:nvPr/>
        </p:nvSpPr>
        <p:spPr>
          <a:xfrm>
            <a:off x="5391525" y="6416466"/>
            <a:ext cx="3409200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Outfit "/>
              </a:rPr>
              <a:t>Data classification </a:t>
            </a:r>
            <a:br>
              <a:rPr lang="en-US" sz="2400" dirty="0">
                <a:latin typeface="Outfit "/>
              </a:rPr>
            </a:br>
            <a:r>
              <a:rPr lang="en-US" sz="2400" dirty="0">
                <a:latin typeface="Outfit "/>
              </a:rPr>
              <a:t>framework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75C79-E1A3-C61B-979A-3B7ADE1CB275}"/>
              </a:ext>
            </a:extLst>
          </p:cNvPr>
          <p:cNvSpPr txBox="1"/>
          <p:nvPr/>
        </p:nvSpPr>
        <p:spPr>
          <a:xfrm>
            <a:off x="9867809" y="6409201"/>
            <a:ext cx="3409200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Outfit "/>
              </a:rPr>
              <a:t>Data quality </a:t>
            </a:r>
            <a:br>
              <a:rPr lang="en-US" sz="2400" dirty="0">
                <a:latin typeface="Outfit "/>
              </a:rPr>
            </a:br>
            <a:r>
              <a:rPr lang="en-US" sz="2400" dirty="0">
                <a:latin typeface="Outfit "/>
              </a:rPr>
              <a:t>management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7909C-6FC8-2F3D-A912-67D5549194C6}"/>
              </a:ext>
            </a:extLst>
          </p:cNvPr>
          <p:cNvSpPr txBox="1"/>
          <p:nvPr/>
        </p:nvSpPr>
        <p:spPr>
          <a:xfrm>
            <a:off x="14002875" y="6409201"/>
            <a:ext cx="3409200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Outfit "/>
              </a:rPr>
              <a:t>Data security </a:t>
            </a:r>
            <a:br>
              <a:rPr lang="en-US" sz="2400" dirty="0">
                <a:latin typeface="Outfit "/>
              </a:rPr>
            </a:br>
            <a:r>
              <a:rPr lang="en-US" sz="2400" dirty="0">
                <a:latin typeface="Outfit "/>
              </a:rPr>
              <a:t>policy documentation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335D29-FB95-E59D-B13C-EC91DA59EA11}"/>
              </a:ext>
            </a:extLst>
          </p:cNvPr>
          <p:cNvCxnSpPr/>
          <p:nvPr/>
        </p:nvCxnSpPr>
        <p:spPr>
          <a:xfrm>
            <a:off x="4495800" y="4778166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F6BDE4-3C86-122E-744D-DEF805BE3727}"/>
              </a:ext>
            </a:extLst>
          </p:cNvPr>
          <p:cNvCxnSpPr/>
          <p:nvPr/>
        </p:nvCxnSpPr>
        <p:spPr>
          <a:xfrm>
            <a:off x="13106400" y="4778166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D6A922-F700-A2B3-581A-BDB5209BE608}"/>
              </a:ext>
            </a:extLst>
          </p:cNvPr>
          <p:cNvCxnSpPr/>
          <p:nvPr/>
        </p:nvCxnSpPr>
        <p:spPr>
          <a:xfrm>
            <a:off x="8800725" y="4770901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D94694F-F42F-4A3C-F17D-5D40194CC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93" y="3721096"/>
            <a:ext cx="1828495" cy="18284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E1DDE1-C8F1-91BB-85C1-C65E8061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45" y="3686944"/>
            <a:ext cx="1828495" cy="18284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9BB2C7-315C-274C-BD3C-214B2A493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72" y="3721096"/>
            <a:ext cx="1828495" cy="18284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568FB7-3C16-A654-E00E-62F1D6DE3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84" y="3721096"/>
            <a:ext cx="1828495" cy="1828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5" name="TextBox 5"/>
          <p:cNvSpPr txBox="1"/>
          <p:nvPr/>
        </p:nvSpPr>
        <p:spPr>
          <a:xfrm>
            <a:off x="762000" y="391083"/>
            <a:ext cx="16230600" cy="1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4400" spc="-255" dirty="0">
                <a:solidFill>
                  <a:srgbClr val="36211B"/>
                </a:solidFill>
                <a:latin typeface="Outfit SemiBold" pitchFamily="2" charset="0"/>
              </a:rPr>
              <a:t>Flowchart of Data Governance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90B99-68EB-1F1F-CD6C-502D0182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D11AD-236A-B90A-31E0-BEBECFBAEA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50" y="1638301"/>
            <a:ext cx="9362150" cy="8648700"/>
          </a:xfrm>
          <a:prstGeom prst="rect">
            <a:avLst/>
          </a:prstGeom>
          <a:ln>
            <a:solidFill>
              <a:srgbClr val="2C9F98"/>
            </a:solidFill>
          </a:ln>
        </p:spPr>
      </p:pic>
    </p:spTree>
    <p:extLst>
      <p:ext uri="{BB962C8B-B14F-4D97-AF65-F5344CB8AC3E}">
        <p14:creationId xmlns:p14="http://schemas.microsoft.com/office/powerpoint/2010/main" val="382967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5" name="TextBox 15"/>
          <p:cNvSpPr txBox="1"/>
          <p:nvPr/>
        </p:nvSpPr>
        <p:spPr>
          <a:xfrm>
            <a:off x="1066800" y="1011457"/>
            <a:ext cx="14496554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 b="1" dirty="0">
                <a:solidFill>
                  <a:srgbClr val="1F1F1F"/>
                </a:solidFill>
                <a:latin typeface="Outfit SemiBold" pitchFamily="2" charset="0"/>
              </a:rPr>
              <a:t>Procedure</a:t>
            </a:r>
            <a:r>
              <a:rPr lang="en-US" sz="4400" b="1" i="0" dirty="0">
                <a:solidFill>
                  <a:srgbClr val="1F1F1F"/>
                </a:solidFill>
                <a:effectLst/>
                <a:latin typeface="Outfit SemiBold" pitchFamily="2" charset="0"/>
              </a:rPr>
              <a:t> for Data Governance Implementation</a:t>
            </a:r>
          </a:p>
          <a:p>
            <a:pPr>
              <a:lnSpc>
                <a:spcPts val="5040"/>
              </a:lnSpc>
            </a:pPr>
            <a:endParaRPr lang="en-US" sz="4400" spc="-144" dirty="0">
              <a:solidFill>
                <a:srgbClr val="36211B"/>
              </a:solidFill>
              <a:latin typeface="Outfit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C0898B-98F2-758C-18B6-719B0A3C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190500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35C402-6D67-8E89-F34C-DBC140293740}"/>
              </a:ext>
            </a:extLst>
          </p:cNvPr>
          <p:cNvSpPr txBox="1"/>
          <p:nvPr/>
        </p:nvSpPr>
        <p:spPr>
          <a:xfrm>
            <a:off x="576263" y="3238500"/>
            <a:ext cx="4800600" cy="559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effectLst/>
                <a:latin typeface="Outfit" pitchFamily="2" charset="0"/>
              </a:rPr>
              <a:t>1. Establish Data Governance Council:</a:t>
            </a:r>
          </a:p>
          <a:p>
            <a:pPr>
              <a:lnSpc>
                <a:spcPct val="150000"/>
              </a:lnSpc>
            </a:pPr>
            <a:endParaRPr lang="en-IN" sz="28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Form a data governance council with representatives from </a:t>
            </a:r>
            <a:r>
              <a:rPr lang="en-US" sz="2000" b="1" dirty="0">
                <a:latin typeface="Outfit" pitchFamily="2" charset="0"/>
              </a:rPr>
              <a:t>key business units, IT, and legal departments.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Define the council's responsibilities, including setting </a:t>
            </a:r>
            <a:r>
              <a:rPr lang="en-US" sz="2000" b="1" dirty="0">
                <a:latin typeface="Outfit" pitchFamily="2" charset="0"/>
              </a:rPr>
              <a:t>data governance goals and overseeing plan implementation.</a:t>
            </a:r>
          </a:p>
          <a:p>
            <a:pPr lvl="1">
              <a:lnSpc>
                <a:spcPct val="150000"/>
              </a:lnSpc>
            </a:pPr>
            <a:endParaRPr lang="en-IN" sz="1600" dirty="0">
              <a:latin typeface="Outfi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07A8E-7A89-BBA8-2CF7-829B8D56C171}"/>
              </a:ext>
            </a:extLst>
          </p:cNvPr>
          <p:cNvSpPr txBox="1"/>
          <p:nvPr/>
        </p:nvSpPr>
        <p:spPr>
          <a:xfrm>
            <a:off x="6248398" y="3238500"/>
            <a:ext cx="5281614" cy="526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latin typeface="Outfit" pitchFamily="2" charset="0"/>
              </a:rPr>
              <a:t> </a:t>
            </a:r>
            <a:r>
              <a:rPr lang="en-IN" sz="2800" b="1" dirty="0">
                <a:latin typeface="Outfit" pitchFamily="2" charset="0"/>
              </a:rPr>
              <a:t>2. </a:t>
            </a:r>
            <a:r>
              <a:rPr lang="en-IN" sz="2800" b="1" dirty="0">
                <a:effectLst/>
                <a:latin typeface="Outfit" pitchFamily="2" charset="0"/>
              </a:rPr>
              <a:t>Data Inventory and                   Classification: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Conduct a </a:t>
            </a:r>
            <a:r>
              <a:rPr lang="en-US" sz="2000" b="1" dirty="0">
                <a:latin typeface="Outfit" pitchFamily="2" charset="0"/>
              </a:rPr>
              <a:t>comprehensive data inventory </a:t>
            </a:r>
            <a:r>
              <a:rPr lang="en-US" sz="2000" dirty="0">
                <a:latin typeface="Outfit" pitchFamily="2" charset="0"/>
              </a:rPr>
              <a:t>to identify all data assets owned or managed by the organization.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Develop a </a:t>
            </a:r>
            <a:r>
              <a:rPr lang="en-US" sz="2000" b="1" dirty="0">
                <a:latin typeface="Outfit" pitchFamily="2" charset="0"/>
              </a:rPr>
              <a:t>data classification framework </a:t>
            </a:r>
            <a:r>
              <a:rPr lang="en-US" sz="2000" dirty="0">
                <a:latin typeface="Outfit" pitchFamily="2" charset="0"/>
              </a:rPr>
              <a:t>to categorize data based on sensitivity, criticality, and regulatory requirements.</a:t>
            </a:r>
          </a:p>
          <a:p>
            <a:pPr>
              <a:lnSpc>
                <a:spcPct val="150000"/>
              </a:lnSpc>
            </a:pPr>
            <a:endParaRPr lang="en-IN" b="1" dirty="0">
              <a:latin typeface="Outfi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93B3E-A192-C6FF-5651-DE9BA66BFFB6}"/>
              </a:ext>
            </a:extLst>
          </p:cNvPr>
          <p:cNvSpPr txBox="1"/>
          <p:nvPr/>
        </p:nvSpPr>
        <p:spPr>
          <a:xfrm>
            <a:off x="12401548" y="3238500"/>
            <a:ext cx="4800599" cy="609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3. </a:t>
            </a:r>
            <a:r>
              <a:rPr lang="en-IN" sz="2800" b="1" dirty="0">
                <a:effectLst/>
                <a:latin typeface="Outfit" pitchFamily="2" charset="0"/>
              </a:rPr>
              <a:t>Define Data Governance Policies and Procedures:</a:t>
            </a:r>
          </a:p>
          <a:p>
            <a:pPr>
              <a:lnSpc>
                <a:spcPct val="150000"/>
              </a:lnSpc>
            </a:pPr>
            <a:endParaRPr lang="en-IN" sz="28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Develop data governance policies addressing areas </a:t>
            </a:r>
            <a:r>
              <a:rPr lang="en-US" sz="2000" b="1" dirty="0">
                <a:latin typeface="Outfit" pitchFamily="2" charset="0"/>
              </a:rPr>
              <a:t>like data ownership, access control, data quality management, data retention, and data security.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Establish procedures for data usage, data breach notification, and data lifecycle management.</a:t>
            </a:r>
          </a:p>
          <a:p>
            <a:pPr>
              <a:lnSpc>
                <a:spcPct val="150000"/>
              </a:lnSpc>
            </a:pPr>
            <a:endParaRPr lang="en-IN" b="1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ABFF4-C4AD-6062-1EC5-7C3A3A1C9B09}"/>
              </a:ext>
            </a:extLst>
          </p:cNvPr>
          <p:cNvCxnSpPr/>
          <p:nvPr/>
        </p:nvCxnSpPr>
        <p:spPr>
          <a:xfrm>
            <a:off x="633416" y="2933700"/>
            <a:ext cx="166258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7CFDC-8396-AFC0-EBA2-EB2DCB54FB62}"/>
              </a:ext>
            </a:extLst>
          </p:cNvPr>
          <p:cNvCxnSpPr/>
          <p:nvPr/>
        </p:nvCxnSpPr>
        <p:spPr>
          <a:xfrm>
            <a:off x="633416" y="4838700"/>
            <a:ext cx="166258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800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800100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322F4E-6130-023E-8B16-B68720A33E74}"/>
              </a:ext>
            </a:extLst>
          </p:cNvPr>
          <p:cNvSpPr txBox="1"/>
          <p:nvPr/>
        </p:nvSpPr>
        <p:spPr>
          <a:xfrm>
            <a:off x="667246" y="2282399"/>
            <a:ext cx="5334000" cy="526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4.  </a:t>
            </a:r>
            <a:r>
              <a:rPr lang="en-US" sz="2800" b="1" dirty="0">
                <a:effectLst/>
                <a:latin typeface="Outfit" pitchFamily="2" charset="0"/>
              </a:rPr>
              <a:t>Assign Data Stewards and Roles:</a:t>
            </a:r>
          </a:p>
          <a:p>
            <a:pPr>
              <a:lnSpc>
                <a:spcPct val="150000"/>
              </a:lnSpc>
            </a:pPr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Identify and appoint data stewards for specific data domains or assets.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Clearly </a:t>
            </a:r>
            <a:r>
              <a:rPr lang="en-US" sz="2000" b="1" dirty="0">
                <a:latin typeface="Outfit" pitchFamily="2" charset="0"/>
              </a:rPr>
              <a:t>define the roles and responsibilities of data stewards, including data quality monitoring, access control enforcement, and user training.</a:t>
            </a:r>
          </a:p>
          <a:p>
            <a:pPr>
              <a:lnSpc>
                <a:spcPct val="150000"/>
              </a:lnSpc>
            </a:pPr>
            <a:endParaRPr lang="en-IN" b="1" dirty="0">
              <a:latin typeface="Outfi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3B09E-F362-0DF1-6FAD-56A5A7F3E8B4}"/>
              </a:ext>
            </a:extLst>
          </p:cNvPr>
          <p:cNvSpPr txBox="1"/>
          <p:nvPr/>
        </p:nvSpPr>
        <p:spPr>
          <a:xfrm>
            <a:off x="6781800" y="2282399"/>
            <a:ext cx="5334000" cy="567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5. </a:t>
            </a:r>
            <a:r>
              <a:rPr lang="en-IN" sz="2800" b="1" dirty="0">
                <a:effectLst/>
                <a:latin typeface="Outfit" pitchFamily="2" charset="0"/>
              </a:rPr>
              <a:t>Implement Data Security Measures:</a:t>
            </a:r>
          </a:p>
          <a:p>
            <a:pPr>
              <a:lnSpc>
                <a:spcPct val="150000"/>
              </a:lnSpc>
            </a:pPr>
            <a:endParaRPr lang="en-IN" sz="32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data security measures aligned with the data classification framework, including </a:t>
            </a:r>
            <a:r>
              <a:rPr lang="en-US" sz="2000" b="1" dirty="0">
                <a:latin typeface="Outfit" pitchFamily="2" charset="0"/>
              </a:rPr>
              <a:t>access controls, encryption, and intrusion detection systems.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Ensure </a:t>
            </a:r>
            <a:r>
              <a:rPr lang="en-US" sz="2000" b="1" dirty="0">
                <a:latin typeface="Outfit" pitchFamily="2" charset="0"/>
              </a:rPr>
              <a:t>compliance with relevant data privacy regulations </a:t>
            </a:r>
            <a:r>
              <a:rPr lang="en-US" sz="2000" dirty="0">
                <a:latin typeface="Outfit" pitchFamily="2" charset="0"/>
              </a:rPr>
              <a:t>(e.g., GDPR, CCPA).</a:t>
            </a:r>
          </a:p>
          <a:p>
            <a:pPr>
              <a:lnSpc>
                <a:spcPct val="150000"/>
              </a:lnSpc>
            </a:pPr>
            <a:endParaRPr lang="en-IN" b="1" dirty="0">
              <a:effectLst/>
              <a:latin typeface="Outfit" pitchFamily="2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43613-1282-28C2-456C-2EBA41E9A47C}"/>
              </a:ext>
            </a:extLst>
          </p:cNvPr>
          <p:cNvSpPr txBox="1"/>
          <p:nvPr/>
        </p:nvSpPr>
        <p:spPr>
          <a:xfrm>
            <a:off x="12896354" y="2282399"/>
            <a:ext cx="4666754" cy="526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6. </a:t>
            </a:r>
            <a:r>
              <a:rPr lang="en-IN" sz="2800" b="1" dirty="0">
                <a:effectLst/>
                <a:latin typeface="Outfit" pitchFamily="2" charset="0"/>
              </a:rPr>
              <a:t>Data Quality Management:</a:t>
            </a:r>
          </a:p>
          <a:p>
            <a:pPr>
              <a:lnSpc>
                <a:spcPct val="150000"/>
              </a:lnSpc>
            </a:pPr>
            <a:endParaRPr lang="en-IN" sz="32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Define data quality standards and metrics for different data sets.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data quality management processes to </a:t>
            </a:r>
            <a:r>
              <a:rPr lang="en-US" sz="2000" b="1" dirty="0">
                <a:latin typeface="Outfit" pitchFamily="2" charset="0"/>
              </a:rPr>
              <a:t>identify and remediate data inconsistencies and errors</a:t>
            </a:r>
            <a:r>
              <a:rPr lang="en-US" sz="2000" dirty="0">
                <a:latin typeface="Outfit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A0D4CD-9474-EE32-BE96-695ED140D24B}"/>
              </a:ext>
            </a:extLst>
          </p:cNvPr>
          <p:cNvCxnSpPr>
            <a:cxnSpLocks/>
          </p:cNvCxnSpPr>
          <p:nvPr/>
        </p:nvCxnSpPr>
        <p:spPr>
          <a:xfrm>
            <a:off x="667246" y="2282399"/>
            <a:ext cx="168958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91F5F-2123-6768-A1F7-27B78D981445}"/>
              </a:ext>
            </a:extLst>
          </p:cNvPr>
          <p:cNvCxnSpPr>
            <a:cxnSpLocks/>
          </p:cNvCxnSpPr>
          <p:nvPr/>
        </p:nvCxnSpPr>
        <p:spPr>
          <a:xfrm>
            <a:off x="696069" y="3924300"/>
            <a:ext cx="168958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7239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9192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6141A1-E450-2AEB-D687-91BC1DFD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577" y="837300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FB523-7EBA-5B72-09C8-826113362F08}"/>
              </a:ext>
            </a:extLst>
          </p:cNvPr>
          <p:cNvSpPr txBox="1"/>
          <p:nvPr/>
        </p:nvSpPr>
        <p:spPr>
          <a:xfrm>
            <a:off x="304800" y="2552700"/>
            <a:ext cx="3429000" cy="609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effectLst/>
                <a:latin typeface="Outfit" pitchFamily="2" charset="0"/>
              </a:rPr>
              <a:t>7. Data Access Management:</a:t>
            </a:r>
          </a:p>
          <a:p>
            <a:pPr>
              <a:lnSpc>
                <a:spcPct val="150000"/>
              </a:lnSpc>
            </a:pPr>
            <a:endParaRPr lang="en-IN" sz="28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Establish a data access control system that grants access to data based on the </a:t>
            </a:r>
            <a:r>
              <a:rPr lang="en-US" sz="2000" b="1" dirty="0">
                <a:latin typeface="Outfit" pitchFamily="2" charset="0"/>
              </a:rPr>
              <a:t>principle of least privilege.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Define user access request procedures and approval workflows.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9A3A1-9182-EFD9-C8F3-122339E68B78}"/>
              </a:ext>
            </a:extLst>
          </p:cNvPr>
          <p:cNvSpPr txBox="1"/>
          <p:nvPr/>
        </p:nvSpPr>
        <p:spPr>
          <a:xfrm>
            <a:off x="4491037" y="2586037"/>
            <a:ext cx="3581400" cy="655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effectLst/>
                <a:latin typeface="Outfit" pitchFamily="2" charset="0"/>
              </a:rPr>
              <a:t>8. Data Training and Awareness:</a:t>
            </a:r>
          </a:p>
          <a:p>
            <a:pPr>
              <a:lnSpc>
                <a:spcPct val="150000"/>
              </a:lnSpc>
            </a:pPr>
            <a:endParaRPr lang="en-IN" sz="28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Develop data governance training programs for business users and data stewards.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Raise awareness about the importance of data governance and best practices for data handling.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E6BDF-ACB5-BDAC-D532-50757A70C30F}"/>
              </a:ext>
            </a:extLst>
          </p:cNvPr>
          <p:cNvSpPr txBox="1"/>
          <p:nvPr/>
        </p:nvSpPr>
        <p:spPr>
          <a:xfrm>
            <a:off x="8829675" y="2586037"/>
            <a:ext cx="4267199" cy="609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effectLst/>
                <a:latin typeface="Outfit" pitchFamily="2" charset="0"/>
              </a:rPr>
              <a:t>9.Monitoring and Continuous Improvement: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Regularly monitor the effectiveness of the data governance plan and identify areas for improvement.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Review and update the data governance plan </a:t>
            </a:r>
            <a:r>
              <a:rPr lang="en-US" sz="2000" dirty="0">
                <a:latin typeface="Outfit" pitchFamily="2" charset="0"/>
              </a:rPr>
              <a:t>periodically to reflect changes in business needs and regulations.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170BD-7CE7-8CBD-A767-64D54E776354}"/>
              </a:ext>
            </a:extLst>
          </p:cNvPr>
          <p:cNvSpPr txBox="1"/>
          <p:nvPr/>
        </p:nvSpPr>
        <p:spPr>
          <a:xfrm>
            <a:off x="13484464" y="2576512"/>
            <a:ext cx="3352800" cy="701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effectLst/>
                <a:latin typeface="Outfit" pitchFamily="2" charset="0"/>
              </a:rPr>
              <a:t>10. Communication and Reporting:</a:t>
            </a:r>
          </a:p>
          <a:p>
            <a:pPr algn="ctr">
              <a:lnSpc>
                <a:spcPct val="150000"/>
              </a:lnSpc>
            </a:pPr>
            <a:endParaRPr lang="en-IN" sz="2800" b="1" dirty="0">
              <a:effectLst/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Establish clear communication channels regarding data governance policies and procedures.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Develop </a:t>
            </a:r>
            <a:r>
              <a:rPr lang="en-US" sz="2000" b="1" dirty="0">
                <a:latin typeface="Outfit" pitchFamily="2" charset="0"/>
              </a:rPr>
              <a:t>reporting mechanisms </a:t>
            </a:r>
            <a:r>
              <a:rPr lang="en-US" sz="2000" dirty="0">
                <a:latin typeface="Outfit" pitchFamily="2" charset="0"/>
              </a:rPr>
              <a:t>to track data governance activities and performance metrics.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68DDF7-8B2B-E590-0762-5DBB1B9A535E}"/>
              </a:ext>
            </a:extLst>
          </p:cNvPr>
          <p:cNvCxnSpPr/>
          <p:nvPr/>
        </p:nvCxnSpPr>
        <p:spPr>
          <a:xfrm>
            <a:off x="228600" y="2324100"/>
            <a:ext cx="17030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D3948D-9AAA-DF87-57C0-57A87B2FC55C}"/>
              </a:ext>
            </a:extLst>
          </p:cNvPr>
          <p:cNvCxnSpPr/>
          <p:nvPr/>
        </p:nvCxnSpPr>
        <p:spPr>
          <a:xfrm>
            <a:off x="304800" y="4457700"/>
            <a:ext cx="17030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BEADCE-071C-EAA0-0675-CC0DEA55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647700"/>
            <a:ext cx="2267446" cy="160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7AB28-1B38-6BE6-9B17-29C167CD2D9C}"/>
              </a:ext>
            </a:extLst>
          </p:cNvPr>
          <p:cNvSpPr txBox="1"/>
          <p:nvPr/>
        </p:nvSpPr>
        <p:spPr>
          <a:xfrm>
            <a:off x="1085354" y="109829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General </a:t>
            </a:r>
            <a:r>
              <a:rPr lang="en-IN" sz="4400" dirty="0">
                <a:latin typeface="Outfit SemiBold" pitchFamily="2" charset="0"/>
              </a:rPr>
              <a:t>Instructions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013DC-1023-6FA5-C962-1C57DDB8ED3C}"/>
              </a:ext>
            </a:extLst>
          </p:cNvPr>
          <p:cNvSpPr txBox="1"/>
          <p:nvPr/>
        </p:nvSpPr>
        <p:spPr>
          <a:xfrm>
            <a:off x="1085354" y="2589802"/>
            <a:ext cx="14935200" cy="723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Thorough Understanding: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Ensure a comprehensive understanding of the organization's data landscape, including data sources, formats, usage, and regulatory requirements.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Collaborative Approach: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Collaborate closely with stakeholders from various departments, including IT, legal, and business units, to gather insights and ensure alignment with organizational goals.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Customization: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Tailor the data governance plan to suit the organization's specific needs, industry regulations, and data maturity level.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Documentation: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Maintain detailed documentation of all data governance policies, procedures, and decisions for transparency and accountability.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Training and Awareness: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Provide regular training sessions and awareness programs to educate staff about data governance principles, policies, and procedures.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Outfit" pitchFamily="2" charset="0"/>
              </a:rPr>
              <a:t>Continuous Improvement: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Outfit" pitchFamily="2" charset="0"/>
              </a:rPr>
              <a:t> Continuously monitor and evaluate the effectiveness of the data governance plan, making adjustments as needed to address evolving business requirements and data challenges.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1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923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Wingdings</vt:lpstr>
      <vt:lpstr>Outfit</vt:lpstr>
      <vt:lpstr>Arial</vt:lpstr>
      <vt:lpstr>Outfit SemiBold</vt:lpstr>
      <vt:lpstr>Courier New</vt:lpstr>
      <vt:lpstr>Outfit </vt:lpstr>
      <vt:lpstr>Public Sans Thin</vt:lpstr>
      <vt:lpstr>Mulish SemiBold</vt:lpstr>
      <vt:lpstr>Calibri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farzana s</dc:creator>
  <cp:lastModifiedBy>Farzana Nizam</cp:lastModifiedBy>
  <cp:revision>8</cp:revision>
  <dcterms:created xsi:type="dcterms:W3CDTF">2006-08-16T00:00:00Z</dcterms:created>
  <dcterms:modified xsi:type="dcterms:W3CDTF">2024-04-04T10:04:29Z</dcterms:modified>
  <dc:identifier>DAGBMJUFq8M</dc:identifier>
</cp:coreProperties>
</file>