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sldIdLst>
    <p:sldId id="256" r:id="rId2"/>
    <p:sldId id="257" r:id="rId3"/>
    <p:sldId id="268" r:id="rId4"/>
    <p:sldId id="260" r:id="rId5"/>
    <p:sldId id="261" r:id="rId6"/>
    <p:sldId id="262" r:id="rId7"/>
    <p:sldId id="263" r:id="rId8"/>
    <p:sldId id="266" r:id="rId9"/>
    <p:sldId id="267" r:id="rId10"/>
    <p:sldId id="265" r:id="rId11"/>
    <p:sldId id="272" r:id="rId12"/>
    <p:sldId id="273" r:id="rId13"/>
    <p:sldId id="277" r:id="rId14"/>
  </p:sldIdLst>
  <p:sldSz cx="18288000" cy="10287000"/>
  <p:notesSz cx="6858000" cy="9144000"/>
  <p:embeddedFontLst>
    <p:embeddedFont>
      <p:font typeface="Outfit" pitchFamily="2" charset="0"/>
      <p:regular r:id="rId15"/>
      <p:bold r:id="rId16"/>
    </p:embeddedFont>
    <p:embeddedFont>
      <p:font typeface="Outfit SemiBold" pitchFamily="2" charset="0"/>
      <p:bold r:id="rId17"/>
    </p:embeddedFont>
    <p:embeddedFont>
      <p:font typeface="Public Sans Thin" panose="020B0604020202020204" charset="0"/>
      <p:regular r:id="rId18"/>
    </p:embeddedFont>
    <p:embeddedFont>
      <p:font typeface="Tenorite" panose="00000500000000000000" pitchFamily="2" charset="0"/>
      <p:regular r:id="rId19"/>
      <p:bold r:id="rId20"/>
      <p:italic r:id="rId21"/>
      <p:boldItalic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C9F98"/>
    <a:srgbClr val="2B3E46"/>
    <a:srgbClr val="314149"/>
    <a:srgbClr val="E8E6E3"/>
    <a:srgbClr val="293A42"/>
    <a:srgbClr val="3D4A5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4" d="100"/>
          <a:sy n="54" d="100"/>
        </p:scale>
        <p:origin x="754"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8.fntdata"/><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arzana Nizam" userId="85cbe9f953376c93" providerId="LiveId" clId="{36AD566D-F44C-41F3-8DC2-A843A5A9BB48}"/>
    <pc:docChg chg="undo custSel addSld delSld modSld">
      <pc:chgData name="Farzana Nizam" userId="85cbe9f953376c93" providerId="LiveId" clId="{36AD566D-F44C-41F3-8DC2-A843A5A9BB48}" dt="2024-04-04T03:51:49.561" v="224" actId="1076"/>
      <pc:docMkLst>
        <pc:docMk/>
      </pc:docMkLst>
      <pc:sldChg chg="modSp mod">
        <pc:chgData name="Farzana Nizam" userId="85cbe9f953376c93" providerId="LiveId" clId="{36AD566D-F44C-41F3-8DC2-A843A5A9BB48}" dt="2024-04-03T09:22:07.849" v="154" actId="255"/>
        <pc:sldMkLst>
          <pc:docMk/>
          <pc:sldMk cId="0" sldId="257"/>
        </pc:sldMkLst>
        <pc:spChg chg="mod">
          <ac:chgData name="Farzana Nizam" userId="85cbe9f953376c93" providerId="LiveId" clId="{36AD566D-F44C-41F3-8DC2-A843A5A9BB48}" dt="2024-04-03T09:22:00.868" v="153" actId="255"/>
          <ac:spMkLst>
            <pc:docMk/>
            <pc:sldMk cId="0" sldId="257"/>
            <ac:spMk id="5" creationId="{00000000-0000-0000-0000-000000000000}"/>
          </ac:spMkLst>
        </pc:spChg>
        <pc:spChg chg="mod">
          <ac:chgData name="Farzana Nizam" userId="85cbe9f953376c93" providerId="LiveId" clId="{36AD566D-F44C-41F3-8DC2-A843A5A9BB48}" dt="2024-04-03T09:22:07.849" v="154" actId="255"/>
          <ac:spMkLst>
            <pc:docMk/>
            <pc:sldMk cId="0" sldId="257"/>
            <ac:spMk id="6" creationId="{00000000-0000-0000-0000-000000000000}"/>
          </ac:spMkLst>
        </pc:spChg>
        <pc:spChg chg="mod">
          <ac:chgData name="Farzana Nizam" userId="85cbe9f953376c93" providerId="LiveId" clId="{36AD566D-F44C-41F3-8DC2-A843A5A9BB48}" dt="2024-04-03T07:55:10.464" v="4" actId="15"/>
          <ac:spMkLst>
            <pc:docMk/>
            <pc:sldMk cId="0" sldId="257"/>
            <ac:spMk id="9" creationId="{00000000-0000-0000-0000-000000000000}"/>
          </ac:spMkLst>
        </pc:spChg>
        <pc:spChg chg="mod">
          <ac:chgData name="Farzana Nizam" userId="85cbe9f953376c93" providerId="LiveId" clId="{36AD566D-F44C-41F3-8DC2-A843A5A9BB48}" dt="2024-04-03T07:54:53.088" v="0" actId="1076"/>
          <ac:spMkLst>
            <pc:docMk/>
            <pc:sldMk cId="0" sldId="257"/>
            <ac:spMk id="10" creationId="{98397D76-51A3-8095-D3E0-232BB5B9CEB2}"/>
          </ac:spMkLst>
        </pc:spChg>
      </pc:sldChg>
      <pc:sldChg chg="addSp delSp modSp mod">
        <pc:chgData name="Farzana Nizam" userId="85cbe9f953376c93" providerId="LiveId" clId="{36AD566D-F44C-41F3-8DC2-A843A5A9BB48}" dt="2024-04-03T08:01:19.869" v="61"/>
        <pc:sldMkLst>
          <pc:docMk/>
          <pc:sldMk cId="0" sldId="260"/>
        </pc:sldMkLst>
        <pc:picChg chg="add mod">
          <ac:chgData name="Farzana Nizam" userId="85cbe9f953376c93" providerId="LiveId" clId="{36AD566D-F44C-41F3-8DC2-A843A5A9BB48}" dt="2024-04-03T07:58:24.600" v="32" actId="1076"/>
          <ac:picMkLst>
            <pc:docMk/>
            <pc:sldMk cId="0" sldId="260"/>
            <ac:picMk id="5" creationId="{F8DCE37F-3338-0AE5-39D9-38CEE384190B}"/>
          </ac:picMkLst>
        </pc:picChg>
        <pc:picChg chg="add mod">
          <ac:chgData name="Farzana Nizam" userId="85cbe9f953376c93" providerId="LiveId" clId="{36AD566D-F44C-41F3-8DC2-A843A5A9BB48}" dt="2024-04-03T07:58:59.299" v="37" actId="14100"/>
          <ac:picMkLst>
            <pc:docMk/>
            <pc:sldMk cId="0" sldId="260"/>
            <ac:picMk id="9" creationId="{740B4867-DA9D-EDF5-76B3-2A621C8FD047}"/>
          </ac:picMkLst>
        </pc:picChg>
        <pc:picChg chg="add del mod">
          <ac:chgData name="Farzana Nizam" userId="85cbe9f953376c93" providerId="LiveId" clId="{36AD566D-F44C-41F3-8DC2-A843A5A9BB48}" dt="2024-04-03T07:59:48.597" v="44" actId="14100"/>
          <ac:picMkLst>
            <pc:docMk/>
            <pc:sldMk cId="0" sldId="260"/>
            <ac:picMk id="16" creationId="{46F2F643-EDD0-F03E-66FB-D8196D33BAA6}"/>
          </ac:picMkLst>
        </pc:picChg>
        <pc:picChg chg="del">
          <ac:chgData name="Farzana Nizam" userId="85cbe9f953376c93" providerId="LiveId" clId="{36AD566D-F44C-41F3-8DC2-A843A5A9BB48}" dt="2024-04-03T07:57:50.982" v="22" actId="478"/>
          <ac:picMkLst>
            <pc:docMk/>
            <pc:sldMk cId="0" sldId="260"/>
            <ac:picMk id="20" creationId="{9F608D94-B3E2-7024-EB8A-B77534F40955}"/>
          </ac:picMkLst>
        </pc:picChg>
        <pc:picChg chg="del">
          <ac:chgData name="Farzana Nizam" userId="85cbe9f953376c93" providerId="LiveId" clId="{36AD566D-F44C-41F3-8DC2-A843A5A9BB48}" dt="2024-04-03T07:57:52.504" v="23" actId="478"/>
          <ac:picMkLst>
            <pc:docMk/>
            <pc:sldMk cId="0" sldId="260"/>
            <ac:picMk id="21" creationId="{E90A332B-6648-2857-6C1D-7BB9DC1F1008}"/>
          </ac:picMkLst>
        </pc:picChg>
        <pc:picChg chg="del">
          <ac:chgData name="Farzana Nizam" userId="85cbe9f953376c93" providerId="LiveId" clId="{36AD566D-F44C-41F3-8DC2-A843A5A9BB48}" dt="2024-04-03T07:57:54.142" v="24" actId="478"/>
          <ac:picMkLst>
            <pc:docMk/>
            <pc:sldMk cId="0" sldId="260"/>
            <ac:picMk id="22" creationId="{1D37EF1F-BC1D-5722-6CAD-D6B5D31A6FBF}"/>
          </ac:picMkLst>
        </pc:picChg>
        <pc:picChg chg="del">
          <ac:chgData name="Farzana Nizam" userId="85cbe9f953376c93" providerId="LiveId" clId="{36AD566D-F44C-41F3-8DC2-A843A5A9BB48}" dt="2024-04-03T07:57:56.931" v="25" actId="478"/>
          <ac:picMkLst>
            <pc:docMk/>
            <pc:sldMk cId="0" sldId="260"/>
            <ac:picMk id="23" creationId="{1C38FC73-A573-AF1C-1341-261DD2C141F9}"/>
          </ac:picMkLst>
        </pc:picChg>
        <pc:picChg chg="del">
          <ac:chgData name="Farzana Nizam" userId="85cbe9f953376c93" providerId="LiveId" clId="{36AD566D-F44C-41F3-8DC2-A843A5A9BB48}" dt="2024-04-03T07:57:58.567" v="26" actId="478"/>
          <ac:picMkLst>
            <pc:docMk/>
            <pc:sldMk cId="0" sldId="260"/>
            <ac:picMk id="25" creationId="{2E5B1F95-D638-5C75-F39B-91ADB7AF47EE}"/>
          </ac:picMkLst>
        </pc:picChg>
        <pc:picChg chg="add mod">
          <ac:chgData name="Farzana Nizam" userId="85cbe9f953376c93" providerId="LiveId" clId="{36AD566D-F44C-41F3-8DC2-A843A5A9BB48}" dt="2024-04-03T08:00:13.407" v="49" actId="1076"/>
          <ac:picMkLst>
            <pc:docMk/>
            <pc:sldMk cId="0" sldId="260"/>
            <ac:picMk id="26" creationId="{B59423DD-79F0-3C75-7523-01B1633689A1}"/>
          </ac:picMkLst>
        </pc:picChg>
        <pc:picChg chg="add mod">
          <ac:chgData name="Farzana Nizam" userId="85cbe9f953376c93" providerId="LiveId" clId="{36AD566D-F44C-41F3-8DC2-A843A5A9BB48}" dt="2024-04-03T08:00:42.443" v="57" actId="1076"/>
          <ac:picMkLst>
            <pc:docMk/>
            <pc:sldMk cId="0" sldId="260"/>
            <ac:picMk id="28" creationId="{4D595B85-0C95-B2B8-ED72-01A5FC4A8885}"/>
          </ac:picMkLst>
        </pc:picChg>
        <pc:cxnChg chg="mod">
          <ac:chgData name="Farzana Nizam" userId="85cbe9f953376c93" providerId="LiveId" clId="{36AD566D-F44C-41F3-8DC2-A843A5A9BB48}" dt="2024-04-03T08:00:56.634" v="58"/>
          <ac:cxnSpMkLst>
            <pc:docMk/>
            <pc:sldMk cId="0" sldId="260"/>
            <ac:cxnSpMk id="15" creationId="{ABCB4160-CE11-9F4C-7995-A7373CAECBD1}"/>
          </ac:cxnSpMkLst>
        </pc:cxnChg>
        <pc:cxnChg chg="mod">
          <ac:chgData name="Farzana Nizam" userId="85cbe9f953376c93" providerId="LiveId" clId="{36AD566D-F44C-41F3-8DC2-A843A5A9BB48}" dt="2024-04-03T08:01:19.869" v="61"/>
          <ac:cxnSpMkLst>
            <pc:docMk/>
            <pc:sldMk cId="0" sldId="260"/>
            <ac:cxnSpMk id="17" creationId="{4A59CBF6-F777-0369-30EB-556A750A93DD}"/>
          </ac:cxnSpMkLst>
        </pc:cxnChg>
        <pc:cxnChg chg="mod">
          <ac:chgData name="Farzana Nizam" userId="85cbe9f953376c93" providerId="LiveId" clId="{36AD566D-F44C-41F3-8DC2-A843A5A9BB48}" dt="2024-04-03T08:01:10.024" v="60"/>
          <ac:cxnSpMkLst>
            <pc:docMk/>
            <pc:sldMk cId="0" sldId="260"/>
            <ac:cxnSpMk id="18" creationId="{BB098445-DB60-A9FC-9E73-A724988AA5F3}"/>
          </ac:cxnSpMkLst>
        </pc:cxnChg>
        <pc:cxnChg chg="mod">
          <ac:chgData name="Farzana Nizam" userId="85cbe9f953376c93" providerId="LiveId" clId="{36AD566D-F44C-41F3-8DC2-A843A5A9BB48}" dt="2024-04-03T08:01:03.704" v="59"/>
          <ac:cxnSpMkLst>
            <pc:docMk/>
            <pc:sldMk cId="0" sldId="260"/>
            <ac:cxnSpMk id="19" creationId="{E683EC3C-0459-7757-178C-036279C2E9D1}"/>
          </ac:cxnSpMkLst>
        </pc:cxnChg>
      </pc:sldChg>
      <pc:sldChg chg="addSp delSp modSp mod">
        <pc:chgData name="Farzana Nizam" userId="85cbe9f953376c93" providerId="LiveId" clId="{36AD566D-F44C-41F3-8DC2-A843A5A9BB48}" dt="2024-04-03T09:22:33.332" v="158" actId="122"/>
        <pc:sldMkLst>
          <pc:docMk/>
          <pc:sldMk cId="0" sldId="261"/>
        </pc:sldMkLst>
        <pc:spChg chg="mod">
          <ac:chgData name="Farzana Nizam" userId="85cbe9f953376c93" providerId="LiveId" clId="{36AD566D-F44C-41F3-8DC2-A843A5A9BB48}" dt="2024-04-03T09:22:24.289" v="156" actId="122"/>
          <ac:spMkLst>
            <pc:docMk/>
            <pc:sldMk cId="0" sldId="261"/>
            <ac:spMk id="3" creationId="{49499962-624F-9CB5-1C8B-B2B28F387E0C}"/>
          </ac:spMkLst>
        </pc:spChg>
        <pc:spChg chg="mod">
          <ac:chgData name="Farzana Nizam" userId="85cbe9f953376c93" providerId="LiveId" clId="{36AD566D-F44C-41F3-8DC2-A843A5A9BB48}" dt="2024-04-03T09:22:28.945" v="157" actId="122"/>
          <ac:spMkLst>
            <pc:docMk/>
            <pc:sldMk cId="0" sldId="261"/>
            <ac:spMk id="4" creationId="{11CE48A0-9932-1BD6-1D9E-8E45A1E9ED2F}"/>
          </ac:spMkLst>
        </pc:spChg>
        <pc:spChg chg="mod">
          <ac:chgData name="Farzana Nizam" userId="85cbe9f953376c93" providerId="LiveId" clId="{36AD566D-F44C-41F3-8DC2-A843A5A9BB48}" dt="2024-04-03T09:22:33.332" v="158" actId="122"/>
          <ac:spMkLst>
            <pc:docMk/>
            <pc:sldMk cId="0" sldId="261"/>
            <ac:spMk id="5" creationId="{B480E161-947D-D9FE-C883-95FCF90DB140}"/>
          </ac:spMkLst>
        </pc:spChg>
        <pc:spChg chg="del">
          <ac:chgData name="Farzana Nizam" userId="85cbe9f953376c93" providerId="LiveId" clId="{36AD566D-F44C-41F3-8DC2-A843A5A9BB48}" dt="2024-04-03T09:03:10.529" v="150" actId="478"/>
          <ac:spMkLst>
            <pc:docMk/>
            <pc:sldMk cId="0" sldId="261"/>
            <ac:spMk id="6" creationId="{00000000-0000-0000-0000-000000000000}"/>
          </ac:spMkLst>
        </pc:spChg>
        <pc:cxnChg chg="add mod">
          <ac:chgData name="Farzana Nizam" userId="85cbe9f953376c93" providerId="LiveId" clId="{36AD566D-F44C-41F3-8DC2-A843A5A9BB48}" dt="2024-04-03T08:02:34.487" v="68" actId="1076"/>
          <ac:cxnSpMkLst>
            <pc:docMk/>
            <pc:sldMk cId="0" sldId="261"/>
            <ac:cxnSpMk id="8" creationId="{5E90664D-D60E-B17B-D0B9-D89C54399934}"/>
          </ac:cxnSpMkLst>
        </pc:cxnChg>
        <pc:cxnChg chg="add mod">
          <ac:chgData name="Farzana Nizam" userId="85cbe9f953376c93" providerId="LiveId" clId="{36AD566D-F44C-41F3-8DC2-A843A5A9BB48}" dt="2024-04-03T08:02:30.481" v="67" actId="1076"/>
          <ac:cxnSpMkLst>
            <pc:docMk/>
            <pc:sldMk cId="0" sldId="261"/>
            <ac:cxnSpMk id="10" creationId="{6E060582-9CF7-4BFF-878E-45E6A0210211}"/>
          </ac:cxnSpMkLst>
        </pc:cxnChg>
      </pc:sldChg>
      <pc:sldChg chg="addSp delSp modSp mod">
        <pc:chgData name="Farzana Nizam" userId="85cbe9f953376c93" providerId="LiveId" clId="{36AD566D-F44C-41F3-8DC2-A843A5A9BB48}" dt="2024-04-03T09:22:51.596" v="161" actId="122"/>
        <pc:sldMkLst>
          <pc:docMk/>
          <pc:sldMk cId="0" sldId="262"/>
        </pc:sldMkLst>
        <pc:spChg chg="mod">
          <ac:chgData name="Farzana Nizam" userId="85cbe9f953376c93" providerId="LiveId" clId="{36AD566D-F44C-41F3-8DC2-A843A5A9BB48}" dt="2024-04-03T09:22:51.596" v="161" actId="122"/>
          <ac:spMkLst>
            <pc:docMk/>
            <pc:sldMk cId="0" sldId="262"/>
            <ac:spMk id="3" creationId="{0B7EF1CA-7DDE-0240-275D-658179AC3217}"/>
          </ac:spMkLst>
        </pc:spChg>
        <pc:spChg chg="del mod">
          <ac:chgData name="Farzana Nizam" userId="85cbe9f953376c93" providerId="LiveId" clId="{36AD566D-F44C-41F3-8DC2-A843A5A9BB48}" dt="2024-04-03T09:03:15.688" v="152" actId="478"/>
          <ac:spMkLst>
            <pc:docMk/>
            <pc:sldMk cId="0" sldId="262"/>
            <ac:spMk id="4" creationId="{00000000-0000-0000-0000-000000000000}"/>
          </ac:spMkLst>
        </pc:spChg>
        <pc:spChg chg="mod">
          <ac:chgData name="Farzana Nizam" userId="85cbe9f953376c93" providerId="LiveId" clId="{36AD566D-F44C-41F3-8DC2-A843A5A9BB48}" dt="2024-04-03T09:22:41.923" v="159" actId="122"/>
          <ac:spMkLst>
            <pc:docMk/>
            <pc:sldMk cId="0" sldId="262"/>
            <ac:spMk id="17" creationId="{C1352131-0445-6011-BF1C-E85B581D0EAB}"/>
          </ac:spMkLst>
        </pc:spChg>
        <pc:spChg chg="mod">
          <ac:chgData name="Farzana Nizam" userId="85cbe9f953376c93" providerId="LiveId" clId="{36AD566D-F44C-41F3-8DC2-A843A5A9BB48}" dt="2024-04-03T09:22:47.082" v="160" actId="122"/>
          <ac:spMkLst>
            <pc:docMk/>
            <pc:sldMk cId="0" sldId="262"/>
            <ac:spMk id="18" creationId="{13982D50-1A78-0C8A-AFC7-8FF2FE55D326}"/>
          </ac:spMkLst>
        </pc:spChg>
        <pc:cxnChg chg="add mod">
          <ac:chgData name="Farzana Nizam" userId="85cbe9f953376c93" providerId="LiveId" clId="{36AD566D-F44C-41F3-8DC2-A843A5A9BB48}" dt="2024-04-03T08:03:14.604" v="72" actId="1076"/>
          <ac:cxnSpMkLst>
            <pc:docMk/>
            <pc:sldMk cId="0" sldId="262"/>
            <ac:cxnSpMk id="6" creationId="{EA5685DF-6816-A9E4-400F-63AC9A8113C1}"/>
          </ac:cxnSpMkLst>
        </pc:cxnChg>
        <pc:cxnChg chg="add mod">
          <ac:chgData name="Farzana Nizam" userId="85cbe9f953376c93" providerId="LiveId" clId="{36AD566D-F44C-41F3-8DC2-A843A5A9BB48}" dt="2024-04-03T08:03:28.733" v="74" actId="1076"/>
          <ac:cxnSpMkLst>
            <pc:docMk/>
            <pc:sldMk cId="0" sldId="262"/>
            <ac:cxnSpMk id="7" creationId="{5923A718-B705-9410-06F7-D79D99327014}"/>
          </ac:cxnSpMkLst>
        </pc:cxnChg>
      </pc:sldChg>
      <pc:sldChg chg="modSp mod">
        <pc:chgData name="Farzana Nizam" userId="85cbe9f953376c93" providerId="LiveId" clId="{36AD566D-F44C-41F3-8DC2-A843A5A9BB48}" dt="2024-04-03T09:23:18.937" v="163" actId="255"/>
        <pc:sldMkLst>
          <pc:docMk/>
          <pc:sldMk cId="0" sldId="263"/>
        </pc:sldMkLst>
        <pc:spChg chg="mod">
          <ac:chgData name="Farzana Nizam" userId="85cbe9f953376c93" providerId="LiveId" clId="{36AD566D-F44C-41F3-8DC2-A843A5A9BB48}" dt="2024-04-03T09:23:18.937" v="163" actId="255"/>
          <ac:spMkLst>
            <pc:docMk/>
            <pc:sldMk cId="0" sldId="263"/>
            <ac:spMk id="13" creationId="{FC79B1E9-2671-EC9E-37C4-800A98FCC590}"/>
          </ac:spMkLst>
        </pc:spChg>
      </pc:sldChg>
      <pc:sldChg chg="addSp delSp modSp mod">
        <pc:chgData name="Farzana Nizam" userId="85cbe9f953376c93" providerId="LiveId" clId="{36AD566D-F44C-41F3-8DC2-A843A5A9BB48}" dt="2024-04-03T11:08:24.422" v="216" actId="1076"/>
        <pc:sldMkLst>
          <pc:docMk/>
          <pc:sldMk cId="0" sldId="265"/>
        </pc:sldMkLst>
        <pc:spChg chg="add mod">
          <ac:chgData name="Farzana Nizam" userId="85cbe9f953376c93" providerId="LiveId" clId="{36AD566D-F44C-41F3-8DC2-A843A5A9BB48}" dt="2024-04-03T11:02:59.690" v="214" actId="20577"/>
          <ac:spMkLst>
            <pc:docMk/>
            <pc:sldMk cId="0" sldId="265"/>
            <ac:spMk id="2" creationId="{2C75151A-DAED-480F-2C2B-06872A210783}"/>
          </ac:spMkLst>
        </pc:spChg>
        <pc:spChg chg="del">
          <ac:chgData name="Farzana Nizam" userId="85cbe9f953376c93" providerId="LiveId" clId="{36AD566D-F44C-41F3-8DC2-A843A5A9BB48}" dt="2024-04-03T08:07:05.705" v="121" actId="478"/>
          <ac:spMkLst>
            <pc:docMk/>
            <pc:sldMk cId="0" sldId="265"/>
            <ac:spMk id="5" creationId="{00000000-0000-0000-0000-000000000000}"/>
          </ac:spMkLst>
        </pc:spChg>
        <pc:spChg chg="del">
          <ac:chgData name="Farzana Nizam" userId="85cbe9f953376c93" providerId="LiveId" clId="{36AD566D-F44C-41F3-8DC2-A843A5A9BB48}" dt="2024-04-03T08:07:08.847" v="122" actId="478"/>
          <ac:spMkLst>
            <pc:docMk/>
            <pc:sldMk cId="0" sldId="265"/>
            <ac:spMk id="6" creationId="{00000000-0000-0000-0000-000000000000}"/>
          </ac:spMkLst>
        </pc:spChg>
        <pc:spChg chg="del">
          <ac:chgData name="Farzana Nizam" userId="85cbe9f953376c93" providerId="LiveId" clId="{36AD566D-F44C-41F3-8DC2-A843A5A9BB48}" dt="2024-04-03T08:06:57.939" v="120" actId="478"/>
          <ac:spMkLst>
            <pc:docMk/>
            <pc:sldMk cId="0" sldId="265"/>
            <ac:spMk id="11" creationId="{00000000-0000-0000-0000-000000000000}"/>
          </ac:spMkLst>
        </pc:spChg>
        <pc:graphicFrameChg chg="add mod">
          <ac:chgData name="Farzana Nizam" userId="85cbe9f953376c93" providerId="LiveId" clId="{36AD566D-F44C-41F3-8DC2-A843A5A9BB48}" dt="2024-04-03T11:08:24.422" v="216" actId="1076"/>
          <ac:graphicFrameMkLst>
            <pc:docMk/>
            <pc:sldMk cId="0" sldId="265"/>
            <ac:graphicFrameMk id="3" creationId="{3A224519-A4D1-A44A-880E-67999ABCD619}"/>
          </ac:graphicFrameMkLst>
        </pc:graphicFrameChg>
      </pc:sldChg>
      <pc:sldChg chg="modSp mod">
        <pc:chgData name="Farzana Nizam" userId="85cbe9f953376c93" providerId="LiveId" clId="{36AD566D-F44C-41F3-8DC2-A843A5A9BB48}" dt="2024-04-03T09:23:11.132" v="162" actId="255"/>
        <pc:sldMkLst>
          <pc:docMk/>
          <pc:sldMk cId="802431272" sldId="266"/>
        </pc:sldMkLst>
        <pc:spChg chg="mod">
          <ac:chgData name="Farzana Nizam" userId="85cbe9f953376c93" providerId="LiveId" clId="{36AD566D-F44C-41F3-8DC2-A843A5A9BB48}" dt="2024-04-03T09:23:11.132" v="162" actId="255"/>
          <ac:spMkLst>
            <pc:docMk/>
            <pc:sldMk cId="802431272" sldId="266"/>
            <ac:spMk id="13" creationId="{FC79B1E9-2671-EC9E-37C4-800A98FCC590}"/>
          </ac:spMkLst>
        </pc:spChg>
      </pc:sldChg>
      <pc:sldChg chg="addSp modSp mod">
        <pc:chgData name="Farzana Nizam" userId="85cbe9f953376c93" providerId="LiveId" clId="{36AD566D-F44C-41F3-8DC2-A843A5A9BB48}" dt="2024-04-03T09:23:26.740" v="164" actId="1076"/>
        <pc:sldMkLst>
          <pc:docMk/>
          <pc:sldMk cId="576530234" sldId="267"/>
        </pc:sldMkLst>
        <pc:spChg chg="add mod">
          <ac:chgData name="Farzana Nizam" userId="85cbe9f953376c93" providerId="LiveId" clId="{36AD566D-F44C-41F3-8DC2-A843A5A9BB48}" dt="2024-04-03T09:23:26.740" v="164" actId="1076"/>
          <ac:spMkLst>
            <pc:docMk/>
            <pc:sldMk cId="576530234" sldId="267"/>
            <ac:spMk id="2" creationId="{29A0428D-E19F-5C79-92AB-FC71A829E067}"/>
          </ac:spMkLst>
        </pc:spChg>
        <pc:graphicFrameChg chg="mod modGraphic">
          <ac:chgData name="Farzana Nizam" userId="85cbe9f953376c93" providerId="LiveId" clId="{36AD566D-F44C-41F3-8DC2-A843A5A9BB48}" dt="2024-04-03T08:06:06.733" v="79" actId="1076"/>
          <ac:graphicFrameMkLst>
            <pc:docMk/>
            <pc:sldMk cId="576530234" sldId="267"/>
            <ac:graphicFrameMk id="5" creationId="{ABAA4690-2FE0-8331-3934-BEDADD2C7590}"/>
          </ac:graphicFrameMkLst>
        </pc:graphicFrameChg>
      </pc:sldChg>
      <pc:sldChg chg="addSp delSp modSp mod">
        <pc:chgData name="Farzana Nizam" userId="85cbe9f953376c93" providerId="LiveId" clId="{36AD566D-F44C-41F3-8DC2-A843A5A9BB48}" dt="2024-04-03T09:22:13.925" v="155" actId="1076"/>
        <pc:sldMkLst>
          <pc:docMk/>
          <pc:sldMk cId="3220976163" sldId="268"/>
        </pc:sldMkLst>
        <pc:spChg chg="add del mod">
          <ac:chgData name="Farzana Nizam" userId="85cbe9f953376c93" providerId="LiveId" clId="{36AD566D-F44C-41F3-8DC2-A843A5A9BB48}" dt="2024-04-03T07:57:19.910" v="19" actId="207"/>
          <ac:spMkLst>
            <pc:docMk/>
            <pc:sldMk cId="3220976163" sldId="268"/>
            <ac:spMk id="3" creationId="{BD04B7AC-8FBF-CFAC-B00C-6CEC893DC2D7}"/>
          </ac:spMkLst>
        </pc:spChg>
        <pc:spChg chg="mod">
          <ac:chgData name="Farzana Nizam" userId="85cbe9f953376c93" providerId="LiveId" clId="{36AD566D-F44C-41F3-8DC2-A843A5A9BB48}" dt="2024-04-03T07:56:32.476" v="14" actId="207"/>
          <ac:spMkLst>
            <pc:docMk/>
            <pc:sldMk cId="3220976163" sldId="268"/>
            <ac:spMk id="6" creationId="{4577039D-B70E-D9FE-33F4-17A00DBB8909}"/>
          </ac:spMkLst>
        </pc:spChg>
        <pc:spChg chg="mod">
          <ac:chgData name="Farzana Nizam" userId="85cbe9f953376c93" providerId="LiveId" clId="{36AD566D-F44C-41F3-8DC2-A843A5A9BB48}" dt="2024-04-03T07:57:29.879" v="21" actId="1076"/>
          <ac:spMkLst>
            <pc:docMk/>
            <pc:sldMk cId="3220976163" sldId="268"/>
            <ac:spMk id="7" creationId="{1D32387B-A63F-4817-AF31-736BE87F4357}"/>
          </ac:spMkLst>
        </pc:spChg>
        <pc:spChg chg="mod">
          <ac:chgData name="Farzana Nizam" userId="85cbe9f953376c93" providerId="LiveId" clId="{36AD566D-F44C-41F3-8DC2-A843A5A9BB48}" dt="2024-04-03T07:56:40.982" v="15" actId="207"/>
          <ac:spMkLst>
            <pc:docMk/>
            <pc:sldMk cId="3220976163" sldId="268"/>
            <ac:spMk id="8" creationId="{76D472E7-17B7-7108-8AEA-E09598F3CE9D}"/>
          </ac:spMkLst>
        </pc:spChg>
        <pc:spChg chg="mod">
          <ac:chgData name="Farzana Nizam" userId="85cbe9f953376c93" providerId="LiveId" clId="{36AD566D-F44C-41F3-8DC2-A843A5A9BB48}" dt="2024-04-03T07:57:24.536" v="20" actId="1076"/>
          <ac:spMkLst>
            <pc:docMk/>
            <pc:sldMk cId="3220976163" sldId="268"/>
            <ac:spMk id="9" creationId="{B0A94469-9911-42BE-30D8-6DD84FAA73B9}"/>
          </ac:spMkLst>
        </pc:spChg>
        <pc:spChg chg="mod">
          <ac:chgData name="Farzana Nizam" userId="85cbe9f953376c93" providerId="LiveId" clId="{36AD566D-F44C-41F3-8DC2-A843A5A9BB48}" dt="2024-04-03T09:22:13.925" v="155" actId="1076"/>
          <ac:spMkLst>
            <pc:docMk/>
            <pc:sldMk cId="3220976163" sldId="268"/>
            <ac:spMk id="11" creationId="{00000000-0000-0000-0000-000000000000}"/>
          </ac:spMkLst>
        </pc:spChg>
        <pc:spChg chg="mod">
          <ac:chgData name="Farzana Nizam" userId="85cbe9f953376c93" providerId="LiveId" clId="{36AD566D-F44C-41F3-8DC2-A843A5A9BB48}" dt="2024-04-03T08:08:37.095" v="144" actId="1076"/>
          <ac:spMkLst>
            <pc:docMk/>
            <pc:sldMk cId="3220976163" sldId="268"/>
            <ac:spMk id="13" creationId="{64C78512-AF5F-F22D-1B0B-CBDED1137E1F}"/>
          </ac:spMkLst>
        </pc:spChg>
        <pc:spChg chg="mod">
          <ac:chgData name="Farzana Nizam" userId="85cbe9f953376c93" providerId="LiveId" clId="{36AD566D-F44C-41F3-8DC2-A843A5A9BB48}" dt="2024-04-03T08:08:52.279" v="147" actId="1076"/>
          <ac:spMkLst>
            <pc:docMk/>
            <pc:sldMk cId="3220976163" sldId="268"/>
            <ac:spMk id="26" creationId="{A762A753-D1E7-C25C-7BF5-07D8AB4D80D3}"/>
          </ac:spMkLst>
        </pc:spChg>
        <pc:spChg chg="mod">
          <ac:chgData name="Farzana Nizam" userId="85cbe9f953376c93" providerId="LiveId" clId="{36AD566D-F44C-41F3-8DC2-A843A5A9BB48}" dt="2024-04-03T08:08:42.022" v="145" actId="14100"/>
          <ac:spMkLst>
            <pc:docMk/>
            <pc:sldMk cId="3220976163" sldId="268"/>
            <ac:spMk id="68" creationId="{F97524E5-AC87-9AF3-3A93-879F1E147E3F}"/>
          </ac:spMkLst>
        </pc:spChg>
        <pc:spChg chg="mod">
          <ac:chgData name="Farzana Nizam" userId="85cbe9f953376c93" providerId="LiveId" clId="{36AD566D-F44C-41F3-8DC2-A843A5A9BB48}" dt="2024-04-03T08:08:57.591" v="148" actId="14100"/>
          <ac:spMkLst>
            <pc:docMk/>
            <pc:sldMk cId="3220976163" sldId="268"/>
            <ac:spMk id="69" creationId="{C11EF067-ADBA-49E0-DCF7-140D90701564}"/>
          </ac:spMkLst>
        </pc:spChg>
        <pc:grpChg chg="del">
          <ac:chgData name="Farzana Nizam" userId="85cbe9f953376c93" providerId="LiveId" clId="{36AD566D-F44C-41F3-8DC2-A843A5A9BB48}" dt="2024-04-03T07:55:29.882" v="5" actId="478"/>
          <ac:grpSpMkLst>
            <pc:docMk/>
            <pc:sldMk cId="3220976163" sldId="268"/>
            <ac:grpSpMk id="29" creationId="{C2E81E94-0003-2CD4-43A0-F8FC5A3CB8C9}"/>
          </ac:grpSpMkLst>
        </pc:grpChg>
        <pc:grpChg chg="del">
          <ac:chgData name="Farzana Nizam" userId="85cbe9f953376c93" providerId="LiveId" clId="{36AD566D-F44C-41F3-8DC2-A843A5A9BB48}" dt="2024-04-03T07:55:39.327" v="8" actId="478"/>
          <ac:grpSpMkLst>
            <pc:docMk/>
            <pc:sldMk cId="3220976163" sldId="268"/>
            <ac:grpSpMk id="35" creationId="{2A9328F0-EED1-60DA-3C75-6340FA8888F0}"/>
          </ac:grpSpMkLst>
        </pc:grpChg>
        <pc:grpChg chg="del">
          <ac:chgData name="Farzana Nizam" userId="85cbe9f953376c93" providerId="LiveId" clId="{36AD566D-F44C-41F3-8DC2-A843A5A9BB48}" dt="2024-04-03T07:55:32.991" v="6" actId="478"/>
          <ac:grpSpMkLst>
            <pc:docMk/>
            <pc:sldMk cId="3220976163" sldId="268"/>
            <ac:grpSpMk id="47" creationId="{B7186360-10A6-D544-EC1B-87B37A084C4D}"/>
          </ac:grpSpMkLst>
        </pc:grpChg>
        <pc:grpChg chg="del">
          <ac:chgData name="Farzana Nizam" userId="85cbe9f953376c93" providerId="LiveId" clId="{36AD566D-F44C-41F3-8DC2-A843A5A9BB48}" dt="2024-04-03T07:55:36.999" v="7" actId="478"/>
          <ac:grpSpMkLst>
            <pc:docMk/>
            <pc:sldMk cId="3220976163" sldId="268"/>
            <ac:grpSpMk id="54" creationId="{1AA6E806-8D49-FABF-EF8A-E855509C0388}"/>
          </ac:grpSpMkLst>
        </pc:grpChg>
        <pc:grpChg chg="del">
          <ac:chgData name="Farzana Nizam" userId="85cbe9f953376c93" providerId="LiveId" clId="{36AD566D-F44C-41F3-8DC2-A843A5A9BB48}" dt="2024-04-03T07:55:51.246" v="12" actId="478"/>
          <ac:grpSpMkLst>
            <pc:docMk/>
            <pc:sldMk cId="3220976163" sldId="268"/>
            <ac:grpSpMk id="63" creationId="{AB21DB6D-1A69-3875-AB4F-90D1F4142885}"/>
          </ac:grpSpMkLst>
        </pc:grpChg>
      </pc:sldChg>
      <pc:sldChg chg="modSp add del mod">
        <pc:chgData name="Farzana Nizam" userId="85cbe9f953376c93" providerId="LiveId" clId="{36AD566D-F44C-41F3-8DC2-A843A5A9BB48}" dt="2024-04-03T11:53:44.556" v="218" actId="47"/>
        <pc:sldMkLst>
          <pc:docMk/>
          <pc:sldMk cId="1354952685" sldId="269"/>
        </pc:sldMkLst>
        <pc:spChg chg="mod">
          <ac:chgData name="Farzana Nizam" userId="85cbe9f953376c93" providerId="LiveId" clId="{36AD566D-F44C-41F3-8DC2-A843A5A9BB48}" dt="2024-04-03T10:55:11.527" v="186" actId="1076"/>
          <ac:spMkLst>
            <pc:docMk/>
            <pc:sldMk cId="1354952685" sldId="269"/>
            <ac:spMk id="2" creationId="{2C75151A-DAED-480F-2C2B-06872A210783}"/>
          </ac:spMkLst>
        </pc:spChg>
      </pc:sldChg>
      <pc:sldChg chg="modSp add del mod">
        <pc:chgData name="Farzana Nizam" userId="85cbe9f953376c93" providerId="LiveId" clId="{36AD566D-F44C-41F3-8DC2-A843A5A9BB48}" dt="2024-04-03T11:53:50.133" v="219" actId="47"/>
        <pc:sldMkLst>
          <pc:docMk/>
          <pc:sldMk cId="4222590345" sldId="270"/>
        </pc:sldMkLst>
        <pc:spChg chg="mod">
          <ac:chgData name="Farzana Nizam" userId="85cbe9f953376c93" providerId="LiveId" clId="{36AD566D-F44C-41F3-8DC2-A843A5A9BB48}" dt="2024-04-03T10:55:23.184" v="195" actId="1076"/>
          <ac:spMkLst>
            <pc:docMk/>
            <pc:sldMk cId="4222590345" sldId="270"/>
            <ac:spMk id="2" creationId="{2C75151A-DAED-480F-2C2B-06872A210783}"/>
          </ac:spMkLst>
        </pc:spChg>
      </pc:sldChg>
      <pc:sldChg chg="modSp add del mod">
        <pc:chgData name="Farzana Nizam" userId="85cbe9f953376c93" providerId="LiveId" clId="{36AD566D-F44C-41F3-8DC2-A843A5A9BB48}" dt="2024-04-03T11:53:51.632" v="220" actId="47"/>
        <pc:sldMkLst>
          <pc:docMk/>
          <pc:sldMk cId="2316792629" sldId="271"/>
        </pc:sldMkLst>
        <pc:spChg chg="mod">
          <ac:chgData name="Farzana Nizam" userId="85cbe9f953376c93" providerId="LiveId" clId="{36AD566D-F44C-41F3-8DC2-A843A5A9BB48}" dt="2024-04-03T10:55:34.269" v="204" actId="1076"/>
          <ac:spMkLst>
            <pc:docMk/>
            <pc:sldMk cId="2316792629" sldId="271"/>
            <ac:spMk id="2" creationId="{2C75151A-DAED-480F-2C2B-06872A210783}"/>
          </ac:spMkLst>
        </pc:spChg>
      </pc:sldChg>
      <pc:sldChg chg="add">
        <pc:chgData name="Farzana Nizam" userId="85cbe9f953376c93" providerId="LiveId" clId="{36AD566D-F44C-41F3-8DC2-A843A5A9BB48}" dt="2024-04-03T11:02:50.434" v="205"/>
        <pc:sldMkLst>
          <pc:docMk/>
          <pc:sldMk cId="3057371195" sldId="272"/>
        </pc:sldMkLst>
      </pc:sldChg>
      <pc:sldChg chg="modSp add mod">
        <pc:chgData name="Farzana Nizam" userId="85cbe9f953376c93" providerId="LiveId" clId="{36AD566D-F44C-41F3-8DC2-A843A5A9BB48}" dt="2024-04-04T03:51:49.561" v="224" actId="1076"/>
        <pc:sldMkLst>
          <pc:docMk/>
          <pc:sldMk cId="1772332259" sldId="273"/>
        </pc:sldMkLst>
        <pc:spChg chg="mod">
          <ac:chgData name="Farzana Nizam" userId="85cbe9f953376c93" providerId="LiveId" clId="{36AD566D-F44C-41F3-8DC2-A843A5A9BB48}" dt="2024-04-04T03:51:46.212" v="223" actId="1076"/>
          <ac:spMkLst>
            <pc:docMk/>
            <pc:sldMk cId="1772332259" sldId="273"/>
            <ac:spMk id="2" creationId="{83616770-4998-7B5D-AE78-6EAAF2D80F96}"/>
          </ac:spMkLst>
        </pc:spChg>
        <pc:spChg chg="mod">
          <ac:chgData name="Farzana Nizam" userId="85cbe9f953376c93" providerId="LiveId" clId="{36AD566D-F44C-41F3-8DC2-A843A5A9BB48}" dt="2024-04-04T03:51:49.561" v="224" actId="1076"/>
          <ac:spMkLst>
            <pc:docMk/>
            <pc:sldMk cId="1772332259" sldId="273"/>
            <ac:spMk id="3" creationId="{29FEBC9F-C13A-B05A-D3E9-47DC7204DBD1}"/>
          </ac:spMkLst>
        </pc:spChg>
        <pc:spChg chg="mod">
          <ac:chgData name="Farzana Nizam" userId="85cbe9f953376c93" providerId="LiveId" clId="{36AD566D-F44C-41F3-8DC2-A843A5A9BB48}" dt="2024-04-04T03:51:43.058" v="222" actId="1076"/>
          <ac:spMkLst>
            <pc:docMk/>
            <pc:sldMk cId="1772332259" sldId="273"/>
            <ac:spMk id="14" creationId="{3364B5F7-EFF2-73CE-4BAF-C7B779BC24F4}"/>
          </ac:spMkLst>
        </pc:spChg>
      </pc:sldChg>
      <pc:sldChg chg="add">
        <pc:chgData name="Farzana Nizam" userId="85cbe9f953376c93" providerId="LiveId" clId="{36AD566D-F44C-41F3-8DC2-A843A5A9BB48}" dt="2024-04-04T03:50:10.210" v="221"/>
        <pc:sldMkLst>
          <pc:docMk/>
          <pc:sldMk cId="3124581937" sldId="277"/>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8E6E3"/>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8843010"/>
            <a:ext cx="2547610" cy="415290"/>
          </a:xfrm>
          <a:prstGeom prst="rect">
            <a:avLst/>
          </a:prstGeom>
        </p:spPr>
        <p:txBody>
          <a:bodyPr lIns="0" tIns="0" rIns="0" bIns="0" rtlCol="0" anchor="t">
            <a:spAutoFit/>
          </a:bodyPr>
          <a:lstStyle/>
          <a:p>
            <a:pPr>
              <a:lnSpc>
                <a:spcPts val="3359"/>
              </a:lnSpc>
            </a:pPr>
            <a:r>
              <a:rPr lang="en-US" sz="2400" spc="-48" dirty="0">
                <a:solidFill>
                  <a:srgbClr val="36211B"/>
                </a:solidFill>
                <a:latin typeface="Outfit SemiBold" pitchFamily="2" charset="0"/>
              </a:rPr>
              <a:t>PARTICULARS</a:t>
            </a:r>
          </a:p>
        </p:txBody>
      </p:sp>
      <p:sp>
        <p:nvSpPr>
          <p:cNvPr id="3" name="TextBox 3"/>
          <p:cNvSpPr txBox="1"/>
          <p:nvPr/>
        </p:nvSpPr>
        <p:spPr>
          <a:xfrm>
            <a:off x="9165083" y="8843010"/>
            <a:ext cx="1998594" cy="415290"/>
          </a:xfrm>
          <a:prstGeom prst="rect">
            <a:avLst/>
          </a:prstGeom>
        </p:spPr>
        <p:txBody>
          <a:bodyPr lIns="0" tIns="0" rIns="0" bIns="0" rtlCol="0" anchor="t">
            <a:spAutoFit/>
          </a:bodyPr>
          <a:lstStyle/>
          <a:p>
            <a:pPr algn="r">
              <a:lnSpc>
                <a:spcPts val="3359"/>
              </a:lnSpc>
            </a:pPr>
            <a:r>
              <a:rPr lang="en-US" sz="2400" spc="-48" dirty="0">
                <a:solidFill>
                  <a:srgbClr val="36211B"/>
                </a:solidFill>
                <a:latin typeface="Outfit SemiBold" pitchFamily="2" charset="0"/>
              </a:rPr>
              <a:t>Scope</a:t>
            </a:r>
          </a:p>
        </p:txBody>
      </p:sp>
      <p:sp>
        <p:nvSpPr>
          <p:cNvPr id="4" name="AutoShape 4"/>
          <p:cNvSpPr/>
          <p:nvPr/>
        </p:nvSpPr>
        <p:spPr>
          <a:xfrm>
            <a:off x="3576310" y="9079230"/>
            <a:ext cx="5588773" cy="0"/>
          </a:xfrm>
          <a:prstGeom prst="line">
            <a:avLst/>
          </a:prstGeom>
          <a:ln w="9525" cap="flat">
            <a:solidFill>
              <a:srgbClr val="36211B"/>
            </a:solidFill>
            <a:prstDash val="solid"/>
            <a:headEnd type="none" w="sm" len="sm"/>
            <a:tailEnd type="none" w="sm" len="sm"/>
          </a:ln>
        </p:spPr>
      </p:sp>
      <p:sp>
        <p:nvSpPr>
          <p:cNvPr id="5" name="TextBox 5"/>
          <p:cNvSpPr txBox="1"/>
          <p:nvPr/>
        </p:nvSpPr>
        <p:spPr>
          <a:xfrm>
            <a:off x="723900" y="2628900"/>
            <a:ext cx="16840200" cy="2972480"/>
          </a:xfrm>
          <a:prstGeom prst="rect">
            <a:avLst/>
          </a:prstGeom>
        </p:spPr>
        <p:txBody>
          <a:bodyPr wrap="square" lIns="0" tIns="0" rIns="0" bIns="0" rtlCol="0" anchor="t">
            <a:spAutoFit/>
          </a:bodyPr>
          <a:lstStyle/>
          <a:p>
            <a:pPr algn="ctr">
              <a:lnSpc>
                <a:spcPts val="12000"/>
              </a:lnSpc>
            </a:pPr>
            <a:r>
              <a:rPr lang="en-US" sz="8800" spc="-480" dirty="0">
                <a:solidFill>
                  <a:srgbClr val="36211B"/>
                </a:solidFill>
                <a:latin typeface="Outfit SemiBold" pitchFamily="2" charset="0"/>
              </a:rPr>
              <a:t>Standard Operating Procedure for Order to Cash Policy</a:t>
            </a:r>
          </a:p>
        </p:txBody>
      </p:sp>
      <p:sp>
        <p:nvSpPr>
          <p:cNvPr id="6" name="TextBox 6"/>
          <p:cNvSpPr txBox="1"/>
          <p:nvPr/>
        </p:nvSpPr>
        <p:spPr>
          <a:xfrm>
            <a:off x="10896600" y="6606556"/>
            <a:ext cx="10963021" cy="613410"/>
          </a:xfrm>
          <a:prstGeom prst="rect">
            <a:avLst/>
          </a:prstGeom>
        </p:spPr>
        <p:txBody>
          <a:bodyPr lIns="0" tIns="0" rIns="0" bIns="0" rtlCol="0" anchor="t">
            <a:spAutoFit/>
          </a:bodyPr>
          <a:lstStyle/>
          <a:p>
            <a:pPr algn="ctr">
              <a:lnSpc>
                <a:spcPts val="5040"/>
              </a:lnSpc>
            </a:pPr>
            <a:r>
              <a:rPr lang="en-US" sz="3600" spc="-144" dirty="0">
                <a:solidFill>
                  <a:srgbClr val="36211B"/>
                </a:solidFill>
                <a:latin typeface="Outfit SemiBold" pitchFamily="2" charset="0"/>
              </a:rPr>
              <a:t>Farzana </a:t>
            </a:r>
          </a:p>
        </p:txBody>
      </p:sp>
      <p:sp>
        <p:nvSpPr>
          <p:cNvPr id="7" name="TextBox 7"/>
          <p:cNvSpPr txBox="1"/>
          <p:nvPr/>
        </p:nvSpPr>
        <p:spPr>
          <a:xfrm>
            <a:off x="11614476" y="8843010"/>
            <a:ext cx="2098436" cy="403252"/>
          </a:xfrm>
          <a:prstGeom prst="rect">
            <a:avLst/>
          </a:prstGeom>
        </p:spPr>
        <p:txBody>
          <a:bodyPr wrap="square" lIns="0" tIns="0" rIns="0" bIns="0" rtlCol="0" anchor="t">
            <a:spAutoFit/>
          </a:bodyPr>
          <a:lstStyle/>
          <a:p>
            <a:pPr algn="r">
              <a:lnSpc>
                <a:spcPts val="3359"/>
              </a:lnSpc>
            </a:pPr>
            <a:r>
              <a:rPr lang="en-US" sz="2400" spc="-48" dirty="0">
                <a:solidFill>
                  <a:srgbClr val="36211B"/>
                </a:solidFill>
                <a:latin typeface="Outfit SemiBold" pitchFamily="2" charset="0"/>
              </a:rPr>
              <a:t>Responsibilities</a:t>
            </a:r>
          </a:p>
        </p:txBody>
      </p:sp>
      <p:sp>
        <p:nvSpPr>
          <p:cNvPr id="8" name="TextBox 8"/>
          <p:cNvSpPr txBox="1"/>
          <p:nvPr/>
        </p:nvSpPr>
        <p:spPr>
          <a:xfrm>
            <a:off x="13613070" y="8843010"/>
            <a:ext cx="1998594" cy="415290"/>
          </a:xfrm>
          <a:prstGeom prst="rect">
            <a:avLst/>
          </a:prstGeom>
        </p:spPr>
        <p:txBody>
          <a:bodyPr lIns="0" tIns="0" rIns="0" bIns="0" rtlCol="0" anchor="t">
            <a:spAutoFit/>
          </a:bodyPr>
          <a:lstStyle/>
          <a:p>
            <a:pPr algn="r">
              <a:lnSpc>
                <a:spcPts val="3359"/>
              </a:lnSpc>
            </a:pPr>
            <a:r>
              <a:rPr lang="en-US" sz="2400" spc="-48" dirty="0">
                <a:solidFill>
                  <a:srgbClr val="36211B"/>
                </a:solidFill>
                <a:latin typeface="Outfit SemiBold" pitchFamily="2" charset="0"/>
              </a:rPr>
              <a:t>Procedure</a:t>
            </a:r>
          </a:p>
        </p:txBody>
      </p:sp>
      <p:sp>
        <p:nvSpPr>
          <p:cNvPr id="9" name="TextBox 9"/>
          <p:cNvSpPr txBox="1"/>
          <p:nvPr/>
        </p:nvSpPr>
        <p:spPr>
          <a:xfrm>
            <a:off x="15511822" y="8843010"/>
            <a:ext cx="2098436" cy="415290"/>
          </a:xfrm>
          <a:prstGeom prst="rect">
            <a:avLst/>
          </a:prstGeom>
        </p:spPr>
        <p:txBody>
          <a:bodyPr lIns="0" tIns="0" rIns="0" bIns="0" rtlCol="0" anchor="t">
            <a:spAutoFit/>
          </a:bodyPr>
          <a:lstStyle/>
          <a:p>
            <a:pPr algn="r">
              <a:lnSpc>
                <a:spcPts val="3359"/>
              </a:lnSpc>
            </a:pPr>
            <a:r>
              <a:rPr lang="en-US" sz="2400" spc="-48" dirty="0">
                <a:solidFill>
                  <a:srgbClr val="36211B"/>
                </a:solidFill>
                <a:latin typeface="Outfit SemiBold" pitchFamily="2" charset="0"/>
              </a:rPr>
              <a:t>Flowchart</a:t>
            </a:r>
          </a:p>
        </p:txBody>
      </p:sp>
      <p:sp>
        <p:nvSpPr>
          <p:cNvPr id="10" name="TextBox 10"/>
          <p:cNvSpPr txBox="1"/>
          <p:nvPr/>
        </p:nvSpPr>
        <p:spPr>
          <a:xfrm>
            <a:off x="838200" y="429207"/>
            <a:ext cx="2547610" cy="1394292"/>
          </a:xfrm>
          <a:prstGeom prst="rect">
            <a:avLst/>
          </a:prstGeom>
        </p:spPr>
        <p:txBody>
          <a:bodyPr lIns="0" tIns="0" rIns="0" bIns="0" rtlCol="0" anchor="t">
            <a:spAutoFit/>
          </a:bodyPr>
          <a:lstStyle/>
          <a:p>
            <a:pPr>
              <a:lnSpc>
                <a:spcPct val="150000"/>
              </a:lnSpc>
            </a:pPr>
            <a:r>
              <a:rPr lang="en-US" sz="3200" spc="-48" dirty="0">
                <a:solidFill>
                  <a:srgbClr val="36211B"/>
                </a:solidFill>
                <a:latin typeface="Outfit SemiBold" pitchFamily="2" charset="0"/>
              </a:rPr>
              <a:t>Document ID</a:t>
            </a:r>
          </a:p>
          <a:p>
            <a:pPr>
              <a:lnSpc>
                <a:spcPct val="150000"/>
              </a:lnSpc>
            </a:pPr>
            <a:r>
              <a:rPr lang="en-US" sz="3200" spc="-48" dirty="0">
                <a:solidFill>
                  <a:srgbClr val="36211B"/>
                </a:solidFill>
                <a:latin typeface="Outfit SemiBold" pitchFamily="2" charset="0"/>
              </a:rPr>
              <a:t>Version: 1.0</a:t>
            </a:r>
          </a:p>
        </p:txBody>
      </p:sp>
      <p:sp>
        <p:nvSpPr>
          <p:cNvPr id="11" name="TextBox 11"/>
          <p:cNvSpPr txBox="1"/>
          <p:nvPr/>
        </p:nvSpPr>
        <p:spPr>
          <a:xfrm>
            <a:off x="228600" y="6628222"/>
            <a:ext cx="5029200" cy="415948"/>
          </a:xfrm>
          <a:prstGeom prst="rect">
            <a:avLst/>
          </a:prstGeom>
        </p:spPr>
        <p:txBody>
          <a:bodyPr wrap="square" lIns="0" tIns="0" rIns="0" bIns="0" rtlCol="0" anchor="t">
            <a:spAutoFit/>
          </a:bodyPr>
          <a:lstStyle/>
          <a:p>
            <a:pPr algn="r">
              <a:lnSpc>
                <a:spcPts val="3359"/>
              </a:lnSpc>
            </a:pPr>
            <a:r>
              <a:rPr lang="en-US" sz="2800" spc="-48" dirty="0">
                <a:solidFill>
                  <a:srgbClr val="36211B"/>
                </a:solidFill>
                <a:latin typeface="Outfit SemiBold" pitchFamily="2" charset="0"/>
              </a:rPr>
              <a:t>Date of creation: 2024 April 03</a:t>
            </a:r>
          </a:p>
        </p:txBody>
      </p:sp>
      <p:sp>
        <p:nvSpPr>
          <p:cNvPr id="12" name="Freeform 12"/>
          <p:cNvSpPr/>
          <p:nvPr/>
        </p:nvSpPr>
        <p:spPr>
          <a:xfrm>
            <a:off x="0" y="9910777"/>
            <a:ext cx="18288000" cy="376223"/>
          </a:xfrm>
          <a:custGeom>
            <a:avLst/>
            <a:gdLst/>
            <a:ahLst/>
            <a:cxnLst/>
            <a:rect l="l" t="t" r="r" b="b"/>
            <a:pathLst>
              <a:path w="18288000" h="376223">
                <a:moveTo>
                  <a:pt x="0" y="0"/>
                </a:moveTo>
                <a:lnTo>
                  <a:pt x="18288000" y="0"/>
                </a:lnTo>
                <a:lnTo>
                  <a:pt x="18288000" y="376223"/>
                </a:lnTo>
                <a:lnTo>
                  <a:pt x="0" y="376223"/>
                </a:lnTo>
                <a:lnTo>
                  <a:pt x="0" y="0"/>
                </a:lnTo>
                <a:close/>
              </a:path>
            </a:pathLst>
          </a:custGeom>
          <a:solidFill>
            <a:srgbClr val="2C9F98"/>
          </a:solidFill>
        </p:spPr>
      </p:sp>
      <p:pic>
        <p:nvPicPr>
          <p:cNvPr id="14" name="Picture 13">
            <a:extLst>
              <a:ext uri="{FF2B5EF4-FFF2-40B4-BE49-F238E27FC236}">
                <a16:creationId xmlns:a16="http://schemas.microsoft.com/office/drawing/2014/main" id="{18082ED7-BFC0-4E65-80BC-1CADE226A3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2000" y="-8520"/>
            <a:ext cx="2267446" cy="1602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reeform 12"/>
          <p:cNvSpPr/>
          <p:nvPr/>
        </p:nvSpPr>
        <p:spPr>
          <a:xfrm>
            <a:off x="0" y="9910777"/>
            <a:ext cx="18288000" cy="376223"/>
          </a:xfrm>
          <a:custGeom>
            <a:avLst/>
            <a:gdLst/>
            <a:ahLst/>
            <a:cxnLst/>
            <a:rect l="l" t="t" r="r" b="b"/>
            <a:pathLst>
              <a:path w="18288000" h="376223">
                <a:moveTo>
                  <a:pt x="0" y="0"/>
                </a:moveTo>
                <a:lnTo>
                  <a:pt x="18288000" y="0"/>
                </a:lnTo>
                <a:lnTo>
                  <a:pt x="18288000" y="376223"/>
                </a:lnTo>
                <a:lnTo>
                  <a:pt x="0" y="376223"/>
                </a:lnTo>
                <a:lnTo>
                  <a:pt x="0" y="0"/>
                </a:lnTo>
                <a:close/>
              </a:path>
            </a:pathLst>
          </a:custGeom>
          <a:solidFill>
            <a:srgbClr val="2C9F98"/>
          </a:solidFill>
        </p:spPr>
      </p:sp>
      <p:pic>
        <p:nvPicPr>
          <p:cNvPr id="13" name="Picture 12">
            <a:extLst>
              <a:ext uri="{FF2B5EF4-FFF2-40B4-BE49-F238E27FC236}">
                <a16:creationId xmlns:a16="http://schemas.microsoft.com/office/drawing/2014/main" id="{3F675C03-6597-7D07-2141-D8032B63CF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20554" y="515578"/>
            <a:ext cx="2267446" cy="1602000"/>
          </a:xfrm>
          <a:prstGeom prst="rect">
            <a:avLst/>
          </a:prstGeom>
        </p:spPr>
      </p:pic>
      <p:sp>
        <p:nvSpPr>
          <p:cNvPr id="2" name="TextBox 1">
            <a:extLst>
              <a:ext uri="{FF2B5EF4-FFF2-40B4-BE49-F238E27FC236}">
                <a16:creationId xmlns:a16="http://schemas.microsoft.com/office/drawing/2014/main" id="{2C75151A-DAED-480F-2C2B-06872A210783}"/>
              </a:ext>
            </a:extLst>
          </p:cNvPr>
          <p:cNvSpPr txBox="1"/>
          <p:nvPr/>
        </p:nvSpPr>
        <p:spPr>
          <a:xfrm>
            <a:off x="914400" y="608692"/>
            <a:ext cx="9601200" cy="707886"/>
          </a:xfrm>
          <a:prstGeom prst="rect">
            <a:avLst/>
          </a:prstGeom>
          <a:noFill/>
        </p:spPr>
        <p:txBody>
          <a:bodyPr wrap="square" rtlCol="0">
            <a:spAutoFit/>
          </a:bodyPr>
          <a:lstStyle/>
          <a:p>
            <a:r>
              <a:rPr lang="en-IN" sz="4000" dirty="0">
                <a:latin typeface="Outfit SemiBold" pitchFamily="2" charset="0"/>
              </a:rPr>
              <a:t>Inputs</a:t>
            </a:r>
          </a:p>
        </p:txBody>
      </p:sp>
      <p:graphicFrame>
        <p:nvGraphicFramePr>
          <p:cNvPr id="3" name="Table 2">
            <a:extLst>
              <a:ext uri="{FF2B5EF4-FFF2-40B4-BE49-F238E27FC236}">
                <a16:creationId xmlns:a16="http://schemas.microsoft.com/office/drawing/2014/main" id="{3A224519-A4D1-A44A-880E-67999ABCD619}"/>
              </a:ext>
            </a:extLst>
          </p:cNvPr>
          <p:cNvGraphicFramePr>
            <a:graphicFrameLocks noGrp="1"/>
          </p:cNvGraphicFramePr>
          <p:nvPr>
            <p:extLst>
              <p:ext uri="{D42A27DB-BD31-4B8C-83A1-F6EECF244321}">
                <p14:modId xmlns:p14="http://schemas.microsoft.com/office/powerpoint/2010/main" val="1790422600"/>
              </p:ext>
            </p:extLst>
          </p:nvPr>
        </p:nvGraphicFramePr>
        <p:xfrm>
          <a:off x="2819400" y="2108053"/>
          <a:ext cx="11262219" cy="5791202"/>
        </p:xfrm>
        <a:graphic>
          <a:graphicData uri="http://schemas.openxmlformats.org/drawingml/2006/table">
            <a:tbl>
              <a:tblPr/>
              <a:tblGrid>
                <a:gridCol w="3150603">
                  <a:extLst>
                    <a:ext uri="{9D8B030D-6E8A-4147-A177-3AD203B41FA5}">
                      <a16:colId xmlns:a16="http://schemas.microsoft.com/office/drawing/2014/main" val="796740762"/>
                    </a:ext>
                  </a:extLst>
                </a:gridCol>
                <a:gridCol w="4357543">
                  <a:extLst>
                    <a:ext uri="{9D8B030D-6E8A-4147-A177-3AD203B41FA5}">
                      <a16:colId xmlns:a16="http://schemas.microsoft.com/office/drawing/2014/main" val="4189348930"/>
                    </a:ext>
                  </a:extLst>
                </a:gridCol>
                <a:gridCol w="3754073">
                  <a:extLst>
                    <a:ext uri="{9D8B030D-6E8A-4147-A177-3AD203B41FA5}">
                      <a16:colId xmlns:a16="http://schemas.microsoft.com/office/drawing/2014/main" val="236602495"/>
                    </a:ext>
                  </a:extLst>
                </a:gridCol>
              </a:tblGrid>
              <a:tr h="384741">
                <a:tc>
                  <a:txBody>
                    <a:bodyPr/>
                    <a:lstStyle/>
                    <a:p>
                      <a:endParaRPr lang="en-IN" sz="1600" dirty="0">
                        <a:solidFill>
                          <a:schemeClr val="bg1"/>
                        </a:solidFill>
                        <a:latin typeface="Mulish SemiBold" pitchFamily="2" charset="0"/>
                      </a:endParaRPr>
                    </a:p>
                  </a:txBody>
                  <a:tcPr marL="83680" marR="83680" marT="41840" marB="41840" anchor="ctr">
                    <a:lnL w="12700" cap="flat" cmpd="sng" algn="ctr">
                      <a:solidFill>
                        <a:schemeClr val="tx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solidFill>
                      <a:srgbClr val="2C9F98"/>
                    </a:solidFill>
                  </a:tcPr>
                </a:tc>
                <a:tc>
                  <a:txBody>
                    <a:bodyPr/>
                    <a:lstStyle/>
                    <a:p>
                      <a:endParaRPr lang="en-IN" sz="1600" dirty="0">
                        <a:solidFill>
                          <a:schemeClr val="bg1"/>
                        </a:solidFill>
                        <a:latin typeface="Mulish SemiBold" pitchFamily="2" charset="0"/>
                      </a:endParaRPr>
                    </a:p>
                  </a:txBody>
                  <a:tcPr marL="83680" marR="83680" marT="41840" marB="4184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solidFill>
                      <a:srgbClr val="2C9F98"/>
                    </a:solidFill>
                  </a:tcPr>
                </a:tc>
                <a:tc>
                  <a:txBody>
                    <a:bodyPr/>
                    <a:lstStyle/>
                    <a:p>
                      <a:endParaRPr lang="en-IN" sz="1600" dirty="0">
                        <a:solidFill>
                          <a:schemeClr val="bg1"/>
                        </a:solidFill>
                        <a:latin typeface="Mulish SemiBold" pitchFamily="2" charset="0"/>
                      </a:endParaRPr>
                    </a:p>
                  </a:txBody>
                  <a:tcPr marL="83680" marR="83680" marT="41840" marB="41840" anchor="ctr">
                    <a:lnL w="6350" cap="flat" cmpd="sng" algn="ctr">
                      <a:solidFill>
                        <a:schemeClr val="bg1"/>
                      </a:solidFill>
                      <a:prstDash val="solid"/>
                      <a:round/>
                      <a:headEnd type="none" w="med" len="med"/>
                      <a:tailEnd type="none" w="med" len="med"/>
                    </a:lnL>
                    <a:lnR w="12700" cap="flat" cmpd="sng" algn="ctr">
                      <a:solidFill>
                        <a:srgbClr val="2C9F98"/>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solidFill>
                      <a:srgbClr val="2C9F98"/>
                    </a:solidFill>
                  </a:tcPr>
                </a:tc>
                <a:extLst>
                  <a:ext uri="{0D108BD9-81ED-4DB2-BD59-A6C34878D82A}">
                    <a16:rowId xmlns:a16="http://schemas.microsoft.com/office/drawing/2014/main" val="913368908"/>
                  </a:ext>
                </a:extLst>
              </a:tr>
              <a:tr h="688095">
                <a:tc>
                  <a:txBody>
                    <a:bodyPr/>
                    <a:lstStyle/>
                    <a:p>
                      <a:endParaRPr lang="en-IN" sz="1600" dirty="0">
                        <a:latin typeface="Tenorite" panose="00000500000000000000" pitchFamily="2" charset="0"/>
                      </a:endParaRPr>
                    </a:p>
                  </a:txBody>
                  <a:tcPr marL="83680" marR="83680" marT="41840" marB="41840" anchor="ctr">
                    <a:lnL w="12700" cap="flat" cmpd="sng" algn="ctr">
                      <a:solidFill>
                        <a:srgbClr val="2C9F98"/>
                      </a:solidFill>
                      <a:prstDash val="solid"/>
                      <a:round/>
                      <a:headEnd type="none" w="med" len="med"/>
                      <a:tailEnd type="none" w="med" len="med"/>
                    </a:lnL>
                    <a:lnR w="6350" cap="flat" cmpd="sng" algn="ctr">
                      <a:solidFill>
                        <a:srgbClr val="2C9F98"/>
                      </a:solidFill>
                      <a:prstDash val="solid"/>
                      <a:round/>
                      <a:headEnd type="none" w="med" len="med"/>
                      <a:tailEnd type="none" w="med" len="med"/>
                    </a:lnR>
                    <a:lnT>
                      <a:noFill/>
                    </a:lnT>
                    <a:lnB w="12700" cap="flat" cmpd="sng" algn="ctr">
                      <a:solidFill>
                        <a:srgbClr val="2C9F98"/>
                      </a:solidFill>
                      <a:prstDash val="solid"/>
                      <a:round/>
                      <a:headEnd type="none" w="med" len="med"/>
                      <a:tailEnd type="none" w="med" len="med"/>
                    </a:lnB>
                  </a:tcPr>
                </a:tc>
                <a:tc>
                  <a:txBody>
                    <a:bodyPr/>
                    <a:lstStyle/>
                    <a:p>
                      <a:endParaRPr lang="en-US" sz="1600" dirty="0">
                        <a:latin typeface="Tenorite" panose="00000500000000000000" pitchFamily="2" charset="0"/>
                      </a:endParaRPr>
                    </a:p>
                  </a:txBody>
                  <a:tcPr marL="83680" marR="83680" marT="41840" marB="41840" anchor="ctr">
                    <a:lnL w="6350" cap="flat" cmpd="sng" algn="ctr">
                      <a:solidFill>
                        <a:srgbClr val="2C9F98"/>
                      </a:solidFill>
                      <a:prstDash val="solid"/>
                      <a:round/>
                      <a:headEnd type="none" w="med" len="med"/>
                      <a:tailEnd type="none" w="med" len="med"/>
                    </a:lnL>
                    <a:lnR w="6350" cap="flat" cmpd="sng" algn="ctr">
                      <a:solidFill>
                        <a:srgbClr val="2C9F98"/>
                      </a:solidFill>
                      <a:prstDash val="solid"/>
                      <a:round/>
                      <a:headEnd type="none" w="med" len="med"/>
                      <a:tailEnd type="none" w="med" len="med"/>
                    </a:lnR>
                    <a:lnT>
                      <a:noFill/>
                    </a:lnT>
                    <a:lnB w="12700" cap="flat" cmpd="sng" algn="ctr">
                      <a:solidFill>
                        <a:srgbClr val="2C9F98"/>
                      </a:solidFill>
                      <a:prstDash val="solid"/>
                      <a:round/>
                      <a:headEnd type="none" w="med" len="med"/>
                      <a:tailEnd type="none" w="med" len="med"/>
                    </a:lnB>
                  </a:tcPr>
                </a:tc>
                <a:tc>
                  <a:txBody>
                    <a:bodyPr/>
                    <a:lstStyle/>
                    <a:p>
                      <a:endParaRPr lang="en-US" sz="1600" dirty="0">
                        <a:latin typeface="Tenorite" panose="00000500000000000000" pitchFamily="2" charset="0"/>
                      </a:endParaRPr>
                    </a:p>
                  </a:txBody>
                  <a:tcPr marL="83680" marR="83680" marT="41840" marB="41840" anchor="ctr">
                    <a:lnL w="6350" cap="flat" cmpd="sng" algn="ctr">
                      <a:solidFill>
                        <a:srgbClr val="2C9F98"/>
                      </a:solidFill>
                      <a:prstDash val="solid"/>
                      <a:round/>
                      <a:headEnd type="none" w="med" len="med"/>
                      <a:tailEnd type="none" w="med" len="med"/>
                    </a:lnL>
                    <a:lnR w="12700" cap="flat" cmpd="sng" algn="ctr">
                      <a:solidFill>
                        <a:srgbClr val="2C9F98"/>
                      </a:solidFill>
                      <a:prstDash val="solid"/>
                      <a:round/>
                      <a:headEnd type="none" w="med" len="med"/>
                      <a:tailEnd type="none" w="med" len="med"/>
                    </a:lnR>
                    <a:lnT>
                      <a:noFill/>
                    </a:lnT>
                    <a:lnB w="12700" cap="flat" cmpd="sng" algn="ctr">
                      <a:solidFill>
                        <a:srgbClr val="2C9F98"/>
                      </a:solidFill>
                      <a:prstDash val="solid"/>
                      <a:round/>
                      <a:headEnd type="none" w="med" len="med"/>
                      <a:tailEnd type="none" w="med" len="med"/>
                    </a:lnB>
                  </a:tcPr>
                </a:tc>
                <a:extLst>
                  <a:ext uri="{0D108BD9-81ED-4DB2-BD59-A6C34878D82A}">
                    <a16:rowId xmlns:a16="http://schemas.microsoft.com/office/drawing/2014/main" val="2546204478"/>
                  </a:ext>
                </a:extLst>
              </a:tr>
              <a:tr h="982993">
                <a:tc>
                  <a:txBody>
                    <a:bodyPr/>
                    <a:lstStyle/>
                    <a:p>
                      <a:endParaRPr lang="en-IN" sz="1600" dirty="0">
                        <a:latin typeface="Tenorite" panose="00000500000000000000" pitchFamily="2" charset="0"/>
                      </a:endParaRPr>
                    </a:p>
                  </a:txBody>
                  <a:tcPr marL="83680" marR="83680" marT="41840" marB="41840" anchor="ctr">
                    <a:lnL w="12700" cap="flat" cmpd="sng" algn="ctr">
                      <a:solidFill>
                        <a:srgbClr val="2C9F98"/>
                      </a:solidFill>
                      <a:prstDash val="solid"/>
                      <a:round/>
                      <a:headEnd type="none" w="med" len="med"/>
                      <a:tailEnd type="none" w="med" len="med"/>
                    </a:lnL>
                    <a:lnR w="6350" cap="flat" cmpd="sng" algn="ctr">
                      <a:solidFill>
                        <a:srgbClr val="2C9F98"/>
                      </a:solidFill>
                      <a:prstDash val="solid"/>
                      <a:round/>
                      <a:headEnd type="none" w="med" len="med"/>
                      <a:tailEnd type="none" w="med" len="med"/>
                    </a:lnR>
                    <a:lnT w="12700" cap="flat" cmpd="sng" algn="ctr">
                      <a:solidFill>
                        <a:srgbClr val="2C9F98"/>
                      </a:solidFill>
                      <a:prstDash val="solid"/>
                      <a:round/>
                      <a:headEnd type="none" w="med" len="med"/>
                      <a:tailEnd type="none" w="med" len="med"/>
                    </a:lnT>
                    <a:lnB w="12700" cap="flat" cmpd="sng" algn="ctr">
                      <a:solidFill>
                        <a:srgbClr val="2C9F98"/>
                      </a:solidFill>
                      <a:prstDash val="solid"/>
                      <a:round/>
                      <a:headEnd type="none" w="med" len="med"/>
                      <a:tailEnd type="none" w="med" len="med"/>
                    </a:lnB>
                  </a:tcPr>
                </a:tc>
                <a:tc>
                  <a:txBody>
                    <a:bodyPr/>
                    <a:lstStyle/>
                    <a:p>
                      <a:endParaRPr lang="en-US" sz="1600" dirty="0">
                        <a:latin typeface="Tenorite" panose="00000500000000000000" pitchFamily="2" charset="0"/>
                      </a:endParaRPr>
                    </a:p>
                  </a:txBody>
                  <a:tcPr marL="83680" marR="83680" marT="41840" marB="41840" anchor="ctr">
                    <a:lnL w="6350" cap="flat" cmpd="sng" algn="ctr">
                      <a:solidFill>
                        <a:srgbClr val="2C9F98"/>
                      </a:solidFill>
                      <a:prstDash val="solid"/>
                      <a:round/>
                      <a:headEnd type="none" w="med" len="med"/>
                      <a:tailEnd type="none" w="med" len="med"/>
                    </a:lnL>
                    <a:lnR w="6350" cap="flat" cmpd="sng" algn="ctr">
                      <a:solidFill>
                        <a:srgbClr val="2C9F98"/>
                      </a:solidFill>
                      <a:prstDash val="solid"/>
                      <a:round/>
                      <a:headEnd type="none" w="med" len="med"/>
                      <a:tailEnd type="none" w="med" len="med"/>
                    </a:lnR>
                    <a:lnT w="12700" cap="flat" cmpd="sng" algn="ctr">
                      <a:solidFill>
                        <a:srgbClr val="2C9F98"/>
                      </a:solidFill>
                      <a:prstDash val="solid"/>
                      <a:round/>
                      <a:headEnd type="none" w="med" len="med"/>
                      <a:tailEnd type="none" w="med" len="med"/>
                    </a:lnT>
                    <a:lnB w="12700" cap="flat" cmpd="sng" algn="ctr">
                      <a:solidFill>
                        <a:srgbClr val="2C9F98"/>
                      </a:solidFill>
                      <a:prstDash val="solid"/>
                      <a:round/>
                      <a:headEnd type="none" w="med" len="med"/>
                      <a:tailEnd type="none" w="med" len="med"/>
                    </a:lnB>
                  </a:tcPr>
                </a:tc>
                <a:tc>
                  <a:txBody>
                    <a:bodyPr/>
                    <a:lstStyle/>
                    <a:p>
                      <a:endParaRPr lang="en-IN" sz="1600" dirty="0">
                        <a:latin typeface="Tenorite" panose="00000500000000000000" pitchFamily="2" charset="0"/>
                      </a:endParaRPr>
                    </a:p>
                  </a:txBody>
                  <a:tcPr marL="83680" marR="83680" marT="41840" marB="41840" anchor="ctr">
                    <a:lnL w="6350" cap="flat" cmpd="sng" algn="ctr">
                      <a:solidFill>
                        <a:srgbClr val="2C9F98"/>
                      </a:solidFill>
                      <a:prstDash val="solid"/>
                      <a:round/>
                      <a:headEnd type="none" w="med" len="med"/>
                      <a:tailEnd type="none" w="med" len="med"/>
                    </a:lnL>
                    <a:lnR w="12700" cap="flat" cmpd="sng" algn="ctr">
                      <a:solidFill>
                        <a:srgbClr val="2C9F98"/>
                      </a:solidFill>
                      <a:prstDash val="solid"/>
                      <a:round/>
                      <a:headEnd type="none" w="med" len="med"/>
                      <a:tailEnd type="none" w="med" len="med"/>
                    </a:lnR>
                    <a:lnT w="12700" cap="flat" cmpd="sng" algn="ctr">
                      <a:solidFill>
                        <a:srgbClr val="2C9F98"/>
                      </a:solidFill>
                      <a:prstDash val="solid"/>
                      <a:round/>
                      <a:headEnd type="none" w="med" len="med"/>
                      <a:tailEnd type="none" w="med" len="med"/>
                    </a:lnT>
                    <a:lnB w="12700" cap="flat" cmpd="sng" algn="ctr">
                      <a:solidFill>
                        <a:srgbClr val="2C9F98"/>
                      </a:solidFill>
                      <a:prstDash val="solid"/>
                      <a:round/>
                      <a:headEnd type="none" w="med" len="med"/>
                      <a:tailEnd type="none" w="med" len="med"/>
                    </a:lnB>
                  </a:tcPr>
                </a:tc>
                <a:extLst>
                  <a:ext uri="{0D108BD9-81ED-4DB2-BD59-A6C34878D82A}">
                    <a16:rowId xmlns:a16="http://schemas.microsoft.com/office/drawing/2014/main" val="297267258"/>
                  </a:ext>
                </a:extLst>
              </a:tr>
              <a:tr h="982993">
                <a:tc>
                  <a:txBody>
                    <a:bodyPr/>
                    <a:lstStyle/>
                    <a:p>
                      <a:endParaRPr lang="en-IN" sz="1600" dirty="0">
                        <a:latin typeface="Tenorite" panose="00000500000000000000" pitchFamily="2" charset="0"/>
                      </a:endParaRPr>
                    </a:p>
                  </a:txBody>
                  <a:tcPr marL="83680" marR="83680" marT="41840" marB="41840" anchor="ctr">
                    <a:lnL w="12700" cap="flat" cmpd="sng" algn="ctr">
                      <a:solidFill>
                        <a:srgbClr val="2C9F98"/>
                      </a:solidFill>
                      <a:prstDash val="solid"/>
                      <a:round/>
                      <a:headEnd type="none" w="med" len="med"/>
                      <a:tailEnd type="none" w="med" len="med"/>
                    </a:lnL>
                    <a:lnR w="6350" cap="flat" cmpd="sng" algn="ctr">
                      <a:solidFill>
                        <a:srgbClr val="2C9F98"/>
                      </a:solidFill>
                      <a:prstDash val="solid"/>
                      <a:round/>
                      <a:headEnd type="none" w="med" len="med"/>
                      <a:tailEnd type="none" w="med" len="med"/>
                    </a:lnR>
                    <a:lnT w="12700" cap="flat" cmpd="sng" algn="ctr">
                      <a:solidFill>
                        <a:srgbClr val="2C9F98"/>
                      </a:solidFill>
                      <a:prstDash val="solid"/>
                      <a:round/>
                      <a:headEnd type="none" w="med" len="med"/>
                      <a:tailEnd type="none" w="med" len="med"/>
                    </a:lnT>
                    <a:lnB w="12700" cap="flat" cmpd="sng" algn="ctr">
                      <a:solidFill>
                        <a:srgbClr val="2C9F98"/>
                      </a:solidFill>
                      <a:prstDash val="solid"/>
                      <a:round/>
                      <a:headEnd type="none" w="med" len="med"/>
                      <a:tailEnd type="none" w="med" len="med"/>
                    </a:lnB>
                  </a:tcPr>
                </a:tc>
                <a:tc>
                  <a:txBody>
                    <a:bodyPr/>
                    <a:lstStyle/>
                    <a:p>
                      <a:endParaRPr lang="en-US" sz="1600" dirty="0">
                        <a:latin typeface="Tenorite" panose="00000500000000000000" pitchFamily="2" charset="0"/>
                      </a:endParaRPr>
                    </a:p>
                  </a:txBody>
                  <a:tcPr marL="83680" marR="83680" marT="41840" marB="41840" anchor="ctr">
                    <a:lnL w="6350" cap="flat" cmpd="sng" algn="ctr">
                      <a:solidFill>
                        <a:srgbClr val="2C9F98"/>
                      </a:solidFill>
                      <a:prstDash val="solid"/>
                      <a:round/>
                      <a:headEnd type="none" w="med" len="med"/>
                      <a:tailEnd type="none" w="med" len="med"/>
                    </a:lnL>
                    <a:lnR w="6350" cap="flat" cmpd="sng" algn="ctr">
                      <a:solidFill>
                        <a:srgbClr val="2C9F98"/>
                      </a:solidFill>
                      <a:prstDash val="solid"/>
                      <a:round/>
                      <a:headEnd type="none" w="med" len="med"/>
                      <a:tailEnd type="none" w="med" len="med"/>
                    </a:lnR>
                    <a:lnT w="12700" cap="flat" cmpd="sng" algn="ctr">
                      <a:solidFill>
                        <a:srgbClr val="2C9F98"/>
                      </a:solidFill>
                      <a:prstDash val="solid"/>
                      <a:round/>
                      <a:headEnd type="none" w="med" len="med"/>
                      <a:tailEnd type="none" w="med" len="med"/>
                    </a:lnT>
                    <a:lnB w="12700" cap="flat" cmpd="sng" algn="ctr">
                      <a:solidFill>
                        <a:srgbClr val="2C9F98"/>
                      </a:solidFill>
                      <a:prstDash val="solid"/>
                      <a:round/>
                      <a:headEnd type="none" w="med" len="med"/>
                      <a:tailEnd type="none" w="med" len="med"/>
                    </a:lnB>
                  </a:tcPr>
                </a:tc>
                <a:tc>
                  <a:txBody>
                    <a:bodyPr/>
                    <a:lstStyle/>
                    <a:p>
                      <a:endParaRPr lang="en-IN" sz="1600" dirty="0">
                        <a:latin typeface="Tenorite" panose="00000500000000000000" pitchFamily="2" charset="0"/>
                      </a:endParaRPr>
                    </a:p>
                  </a:txBody>
                  <a:tcPr marL="83680" marR="83680" marT="41840" marB="41840" anchor="ctr">
                    <a:lnL w="6350" cap="flat" cmpd="sng" algn="ctr">
                      <a:solidFill>
                        <a:srgbClr val="2C9F98"/>
                      </a:solidFill>
                      <a:prstDash val="solid"/>
                      <a:round/>
                      <a:headEnd type="none" w="med" len="med"/>
                      <a:tailEnd type="none" w="med" len="med"/>
                    </a:lnL>
                    <a:lnR w="12700" cap="flat" cmpd="sng" algn="ctr">
                      <a:solidFill>
                        <a:srgbClr val="2C9F98"/>
                      </a:solidFill>
                      <a:prstDash val="solid"/>
                      <a:round/>
                      <a:headEnd type="none" w="med" len="med"/>
                      <a:tailEnd type="none" w="med" len="med"/>
                    </a:lnR>
                    <a:lnT w="12700" cap="flat" cmpd="sng" algn="ctr">
                      <a:solidFill>
                        <a:srgbClr val="2C9F98"/>
                      </a:solidFill>
                      <a:prstDash val="solid"/>
                      <a:round/>
                      <a:headEnd type="none" w="med" len="med"/>
                      <a:tailEnd type="none" w="med" len="med"/>
                    </a:lnT>
                    <a:lnB w="12700" cap="flat" cmpd="sng" algn="ctr">
                      <a:solidFill>
                        <a:srgbClr val="2C9F98"/>
                      </a:solidFill>
                      <a:prstDash val="solid"/>
                      <a:round/>
                      <a:headEnd type="none" w="med" len="med"/>
                      <a:tailEnd type="none" w="med" len="med"/>
                    </a:lnB>
                  </a:tcPr>
                </a:tc>
                <a:extLst>
                  <a:ext uri="{0D108BD9-81ED-4DB2-BD59-A6C34878D82A}">
                    <a16:rowId xmlns:a16="http://schemas.microsoft.com/office/drawing/2014/main" val="1332442464"/>
                  </a:ext>
                </a:extLst>
              </a:tr>
              <a:tr h="688095">
                <a:tc>
                  <a:txBody>
                    <a:bodyPr/>
                    <a:lstStyle/>
                    <a:p>
                      <a:endParaRPr lang="en-IN" sz="1600" dirty="0">
                        <a:latin typeface="Tenorite" panose="00000500000000000000" pitchFamily="2" charset="0"/>
                      </a:endParaRPr>
                    </a:p>
                  </a:txBody>
                  <a:tcPr marL="83680" marR="83680" marT="41840" marB="41840" anchor="ctr">
                    <a:lnL w="12700" cap="flat" cmpd="sng" algn="ctr">
                      <a:solidFill>
                        <a:srgbClr val="2C9F98"/>
                      </a:solidFill>
                      <a:prstDash val="solid"/>
                      <a:round/>
                      <a:headEnd type="none" w="med" len="med"/>
                      <a:tailEnd type="none" w="med" len="med"/>
                    </a:lnL>
                    <a:lnR w="6350" cap="flat" cmpd="sng" algn="ctr">
                      <a:solidFill>
                        <a:srgbClr val="2C9F98"/>
                      </a:solidFill>
                      <a:prstDash val="solid"/>
                      <a:round/>
                      <a:headEnd type="none" w="med" len="med"/>
                      <a:tailEnd type="none" w="med" len="med"/>
                    </a:lnR>
                    <a:lnT w="12700" cap="flat" cmpd="sng" algn="ctr">
                      <a:solidFill>
                        <a:srgbClr val="2C9F98"/>
                      </a:solidFill>
                      <a:prstDash val="solid"/>
                      <a:round/>
                      <a:headEnd type="none" w="med" len="med"/>
                      <a:tailEnd type="none" w="med" len="med"/>
                    </a:lnT>
                    <a:lnB w="12700" cap="flat" cmpd="sng" algn="ctr">
                      <a:solidFill>
                        <a:srgbClr val="2C9F98"/>
                      </a:solidFill>
                      <a:prstDash val="solid"/>
                      <a:round/>
                      <a:headEnd type="none" w="med" len="med"/>
                      <a:tailEnd type="none" w="med" len="med"/>
                    </a:lnB>
                  </a:tcPr>
                </a:tc>
                <a:tc>
                  <a:txBody>
                    <a:bodyPr/>
                    <a:lstStyle/>
                    <a:p>
                      <a:endParaRPr lang="en-IN" sz="1600" dirty="0">
                        <a:latin typeface="Tenorite" panose="00000500000000000000" pitchFamily="2" charset="0"/>
                      </a:endParaRPr>
                    </a:p>
                  </a:txBody>
                  <a:tcPr marL="83680" marR="83680" marT="41840" marB="41840" anchor="ctr">
                    <a:lnL w="6350" cap="flat" cmpd="sng" algn="ctr">
                      <a:solidFill>
                        <a:srgbClr val="2C9F98"/>
                      </a:solidFill>
                      <a:prstDash val="solid"/>
                      <a:round/>
                      <a:headEnd type="none" w="med" len="med"/>
                      <a:tailEnd type="none" w="med" len="med"/>
                    </a:lnL>
                    <a:lnR w="6350" cap="flat" cmpd="sng" algn="ctr">
                      <a:solidFill>
                        <a:srgbClr val="2C9F98"/>
                      </a:solidFill>
                      <a:prstDash val="solid"/>
                      <a:round/>
                      <a:headEnd type="none" w="med" len="med"/>
                      <a:tailEnd type="none" w="med" len="med"/>
                    </a:lnR>
                    <a:lnT w="12700" cap="flat" cmpd="sng" algn="ctr">
                      <a:solidFill>
                        <a:srgbClr val="2C9F98"/>
                      </a:solidFill>
                      <a:prstDash val="solid"/>
                      <a:round/>
                      <a:headEnd type="none" w="med" len="med"/>
                      <a:tailEnd type="none" w="med" len="med"/>
                    </a:lnT>
                    <a:lnB w="12700" cap="flat" cmpd="sng" algn="ctr">
                      <a:solidFill>
                        <a:srgbClr val="2C9F98"/>
                      </a:solidFill>
                      <a:prstDash val="solid"/>
                      <a:round/>
                      <a:headEnd type="none" w="med" len="med"/>
                      <a:tailEnd type="none" w="med" len="med"/>
                    </a:lnB>
                  </a:tcPr>
                </a:tc>
                <a:tc>
                  <a:txBody>
                    <a:bodyPr/>
                    <a:lstStyle/>
                    <a:p>
                      <a:endParaRPr lang="en-IN" sz="1600" dirty="0">
                        <a:latin typeface="Tenorite" panose="00000500000000000000" pitchFamily="2" charset="0"/>
                      </a:endParaRPr>
                    </a:p>
                  </a:txBody>
                  <a:tcPr marL="83680" marR="83680" marT="41840" marB="41840" anchor="ctr">
                    <a:lnL w="6350" cap="flat" cmpd="sng" algn="ctr">
                      <a:solidFill>
                        <a:srgbClr val="2C9F98"/>
                      </a:solidFill>
                      <a:prstDash val="solid"/>
                      <a:round/>
                      <a:headEnd type="none" w="med" len="med"/>
                      <a:tailEnd type="none" w="med" len="med"/>
                    </a:lnL>
                    <a:lnR w="12700" cap="flat" cmpd="sng" algn="ctr">
                      <a:solidFill>
                        <a:srgbClr val="2C9F98"/>
                      </a:solidFill>
                      <a:prstDash val="solid"/>
                      <a:round/>
                      <a:headEnd type="none" w="med" len="med"/>
                      <a:tailEnd type="none" w="med" len="med"/>
                    </a:lnR>
                    <a:lnT w="12700" cap="flat" cmpd="sng" algn="ctr">
                      <a:solidFill>
                        <a:srgbClr val="2C9F98"/>
                      </a:solidFill>
                      <a:prstDash val="solid"/>
                      <a:round/>
                      <a:headEnd type="none" w="med" len="med"/>
                      <a:tailEnd type="none" w="med" len="med"/>
                    </a:lnT>
                    <a:lnB w="12700" cap="flat" cmpd="sng" algn="ctr">
                      <a:solidFill>
                        <a:srgbClr val="2C9F98"/>
                      </a:solidFill>
                      <a:prstDash val="solid"/>
                      <a:round/>
                      <a:headEnd type="none" w="med" len="med"/>
                      <a:tailEnd type="none" w="med" len="med"/>
                    </a:lnB>
                  </a:tcPr>
                </a:tc>
                <a:extLst>
                  <a:ext uri="{0D108BD9-81ED-4DB2-BD59-A6C34878D82A}">
                    <a16:rowId xmlns:a16="http://schemas.microsoft.com/office/drawing/2014/main" val="4102798669"/>
                  </a:ext>
                </a:extLst>
              </a:tr>
              <a:tr h="688095">
                <a:tc>
                  <a:txBody>
                    <a:bodyPr/>
                    <a:lstStyle/>
                    <a:p>
                      <a:endParaRPr lang="en-IN" sz="1600" dirty="0">
                        <a:latin typeface="Tenorite" panose="00000500000000000000" pitchFamily="2" charset="0"/>
                      </a:endParaRPr>
                    </a:p>
                  </a:txBody>
                  <a:tcPr marL="83680" marR="83680" marT="41840" marB="41840" anchor="ctr">
                    <a:lnL w="12700" cap="flat" cmpd="sng" algn="ctr">
                      <a:solidFill>
                        <a:srgbClr val="2C9F98"/>
                      </a:solidFill>
                      <a:prstDash val="solid"/>
                      <a:round/>
                      <a:headEnd type="none" w="med" len="med"/>
                      <a:tailEnd type="none" w="med" len="med"/>
                    </a:lnL>
                    <a:lnR w="6350" cap="flat" cmpd="sng" algn="ctr">
                      <a:solidFill>
                        <a:srgbClr val="2C9F98"/>
                      </a:solidFill>
                      <a:prstDash val="solid"/>
                      <a:round/>
                      <a:headEnd type="none" w="med" len="med"/>
                      <a:tailEnd type="none" w="med" len="med"/>
                    </a:lnR>
                    <a:lnT w="12700" cap="flat" cmpd="sng" algn="ctr">
                      <a:solidFill>
                        <a:srgbClr val="2C9F98"/>
                      </a:solidFill>
                      <a:prstDash val="solid"/>
                      <a:round/>
                      <a:headEnd type="none" w="med" len="med"/>
                      <a:tailEnd type="none" w="med" len="med"/>
                    </a:lnT>
                    <a:lnB w="12700" cap="flat" cmpd="sng" algn="ctr">
                      <a:solidFill>
                        <a:srgbClr val="2C9F98"/>
                      </a:solidFill>
                      <a:prstDash val="solid"/>
                      <a:round/>
                      <a:headEnd type="none" w="med" len="med"/>
                      <a:tailEnd type="none" w="med" len="med"/>
                    </a:lnB>
                  </a:tcPr>
                </a:tc>
                <a:tc>
                  <a:txBody>
                    <a:bodyPr/>
                    <a:lstStyle/>
                    <a:p>
                      <a:endParaRPr lang="en-US" sz="1600" dirty="0">
                        <a:latin typeface="Tenorite" panose="00000500000000000000" pitchFamily="2" charset="0"/>
                      </a:endParaRPr>
                    </a:p>
                  </a:txBody>
                  <a:tcPr marL="83680" marR="83680" marT="41840" marB="41840" anchor="ctr">
                    <a:lnL w="6350" cap="flat" cmpd="sng" algn="ctr">
                      <a:solidFill>
                        <a:srgbClr val="2C9F98"/>
                      </a:solidFill>
                      <a:prstDash val="solid"/>
                      <a:round/>
                      <a:headEnd type="none" w="med" len="med"/>
                      <a:tailEnd type="none" w="med" len="med"/>
                    </a:lnL>
                    <a:lnR w="6350" cap="flat" cmpd="sng" algn="ctr">
                      <a:solidFill>
                        <a:srgbClr val="2C9F98"/>
                      </a:solidFill>
                      <a:prstDash val="solid"/>
                      <a:round/>
                      <a:headEnd type="none" w="med" len="med"/>
                      <a:tailEnd type="none" w="med" len="med"/>
                    </a:lnR>
                    <a:lnT w="12700" cap="flat" cmpd="sng" algn="ctr">
                      <a:solidFill>
                        <a:srgbClr val="2C9F98"/>
                      </a:solidFill>
                      <a:prstDash val="solid"/>
                      <a:round/>
                      <a:headEnd type="none" w="med" len="med"/>
                      <a:tailEnd type="none" w="med" len="med"/>
                    </a:lnT>
                    <a:lnB w="12700" cap="flat" cmpd="sng" algn="ctr">
                      <a:solidFill>
                        <a:srgbClr val="2C9F98"/>
                      </a:solidFill>
                      <a:prstDash val="solid"/>
                      <a:round/>
                      <a:headEnd type="none" w="med" len="med"/>
                      <a:tailEnd type="none" w="med" len="med"/>
                    </a:lnB>
                  </a:tcPr>
                </a:tc>
                <a:tc>
                  <a:txBody>
                    <a:bodyPr/>
                    <a:lstStyle/>
                    <a:p>
                      <a:endParaRPr lang="en-IN" sz="1600" dirty="0">
                        <a:latin typeface="Tenorite" panose="00000500000000000000" pitchFamily="2" charset="0"/>
                      </a:endParaRPr>
                    </a:p>
                  </a:txBody>
                  <a:tcPr marL="83680" marR="83680" marT="41840" marB="41840" anchor="ctr">
                    <a:lnL w="6350" cap="flat" cmpd="sng" algn="ctr">
                      <a:solidFill>
                        <a:srgbClr val="2C9F98"/>
                      </a:solidFill>
                      <a:prstDash val="solid"/>
                      <a:round/>
                      <a:headEnd type="none" w="med" len="med"/>
                      <a:tailEnd type="none" w="med" len="med"/>
                    </a:lnL>
                    <a:lnR w="12700" cap="flat" cmpd="sng" algn="ctr">
                      <a:solidFill>
                        <a:srgbClr val="2C9F98"/>
                      </a:solidFill>
                      <a:prstDash val="solid"/>
                      <a:round/>
                      <a:headEnd type="none" w="med" len="med"/>
                      <a:tailEnd type="none" w="med" len="med"/>
                    </a:lnR>
                    <a:lnT w="12700" cap="flat" cmpd="sng" algn="ctr">
                      <a:solidFill>
                        <a:srgbClr val="2C9F98"/>
                      </a:solidFill>
                      <a:prstDash val="solid"/>
                      <a:round/>
                      <a:headEnd type="none" w="med" len="med"/>
                      <a:tailEnd type="none" w="med" len="med"/>
                    </a:lnT>
                    <a:lnB w="12700" cap="flat" cmpd="sng" algn="ctr">
                      <a:solidFill>
                        <a:srgbClr val="2C9F98"/>
                      </a:solidFill>
                      <a:prstDash val="solid"/>
                      <a:round/>
                      <a:headEnd type="none" w="med" len="med"/>
                      <a:tailEnd type="none" w="med" len="med"/>
                    </a:lnB>
                  </a:tcPr>
                </a:tc>
                <a:extLst>
                  <a:ext uri="{0D108BD9-81ED-4DB2-BD59-A6C34878D82A}">
                    <a16:rowId xmlns:a16="http://schemas.microsoft.com/office/drawing/2014/main" val="3457659935"/>
                  </a:ext>
                </a:extLst>
              </a:tr>
              <a:tr h="688095">
                <a:tc>
                  <a:txBody>
                    <a:bodyPr/>
                    <a:lstStyle/>
                    <a:p>
                      <a:endParaRPr lang="en-IN" sz="1600" dirty="0">
                        <a:latin typeface="Tenorite" panose="00000500000000000000" pitchFamily="2" charset="0"/>
                      </a:endParaRPr>
                    </a:p>
                  </a:txBody>
                  <a:tcPr marL="83680" marR="83680" marT="41840" marB="41840" anchor="ctr">
                    <a:lnL w="12700" cap="flat" cmpd="sng" algn="ctr">
                      <a:solidFill>
                        <a:srgbClr val="2C9F98"/>
                      </a:solidFill>
                      <a:prstDash val="solid"/>
                      <a:round/>
                      <a:headEnd type="none" w="med" len="med"/>
                      <a:tailEnd type="none" w="med" len="med"/>
                    </a:lnL>
                    <a:lnR w="6350" cap="flat" cmpd="sng" algn="ctr">
                      <a:solidFill>
                        <a:srgbClr val="2C9F98"/>
                      </a:solidFill>
                      <a:prstDash val="solid"/>
                      <a:round/>
                      <a:headEnd type="none" w="med" len="med"/>
                      <a:tailEnd type="none" w="med" len="med"/>
                    </a:lnR>
                    <a:lnT w="12700" cap="flat" cmpd="sng" algn="ctr">
                      <a:solidFill>
                        <a:srgbClr val="2C9F98"/>
                      </a:solidFill>
                      <a:prstDash val="solid"/>
                      <a:round/>
                      <a:headEnd type="none" w="med" len="med"/>
                      <a:tailEnd type="none" w="med" len="med"/>
                    </a:lnT>
                    <a:lnB w="12700" cap="flat" cmpd="sng" algn="ctr">
                      <a:solidFill>
                        <a:srgbClr val="2C9F98"/>
                      </a:solidFill>
                      <a:prstDash val="solid"/>
                      <a:round/>
                      <a:headEnd type="none" w="med" len="med"/>
                      <a:tailEnd type="none" w="med" len="med"/>
                    </a:lnB>
                  </a:tcPr>
                </a:tc>
                <a:tc>
                  <a:txBody>
                    <a:bodyPr/>
                    <a:lstStyle/>
                    <a:p>
                      <a:endParaRPr lang="en-US" sz="1600" b="1" i="1" dirty="0">
                        <a:latin typeface="Tenorite" panose="00000500000000000000" pitchFamily="2" charset="0"/>
                      </a:endParaRPr>
                    </a:p>
                  </a:txBody>
                  <a:tcPr marL="83680" marR="83680" marT="41840" marB="41840" anchor="ctr">
                    <a:lnL w="6350" cap="flat" cmpd="sng" algn="ctr">
                      <a:solidFill>
                        <a:srgbClr val="2C9F98"/>
                      </a:solidFill>
                      <a:prstDash val="solid"/>
                      <a:round/>
                      <a:headEnd type="none" w="med" len="med"/>
                      <a:tailEnd type="none" w="med" len="med"/>
                    </a:lnL>
                    <a:lnR w="6350" cap="flat" cmpd="sng" algn="ctr">
                      <a:solidFill>
                        <a:srgbClr val="2C9F98"/>
                      </a:solidFill>
                      <a:prstDash val="solid"/>
                      <a:round/>
                      <a:headEnd type="none" w="med" len="med"/>
                      <a:tailEnd type="none" w="med" len="med"/>
                    </a:lnR>
                    <a:lnT w="12700" cap="flat" cmpd="sng" algn="ctr">
                      <a:solidFill>
                        <a:srgbClr val="2C9F98"/>
                      </a:solidFill>
                      <a:prstDash val="solid"/>
                      <a:round/>
                      <a:headEnd type="none" w="med" len="med"/>
                      <a:tailEnd type="none" w="med" len="med"/>
                    </a:lnT>
                    <a:lnB w="12700" cap="flat" cmpd="sng" algn="ctr">
                      <a:solidFill>
                        <a:srgbClr val="2C9F98"/>
                      </a:solidFill>
                      <a:prstDash val="solid"/>
                      <a:round/>
                      <a:headEnd type="none" w="med" len="med"/>
                      <a:tailEnd type="none" w="med" len="med"/>
                    </a:lnB>
                  </a:tcPr>
                </a:tc>
                <a:tc>
                  <a:txBody>
                    <a:bodyPr/>
                    <a:lstStyle/>
                    <a:p>
                      <a:endParaRPr lang="en-IN" sz="1600" dirty="0">
                        <a:latin typeface="Tenorite" panose="00000500000000000000" pitchFamily="2" charset="0"/>
                      </a:endParaRPr>
                    </a:p>
                  </a:txBody>
                  <a:tcPr marL="83680" marR="83680" marT="41840" marB="41840" anchor="ctr">
                    <a:lnL w="6350" cap="flat" cmpd="sng" algn="ctr">
                      <a:solidFill>
                        <a:srgbClr val="2C9F98"/>
                      </a:solidFill>
                      <a:prstDash val="solid"/>
                      <a:round/>
                      <a:headEnd type="none" w="med" len="med"/>
                      <a:tailEnd type="none" w="med" len="med"/>
                    </a:lnL>
                    <a:lnR w="12700" cap="flat" cmpd="sng" algn="ctr">
                      <a:solidFill>
                        <a:srgbClr val="2C9F98"/>
                      </a:solidFill>
                      <a:prstDash val="solid"/>
                      <a:round/>
                      <a:headEnd type="none" w="med" len="med"/>
                      <a:tailEnd type="none" w="med" len="med"/>
                    </a:lnR>
                    <a:lnT w="12700" cap="flat" cmpd="sng" algn="ctr">
                      <a:solidFill>
                        <a:srgbClr val="2C9F98"/>
                      </a:solidFill>
                      <a:prstDash val="solid"/>
                      <a:round/>
                      <a:headEnd type="none" w="med" len="med"/>
                      <a:tailEnd type="none" w="med" len="med"/>
                    </a:lnT>
                    <a:lnB w="12700" cap="flat" cmpd="sng" algn="ctr">
                      <a:solidFill>
                        <a:srgbClr val="2C9F98"/>
                      </a:solidFill>
                      <a:prstDash val="solid"/>
                      <a:round/>
                      <a:headEnd type="none" w="med" len="med"/>
                      <a:tailEnd type="none" w="med" len="med"/>
                    </a:lnB>
                  </a:tcPr>
                </a:tc>
                <a:extLst>
                  <a:ext uri="{0D108BD9-81ED-4DB2-BD59-A6C34878D82A}">
                    <a16:rowId xmlns:a16="http://schemas.microsoft.com/office/drawing/2014/main" val="3797681891"/>
                  </a:ext>
                </a:extLst>
              </a:tr>
              <a:tr h="688095">
                <a:tc>
                  <a:txBody>
                    <a:bodyPr/>
                    <a:lstStyle/>
                    <a:p>
                      <a:endParaRPr lang="en-IN" sz="1600" dirty="0">
                        <a:latin typeface="Tenorite" panose="00000500000000000000" pitchFamily="2" charset="0"/>
                      </a:endParaRPr>
                    </a:p>
                  </a:txBody>
                  <a:tcPr marL="83680" marR="83680" marT="41840" marB="41840" anchor="ctr">
                    <a:lnL w="12700" cap="flat" cmpd="sng" algn="ctr">
                      <a:solidFill>
                        <a:srgbClr val="2C9F98"/>
                      </a:solidFill>
                      <a:prstDash val="solid"/>
                      <a:round/>
                      <a:headEnd type="none" w="med" len="med"/>
                      <a:tailEnd type="none" w="med" len="med"/>
                    </a:lnL>
                    <a:lnR w="6350" cap="flat" cmpd="sng" algn="ctr">
                      <a:solidFill>
                        <a:srgbClr val="2C9F98"/>
                      </a:solidFill>
                      <a:prstDash val="solid"/>
                      <a:round/>
                      <a:headEnd type="none" w="med" len="med"/>
                      <a:tailEnd type="none" w="med" len="med"/>
                    </a:lnR>
                    <a:lnT w="12700" cap="flat" cmpd="sng" algn="ctr">
                      <a:solidFill>
                        <a:srgbClr val="2C9F98"/>
                      </a:solidFill>
                      <a:prstDash val="solid"/>
                      <a:round/>
                      <a:headEnd type="none" w="med" len="med"/>
                      <a:tailEnd type="none" w="med" len="med"/>
                    </a:lnT>
                    <a:lnB w="12700" cap="flat" cmpd="sng" algn="ctr">
                      <a:solidFill>
                        <a:srgbClr val="2C9F98"/>
                      </a:solidFill>
                      <a:prstDash val="solid"/>
                      <a:round/>
                      <a:headEnd type="none" w="med" len="med"/>
                      <a:tailEnd type="none" w="med" len="med"/>
                    </a:lnB>
                  </a:tcPr>
                </a:tc>
                <a:tc>
                  <a:txBody>
                    <a:bodyPr/>
                    <a:lstStyle/>
                    <a:p>
                      <a:endParaRPr lang="en-US" sz="1600" dirty="0">
                        <a:latin typeface="Tenorite" panose="00000500000000000000" pitchFamily="2" charset="0"/>
                      </a:endParaRPr>
                    </a:p>
                  </a:txBody>
                  <a:tcPr marL="83680" marR="83680" marT="41840" marB="41840" anchor="ctr">
                    <a:lnL w="6350" cap="flat" cmpd="sng" algn="ctr">
                      <a:solidFill>
                        <a:srgbClr val="2C9F98"/>
                      </a:solidFill>
                      <a:prstDash val="solid"/>
                      <a:round/>
                      <a:headEnd type="none" w="med" len="med"/>
                      <a:tailEnd type="none" w="med" len="med"/>
                    </a:lnL>
                    <a:lnR w="6350" cap="flat" cmpd="sng" algn="ctr">
                      <a:solidFill>
                        <a:srgbClr val="2C9F98"/>
                      </a:solidFill>
                      <a:prstDash val="solid"/>
                      <a:round/>
                      <a:headEnd type="none" w="med" len="med"/>
                      <a:tailEnd type="none" w="med" len="med"/>
                    </a:lnR>
                    <a:lnT w="12700" cap="flat" cmpd="sng" algn="ctr">
                      <a:solidFill>
                        <a:srgbClr val="2C9F98"/>
                      </a:solidFill>
                      <a:prstDash val="solid"/>
                      <a:round/>
                      <a:headEnd type="none" w="med" len="med"/>
                      <a:tailEnd type="none" w="med" len="med"/>
                    </a:lnT>
                    <a:lnB w="12700" cap="flat" cmpd="sng" algn="ctr">
                      <a:solidFill>
                        <a:srgbClr val="2C9F98"/>
                      </a:solidFill>
                      <a:prstDash val="solid"/>
                      <a:round/>
                      <a:headEnd type="none" w="med" len="med"/>
                      <a:tailEnd type="none" w="med" len="med"/>
                    </a:lnB>
                  </a:tcPr>
                </a:tc>
                <a:tc>
                  <a:txBody>
                    <a:bodyPr/>
                    <a:lstStyle/>
                    <a:p>
                      <a:endParaRPr lang="en-IN" sz="1600" dirty="0">
                        <a:latin typeface="Tenorite" panose="00000500000000000000" pitchFamily="2" charset="0"/>
                      </a:endParaRPr>
                    </a:p>
                  </a:txBody>
                  <a:tcPr marL="83680" marR="83680" marT="41840" marB="41840" anchor="ctr">
                    <a:lnL w="6350" cap="flat" cmpd="sng" algn="ctr">
                      <a:solidFill>
                        <a:srgbClr val="2C9F98"/>
                      </a:solidFill>
                      <a:prstDash val="solid"/>
                      <a:round/>
                      <a:headEnd type="none" w="med" len="med"/>
                      <a:tailEnd type="none" w="med" len="med"/>
                    </a:lnL>
                    <a:lnR w="12700" cap="flat" cmpd="sng" algn="ctr">
                      <a:solidFill>
                        <a:srgbClr val="2C9F98"/>
                      </a:solidFill>
                      <a:prstDash val="solid"/>
                      <a:round/>
                      <a:headEnd type="none" w="med" len="med"/>
                      <a:tailEnd type="none" w="med" len="med"/>
                    </a:lnR>
                    <a:lnT w="12700" cap="flat" cmpd="sng" algn="ctr">
                      <a:solidFill>
                        <a:srgbClr val="2C9F98"/>
                      </a:solidFill>
                      <a:prstDash val="solid"/>
                      <a:round/>
                      <a:headEnd type="none" w="med" len="med"/>
                      <a:tailEnd type="none" w="med" len="med"/>
                    </a:lnT>
                    <a:lnB w="12700" cap="flat" cmpd="sng" algn="ctr">
                      <a:solidFill>
                        <a:srgbClr val="2C9F98"/>
                      </a:solidFill>
                      <a:prstDash val="solid"/>
                      <a:round/>
                      <a:headEnd type="none" w="med" len="med"/>
                      <a:tailEnd type="none" w="med" len="med"/>
                    </a:lnB>
                  </a:tcPr>
                </a:tc>
                <a:extLst>
                  <a:ext uri="{0D108BD9-81ED-4DB2-BD59-A6C34878D82A}">
                    <a16:rowId xmlns:a16="http://schemas.microsoft.com/office/drawing/2014/main" val="1766403960"/>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reeform 12"/>
          <p:cNvSpPr/>
          <p:nvPr/>
        </p:nvSpPr>
        <p:spPr>
          <a:xfrm>
            <a:off x="0" y="9910777"/>
            <a:ext cx="18288000" cy="376223"/>
          </a:xfrm>
          <a:custGeom>
            <a:avLst/>
            <a:gdLst/>
            <a:ahLst/>
            <a:cxnLst/>
            <a:rect l="l" t="t" r="r" b="b"/>
            <a:pathLst>
              <a:path w="18288000" h="376223">
                <a:moveTo>
                  <a:pt x="0" y="0"/>
                </a:moveTo>
                <a:lnTo>
                  <a:pt x="18288000" y="0"/>
                </a:lnTo>
                <a:lnTo>
                  <a:pt x="18288000" y="376223"/>
                </a:lnTo>
                <a:lnTo>
                  <a:pt x="0" y="376223"/>
                </a:lnTo>
                <a:lnTo>
                  <a:pt x="0" y="0"/>
                </a:lnTo>
                <a:close/>
              </a:path>
            </a:pathLst>
          </a:custGeom>
          <a:solidFill>
            <a:srgbClr val="2C9F98"/>
          </a:solidFill>
        </p:spPr>
      </p:sp>
      <p:pic>
        <p:nvPicPr>
          <p:cNvPr id="13" name="Picture 12">
            <a:extLst>
              <a:ext uri="{FF2B5EF4-FFF2-40B4-BE49-F238E27FC236}">
                <a16:creationId xmlns:a16="http://schemas.microsoft.com/office/drawing/2014/main" id="{3F675C03-6597-7D07-2141-D8032B63CF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20554" y="515578"/>
            <a:ext cx="2267446" cy="1602000"/>
          </a:xfrm>
          <a:prstGeom prst="rect">
            <a:avLst/>
          </a:prstGeom>
        </p:spPr>
      </p:pic>
      <p:sp>
        <p:nvSpPr>
          <p:cNvPr id="2" name="TextBox 1">
            <a:extLst>
              <a:ext uri="{FF2B5EF4-FFF2-40B4-BE49-F238E27FC236}">
                <a16:creationId xmlns:a16="http://schemas.microsoft.com/office/drawing/2014/main" id="{2C75151A-DAED-480F-2C2B-06872A210783}"/>
              </a:ext>
            </a:extLst>
          </p:cNvPr>
          <p:cNvSpPr txBox="1"/>
          <p:nvPr/>
        </p:nvSpPr>
        <p:spPr>
          <a:xfrm>
            <a:off x="914400" y="608692"/>
            <a:ext cx="9601200" cy="707886"/>
          </a:xfrm>
          <a:prstGeom prst="rect">
            <a:avLst/>
          </a:prstGeom>
          <a:noFill/>
        </p:spPr>
        <p:txBody>
          <a:bodyPr wrap="square" rtlCol="0">
            <a:spAutoFit/>
          </a:bodyPr>
          <a:lstStyle/>
          <a:p>
            <a:r>
              <a:rPr lang="en-IN" sz="4000" dirty="0">
                <a:latin typeface="Outfit SemiBold" pitchFamily="2" charset="0"/>
              </a:rPr>
              <a:t>Link to Sample</a:t>
            </a:r>
          </a:p>
        </p:txBody>
      </p:sp>
    </p:spTree>
    <p:extLst>
      <p:ext uri="{BB962C8B-B14F-4D97-AF65-F5344CB8AC3E}">
        <p14:creationId xmlns:p14="http://schemas.microsoft.com/office/powerpoint/2010/main" val="30573711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reeform 12"/>
          <p:cNvSpPr/>
          <p:nvPr/>
        </p:nvSpPr>
        <p:spPr>
          <a:xfrm>
            <a:off x="0" y="9910777"/>
            <a:ext cx="18288000" cy="376223"/>
          </a:xfrm>
          <a:custGeom>
            <a:avLst/>
            <a:gdLst/>
            <a:ahLst/>
            <a:cxnLst/>
            <a:rect l="l" t="t" r="r" b="b"/>
            <a:pathLst>
              <a:path w="18288000" h="376223">
                <a:moveTo>
                  <a:pt x="0" y="0"/>
                </a:moveTo>
                <a:lnTo>
                  <a:pt x="18288000" y="0"/>
                </a:lnTo>
                <a:lnTo>
                  <a:pt x="18288000" y="376223"/>
                </a:lnTo>
                <a:lnTo>
                  <a:pt x="0" y="376223"/>
                </a:lnTo>
                <a:lnTo>
                  <a:pt x="0" y="0"/>
                </a:lnTo>
                <a:close/>
              </a:path>
            </a:pathLst>
          </a:custGeom>
          <a:solidFill>
            <a:srgbClr val="2C9F98"/>
          </a:solidFill>
        </p:spPr>
      </p:sp>
      <p:pic>
        <p:nvPicPr>
          <p:cNvPr id="13" name="Picture 12">
            <a:extLst>
              <a:ext uri="{FF2B5EF4-FFF2-40B4-BE49-F238E27FC236}">
                <a16:creationId xmlns:a16="http://schemas.microsoft.com/office/drawing/2014/main" id="{3F675C03-6597-7D07-2141-D8032B63CF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20554" y="515578"/>
            <a:ext cx="2267446" cy="1602000"/>
          </a:xfrm>
          <a:prstGeom prst="rect">
            <a:avLst/>
          </a:prstGeom>
        </p:spPr>
      </p:pic>
      <p:sp>
        <p:nvSpPr>
          <p:cNvPr id="14" name="TextBox 13">
            <a:extLst>
              <a:ext uri="{FF2B5EF4-FFF2-40B4-BE49-F238E27FC236}">
                <a16:creationId xmlns:a16="http://schemas.microsoft.com/office/drawing/2014/main" id="{3364B5F7-EFF2-73CE-4BAF-C7B779BC24F4}"/>
              </a:ext>
            </a:extLst>
          </p:cNvPr>
          <p:cNvSpPr txBox="1"/>
          <p:nvPr/>
        </p:nvSpPr>
        <p:spPr>
          <a:xfrm>
            <a:off x="814637" y="1154043"/>
            <a:ext cx="10439400" cy="707886"/>
          </a:xfrm>
          <a:prstGeom prst="rect">
            <a:avLst/>
          </a:prstGeom>
          <a:noFill/>
        </p:spPr>
        <p:txBody>
          <a:bodyPr wrap="square" rtlCol="0">
            <a:spAutoFit/>
          </a:bodyPr>
          <a:lstStyle/>
          <a:p>
            <a:r>
              <a:rPr lang="en-IN" sz="4000" dirty="0">
                <a:latin typeface="Outfit SemiBold" pitchFamily="2" charset="0"/>
              </a:rPr>
              <a:t>Revision History</a:t>
            </a:r>
          </a:p>
        </p:txBody>
      </p:sp>
      <p:sp>
        <p:nvSpPr>
          <p:cNvPr id="2" name="TextBox 1">
            <a:extLst>
              <a:ext uri="{FF2B5EF4-FFF2-40B4-BE49-F238E27FC236}">
                <a16:creationId xmlns:a16="http://schemas.microsoft.com/office/drawing/2014/main" id="{83616770-4998-7B5D-AE78-6EAAF2D80F96}"/>
              </a:ext>
            </a:extLst>
          </p:cNvPr>
          <p:cNvSpPr txBox="1"/>
          <p:nvPr/>
        </p:nvSpPr>
        <p:spPr>
          <a:xfrm>
            <a:off x="6974806" y="1154043"/>
            <a:ext cx="2895600" cy="707886"/>
          </a:xfrm>
          <a:prstGeom prst="rect">
            <a:avLst/>
          </a:prstGeom>
          <a:noFill/>
        </p:spPr>
        <p:txBody>
          <a:bodyPr wrap="square" rtlCol="0">
            <a:spAutoFit/>
          </a:bodyPr>
          <a:lstStyle/>
          <a:p>
            <a:r>
              <a:rPr lang="en-IN" sz="4000" dirty="0">
                <a:latin typeface="Outfit SemiBold" pitchFamily="2" charset="0"/>
              </a:rPr>
              <a:t>Appendix</a:t>
            </a:r>
          </a:p>
        </p:txBody>
      </p:sp>
      <p:sp>
        <p:nvSpPr>
          <p:cNvPr id="3" name="TextBox 2">
            <a:extLst>
              <a:ext uri="{FF2B5EF4-FFF2-40B4-BE49-F238E27FC236}">
                <a16:creationId xmlns:a16="http://schemas.microsoft.com/office/drawing/2014/main" id="{29FEBC9F-C13A-B05A-D3E9-47DC7204DBD1}"/>
              </a:ext>
            </a:extLst>
          </p:cNvPr>
          <p:cNvSpPr txBox="1"/>
          <p:nvPr/>
        </p:nvSpPr>
        <p:spPr>
          <a:xfrm>
            <a:off x="12189495" y="1149280"/>
            <a:ext cx="2895600" cy="707886"/>
          </a:xfrm>
          <a:prstGeom prst="rect">
            <a:avLst/>
          </a:prstGeom>
          <a:noFill/>
        </p:spPr>
        <p:txBody>
          <a:bodyPr wrap="square" rtlCol="0">
            <a:spAutoFit/>
          </a:bodyPr>
          <a:lstStyle/>
          <a:p>
            <a:r>
              <a:rPr lang="en-IN" sz="4000" dirty="0">
                <a:latin typeface="Outfit SemiBold" pitchFamily="2" charset="0"/>
              </a:rPr>
              <a:t>Archives</a:t>
            </a:r>
          </a:p>
        </p:txBody>
      </p:sp>
    </p:spTree>
    <p:extLst>
      <p:ext uri="{BB962C8B-B14F-4D97-AF65-F5344CB8AC3E}">
        <p14:creationId xmlns:p14="http://schemas.microsoft.com/office/powerpoint/2010/main" val="17723322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reeform 12"/>
          <p:cNvSpPr/>
          <p:nvPr/>
        </p:nvSpPr>
        <p:spPr>
          <a:xfrm>
            <a:off x="0" y="9910777"/>
            <a:ext cx="18288000" cy="376223"/>
          </a:xfrm>
          <a:custGeom>
            <a:avLst/>
            <a:gdLst/>
            <a:ahLst/>
            <a:cxnLst/>
            <a:rect l="l" t="t" r="r" b="b"/>
            <a:pathLst>
              <a:path w="18288000" h="376223">
                <a:moveTo>
                  <a:pt x="0" y="0"/>
                </a:moveTo>
                <a:lnTo>
                  <a:pt x="18288000" y="0"/>
                </a:lnTo>
                <a:lnTo>
                  <a:pt x="18288000" y="376223"/>
                </a:lnTo>
                <a:lnTo>
                  <a:pt x="0" y="376223"/>
                </a:lnTo>
                <a:lnTo>
                  <a:pt x="0" y="0"/>
                </a:lnTo>
                <a:close/>
              </a:path>
            </a:pathLst>
          </a:custGeom>
          <a:solidFill>
            <a:srgbClr val="2C9F98"/>
          </a:solidFill>
        </p:spPr>
      </p:sp>
      <p:pic>
        <p:nvPicPr>
          <p:cNvPr id="13" name="Picture 12">
            <a:extLst>
              <a:ext uri="{FF2B5EF4-FFF2-40B4-BE49-F238E27FC236}">
                <a16:creationId xmlns:a16="http://schemas.microsoft.com/office/drawing/2014/main" id="{3F675C03-6597-7D07-2141-D8032B63CF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20554" y="515578"/>
            <a:ext cx="2267446" cy="1602000"/>
          </a:xfrm>
          <a:prstGeom prst="rect">
            <a:avLst/>
          </a:prstGeom>
        </p:spPr>
      </p:pic>
      <p:sp>
        <p:nvSpPr>
          <p:cNvPr id="3" name="TextBox 2">
            <a:extLst>
              <a:ext uri="{FF2B5EF4-FFF2-40B4-BE49-F238E27FC236}">
                <a16:creationId xmlns:a16="http://schemas.microsoft.com/office/drawing/2014/main" id="{4BF6D3A8-B5F1-F7C1-E67A-E08ED9846D20}"/>
              </a:ext>
            </a:extLst>
          </p:cNvPr>
          <p:cNvSpPr txBox="1"/>
          <p:nvPr/>
        </p:nvSpPr>
        <p:spPr>
          <a:xfrm>
            <a:off x="4267200" y="3619500"/>
            <a:ext cx="14496554" cy="1938992"/>
          </a:xfrm>
          <a:prstGeom prst="rect">
            <a:avLst/>
          </a:prstGeom>
          <a:noFill/>
        </p:spPr>
        <p:txBody>
          <a:bodyPr wrap="square" rtlCol="0">
            <a:spAutoFit/>
          </a:bodyPr>
          <a:lstStyle/>
          <a:p>
            <a:r>
              <a:rPr lang="en-IN" sz="12000" dirty="0">
                <a:latin typeface="Outfit SemiBold" pitchFamily="2" charset="0"/>
              </a:rPr>
              <a:t>THANKYOU</a:t>
            </a:r>
          </a:p>
        </p:txBody>
      </p:sp>
    </p:spTree>
    <p:extLst>
      <p:ext uri="{BB962C8B-B14F-4D97-AF65-F5344CB8AC3E}">
        <p14:creationId xmlns:p14="http://schemas.microsoft.com/office/powerpoint/2010/main" val="31245819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a:off x="0" y="0"/>
            <a:ext cx="18288000" cy="376223"/>
          </a:xfrm>
          <a:custGeom>
            <a:avLst/>
            <a:gdLst/>
            <a:ahLst/>
            <a:cxnLst/>
            <a:rect l="l" t="t" r="r" b="b"/>
            <a:pathLst>
              <a:path w="18288000" h="376223">
                <a:moveTo>
                  <a:pt x="0" y="0"/>
                </a:moveTo>
                <a:lnTo>
                  <a:pt x="18288000" y="0"/>
                </a:lnTo>
                <a:lnTo>
                  <a:pt x="18288000" y="376223"/>
                </a:lnTo>
                <a:lnTo>
                  <a:pt x="0" y="376223"/>
                </a:lnTo>
                <a:lnTo>
                  <a:pt x="0" y="0"/>
                </a:lnTo>
                <a:close/>
              </a:path>
            </a:pathLst>
          </a:custGeom>
          <a:solidFill>
            <a:srgbClr val="2C9F98"/>
          </a:solidFill>
        </p:spPr>
      </p:sp>
      <p:sp>
        <p:nvSpPr>
          <p:cNvPr id="5" name="TextBox 5"/>
          <p:cNvSpPr txBox="1"/>
          <p:nvPr/>
        </p:nvSpPr>
        <p:spPr>
          <a:xfrm>
            <a:off x="1371600" y="1023304"/>
            <a:ext cx="16230600" cy="1037079"/>
          </a:xfrm>
          <a:prstGeom prst="rect">
            <a:avLst/>
          </a:prstGeom>
        </p:spPr>
        <p:txBody>
          <a:bodyPr lIns="0" tIns="0" rIns="0" bIns="0" rtlCol="0" anchor="t">
            <a:spAutoFit/>
          </a:bodyPr>
          <a:lstStyle/>
          <a:p>
            <a:pPr>
              <a:lnSpc>
                <a:spcPts val="8959"/>
              </a:lnSpc>
            </a:pPr>
            <a:r>
              <a:rPr lang="en-US" sz="5400" spc="-255" dirty="0">
                <a:solidFill>
                  <a:srgbClr val="36211B"/>
                </a:solidFill>
                <a:latin typeface="Outfit SemiBold" pitchFamily="2" charset="0"/>
              </a:rPr>
              <a:t>Purpose</a:t>
            </a:r>
          </a:p>
        </p:txBody>
      </p:sp>
      <p:pic>
        <p:nvPicPr>
          <p:cNvPr id="8" name="Picture 7">
            <a:extLst>
              <a:ext uri="{FF2B5EF4-FFF2-40B4-BE49-F238E27FC236}">
                <a16:creationId xmlns:a16="http://schemas.microsoft.com/office/drawing/2014/main" id="{44F90B99-68EB-1F1F-CD6C-502D018213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20554" y="515578"/>
            <a:ext cx="2267446" cy="1602000"/>
          </a:xfrm>
          <a:prstGeom prst="rect">
            <a:avLst/>
          </a:prstGeom>
        </p:spPr>
      </p:pic>
      <p:sp>
        <p:nvSpPr>
          <p:cNvPr id="10" name="TextBox 9">
            <a:extLst>
              <a:ext uri="{FF2B5EF4-FFF2-40B4-BE49-F238E27FC236}">
                <a16:creationId xmlns:a16="http://schemas.microsoft.com/office/drawing/2014/main" id="{98397D76-51A3-8095-D3E0-232BB5B9CEB2}"/>
              </a:ext>
            </a:extLst>
          </p:cNvPr>
          <p:cNvSpPr txBox="1"/>
          <p:nvPr/>
        </p:nvSpPr>
        <p:spPr>
          <a:xfrm>
            <a:off x="1219200" y="2424707"/>
            <a:ext cx="16383000" cy="2605009"/>
          </a:xfrm>
          <a:prstGeom prst="rect">
            <a:avLst/>
          </a:prstGeom>
          <a:noFill/>
        </p:spPr>
        <p:txBody>
          <a:bodyPr wrap="square" rtlCol="0">
            <a:spAutoFit/>
          </a:bodyPr>
          <a:lstStyle/>
          <a:p>
            <a:pPr algn="l">
              <a:lnSpc>
                <a:spcPct val="150000"/>
              </a:lnSpc>
            </a:pPr>
            <a:r>
              <a:rPr lang="en-US" sz="2800" b="0" i="0" dirty="0">
                <a:solidFill>
                  <a:srgbClr val="0D0D0D"/>
                </a:solidFill>
                <a:effectLst/>
                <a:latin typeface="Outfit" pitchFamily="2" charset="0"/>
              </a:rPr>
              <a:t>The purpose of this standard operating procedure (SOP) on Order to Cash (O2C) policy is to </a:t>
            </a:r>
            <a:r>
              <a:rPr lang="en-US" sz="2800" b="1" i="0" dirty="0">
                <a:solidFill>
                  <a:srgbClr val="0D0D0D"/>
                </a:solidFill>
                <a:effectLst/>
                <a:latin typeface="Outfit" pitchFamily="2" charset="0"/>
              </a:rPr>
              <a:t>establish clear guidelines and procedures for the entire order fulfillment cycle</a:t>
            </a:r>
            <a:r>
              <a:rPr lang="en-US" sz="2800" b="0" i="0" dirty="0">
                <a:solidFill>
                  <a:srgbClr val="0D0D0D"/>
                </a:solidFill>
                <a:effectLst/>
                <a:latin typeface="Outfit" pitchFamily="2" charset="0"/>
              </a:rPr>
              <a:t>. It aims to </a:t>
            </a:r>
            <a:r>
              <a:rPr lang="en-US" sz="2800" b="1" i="0" dirty="0">
                <a:solidFill>
                  <a:srgbClr val="0D0D0D"/>
                </a:solidFill>
                <a:effectLst/>
                <a:latin typeface="Outfit" pitchFamily="2" charset="0"/>
              </a:rPr>
              <a:t>streamline workflows, enhance efficiency, accuracy, and customer satisfaction, optimize cash flow, ensure compliance with regulations, and maintain proper cash control</a:t>
            </a:r>
            <a:r>
              <a:rPr lang="en-US" sz="2800" b="0" i="0" dirty="0">
                <a:solidFill>
                  <a:srgbClr val="0D0D0D"/>
                </a:solidFill>
                <a:effectLst/>
                <a:latin typeface="Outfit" pitchFamily="2" charset="0"/>
              </a:rPr>
              <a:t> throughout the process.</a:t>
            </a:r>
            <a:endParaRPr lang="en-IN" sz="2800" dirty="0">
              <a:latin typeface="Outfit" pitchFamily="2" charset="0"/>
            </a:endParaRPr>
          </a:p>
        </p:txBody>
      </p:sp>
      <p:sp>
        <p:nvSpPr>
          <p:cNvPr id="6" name="TextBox 7"/>
          <p:cNvSpPr txBox="1"/>
          <p:nvPr/>
        </p:nvSpPr>
        <p:spPr>
          <a:xfrm>
            <a:off x="1371600" y="5379707"/>
            <a:ext cx="10963021" cy="1037079"/>
          </a:xfrm>
          <a:prstGeom prst="rect">
            <a:avLst/>
          </a:prstGeom>
        </p:spPr>
        <p:txBody>
          <a:bodyPr lIns="0" tIns="0" rIns="0" bIns="0" rtlCol="0" anchor="t">
            <a:spAutoFit/>
          </a:bodyPr>
          <a:lstStyle/>
          <a:p>
            <a:pPr>
              <a:lnSpc>
                <a:spcPts val="8959"/>
              </a:lnSpc>
            </a:pPr>
            <a:r>
              <a:rPr lang="en-US" sz="5400" spc="-255" dirty="0">
                <a:solidFill>
                  <a:srgbClr val="36211B"/>
                </a:solidFill>
                <a:latin typeface="Outfit SemiBold" pitchFamily="2" charset="0"/>
              </a:rPr>
              <a:t>Scope</a:t>
            </a:r>
          </a:p>
        </p:txBody>
      </p:sp>
      <p:sp>
        <p:nvSpPr>
          <p:cNvPr id="9" name="TextBox 8"/>
          <p:cNvSpPr txBox="1"/>
          <p:nvPr/>
        </p:nvSpPr>
        <p:spPr>
          <a:xfrm>
            <a:off x="809625" y="6746468"/>
            <a:ext cx="16764000" cy="2517228"/>
          </a:xfrm>
          <a:prstGeom prst="rect">
            <a:avLst/>
          </a:prstGeom>
        </p:spPr>
        <p:txBody>
          <a:bodyPr wrap="square" lIns="0" tIns="0" rIns="0" bIns="0" rtlCol="0" anchor="t">
            <a:spAutoFit/>
          </a:bodyPr>
          <a:lstStyle/>
          <a:p>
            <a:pPr lvl="1">
              <a:lnSpc>
                <a:spcPct val="150000"/>
              </a:lnSpc>
            </a:pPr>
            <a:r>
              <a:rPr lang="en-US" sz="2800" b="0" i="0" dirty="0">
                <a:solidFill>
                  <a:srgbClr val="0D0D0D"/>
                </a:solidFill>
                <a:effectLst/>
                <a:latin typeface="Outfit" pitchFamily="2" charset="0"/>
              </a:rPr>
              <a:t>The scope of this SOP covers all activities and processes involved in the Order to Cash cycle, starting from Order Processing to collection and proper recording. It encompasses </a:t>
            </a:r>
            <a:r>
              <a:rPr lang="en-US" sz="2800" b="1" i="0" dirty="0">
                <a:solidFill>
                  <a:srgbClr val="0D0D0D"/>
                </a:solidFill>
                <a:effectLst/>
                <a:latin typeface="Outfit" pitchFamily="2" charset="0"/>
              </a:rPr>
              <a:t>Order Entry, Order Processing, Order Fulfillment, Invoicing, Credit Management, Collections, Cash Application, Reporting and Analysis, and Customer Communication.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4"/>
          <p:cNvSpPr/>
          <p:nvPr/>
        </p:nvSpPr>
        <p:spPr>
          <a:xfrm>
            <a:off x="14287" y="-12750"/>
            <a:ext cx="18288000" cy="376223"/>
          </a:xfrm>
          <a:custGeom>
            <a:avLst/>
            <a:gdLst/>
            <a:ahLst/>
            <a:cxnLst/>
            <a:rect l="l" t="t" r="r" b="b"/>
            <a:pathLst>
              <a:path w="18288000" h="376223">
                <a:moveTo>
                  <a:pt x="0" y="0"/>
                </a:moveTo>
                <a:lnTo>
                  <a:pt x="18288000" y="0"/>
                </a:lnTo>
                <a:lnTo>
                  <a:pt x="18288000" y="376223"/>
                </a:lnTo>
                <a:lnTo>
                  <a:pt x="0" y="376223"/>
                </a:lnTo>
                <a:lnTo>
                  <a:pt x="0" y="0"/>
                </a:lnTo>
                <a:close/>
              </a:path>
            </a:pathLst>
          </a:custGeom>
          <a:solidFill>
            <a:srgbClr val="2C9F98"/>
          </a:solidFill>
        </p:spPr>
      </p:sp>
      <p:sp>
        <p:nvSpPr>
          <p:cNvPr id="10" name="TextBox 10"/>
          <p:cNvSpPr txBox="1"/>
          <p:nvPr/>
        </p:nvSpPr>
        <p:spPr>
          <a:xfrm>
            <a:off x="15160864" y="8843010"/>
            <a:ext cx="2098436" cy="415290"/>
          </a:xfrm>
          <a:prstGeom prst="rect">
            <a:avLst/>
          </a:prstGeom>
        </p:spPr>
        <p:txBody>
          <a:bodyPr lIns="0" tIns="0" rIns="0" bIns="0" rtlCol="0" anchor="t">
            <a:spAutoFit/>
          </a:bodyPr>
          <a:lstStyle/>
          <a:p>
            <a:pPr algn="r">
              <a:lnSpc>
                <a:spcPts val="3359"/>
              </a:lnSpc>
            </a:pPr>
            <a:r>
              <a:rPr lang="en-US" sz="2400" spc="-48">
                <a:solidFill>
                  <a:srgbClr val="E8E6E3"/>
                </a:solidFill>
                <a:latin typeface="Public Sans Thin"/>
              </a:rPr>
              <a:t>4</a:t>
            </a:r>
          </a:p>
        </p:txBody>
      </p:sp>
      <p:sp>
        <p:nvSpPr>
          <p:cNvPr id="11" name="TextBox 11"/>
          <p:cNvSpPr txBox="1"/>
          <p:nvPr/>
        </p:nvSpPr>
        <p:spPr>
          <a:xfrm>
            <a:off x="1513763" y="1296300"/>
            <a:ext cx="5615367" cy="671402"/>
          </a:xfrm>
          <a:prstGeom prst="rect">
            <a:avLst/>
          </a:prstGeom>
        </p:spPr>
        <p:txBody>
          <a:bodyPr lIns="0" tIns="0" rIns="0" bIns="0" rtlCol="0" anchor="t">
            <a:spAutoFit/>
          </a:bodyPr>
          <a:lstStyle/>
          <a:p>
            <a:pPr>
              <a:lnSpc>
                <a:spcPts val="5040"/>
              </a:lnSpc>
            </a:pPr>
            <a:r>
              <a:rPr lang="en-US" sz="6000" spc="-144" dirty="0">
                <a:solidFill>
                  <a:srgbClr val="36211B"/>
                </a:solidFill>
                <a:latin typeface="Outfit SemiBold" pitchFamily="2" charset="0"/>
              </a:rPr>
              <a:t>Responsibilities</a:t>
            </a:r>
          </a:p>
        </p:txBody>
      </p:sp>
      <p:pic>
        <p:nvPicPr>
          <p:cNvPr id="12" name="Picture 11">
            <a:extLst>
              <a:ext uri="{FF2B5EF4-FFF2-40B4-BE49-F238E27FC236}">
                <a16:creationId xmlns:a16="http://schemas.microsoft.com/office/drawing/2014/main" id="{7A337C94-0E2A-42F1-3A94-B22A8FCDCE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87216" y="495300"/>
            <a:ext cx="2267446" cy="1602000"/>
          </a:xfrm>
          <a:prstGeom prst="rect">
            <a:avLst/>
          </a:prstGeom>
        </p:spPr>
      </p:pic>
      <p:sp>
        <p:nvSpPr>
          <p:cNvPr id="3" name="Oval 2">
            <a:extLst>
              <a:ext uri="{FF2B5EF4-FFF2-40B4-BE49-F238E27FC236}">
                <a16:creationId xmlns:a16="http://schemas.microsoft.com/office/drawing/2014/main" id="{BD04B7AC-8FBF-CFAC-B00C-6CEC893DC2D7}"/>
              </a:ext>
            </a:extLst>
          </p:cNvPr>
          <p:cNvSpPr/>
          <p:nvPr/>
        </p:nvSpPr>
        <p:spPr>
          <a:xfrm>
            <a:off x="6950043" y="4575793"/>
            <a:ext cx="2507014" cy="2507014"/>
          </a:xfrm>
          <a:prstGeom prst="ellipse">
            <a:avLst/>
          </a:prstGeom>
          <a:solidFill>
            <a:srgbClr val="2C9F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240413BE-7033-6165-6295-B36E45325078}"/>
              </a:ext>
            </a:extLst>
          </p:cNvPr>
          <p:cNvSpPr/>
          <p:nvPr/>
        </p:nvSpPr>
        <p:spPr>
          <a:xfrm>
            <a:off x="6330667" y="4025200"/>
            <a:ext cx="3670519" cy="3670519"/>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4577039D-B70E-D9FE-33F4-17A00DBB8909}"/>
              </a:ext>
            </a:extLst>
          </p:cNvPr>
          <p:cNvSpPr/>
          <p:nvPr/>
        </p:nvSpPr>
        <p:spPr>
          <a:xfrm>
            <a:off x="6454166" y="4242748"/>
            <a:ext cx="674964" cy="674964"/>
          </a:xfrm>
          <a:prstGeom prst="ellipse">
            <a:avLst/>
          </a:prstGeom>
          <a:solidFill>
            <a:srgbClr val="3D4A52"/>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1D32387B-A63F-4817-AF31-736BE87F4357}"/>
              </a:ext>
            </a:extLst>
          </p:cNvPr>
          <p:cNvSpPr/>
          <p:nvPr/>
        </p:nvSpPr>
        <p:spPr>
          <a:xfrm>
            <a:off x="6454166" y="6849796"/>
            <a:ext cx="674964" cy="674964"/>
          </a:xfrm>
          <a:prstGeom prst="ellipse">
            <a:avLst/>
          </a:prstGeom>
          <a:solidFill>
            <a:srgbClr val="314149"/>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76D472E7-17B7-7108-8AEA-E09598F3CE9D}"/>
              </a:ext>
            </a:extLst>
          </p:cNvPr>
          <p:cNvSpPr/>
          <p:nvPr/>
        </p:nvSpPr>
        <p:spPr>
          <a:xfrm>
            <a:off x="9277969" y="4257348"/>
            <a:ext cx="674964" cy="674964"/>
          </a:xfrm>
          <a:prstGeom prst="ellipse">
            <a:avLst/>
          </a:prstGeom>
          <a:solidFill>
            <a:srgbClr val="293A42"/>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B0A94469-9911-42BE-30D8-6DD84FAA73B9}"/>
              </a:ext>
            </a:extLst>
          </p:cNvPr>
          <p:cNvSpPr/>
          <p:nvPr/>
        </p:nvSpPr>
        <p:spPr>
          <a:xfrm>
            <a:off x="9291100" y="6740888"/>
            <a:ext cx="674964" cy="674964"/>
          </a:xfrm>
          <a:prstGeom prst="ellipse">
            <a:avLst/>
          </a:prstGeom>
          <a:solidFill>
            <a:srgbClr val="2B3E46"/>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Subtitle 2">
            <a:extLst>
              <a:ext uri="{FF2B5EF4-FFF2-40B4-BE49-F238E27FC236}">
                <a16:creationId xmlns:a16="http://schemas.microsoft.com/office/drawing/2014/main" id="{64C78512-AF5F-F22D-1B0B-CBDED1137E1F}"/>
              </a:ext>
            </a:extLst>
          </p:cNvPr>
          <p:cNvSpPr txBox="1">
            <a:spLocks/>
          </p:cNvSpPr>
          <p:nvPr/>
        </p:nvSpPr>
        <p:spPr>
          <a:xfrm>
            <a:off x="10838054" y="3685005"/>
            <a:ext cx="4513203" cy="1403823"/>
          </a:xfrm>
          <a:prstGeom prst="rect">
            <a:avLst/>
          </a:prstGeom>
        </p:spPr>
        <p:txBody>
          <a:bodyPr vert="horz" lIns="36000" tIns="0" rIns="36000" bIns="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IN" sz="3200" b="1" dirty="0">
                <a:latin typeface="Outfit "/>
              </a:rPr>
              <a:t>Trainers</a:t>
            </a:r>
          </a:p>
          <a:p>
            <a:pPr marL="0" indent="0">
              <a:lnSpc>
                <a:spcPct val="150000"/>
              </a:lnSpc>
              <a:buNone/>
            </a:pPr>
            <a:r>
              <a:rPr lang="en-US" sz="2000" b="0" i="0" dirty="0">
                <a:solidFill>
                  <a:srgbClr val="0D0D0D"/>
                </a:solidFill>
                <a:effectLst/>
                <a:latin typeface="Outfit" pitchFamily="2" charset="0"/>
              </a:rPr>
              <a:t>Conducting training sessions to ensure understanding and implementation of SOP.</a:t>
            </a:r>
            <a:r>
              <a:rPr lang="en-US" sz="2000" dirty="0">
                <a:latin typeface="Outfit" pitchFamily="2" charset="0"/>
              </a:rPr>
              <a:t>. </a:t>
            </a:r>
          </a:p>
        </p:txBody>
      </p:sp>
      <p:sp>
        <p:nvSpPr>
          <p:cNvPr id="26" name="Subtitle 2">
            <a:extLst>
              <a:ext uri="{FF2B5EF4-FFF2-40B4-BE49-F238E27FC236}">
                <a16:creationId xmlns:a16="http://schemas.microsoft.com/office/drawing/2014/main" id="{A762A753-D1E7-C25C-7BF5-07D8AB4D80D3}"/>
              </a:ext>
            </a:extLst>
          </p:cNvPr>
          <p:cNvSpPr txBox="1">
            <a:spLocks/>
          </p:cNvSpPr>
          <p:nvPr/>
        </p:nvSpPr>
        <p:spPr>
          <a:xfrm>
            <a:off x="1367614" y="3658374"/>
            <a:ext cx="4418466" cy="1403823"/>
          </a:xfrm>
          <a:prstGeom prst="rect">
            <a:avLst/>
          </a:prstGeom>
        </p:spPr>
        <p:txBody>
          <a:bodyPr vert="horz" lIns="36000" tIns="0" rIns="36000" bIns="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IN" sz="3200" b="1" dirty="0">
                <a:latin typeface="Outfit "/>
              </a:rPr>
              <a:t>Management</a:t>
            </a:r>
          </a:p>
          <a:p>
            <a:pPr marL="0" indent="0">
              <a:lnSpc>
                <a:spcPct val="150000"/>
              </a:lnSpc>
              <a:buNone/>
            </a:pPr>
            <a:r>
              <a:rPr lang="en-US" sz="2000" b="0" i="0" dirty="0">
                <a:solidFill>
                  <a:srgbClr val="0D0D0D"/>
                </a:solidFill>
                <a:effectLst/>
                <a:latin typeface="Outfit" pitchFamily="2" charset="0"/>
              </a:rPr>
              <a:t>Oversight of the entire O2C process, approval of SOP, allocation of resources.</a:t>
            </a:r>
            <a:r>
              <a:rPr lang="en-US" sz="2000" dirty="0">
                <a:latin typeface="Outfit" pitchFamily="2" charset="0"/>
              </a:rPr>
              <a:t>. </a:t>
            </a:r>
          </a:p>
        </p:txBody>
      </p:sp>
      <p:cxnSp>
        <p:nvCxnSpPr>
          <p:cNvPr id="27" name="Straight Connector 26">
            <a:extLst>
              <a:ext uri="{FF2B5EF4-FFF2-40B4-BE49-F238E27FC236}">
                <a16:creationId xmlns:a16="http://schemas.microsoft.com/office/drawing/2014/main" id="{379C68FE-01CF-6015-320F-966B3654F4C9}"/>
              </a:ext>
            </a:extLst>
          </p:cNvPr>
          <p:cNvCxnSpPr>
            <a:cxnSpLocks/>
          </p:cNvCxnSpPr>
          <p:nvPr/>
        </p:nvCxnSpPr>
        <p:spPr>
          <a:xfrm>
            <a:off x="11811000" y="5829300"/>
            <a:ext cx="3526971" cy="0"/>
          </a:xfrm>
          <a:prstGeom prst="line">
            <a:avLst/>
          </a:prstGeom>
          <a:ln>
            <a:solidFill>
              <a:schemeClr val="bg1">
                <a:lumMod val="75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9AC5CCE-F62E-11C9-AA2E-3953717711F8}"/>
              </a:ext>
            </a:extLst>
          </p:cNvPr>
          <p:cNvCxnSpPr>
            <a:cxnSpLocks/>
          </p:cNvCxnSpPr>
          <p:nvPr/>
        </p:nvCxnSpPr>
        <p:spPr>
          <a:xfrm>
            <a:off x="1981200" y="5829300"/>
            <a:ext cx="3526971" cy="0"/>
          </a:xfrm>
          <a:prstGeom prst="line">
            <a:avLst/>
          </a:prstGeom>
          <a:ln>
            <a:solidFill>
              <a:schemeClr val="bg1">
                <a:lumMod val="75000"/>
              </a:schemeClr>
            </a:solidFill>
            <a:prstDash val="lgDash"/>
          </a:ln>
        </p:spPr>
        <p:style>
          <a:lnRef idx="1">
            <a:schemeClr val="accent1"/>
          </a:lnRef>
          <a:fillRef idx="0">
            <a:schemeClr val="accent1"/>
          </a:fillRef>
          <a:effectRef idx="0">
            <a:schemeClr val="accent1"/>
          </a:effectRef>
          <a:fontRef idx="minor">
            <a:schemeClr val="tx1"/>
          </a:fontRef>
        </p:style>
      </p:cxnSp>
      <p:sp>
        <p:nvSpPr>
          <p:cNvPr id="68" name="Subtitle 2">
            <a:extLst>
              <a:ext uri="{FF2B5EF4-FFF2-40B4-BE49-F238E27FC236}">
                <a16:creationId xmlns:a16="http://schemas.microsoft.com/office/drawing/2014/main" id="{F97524E5-AC87-9AF3-3A93-879F1E147E3F}"/>
              </a:ext>
            </a:extLst>
          </p:cNvPr>
          <p:cNvSpPr txBox="1">
            <a:spLocks/>
          </p:cNvSpPr>
          <p:nvPr/>
        </p:nvSpPr>
        <p:spPr>
          <a:xfrm>
            <a:off x="10823683" y="6332543"/>
            <a:ext cx="4514288" cy="1403823"/>
          </a:xfrm>
          <a:prstGeom prst="rect">
            <a:avLst/>
          </a:prstGeom>
        </p:spPr>
        <p:txBody>
          <a:bodyPr vert="horz" lIns="36000" tIns="0" rIns="36000" bIns="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IN" sz="3200" b="1" dirty="0">
                <a:latin typeface="Outfit "/>
              </a:rPr>
              <a:t>Data Specialists</a:t>
            </a:r>
          </a:p>
          <a:p>
            <a:pPr marL="0" indent="0">
              <a:lnSpc>
                <a:spcPct val="150000"/>
              </a:lnSpc>
              <a:buNone/>
            </a:pPr>
            <a:r>
              <a:rPr lang="en-IN" sz="2000" b="0" i="0" dirty="0">
                <a:solidFill>
                  <a:srgbClr val="0D0D0D"/>
                </a:solidFill>
                <a:effectLst/>
                <a:latin typeface="Outfit" pitchFamily="2" charset="0"/>
              </a:rPr>
              <a:t>Data analysis, monitoring performance, generating reports</a:t>
            </a:r>
            <a:endParaRPr lang="en-IN" sz="2000" dirty="0">
              <a:latin typeface="Outfit" pitchFamily="2" charset="0"/>
            </a:endParaRPr>
          </a:p>
        </p:txBody>
      </p:sp>
      <p:sp>
        <p:nvSpPr>
          <p:cNvPr id="69" name="Subtitle 2">
            <a:extLst>
              <a:ext uri="{FF2B5EF4-FFF2-40B4-BE49-F238E27FC236}">
                <a16:creationId xmlns:a16="http://schemas.microsoft.com/office/drawing/2014/main" id="{C11EF067-ADBA-49E0-DCF7-140D90701564}"/>
              </a:ext>
            </a:extLst>
          </p:cNvPr>
          <p:cNvSpPr txBox="1">
            <a:spLocks/>
          </p:cNvSpPr>
          <p:nvPr/>
        </p:nvSpPr>
        <p:spPr>
          <a:xfrm>
            <a:off x="1367614" y="6592556"/>
            <a:ext cx="4163578" cy="1403823"/>
          </a:xfrm>
          <a:prstGeom prst="rect">
            <a:avLst/>
          </a:prstGeom>
        </p:spPr>
        <p:txBody>
          <a:bodyPr vert="horz" lIns="36000" tIns="0" rIns="36000" bIns="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IN" sz="3200" b="1" dirty="0">
                <a:latin typeface="Outfit "/>
              </a:rPr>
              <a:t>Reviewers &amp; approvers</a:t>
            </a:r>
          </a:p>
          <a:p>
            <a:pPr marL="0" indent="0">
              <a:lnSpc>
                <a:spcPct val="150000"/>
              </a:lnSpc>
              <a:buNone/>
            </a:pPr>
            <a:r>
              <a:rPr lang="en-US" sz="2000" b="0" i="0" dirty="0">
                <a:solidFill>
                  <a:srgbClr val="0D0D0D"/>
                </a:solidFill>
                <a:effectLst/>
                <a:latin typeface="Outfit" pitchFamily="2" charset="0"/>
              </a:rPr>
              <a:t>Thorough examination and validation of SOP.</a:t>
            </a:r>
            <a:endParaRPr lang="en-IN" sz="2000" dirty="0">
              <a:latin typeface="Outfit" pitchFamily="2" charset="0"/>
            </a:endParaRPr>
          </a:p>
          <a:p>
            <a:pPr marL="0" indent="0" algn="r">
              <a:lnSpc>
                <a:spcPct val="150000"/>
              </a:lnSpc>
              <a:buNone/>
            </a:pPr>
            <a:r>
              <a:rPr lang="en-US" sz="1800" dirty="0"/>
              <a:t>. </a:t>
            </a:r>
          </a:p>
        </p:txBody>
      </p:sp>
    </p:spTree>
    <p:extLst>
      <p:ext uri="{BB962C8B-B14F-4D97-AF65-F5344CB8AC3E}">
        <p14:creationId xmlns:p14="http://schemas.microsoft.com/office/powerpoint/2010/main" val="32209761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a:off x="0" y="0"/>
            <a:ext cx="18288000" cy="376223"/>
          </a:xfrm>
          <a:custGeom>
            <a:avLst/>
            <a:gdLst/>
            <a:ahLst/>
            <a:cxnLst/>
            <a:rect l="l" t="t" r="r" b="b"/>
            <a:pathLst>
              <a:path w="18288000" h="376223">
                <a:moveTo>
                  <a:pt x="0" y="0"/>
                </a:moveTo>
                <a:lnTo>
                  <a:pt x="18288000" y="0"/>
                </a:lnTo>
                <a:lnTo>
                  <a:pt x="18288000" y="376223"/>
                </a:lnTo>
                <a:lnTo>
                  <a:pt x="0" y="376223"/>
                </a:lnTo>
                <a:lnTo>
                  <a:pt x="0" y="0"/>
                </a:lnTo>
                <a:close/>
              </a:path>
            </a:pathLst>
          </a:custGeom>
          <a:solidFill>
            <a:srgbClr val="2C9F98"/>
          </a:solidFill>
        </p:spPr>
      </p:sp>
      <p:sp>
        <p:nvSpPr>
          <p:cNvPr id="10" name="TextBox 10"/>
          <p:cNvSpPr txBox="1"/>
          <p:nvPr/>
        </p:nvSpPr>
        <p:spPr>
          <a:xfrm>
            <a:off x="1491253" y="1872616"/>
            <a:ext cx="7116897" cy="671402"/>
          </a:xfrm>
          <a:prstGeom prst="rect">
            <a:avLst/>
          </a:prstGeom>
        </p:spPr>
        <p:txBody>
          <a:bodyPr lIns="0" tIns="0" rIns="0" bIns="0" rtlCol="0" anchor="t">
            <a:spAutoFit/>
          </a:bodyPr>
          <a:lstStyle/>
          <a:p>
            <a:pPr>
              <a:lnSpc>
                <a:spcPts val="5040"/>
              </a:lnSpc>
            </a:pPr>
            <a:r>
              <a:rPr lang="en-US" sz="6000" spc="-144" dirty="0">
                <a:solidFill>
                  <a:srgbClr val="36211B"/>
                </a:solidFill>
                <a:latin typeface="Outfit SemiBold" pitchFamily="2" charset="0"/>
              </a:rPr>
              <a:t>Requirements</a:t>
            </a:r>
          </a:p>
        </p:txBody>
      </p:sp>
      <p:pic>
        <p:nvPicPr>
          <p:cNvPr id="13" name="Picture 12">
            <a:extLst>
              <a:ext uri="{FF2B5EF4-FFF2-40B4-BE49-F238E27FC236}">
                <a16:creationId xmlns:a16="http://schemas.microsoft.com/office/drawing/2014/main" id="{3D784207-185C-E03C-6324-1FC22097A7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20554" y="515578"/>
            <a:ext cx="2267446" cy="1602000"/>
          </a:xfrm>
          <a:prstGeom prst="rect">
            <a:avLst/>
          </a:prstGeom>
        </p:spPr>
      </p:pic>
      <p:sp>
        <p:nvSpPr>
          <p:cNvPr id="14" name="TextBox 13">
            <a:extLst>
              <a:ext uri="{FF2B5EF4-FFF2-40B4-BE49-F238E27FC236}">
                <a16:creationId xmlns:a16="http://schemas.microsoft.com/office/drawing/2014/main" id="{48E364D3-5B06-D8B9-41F2-25064B8F6953}"/>
              </a:ext>
            </a:extLst>
          </p:cNvPr>
          <p:cNvSpPr txBox="1"/>
          <p:nvPr/>
        </p:nvSpPr>
        <p:spPr>
          <a:xfrm>
            <a:off x="1295400" y="6293477"/>
            <a:ext cx="2443164" cy="1890389"/>
          </a:xfrm>
          <a:prstGeom prst="rect">
            <a:avLst/>
          </a:prstGeom>
          <a:noFill/>
        </p:spPr>
        <p:txBody>
          <a:bodyPr wrap="square" rtlCol="0">
            <a:spAutoFit/>
          </a:bodyPr>
          <a:lstStyle/>
          <a:p>
            <a:pPr algn="l">
              <a:lnSpc>
                <a:spcPct val="150000"/>
              </a:lnSpc>
            </a:pPr>
            <a:r>
              <a:rPr lang="en-US" sz="2000" b="0" i="0" dirty="0">
                <a:solidFill>
                  <a:srgbClr val="0D0D0D"/>
                </a:solidFill>
                <a:effectLst/>
                <a:latin typeface="Outfit" pitchFamily="2" charset="0"/>
              </a:rPr>
              <a:t>Thorough understanding of existing O2C processes.</a:t>
            </a:r>
            <a:endParaRPr lang="en-IN" sz="2000" dirty="0">
              <a:latin typeface="Outfit" pitchFamily="2" charset="0"/>
            </a:endParaRPr>
          </a:p>
        </p:txBody>
      </p:sp>
      <p:sp>
        <p:nvSpPr>
          <p:cNvPr id="4" name="TextBox 3">
            <a:extLst>
              <a:ext uri="{FF2B5EF4-FFF2-40B4-BE49-F238E27FC236}">
                <a16:creationId xmlns:a16="http://schemas.microsoft.com/office/drawing/2014/main" id="{0F91F04F-0831-F5B1-E40B-6CDF8AF04284}"/>
              </a:ext>
            </a:extLst>
          </p:cNvPr>
          <p:cNvSpPr txBox="1"/>
          <p:nvPr/>
        </p:nvSpPr>
        <p:spPr>
          <a:xfrm>
            <a:off x="11414128" y="6293477"/>
            <a:ext cx="2743200" cy="1428724"/>
          </a:xfrm>
          <a:prstGeom prst="rect">
            <a:avLst/>
          </a:prstGeom>
          <a:noFill/>
        </p:spPr>
        <p:txBody>
          <a:bodyPr wrap="square">
            <a:spAutoFit/>
          </a:bodyPr>
          <a:lstStyle/>
          <a:p>
            <a:pPr algn="l">
              <a:lnSpc>
                <a:spcPct val="150000"/>
              </a:lnSpc>
            </a:pPr>
            <a:r>
              <a:rPr lang="en-US" sz="2000" b="0" i="0" dirty="0">
                <a:solidFill>
                  <a:srgbClr val="0D0D0D"/>
                </a:solidFill>
                <a:effectLst/>
                <a:latin typeface="Outfit" pitchFamily="2" charset="0"/>
              </a:rPr>
              <a:t>Training and development plan for team members.</a:t>
            </a:r>
            <a:endParaRPr lang="en-US" sz="2000" i="0" dirty="0">
              <a:solidFill>
                <a:srgbClr val="0D0D0D"/>
              </a:solidFill>
              <a:effectLst/>
              <a:latin typeface="Outfit" pitchFamily="2" charset="0"/>
            </a:endParaRPr>
          </a:p>
        </p:txBody>
      </p:sp>
      <p:sp>
        <p:nvSpPr>
          <p:cNvPr id="6" name="TextBox 5">
            <a:extLst>
              <a:ext uri="{FF2B5EF4-FFF2-40B4-BE49-F238E27FC236}">
                <a16:creationId xmlns:a16="http://schemas.microsoft.com/office/drawing/2014/main" id="{3D0FEE3C-5129-D9C6-51BB-83E3CC8DBF4E}"/>
              </a:ext>
            </a:extLst>
          </p:cNvPr>
          <p:cNvSpPr txBox="1"/>
          <p:nvPr/>
        </p:nvSpPr>
        <p:spPr>
          <a:xfrm>
            <a:off x="8107364" y="6213667"/>
            <a:ext cx="2743200" cy="1425390"/>
          </a:xfrm>
          <a:prstGeom prst="rect">
            <a:avLst/>
          </a:prstGeom>
          <a:noFill/>
        </p:spPr>
        <p:txBody>
          <a:bodyPr wrap="square">
            <a:spAutoFit/>
          </a:bodyPr>
          <a:lstStyle/>
          <a:p>
            <a:pPr algn="l">
              <a:lnSpc>
                <a:spcPct val="150000"/>
              </a:lnSpc>
            </a:pPr>
            <a:r>
              <a:rPr lang="en-US" sz="2000" b="0" i="0" dirty="0">
                <a:solidFill>
                  <a:srgbClr val="0D0D0D"/>
                </a:solidFill>
                <a:effectLst/>
                <a:latin typeface="Outfit" pitchFamily="2" charset="0"/>
              </a:rPr>
              <a:t>Review and approval process with relevant stakeholders.</a:t>
            </a:r>
            <a:endParaRPr lang="en-US" sz="2000" i="0" dirty="0">
              <a:solidFill>
                <a:srgbClr val="0D0D0D"/>
              </a:solidFill>
              <a:effectLst/>
              <a:latin typeface="Outfit" pitchFamily="2" charset="0"/>
            </a:endParaRPr>
          </a:p>
        </p:txBody>
      </p:sp>
      <p:sp>
        <p:nvSpPr>
          <p:cNvPr id="8" name="TextBox 7">
            <a:extLst>
              <a:ext uri="{FF2B5EF4-FFF2-40B4-BE49-F238E27FC236}">
                <a16:creationId xmlns:a16="http://schemas.microsoft.com/office/drawing/2014/main" id="{BA85E50B-DA08-2EC6-23DB-BAF198796AAF}"/>
              </a:ext>
            </a:extLst>
          </p:cNvPr>
          <p:cNvSpPr txBox="1"/>
          <p:nvPr/>
        </p:nvSpPr>
        <p:spPr>
          <a:xfrm>
            <a:off x="4724400" y="6293477"/>
            <a:ext cx="2819400" cy="1425390"/>
          </a:xfrm>
          <a:prstGeom prst="rect">
            <a:avLst/>
          </a:prstGeom>
          <a:noFill/>
        </p:spPr>
        <p:txBody>
          <a:bodyPr wrap="square">
            <a:spAutoFit/>
          </a:bodyPr>
          <a:lstStyle/>
          <a:p>
            <a:pPr algn="l">
              <a:lnSpc>
                <a:spcPct val="150000"/>
              </a:lnSpc>
            </a:pPr>
            <a:r>
              <a:rPr lang="en-US" sz="2000" b="0" i="0" dirty="0">
                <a:solidFill>
                  <a:srgbClr val="0D0D0D"/>
                </a:solidFill>
                <a:effectLst/>
                <a:latin typeface="Outfit" pitchFamily="2" charset="0"/>
              </a:rPr>
              <a:t>Process mapping with detailed documentation.</a:t>
            </a:r>
            <a:endParaRPr lang="en-US" sz="2000" i="0" dirty="0">
              <a:solidFill>
                <a:srgbClr val="0D0D0D"/>
              </a:solidFill>
              <a:effectLst/>
              <a:latin typeface="Outfit" pitchFamily="2" charset="0"/>
            </a:endParaRPr>
          </a:p>
        </p:txBody>
      </p:sp>
      <p:sp>
        <p:nvSpPr>
          <p:cNvPr id="12" name="TextBox 11">
            <a:extLst>
              <a:ext uri="{FF2B5EF4-FFF2-40B4-BE49-F238E27FC236}">
                <a16:creationId xmlns:a16="http://schemas.microsoft.com/office/drawing/2014/main" id="{20C7BD1B-CB71-281B-8D8A-581CDEF9D47E}"/>
              </a:ext>
            </a:extLst>
          </p:cNvPr>
          <p:cNvSpPr txBox="1"/>
          <p:nvPr/>
        </p:nvSpPr>
        <p:spPr>
          <a:xfrm>
            <a:off x="14706378" y="6224116"/>
            <a:ext cx="3124200" cy="1891287"/>
          </a:xfrm>
          <a:prstGeom prst="rect">
            <a:avLst/>
          </a:prstGeom>
          <a:noFill/>
        </p:spPr>
        <p:txBody>
          <a:bodyPr wrap="square">
            <a:spAutoFit/>
          </a:bodyPr>
          <a:lstStyle/>
          <a:p>
            <a:pPr algn="l">
              <a:lnSpc>
                <a:spcPct val="150000"/>
              </a:lnSpc>
            </a:pPr>
            <a:r>
              <a:rPr lang="en-US" sz="2000" b="0" i="0" dirty="0">
                <a:solidFill>
                  <a:srgbClr val="0D0D0D"/>
                </a:solidFill>
                <a:effectLst/>
                <a:latin typeface="Outfit" pitchFamily="2" charset="0"/>
              </a:rPr>
              <a:t>Implementation of monitoring and reporting system based on defined KPIs.</a:t>
            </a:r>
            <a:endParaRPr lang="en-IN" sz="2000" dirty="0">
              <a:latin typeface="Outfit" pitchFamily="2" charset="0"/>
            </a:endParaRPr>
          </a:p>
        </p:txBody>
      </p:sp>
      <p:cxnSp>
        <p:nvCxnSpPr>
          <p:cNvPr id="15" name="Straight Connector 14">
            <a:extLst>
              <a:ext uri="{FF2B5EF4-FFF2-40B4-BE49-F238E27FC236}">
                <a16:creationId xmlns:a16="http://schemas.microsoft.com/office/drawing/2014/main" id="{ABCB4160-CE11-9F4C-7995-A7373CAECBD1}"/>
              </a:ext>
            </a:extLst>
          </p:cNvPr>
          <p:cNvCxnSpPr/>
          <p:nvPr/>
        </p:nvCxnSpPr>
        <p:spPr>
          <a:xfrm>
            <a:off x="4343400" y="4903932"/>
            <a:ext cx="0" cy="3276600"/>
          </a:xfrm>
          <a:prstGeom prst="line">
            <a:avLst/>
          </a:prstGeom>
          <a:ln w="28575">
            <a:solidFill>
              <a:srgbClr val="293A42"/>
            </a:solidFill>
            <a:prstDash val="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A59CBF6-F777-0369-30EB-556A750A93DD}"/>
              </a:ext>
            </a:extLst>
          </p:cNvPr>
          <p:cNvCxnSpPr/>
          <p:nvPr/>
        </p:nvCxnSpPr>
        <p:spPr>
          <a:xfrm>
            <a:off x="14478000" y="4972050"/>
            <a:ext cx="0" cy="3276600"/>
          </a:xfrm>
          <a:prstGeom prst="line">
            <a:avLst/>
          </a:prstGeom>
          <a:ln w="28575">
            <a:solidFill>
              <a:srgbClr val="293A42"/>
            </a:solidFill>
            <a:prstDash val="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B098445-DB60-A9FC-9E73-A724988AA5F3}"/>
              </a:ext>
            </a:extLst>
          </p:cNvPr>
          <p:cNvCxnSpPr/>
          <p:nvPr/>
        </p:nvCxnSpPr>
        <p:spPr>
          <a:xfrm>
            <a:off x="11012489" y="4972050"/>
            <a:ext cx="0" cy="3276600"/>
          </a:xfrm>
          <a:prstGeom prst="line">
            <a:avLst/>
          </a:prstGeom>
          <a:ln w="28575">
            <a:solidFill>
              <a:srgbClr val="293A42"/>
            </a:solidFill>
            <a:prstDash val="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683EC3C-0459-7757-178C-036279C2E9D1}"/>
              </a:ext>
            </a:extLst>
          </p:cNvPr>
          <p:cNvCxnSpPr/>
          <p:nvPr/>
        </p:nvCxnSpPr>
        <p:spPr>
          <a:xfrm>
            <a:off x="7772400" y="4972050"/>
            <a:ext cx="0" cy="3276600"/>
          </a:xfrm>
          <a:prstGeom prst="line">
            <a:avLst/>
          </a:prstGeom>
          <a:ln w="28575">
            <a:solidFill>
              <a:srgbClr val="293A42"/>
            </a:solidFill>
            <a:prstDash val="dash"/>
            <a:headEnd type="oval" w="med" len="med"/>
            <a:tailEnd type="oval" w="med" len="med"/>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F8DCE37F-3338-0AE5-39D9-38CEE38419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6647" y="3200610"/>
            <a:ext cx="1942890" cy="1942890"/>
          </a:xfrm>
          <a:prstGeom prst="rect">
            <a:avLst/>
          </a:prstGeom>
        </p:spPr>
      </p:pic>
      <p:pic>
        <p:nvPicPr>
          <p:cNvPr id="9" name="Picture 8">
            <a:extLst>
              <a:ext uri="{FF2B5EF4-FFF2-40B4-BE49-F238E27FC236}">
                <a16:creationId xmlns:a16="http://schemas.microsoft.com/office/drawing/2014/main" id="{740B4867-DA9D-EDF5-76B3-2A621C8FD04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43653" y="3162606"/>
            <a:ext cx="1944000" cy="1944000"/>
          </a:xfrm>
          <a:prstGeom prst="rect">
            <a:avLst/>
          </a:prstGeom>
        </p:spPr>
      </p:pic>
      <p:pic>
        <p:nvPicPr>
          <p:cNvPr id="16" name="Picture 15">
            <a:extLst>
              <a:ext uri="{FF2B5EF4-FFF2-40B4-BE49-F238E27FC236}">
                <a16:creationId xmlns:a16="http://schemas.microsoft.com/office/drawing/2014/main" id="{46F2F643-EDD0-F03E-66FB-D8196D33BAA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41968" y="3162606"/>
            <a:ext cx="1944000" cy="1944000"/>
          </a:xfrm>
          <a:prstGeom prst="rect">
            <a:avLst/>
          </a:prstGeom>
        </p:spPr>
      </p:pic>
      <p:pic>
        <p:nvPicPr>
          <p:cNvPr id="26" name="Picture 25">
            <a:extLst>
              <a:ext uri="{FF2B5EF4-FFF2-40B4-BE49-F238E27FC236}">
                <a16:creationId xmlns:a16="http://schemas.microsoft.com/office/drawing/2014/main" id="{B59423DD-79F0-3C75-7523-01B1633689A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104505" y="3200610"/>
            <a:ext cx="1944000" cy="1944000"/>
          </a:xfrm>
          <a:prstGeom prst="rect">
            <a:avLst/>
          </a:prstGeom>
        </p:spPr>
      </p:pic>
      <p:pic>
        <p:nvPicPr>
          <p:cNvPr id="28" name="Picture 27">
            <a:extLst>
              <a:ext uri="{FF2B5EF4-FFF2-40B4-BE49-F238E27FC236}">
                <a16:creationId xmlns:a16="http://schemas.microsoft.com/office/drawing/2014/main" id="{4D595B85-0C95-B2B8-ED72-01A5FC4A888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236403" y="3140992"/>
            <a:ext cx="1944000" cy="19440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376223"/>
          </a:xfrm>
          <a:custGeom>
            <a:avLst/>
            <a:gdLst/>
            <a:ahLst/>
            <a:cxnLst/>
            <a:rect l="l" t="t" r="r" b="b"/>
            <a:pathLst>
              <a:path w="18288000" h="376223">
                <a:moveTo>
                  <a:pt x="0" y="0"/>
                </a:moveTo>
                <a:lnTo>
                  <a:pt x="18288000" y="0"/>
                </a:lnTo>
                <a:lnTo>
                  <a:pt x="18288000" y="376223"/>
                </a:lnTo>
                <a:lnTo>
                  <a:pt x="0" y="376223"/>
                </a:lnTo>
                <a:lnTo>
                  <a:pt x="0" y="0"/>
                </a:lnTo>
                <a:close/>
              </a:path>
            </a:pathLst>
          </a:custGeom>
          <a:solidFill>
            <a:srgbClr val="2C9F98"/>
          </a:solidFill>
        </p:spPr>
      </p:sp>
      <p:sp>
        <p:nvSpPr>
          <p:cNvPr id="15" name="TextBox 15"/>
          <p:cNvSpPr txBox="1"/>
          <p:nvPr/>
        </p:nvSpPr>
        <p:spPr>
          <a:xfrm>
            <a:off x="3886200" y="1113796"/>
            <a:ext cx="11582400" cy="1249125"/>
          </a:xfrm>
          <a:prstGeom prst="rect">
            <a:avLst/>
          </a:prstGeom>
        </p:spPr>
        <p:txBody>
          <a:bodyPr wrap="square" lIns="0" tIns="0" rIns="0" bIns="0" rtlCol="0" anchor="t">
            <a:spAutoFit/>
          </a:bodyPr>
          <a:lstStyle/>
          <a:p>
            <a:pPr>
              <a:lnSpc>
                <a:spcPts val="5040"/>
              </a:lnSpc>
            </a:pPr>
            <a:r>
              <a:rPr lang="en-US" sz="4000" b="1" dirty="0">
                <a:solidFill>
                  <a:srgbClr val="1F1F1F"/>
                </a:solidFill>
                <a:latin typeface="Outfit SemiBold" pitchFamily="2" charset="0"/>
              </a:rPr>
              <a:t>Procedure</a:t>
            </a:r>
            <a:r>
              <a:rPr lang="en-US" sz="4000" b="1" i="0" dirty="0">
                <a:solidFill>
                  <a:srgbClr val="1F1F1F"/>
                </a:solidFill>
                <a:effectLst/>
                <a:latin typeface="Outfit SemiBold" pitchFamily="2" charset="0"/>
              </a:rPr>
              <a:t> for </a:t>
            </a:r>
            <a:r>
              <a:rPr lang="en-US" sz="4000" b="1" dirty="0">
                <a:solidFill>
                  <a:srgbClr val="1F1F1F"/>
                </a:solidFill>
                <a:latin typeface="Outfit SemiBold" pitchFamily="2" charset="0"/>
              </a:rPr>
              <a:t>Order to Cash Policy</a:t>
            </a:r>
            <a:endParaRPr lang="en-US" sz="4000" b="1" i="0" dirty="0">
              <a:solidFill>
                <a:srgbClr val="1F1F1F"/>
              </a:solidFill>
              <a:effectLst/>
              <a:latin typeface="Outfit SemiBold" pitchFamily="2" charset="0"/>
            </a:endParaRPr>
          </a:p>
          <a:p>
            <a:pPr>
              <a:lnSpc>
                <a:spcPts val="5040"/>
              </a:lnSpc>
            </a:pPr>
            <a:endParaRPr lang="en-US" sz="4000" spc="-144" dirty="0">
              <a:solidFill>
                <a:srgbClr val="36211B"/>
              </a:solidFill>
              <a:latin typeface="Outfit SemiBold" pitchFamily="2" charset="0"/>
            </a:endParaRPr>
          </a:p>
        </p:txBody>
      </p:sp>
      <p:pic>
        <p:nvPicPr>
          <p:cNvPr id="16" name="Picture 15">
            <a:extLst>
              <a:ext uri="{FF2B5EF4-FFF2-40B4-BE49-F238E27FC236}">
                <a16:creationId xmlns:a16="http://schemas.microsoft.com/office/drawing/2014/main" id="{87C0898B-98F2-758C-18B6-719B0A3CAC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20554" y="190500"/>
            <a:ext cx="2267446" cy="1602000"/>
          </a:xfrm>
          <a:prstGeom prst="rect">
            <a:avLst/>
          </a:prstGeom>
        </p:spPr>
      </p:pic>
      <p:sp>
        <p:nvSpPr>
          <p:cNvPr id="3" name="TextBox 2">
            <a:extLst>
              <a:ext uri="{FF2B5EF4-FFF2-40B4-BE49-F238E27FC236}">
                <a16:creationId xmlns:a16="http://schemas.microsoft.com/office/drawing/2014/main" id="{49499962-624F-9CB5-1C8B-B2B28F387E0C}"/>
              </a:ext>
            </a:extLst>
          </p:cNvPr>
          <p:cNvSpPr txBox="1"/>
          <p:nvPr/>
        </p:nvSpPr>
        <p:spPr>
          <a:xfrm>
            <a:off x="914400" y="2781300"/>
            <a:ext cx="5105400" cy="7016729"/>
          </a:xfrm>
          <a:prstGeom prst="rect">
            <a:avLst/>
          </a:prstGeom>
          <a:noFill/>
        </p:spPr>
        <p:txBody>
          <a:bodyPr wrap="square" rtlCol="0">
            <a:spAutoFit/>
          </a:bodyPr>
          <a:lstStyle/>
          <a:p>
            <a:pPr marL="342900" indent="-342900" algn="ctr">
              <a:lnSpc>
                <a:spcPct val="150000"/>
              </a:lnSpc>
              <a:buAutoNum type="arabicPeriod"/>
            </a:pPr>
            <a:r>
              <a:rPr lang="en-IN" sz="3200" dirty="0">
                <a:latin typeface="Outfit SemiBold" pitchFamily="2" charset="0"/>
              </a:rPr>
              <a:t>Defining objectives and Scopes </a:t>
            </a:r>
          </a:p>
          <a:p>
            <a:pPr marL="285750" indent="-285750">
              <a:lnSpc>
                <a:spcPct val="150000"/>
              </a:lnSpc>
              <a:buFont typeface="Courier New" panose="02070309020205020404" pitchFamily="49" charset="0"/>
              <a:buChar char="o"/>
            </a:pPr>
            <a:r>
              <a:rPr lang="en-US" sz="2000" dirty="0">
                <a:latin typeface="Outfit" pitchFamily="2" charset="0"/>
              </a:rPr>
              <a:t>Clearly outline the objectives of the SOP which could be </a:t>
            </a:r>
            <a:r>
              <a:rPr lang="en-US" sz="2000" b="1" dirty="0">
                <a:latin typeface="Outfit" pitchFamily="2" charset="0"/>
              </a:rPr>
              <a:t>efficiency, accuracy, cash flow optimization, customer satisfaction, compliances, cash control </a:t>
            </a:r>
            <a:r>
              <a:rPr lang="en-US" sz="2000" dirty="0">
                <a:latin typeface="Outfit" pitchFamily="2" charset="0"/>
              </a:rPr>
              <a:t>etc.</a:t>
            </a:r>
          </a:p>
          <a:p>
            <a:pPr marL="285750" indent="-285750">
              <a:lnSpc>
                <a:spcPct val="150000"/>
              </a:lnSpc>
              <a:buFont typeface="Courier New" panose="02070309020205020404" pitchFamily="49" charset="0"/>
              <a:buChar char="o"/>
            </a:pPr>
            <a:r>
              <a:rPr lang="en-US" sz="2000" dirty="0">
                <a:latin typeface="Outfit" pitchFamily="2" charset="0"/>
              </a:rPr>
              <a:t>Specify the scope of the SOP by identifying the processes and activities it will cover within the Order to Cash cycle which starts with Order Processing and ends with collection and proper recording.</a:t>
            </a:r>
          </a:p>
          <a:p>
            <a:pPr>
              <a:lnSpc>
                <a:spcPct val="150000"/>
              </a:lnSpc>
            </a:pPr>
            <a:endParaRPr lang="en-IN" dirty="0">
              <a:latin typeface="Outfit" pitchFamily="2" charset="0"/>
            </a:endParaRPr>
          </a:p>
        </p:txBody>
      </p:sp>
      <p:sp>
        <p:nvSpPr>
          <p:cNvPr id="4" name="TextBox 3">
            <a:extLst>
              <a:ext uri="{FF2B5EF4-FFF2-40B4-BE49-F238E27FC236}">
                <a16:creationId xmlns:a16="http://schemas.microsoft.com/office/drawing/2014/main" id="{11CE48A0-9932-1BD6-1D9E-8E45A1E9ED2F}"/>
              </a:ext>
            </a:extLst>
          </p:cNvPr>
          <p:cNvSpPr txBox="1"/>
          <p:nvPr/>
        </p:nvSpPr>
        <p:spPr>
          <a:xfrm>
            <a:off x="6629400" y="2933343"/>
            <a:ext cx="5410200" cy="5078313"/>
          </a:xfrm>
          <a:prstGeom prst="rect">
            <a:avLst/>
          </a:prstGeom>
          <a:noFill/>
        </p:spPr>
        <p:txBody>
          <a:bodyPr wrap="square" rtlCol="0">
            <a:spAutoFit/>
          </a:bodyPr>
          <a:lstStyle/>
          <a:p>
            <a:pPr algn="ctr"/>
            <a:r>
              <a:rPr lang="en-IN" sz="3200" b="1" dirty="0">
                <a:latin typeface="Outfit" pitchFamily="2" charset="0"/>
              </a:rPr>
              <a:t>2</a:t>
            </a:r>
            <a:r>
              <a:rPr lang="en-IN" sz="3200" b="1" dirty="0">
                <a:latin typeface="Outfit SemiBold" pitchFamily="2" charset="0"/>
              </a:rPr>
              <a:t>. </a:t>
            </a:r>
            <a:r>
              <a:rPr lang="en-IN" sz="3200" dirty="0">
                <a:latin typeface="Outfit SemiBold" pitchFamily="2" charset="0"/>
              </a:rPr>
              <a:t>Understanding existing process </a:t>
            </a:r>
          </a:p>
          <a:p>
            <a:endParaRPr lang="en-IN" sz="3200" dirty="0">
              <a:latin typeface="Outfit SemiBold" pitchFamily="2" charset="0"/>
            </a:endParaRPr>
          </a:p>
          <a:p>
            <a:pPr marL="285750" indent="-285750">
              <a:lnSpc>
                <a:spcPct val="150000"/>
              </a:lnSpc>
              <a:buFont typeface="Courier New" panose="02070309020205020404" pitchFamily="49" charset="0"/>
              <a:buChar char="o"/>
            </a:pPr>
            <a:r>
              <a:rPr lang="en-IN" sz="2000" dirty="0">
                <a:latin typeface="Outfit" pitchFamily="2" charset="0"/>
              </a:rPr>
              <a:t>Identifying and conduct stakeholder interviews</a:t>
            </a:r>
          </a:p>
          <a:p>
            <a:pPr marL="285750" indent="-285750">
              <a:lnSpc>
                <a:spcPct val="150000"/>
              </a:lnSpc>
              <a:buFont typeface="Courier New" panose="02070309020205020404" pitchFamily="49" charset="0"/>
              <a:buChar char="o"/>
            </a:pPr>
            <a:r>
              <a:rPr lang="en-IN" sz="2000" dirty="0">
                <a:latin typeface="Outfit" pitchFamily="2" charset="0"/>
              </a:rPr>
              <a:t>Process Mapping with detailed documentation of each step in O2C Process</a:t>
            </a:r>
          </a:p>
          <a:p>
            <a:pPr marL="285750" indent="-285750">
              <a:lnSpc>
                <a:spcPct val="150000"/>
              </a:lnSpc>
              <a:buFont typeface="Courier New" panose="02070309020205020404" pitchFamily="49" charset="0"/>
              <a:buChar char="o"/>
            </a:pPr>
            <a:r>
              <a:rPr lang="en-IN" sz="2000" dirty="0">
                <a:latin typeface="Outfit" pitchFamily="2" charset="0"/>
              </a:rPr>
              <a:t>Timeline analysis </a:t>
            </a:r>
          </a:p>
          <a:p>
            <a:pPr marL="285750" indent="-285750">
              <a:lnSpc>
                <a:spcPct val="150000"/>
              </a:lnSpc>
              <a:buFont typeface="Courier New" panose="02070309020205020404" pitchFamily="49" charset="0"/>
              <a:buChar char="o"/>
            </a:pPr>
            <a:r>
              <a:rPr lang="en-IN" sz="2000" dirty="0">
                <a:latin typeface="Outfit" pitchFamily="2" charset="0"/>
              </a:rPr>
              <a:t>Data collection and analysis</a:t>
            </a:r>
          </a:p>
          <a:p>
            <a:pPr marL="285750" indent="-285750">
              <a:lnSpc>
                <a:spcPct val="150000"/>
              </a:lnSpc>
              <a:buFont typeface="Courier New" panose="02070309020205020404" pitchFamily="49" charset="0"/>
              <a:buChar char="o"/>
            </a:pPr>
            <a:r>
              <a:rPr lang="en-IN" sz="2000" dirty="0">
                <a:latin typeface="Outfit" pitchFamily="2" charset="0"/>
              </a:rPr>
              <a:t>Feedback and Pain Points</a:t>
            </a:r>
          </a:p>
          <a:p>
            <a:endParaRPr lang="en-IN" dirty="0">
              <a:latin typeface="Outfit" pitchFamily="2" charset="0"/>
            </a:endParaRPr>
          </a:p>
        </p:txBody>
      </p:sp>
      <p:sp>
        <p:nvSpPr>
          <p:cNvPr id="5" name="TextBox 4">
            <a:extLst>
              <a:ext uri="{FF2B5EF4-FFF2-40B4-BE49-F238E27FC236}">
                <a16:creationId xmlns:a16="http://schemas.microsoft.com/office/drawing/2014/main" id="{B480E161-947D-D9FE-C883-95FCF90DB140}"/>
              </a:ext>
            </a:extLst>
          </p:cNvPr>
          <p:cNvSpPr txBox="1"/>
          <p:nvPr/>
        </p:nvSpPr>
        <p:spPr>
          <a:xfrm>
            <a:off x="12877800" y="2933343"/>
            <a:ext cx="4381500" cy="6001643"/>
          </a:xfrm>
          <a:prstGeom prst="rect">
            <a:avLst/>
          </a:prstGeom>
          <a:noFill/>
        </p:spPr>
        <p:txBody>
          <a:bodyPr wrap="square" rtlCol="0">
            <a:spAutoFit/>
          </a:bodyPr>
          <a:lstStyle/>
          <a:p>
            <a:pPr algn="ctr"/>
            <a:r>
              <a:rPr lang="en-IN" sz="3200" b="1" dirty="0">
                <a:latin typeface="Outfit" pitchFamily="2" charset="0"/>
              </a:rPr>
              <a:t>3. </a:t>
            </a:r>
            <a:r>
              <a:rPr lang="en-IN" sz="3200" dirty="0">
                <a:latin typeface="Outfit SemiBold" pitchFamily="2" charset="0"/>
              </a:rPr>
              <a:t>Document Process Steps </a:t>
            </a:r>
          </a:p>
          <a:p>
            <a:endParaRPr lang="en-IN" sz="3200" dirty="0">
              <a:latin typeface="Outfit SemiBold" pitchFamily="2" charset="0"/>
            </a:endParaRPr>
          </a:p>
          <a:p>
            <a:pPr indent="-285750">
              <a:lnSpc>
                <a:spcPct val="150000"/>
              </a:lnSpc>
              <a:buFont typeface="Courier New" panose="02070309020205020404" pitchFamily="49" charset="0"/>
              <a:buChar char="o"/>
            </a:pPr>
            <a:r>
              <a:rPr lang="en-US" sz="2000" dirty="0">
                <a:latin typeface="Outfit" pitchFamily="2" charset="0"/>
              </a:rPr>
              <a:t>Order Entry</a:t>
            </a:r>
          </a:p>
          <a:p>
            <a:pPr indent="-285750">
              <a:lnSpc>
                <a:spcPct val="150000"/>
              </a:lnSpc>
              <a:buFont typeface="Courier New" panose="02070309020205020404" pitchFamily="49" charset="0"/>
              <a:buChar char="o"/>
            </a:pPr>
            <a:r>
              <a:rPr lang="en-US" sz="2000" dirty="0">
                <a:latin typeface="Outfit" pitchFamily="2" charset="0"/>
              </a:rPr>
              <a:t>Order Processing </a:t>
            </a:r>
          </a:p>
          <a:p>
            <a:pPr indent="-285750">
              <a:lnSpc>
                <a:spcPct val="150000"/>
              </a:lnSpc>
              <a:buFont typeface="Courier New" panose="02070309020205020404" pitchFamily="49" charset="0"/>
              <a:buChar char="o"/>
            </a:pPr>
            <a:r>
              <a:rPr lang="en-US" sz="2000" dirty="0">
                <a:latin typeface="Outfit" pitchFamily="2" charset="0"/>
              </a:rPr>
              <a:t>Order Fulfillment </a:t>
            </a:r>
          </a:p>
          <a:p>
            <a:pPr indent="-285750">
              <a:lnSpc>
                <a:spcPct val="150000"/>
              </a:lnSpc>
              <a:buFont typeface="Courier New" panose="02070309020205020404" pitchFamily="49" charset="0"/>
              <a:buChar char="o"/>
            </a:pPr>
            <a:r>
              <a:rPr lang="en-US" sz="2000" dirty="0">
                <a:latin typeface="Outfit" pitchFamily="2" charset="0"/>
              </a:rPr>
              <a:t>Invoicing </a:t>
            </a:r>
          </a:p>
          <a:p>
            <a:pPr indent="-285750">
              <a:lnSpc>
                <a:spcPct val="150000"/>
              </a:lnSpc>
              <a:buFont typeface="Courier New" panose="02070309020205020404" pitchFamily="49" charset="0"/>
              <a:buChar char="o"/>
            </a:pPr>
            <a:r>
              <a:rPr lang="en-US" sz="2000" dirty="0">
                <a:latin typeface="Outfit" pitchFamily="2" charset="0"/>
              </a:rPr>
              <a:t>Credit management </a:t>
            </a:r>
          </a:p>
          <a:p>
            <a:pPr indent="-285750">
              <a:lnSpc>
                <a:spcPct val="150000"/>
              </a:lnSpc>
              <a:buFont typeface="Courier New" panose="02070309020205020404" pitchFamily="49" charset="0"/>
              <a:buChar char="o"/>
            </a:pPr>
            <a:r>
              <a:rPr lang="en-US" sz="2000" dirty="0">
                <a:latin typeface="Outfit" pitchFamily="2" charset="0"/>
              </a:rPr>
              <a:t>Collections </a:t>
            </a:r>
          </a:p>
          <a:p>
            <a:pPr indent="-285750">
              <a:lnSpc>
                <a:spcPct val="150000"/>
              </a:lnSpc>
              <a:buFont typeface="Courier New" panose="02070309020205020404" pitchFamily="49" charset="0"/>
              <a:buChar char="o"/>
            </a:pPr>
            <a:r>
              <a:rPr lang="en-US" sz="2000" dirty="0">
                <a:latin typeface="Outfit" pitchFamily="2" charset="0"/>
              </a:rPr>
              <a:t>Cash application </a:t>
            </a:r>
          </a:p>
          <a:p>
            <a:pPr indent="-285750">
              <a:lnSpc>
                <a:spcPct val="150000"/>
              </a:lnSpc>
              <a:buFont typeface="Courier New" panose="02070309020205020404" pitchFamily="49" charset="0"/>
              <a:buChar char="o"/>
            </a:pPr>
            <a:r>
              <a:rPr lang="en-US" sz="2000" dirty="0">
                <a:latin typeface="Outfit" pitchFamily="2" charset="0"/>
              </a:rPr>
              <a:t>Reporting and Analysis</a:t>
            </a:r>
          </a:p>
          <a:p>
            <a:pPr indent="-285750">
              <a:lnSpc>
                <a:spcPct val="150000"/>
              </a:lnSpc>
              <a:buFont typeface="Courier New" panose="02070309020205020404" pitchFamily="49" charset="0"/>
              <a:buChar char="o"/>
            </a:pPr>
            <a:r>
              <a:rPr lang="en-US" sz="2000" dirty="0">
                <a:latin typeface="Outfit" pitchFamily="2" charset="0"/>
              </a:rPr>
              <a:t>Customer Communication</a:t>
            </a:r>
            <a:endParaRPr lang="en-IN" sz="2000" b="1" i="1" dirty="0">
              <a:solidFill>
                <a:srgbClr val="2C9F98"/>
              </a:solidFill>
              <a:latin typeface="Outfit" pitchFamily="2" charset="0"/>
            </a:endParaRPr>
          </a:p>
          <a:p>
            <a:endParaRPr lang="en-IN" dirty="0">
              <a:latin typeface="Outfit" pitchFamily="2" charset="0"/>
            </a:endParaRPr>
          </a:p>
        </p:txBody>
      </p:sp>
      <p:cxnSp>
        <p:nvCxnSpPr>
          <p:cNvPr id="8" name="Straight Connector 7">
            <a:extLst>
              <a:ext uri="{FF2B5EF4-FFF2-40B4-BE49-F238E27FC236}">
                <a16:creationId xmlns:a16="http://schemas.microsoft.com/office/drawing/2014/main" id="{5E90664D-D60E-B17B-D0B9-D89C54399934}"/>
              </a:ext>
            </a:extLst>
          </p:cNvPr>
          <p:cNvCxnSpPr>
            <a:cxnSpLocks/>
          </p:cNvCxnSpPr>
          <p:nvPr/>
        </p:nvCxnSpPr>
        <p:spPr>
          <a:xfrm>
            <a:off x="685800" y="2552700"/>
            <a:ext cx="16573500"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6E060582-9CF7-4BFF-878E-45E6A0210211}"/>
              </a:ext>
            </a:extLst>
          </p:cNvPr>
          <p:cNvCxnSpPr>
            <a:cxnSpLocks/>
          </p:cNvCxnSpPr>
          <p:nvPr/>
        </p:nvCxnSpPr>
        <p:spPr>
          <a:xfrm>
            <a:off x="685800" y="4229100"/>
            <a:ext cx="16573500" cy="0"/>
          </a:xfrm>
          <a:prstGeom prst="line">
            <a:avLst/>
          </a:prstGeom>
          <a:ln w="38100"/>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376223"/>
          </a:xfrm>
          <a:custGeom>
            <a:avLst/>
            <a:gdLst/>
            <a:ahLst/>
            <a:cxnLst/>
            <a:rect l="l" t="t" r="r" b="b"/>
            <a:pathLst>
              <a:path w="18288000" h="376223">
                <a:moveTo>
                  <a:pt x="0" y="0"/>
                </a:moveTo>
                <a:lnTo>
                  <a:pt x="18288000" y="0"/>
                </a:lnTo>
                <a:lnTo>
                  <a:pt x="18288000" y="376223"/>
                </a:lnTo>
                <a:lnTo>
                  <a:pt x="0" y="376223"/>
                </a:lnTo>
                <a:lnTo>
                  <a:pt x="0" y="0"/>
                </a:lnTo>
                <a:close/>
              </a:path>
            </a:pathLst>
          </a:custGeom>
          <a:solidFill>
            <a:srgbClr val="2C9F98"/>
          </a:solidFill>
        </p:spPr>
      </p:sp>
      <p:pic>
        <p:nvPicPr>
          <p:cNvPr id="16" name="Picture 15">
            <a:extLst>
              <a:ext uri="{FF2B5EF4-FFF2-40B4-BE49-F238E27FC236}">
                <a16:creationId xmlns:a16="http://schemas.microsoft.com/office/drawing/2014/main" id="{FD081939-6908-F55E-7C65-A904CBDBA1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20554" y="515578"/>
            <a:ext cx="2267446" cy="1602000"/>
          </a:xfrm>
          <a:prstGeom prst="rect">
            <a:avLst/>
          </a:prstGeom>
        </p:spPr>
      </p:pic>
      <p:sp>
        <p:nvSpPr>
          <p:cNvPr id="17" name="TextBox 16">
            <a:extLst>
              <a:ext uri="{FF2B5EF4-FFF2-40B4-BE49-F238E27FC236}">
                <a16:creationId xmlns:a16="http://schemas.microsoft.com/office/drawing/2014/main" id="{C1352131-0445-6011-BF1C-E85B581D0EAB}"/>
              </a:ext>
            </a:extLst>
          </p:cNvPr>
          <p:cNvSpPr txBox="1"/>
          <p:nvPr/>
        </p:nvSpPr>
        <p:spPr>
          <a:xfrm>
            <a:off x="914399" y="2476500"/>
            <a:ext cx="4953000" cy="5662512"/>
          </a:xfrm>
          <a:prstGeom prst="rect">
            <a:avLst/>
          </a:prstGeom>
          <a:noFill/>
        </p:spPr>
        <p:txBody>
          <a:bodyPr wrap="square" rtlCol="0">
            <a:spAutoFit/>
          </a:bodyPr>
          <a:lstStyle/>
          <a:p>
            <a:pPr algn="ctr">
              <a:spcBef>
                <a:spcPts val="0"/>
              </a:spcBef>
            </a:pPr>
            <a:r>
              <a:rPr lang="en-IN" sz="2800" b="1" dirty="0">
                <a:latin typeface="Outfit" pitchFamily="2" charset="0"/>
              </a:rPr>
              <a:t>4. </a:t>
            </a:r>
            <a:r>
              <a:rPr lang="en-IN" sz="2800" dirty="0">
                <a:latin typeface="Outfit SemiBold" pitchFamily="2" charset="0"/>
              </a:rPr>
              <a:t>Review and Approval Process </a:t>
            </a:r>
            <a:endParaRPr lang="en-IN" sz="3200" dirty="0">
              <a:latin typeface="Outfit SemiBold" pitchFamily="2" charset="0"/>
            </a:endParaRPr>
          </a:p>
          <a:p>
            <a:pPr>
              <a:lnSpc>
                <a:spcPct val="150000"/>
              </a:lnSpc>
            </a:pPr>
            <a:endParaRPr lang="en-IN" sz="2800" b="1" dirty="0">
              <a:latin typeface="Outfit" pitchFamily="2" charset="0"/>
            </a:endParaRPr>
          </a:p>
          <a:p>
            <a:pPr marL="285750" indent="-285750">
              <a:lnSpc>
                <a:spcPct val="150000"/>
              </a:lnSpc>
              <a:buFont typeface="Courier New" panose="02070309020205020404" pitchFamily="49" charset="0"/>
              <a:buChar char="o"/>
            </a:pPr>
            <a:r>
              <a:rPr lang="en-IN" sz="2000" dirty="0">
                <a:latin typeface="Outfit" pitchFamily="2" charset="0"/>
              </a:rPr>
              <a:t>Identify Reviewers and Approvers and establishing review timelines </a:t>
            </a:r>
          </a:p>
          <a:p>
            <a:pPr marL="285750" indent="-285750">
              <a:lnSpc>
                <a:spcPct val="150000"/>
              </a:lnSpc>
              <a:buFont typeface="Courier New" panose="02070309020205020404" pitchFamily="49" charset="0"/>
              <a:buChar char="o"/>
            </a:pPr>
            <a:r>
              <a:rPr lang="en-US" sz="2000" dirty="0">
                <a:latin typeface="Outfit" pitchFamily="2" charset="0"/>
              </a:rPr>
              <a:t>Distribute the SOP for Review and collect feedback</a:t>
            </a:r>
          </a:p>
          <a:p>
            <a:pPr marL="285750" indent="-285750">
              <a:lnSpc>
                <a:spcPct val="150000"/>
              </a:lnSpc>
              <a:buFont typeface="Courier New" panose="02070309020205020404" pitchFamily="49" charset="0"/>
              <a:buChar char="o"/>
            </a:pPr>
            <a:r>
              <a:rPr lang="en-US" sz="2000" dirty="0">
                <a:latin typeface="Outfit" pitchFamily="2" charset="0"/>
              </a:rPr>
              <a:t>Compile and analyze feedback and do revision and clarification</a:t>
            </a:r>
            <a:endParaRPr lang="en-IN" sz="2000" dirty="0">
              <a:latin typeface="Outfit" pitchFamily="2" charset="0"/>
            </a:endParaRPr>
          </a:p>
          <a:p>
            <a:pPr marL="285750" indent="-285750">
              <a:lnSpc>
                <a:spcPct val="150000"/>
              </a:lnSpc>
              <a:buFont typeface="Courier New" panose="02070309020205020404" pitchFamily="49" charset="0"/>
              <a:buChar char="o"/>
            </a:pPr>
            <a:r>
              <a:rPr lang="en-IN" sz="2000" dirty="0">
                <a:latin typeface="Outfit" pitchFamily="2" charset="0"/>
              </a:rPr>
              <a:t>Second Review (if necessary)</a:t>
            </a:r>
          </a:p>
          <a:p>
            <a:pPr marL="285750" indent="-285750">
              <a:lnSpc>
                <a:spcPct val="150000"/>
              </a:lnSpc>
              <a:buFont typeface="Courier New" panose="02070309020205020404" pitchFamily="49" charset="0"/>
              <a:buChar char="o"/>
            </a:pPr>
            <a:r>
              <a:rPr lang="en-IN" sz="2000" dirty="0">
                <a:latin typeface="Outfit" pitchFamily="2" charset="0"/>
              </a:rPr>
              <a:t>Authorization and implementation </a:t>
            </a:r>
          </a:p>
          <a:p>
            <a:pPr>
              <a:lnSpc>
                <a:spcPct val="150000"/>
              </a:lnSpc>
            </a:pPr>
            <a:endParaRPr lang="en-IN" dirty="0">
              <a:latin typeface="Outfit" pitchFamily="2" charset="0"/>
            </a:endParaRPr>
          </a:p>
        </p:txBody>
      </p:sp>
      <p:sp>
        <p:nvSpPr>
          <p:cNvPr id="18" name="TextBox 17">
            <a:extLst>
              <a:ext uri="{FF2B5EF4-FFF2-40B4-BE49-F238E27FC236}">
                <a16:creationId xmlns:a16="http://schemas.microsoft.com/office/drawing/2014/main" id="{13982D50-1A78-0C8A-AFC7-8FF2FE55D326}"/>
              </a:ext>
            </a:extLst>
          </p:cNvPr>
          <p:cNvSpPr txBox="1"/>
          <p:nvPr/>
        </p:nvSpPr>
        <p:spPr>
          <a:xfrm>
            <a:off x="6172200" y="2550965"/>
            <a:ext cx="5105398" cy="3970318"/>
          </a:xfrm>
          <a:prstGeom prst="rect">
            <a:avLst/>
          </a:prstGeom>
          <a:noFill/>
        </p:spPr>
        <p:txBody>
          <a:bodyPr wrap="square" rtlCol="0">
            <a:spAutoFit/>
          </a:bodyPr>
          <a:lstStyle/>
          <a:p>
            <a:pPr algn="ctr"/>
            <a:r>
              <a:rPr lang="en-IN" sz="2800" b="1" dirty="0">
                <a:latin typeface="Outfit" pitchFamily="2" charset="0"/>
              </a:rPr>
              <a:t>5. </a:t>
            </a:r>
            <a:r>
              <a:rPr lang="en-US" sz="2800" dirty="0">
                <a:latin typeface="Outfit SemiBold" pitchFamily="2" charset="0"/>
              </a:rPr>
              <a:t>Training and Development </a:t>
            </a:r>
          </a:p>
          <a:p>
            <a:endParaRPr lang="en-IN" sz="2800" b="1" dirty="0">
              <a:latin typeface="Outfit" pitchFamily="2" charset="0"/>
            </a:endParaRPr>
          </a:p>
          <a:p>
            <a:endParaRPr lang="en-IN" sz="2800" b="1" dirty="0">
              <a:latin typeface="Outfit" pitchFamily="2" charset="0"/>
            </a:endParaRPr>
          </a:p>
          <a:p>
            <a:pPr marL="285750" indent="-285750">
              <a:lnSpc>
                <a:spcPct val="150000"/>
              </a:lnSpc>
              <a:buFont typeface="Courier New" panose="02070309020205020404" pitchFamily="49" charset="0"/>
              <a:buChar char="o"/>
            </a:pPr>
            <a:r>
              <a:rPr lang="en-IN" sz="2000" dirty="0">
                <a:latin typeface="Outfit" pitchFamily="2" charset="0"/>
              </a:rPr>
              <a:t>Making people know the importance of Order to cash policy and how this would help them</a:t>
            </a:r>
          </a:p>
          <a:p>
            <a:pPr marL="285750" indent="-285750">
              <a:lnSpc>
                <a:spcPct val="150000"/>
              </a:lnSpc>
              <a:buFont typeface="Courier New" panose="02070309020205020404" pitchFamily="49" charset="0"/>
              <a:buChar char="o"/>
            </a:pPr>
            <a:r>
              <a:rPr lang="en-US" sz="2000" dirty="0">
                <a:latin typeface="Outfit" pitchFamily="2" charset="0"/>
              </a:rPr>
              <a:t>Implement the SOP and monitor its effectiveness over time</a:t>
            </a:r>
          </a:p>
          <a:p>
            <a:endParaRPr lang="en-IN" dirty="0">
              <a:latin typeface="Outfit" pitchFamily="2" charset="0"/>
            </a:endParaRPr>
          </a:p>
        </p:txBody>
      </p:sp>
      <p:sp>
        <p:nvSpPr>
          <p:cNvPr id="3" name="TextBox 2">
            <a:extLst>
              <a:ext uri="{FF2B5EF4-FFF2-40B4-BE49-F238E27FC236}">
                <a16:creationId xmlns:a16="http://schemas.microsoft.com/office/drawing/2014/main" id="{0B7EF1CA-7DDE-0240-275D-658179AC3217}"/>
              </a:ext>
            </a:extLst>
          </p:cNvPr>
          <p:cNvSpPr txBox="1"/>
          <p:nvPr/>
        </p:nvSpPr>
        <p:spPr>
          <a:xfrm>
            <a:off x="11887200" y="2476500"/>
            <a:ext cx="4953000" cy="4001095"/>
          </a:xfrm>
          <a:prstGeom prst="rect">
            <a:avLst/>
          </a:prstGeom>
          <a:noFill/>
        </p:spPr>
        <p:txBody>
          <a:bodyPr wrap="square" rtlCol="0">
            <a:spAutoFit/>
          </a:bodyPr>
          <a:lstStyle/>
          <a:p>
            <a:pPr algn="ctr"/>
            <a:r>
              <a:rPr lang="en-IN" sz="2800" b="1" dirty="0">
                <a:latin typeface="Outfit" pitchFamily="2" charset="0"/>
              </a:rPr>
              <a:t>6. </a:t>
            </a:r>
            <a:r>
              <a:rPr lang="en-IN" sz="2800" dirty="0">
                <a:latin typeface="Outfit SemiBold" pitchFamily="2" charset="0"/>
              </a:rPr>
              <a:t>Monitoring and Reporting </a:t>
            </a:r>
          </a:p>
          <a:p>
            <a:endParaRPr lang="en-IN" sz="2800" b="1" dirty="0">
              <a:latin typeface="Outfit" pitchFamily="2" charset="0"/>
            </a:endParaRPr>
          </a:p>
          <a:p>
            <a:pPr>
              <a:lnSpc>
                <a:spcPct val="150000"/>
              </a:lnSpc>
            </a:pPr>
            <a:endParaRPr lang="en-US" sz="2000" dirty="0">
              <a:latin typeface="Outfit" pitchFamily="2" charset="0"/>
            </a:endParaRPr>
          </a:p>
          <a:p>
            <a:pPr>
              <a:lnSpc>
                <a:spcPct val="150000"/>
              </a:lnSpc>
            </a:pPr>
            <a:r>
              <a:rPr lang="en-US" sz="2000" dirty="0">
                <a:latin typeface="Outfit" pitchFamily="2" charset="0"/>
              </a:rPr>
              <a:t>Implement a system for monitoring the performance of the O2C process based on the defined KPIs. Generate regular reports to assess efficiency and identify areas for improvement.</a:t>
            </a:r>
          </a:p>
          <a:p>
            <a:endParaRPr lang="en-IN" dirty="0">
              <a:latin typeface="Outfit" pitchFamily="2" charset="0"/>
            </a:endParaRPr>
          </a:p>
        </p:txBody>
      </p:sp>
      <p:cxnSp>
        <p:nvCxnSpPr>
          <p:cNvPr id="6" name="Straight Connector 5">
            <a:extLst>
              <a:ext uri="{FF2B5EF4-FFF2-40B4-BE49-F238E27FC236}">
                <a16:creationId xmlns:a16="http://schemas.microsoft.com/office/drawing/2014/main" id="{EA5685DF-6816-A9E4-400F-63AC9A8113C1}"/>
              </a:ext>
            </a:extLst>
          </p:cNvPr>
          <p:cNvCxnSpPr/>
          <p:nvPr/>
        </p:nvCxnSpPr>
        <p:spPr>
          <a:xfrm>
            <a:off x="457200" y="2117578"/>
            <a:ext cx="16687800"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a16="http://schemas.microsoft.com/office/drawing/2014/main" id="{5923A718-B705-9410-06F7-D79D99327014}"/>
              </a:ext>
            </a:extLst>
          </p:cNvPr>
          <p:cNvCxnSpPr/>
          <p:nvPr/>
        </p:nvCxnSpPr>
        <p:spPr>
          <a:xfrm>
            <a:off x="457200" y="3619500"/>
            <a:ext cx="16687800" cy="0"/>
          </a:xfrm>
          <a:prstGeom prst="line">
            <a:avLst/>
          </a:prstGeom>
          <a:ln w="38100"/>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a:off x="0" y="0"/>
            <a:ext cx="18288000" cy="376223"/>
          </a:xfrm>
          <a:custGeom>
            <a:avLst/>
            <a:gdLst/>
            <a:ahLst/>
            <a:cxnLst/>
            <a:rect l="l" t="t" r="r" b="b"/>
            <a:pathLst>
              <a:path w="18288000" h="376223">
                <a:moveTo>
                  <a:pt x="0" y="0"/>
                </a:moveTo>
                <a:lnTo>
                  <a:pt x="18288000" y="0"/>
                </a:lnTo>
                <a:lnTo>
                  <a:pt x="18288000" y="376223"/>
                </a:lnTo>
                <a:lnTo>
                  <a:pt x="0" y="376223"/>
                </a:lnTo>
                <a:lnTo>
                  <a:pt x="0" y="0"/>
                </a:lnTo>
                <a:close/>
              </a:path>
            </a:pathLst>
          </a:custGeom>
          <a:solidFill>
            <a:srgbClr val="2C9F98"/>
          </a:solidFill>
        </p:spPr>
      </p:sp>
      <p:sp>
        <p:nvSpPr>
          <p:cNvPr id="6" name="TextBox 6"/>
          <p:cNvSpPr txBox="1"/>
          <p:nvPr/>
        </p:nvSpPr>
        <p:spPr>
          <a:xfrm>
            <a:off x="15160864" y="8843010"/>
            <a:ext cx="2098436" cy="415290"/>
          </a:xfrm>
          <a:prstGeom prst="rect">
            <a:avLst/>
          </a:prstGeom>
        </p:spPr>
        <p:txBody>
          <a:bodyPr lIns="0" tIns="0" rIns="0" bIns="0" rtlCol="0" anchor="t">
            <a:spAutoFit/>
          </a:bodyPr>
          <a:lstStyle/>
          <a:p>
            <a:pPr algn="r">
              <a:lnSpc>
                <a:spcPts val="3359"/>
              </a:lnSpc>
            </a:pPr>
            <a:r>
              <a:rPr lang="en-US" sz="2400" spc="-48">
                <a:solidFill>
                  <a:srgbClr val="E8E6E3"/>
                </a:solidFill>
                <a:latin typeface="Public Sans Thin"/>
              </a:rPr>
              <a:t>8</a:t>
            </a:r>
          </a:p>
        </p:txBody>
      </p:sp>
      <p:pic>
        <p:nvPicPr>
          <p:cNvPr id="12" name="Picture 11">
            <a:extLst>
              <a:ext uri="{FF2B5EF4-FFF2-40B4-BE49-F238E27FC236}">
                <a16:creationId xmlns:a16="http://schemas.microsoft.com/office/drawing/2014/main" id="{05D9F115-14B1-14F9-F95F-7D6853BC0E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20554" y="515578"/>
            <a:ext cx="2267446" cy="1602000"/>
          </a:xfrm>
          <a:prstGeom prst="rect">
            <a:avLst/>
          </a:prstGeom>
        </p:spPr>
      </p:pic>
      <p:sp>
        <p:nvSpPr>
          <p:cNvPr id="13" name="TextBox 12">
            <a:extLst>
              <a:ext uri="{FF2B5EF4-FFF2-40B4-BE49-F238E27FC236}">
                <a16:creationId xmlns:a16="http://schemas.microsoft.com/office/drawing/2014/main" id="{FC79B1E9-2671-EC9E-37C4-800A98FCC590}"/>
              </a:ext>
            </a:extLst>
          </p:cNvPr>
          <p:cNvSpPr txBox="1"/>
          <p:nvPr/>
        </p:nvSpPr>
        <p:spPr>
          <a:xfrm>
            <a:off x="1219200" y="1562100"/>
            <a:ext cx="7543800" cy="707886"/>
          </a:xfrm>
          <a:prstGeom prst="rect">
            <a:avLst/>
          </a:prstGeom>
          <a:noFill/>
        </p:spPr>
        <p:txBody>
          <a:bodyPr wrap="square" rtlCol="0">
            <a:spAutoFit/>
          </a:bodyPr>
          <a:lstStyle/>
          <a:p>
            <a:r>
              <a:rPr lang="en-IN" sz="4000" b="1" dirty="0">
                <a:latin typeface="Outfit" pitchFamily="2" charset="0"/>
              </a:rPr>
              <a:t>General Instructions</a:t>
            </a:r>
          </a:p>
        </p:txBody>
      </p:sp>
      <p:sp>
        <p:nvSpPr>
          <p:cNvPr id="14" name="TextBox 13">
            <a:extLst>
              <a:ext uri="{FF2B5EF4-FFF2-40B4-BE49-F238E27FC236}">
                <a16:creationId xmlns:a16="http://schemas.microsoft.com/office/drawing/2014/main" id="{966985CC-C405-C231-4488-19F207EB3D2E}"/>
              </a:ext>
            </a:extLst>
          </p:cNvPr>
          <p:cNvSpPr txBox="1"/>
          <p:nvPr/>
        </p:nvSpPr>
        <p:spPr>
          <a:xfrm>
            <a:off x="1066800" y="3162300"/>
            <a:ext cx="16192500" cy="4544001"/>
          </a:xfrm>
          <a:prstGeom prst="rect">
            <a:avLst/>
          </a:prstGeom>
          <a:noFill/>
        </p:spPr>
        <p:txBody>
          <a:bodyPr wrap="square" rtlCol="0">
            <a:spAutoFit/>
          </a:bodyPr>
          <a:lstStyle/>
          <a:p>
            <a:pPr marL="457200" indent="-457200" algn="l">
              <a:lnSpc>
                <a:spcPct val="150000"/>
              </a:lnSpc>
              <a:buFont typeface="Wingdings" panose="05000000000000000000" pitchFamily="2" charset="2"/>
              <a:buChar char="q"/>
            </a:pPr>
            <a:r>
              <a:rPr lang="en-US" sz="2800" b="0" i="0" dirty="0">
                <a:solidFill>
                  <a:srgbClr val="0D0D0D"/>
                </a:solidFill>
                <a:effectLst/>
                <a:latin typeface="Outfit" pitchFamily="2" charset="0"/>
              </a:rPr>
              <a:t>Communicate the importance of the O2C policy to all stakeholders.</a:t>
            </a:r>
          </a:p>
          <a:p>
            <a:pPr marL="457200" indent="-457200" algn="l">
              <a:lnSpc>
                <a:spcPct val="150000"/>
              </a:lnSpc>
              <a:buFont typeface="Wingdings" panose="05000000000000000000" pitchFamily="2" charset="2"/>
              <a:buChar char="q"/>
            </a:pPr>
            <a:r>
              <a:rPr lang="en-US" sz="2800" b="0" i="0" dirty="0">
                <a:solidFill>
                  <a:srgbClr val="0D0D0D"/>
                </a:solidFill>
                <a:effectLst/>
                <a:latin typeface="Outfit" pitchFamily="2" charset="0"/>
              </a:rPr>
              <a:t>Ensure thorough documentation of existing processes.</a:t>
            </a:r>
          </a:p>
          <a:p>
            <a:pPr marL="457200" indent="-457200" algn="l">
              <a:lnSpc>
                <a:spcPct val="150000"/>
              </a:lnSpc>
              <a:buFont typeface="Wingdings" panose="05000000000000000000" pitchFamily="2" charset="2"/>
              <a:buChar char="q"/>
            </a:pPr>
            <a:r>
              <a:rPr lang="en-US" sz="2800" b="0" i="0" dirty="0">
                <a:solidFill>
                  <a:srgbClr val="0D0D0D"/>
                </a:solidFill>
                <a:effectLst/>
                <a:latin typeface="Outfit" pitchFamily="2" charset="0"/>
              </a:rPr>
              <a:t>Seek feedback from all relevant departments and personnel.</a:t>
            </a:r>
          </a:p>
          <a:p>
            <a:pPr marL="457200" indent="-457200" algn="l">
              <a:lnSpc>
                <a:spcPct val="150000"/>
              </a:lnSpc>
              <a:buFont typeface="Wingdings" panose="05000000000000000000" pitchFamily="2" charset="2"/>
              <a:buChar char="q"/>
            </a:pPr>
            <a:r>
              <a:rPr lang="en-US" sz="2800" b="0" i="0" dirty="0">
                <a:solidFill>
                  <a:srgbClr val="0D0D0D"/>
                </a:solidFill>
                <a:effectLst/>
                <a:latin typeface="Outfit" pitchFamily="2" charset="0"/>
              </a:rPr>
              <a:t>Collaborate closely with IT for system integration and data management.</a:t>
            </a:r>
          </a:p>
          <a:p>
            <a:pPr marL="457200" indent="-457200" algn="l">
              <a:lnSpc>
                <a:spcPct val="150000"/>
              </a:lnSpc>
              <a:buFont typeface="Wingdings" panose="05000000000000000000" pitchFamily="2" charset="2"/>
              <a:buChar char="q"/>
            </a:pPr>
            <a:r>
              <a:rPr lang="en-US" sz="2800" b="0" i="0" dirty="0">
                <a:solidFill>
                  <a:srgbClr val="0D0D0D"/>
                </a:solidFill>
                <a:effectLst/>
                <a:latin typeface="Outfit" pitchFamily="2" charset="0"/>
              </a:rPr>
              <a:t>Provide comprehensive training to all team members.</a:t>
            </a:r>
          </a:p>
          <a:p>
            <a:pPr marL="457200" indent="-457200" algn="l">
              <a:lnSpc>
                <a:spcPct val="150000"/>
              </a:lnSpc>
              <a:buFont typeface="Wingdings" panose="05000000000000000000" pitchFamily="2" charset="2"/>
              <a:buChar char="q"/>
            </a:pPr>
            <a:r>
              <a:rPr lang="en-US" sz="2800" b="0" i="0" dirty="0">
                <a:solidFill>
                  <a:srgbClr val="0D0D0D"/>
                </a:solidFill>
                <a:effectLst/>
                <a:latin typeface="Outfit" pitchFamily="2" charset="0"/>
              </a:rPr>
              <a:t>Regularly monitor performance metrics and adjust processes accordingly.</a:t>
            </a:r>
          </a:p>
          <a:p>
            <a:pPr>
              <a:lnSpc>
                <a:spcPct val="150000"/>
              </a:lnSpc>
            </a:pPr>
            <a:endParaRPr lang="en-IN" sz="2800" dirty="0">
              <a:latin typeface="Outfit" pitchFamily="2"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a:off x="0" y="0"/>
            <a:ext cx="18288000" cy="376223"/>
          </a:xfrm>
          <a:custGeom>
            <a:avLst/>
            <a:gdLst/>
            <a:ahLst/>
            <a:cxnLst/>
            <a:rect l="l" t="t" r="r" b="b"/>
            <a:pathLst>
              <a:path w="18288000" h="376223">
                <a:moveTo>
                  <a:pt x="0" y="0"/>
                </a:moveTo>
                <a:lnTo>
                  <a:pt x="18288000" y="0"/>
                </a:lnTo>
                <a:lnTo>
                  <a:pt x="18288000" y="376223"/>
                </a:lnTo>
                <a:lnTo>
                  <a:pt x="0" y="376223"/>
                </a:lnTo>
                <a:lnTo>
                  <a:pt x="0" y="0"/>
                </a:lnTo>
                <a:close/>
              </a:path>
            </a:pathLst>
          </a:custGeom>
          <a:solidFill>
            <a:srgbClr val="2C9F98"/>
          </a:solidFill>
        </p:spPr>
      </p:sp>
      <p:sp>
        <p:nvSpPr>
          <p:cNvPr id="6" name="TextBox 6"/>
          <p:cNvSpPr txBox="1"/>
          <p:nvPr/>
        </p:nvSpPr>
        <p:spPr>
          <a:xfrm>
            <a:off x="15160864" y="8843010"/>
            <a:ext cx="2098436" cy="415290"/>
          </a:xfrm>
          <a:prstGeom prst="rect">
            <a:avLst/>
          </a:prstGeom>
        </p:spPr>
        <p:txBody>
          <a:bodyPr lIns="0" tIns="0" rIns="0" bIns="0" rtlCol="0" anchor="t">
            <a:spAutoFit/>
          </a:bodyPr>
          <a:lstStyle/>
          <a:p>
            <a:pPr algn="r">
              <a:lnSpc>
                <a:spcPts val="3359"/>
              </a:lnSpc>
            </a:pPr>
            <a:r>
              <a:rPr lang="en-US" sz="2400" spc="-48">
                <a:solidFill>
                  <a:srgbClr val="E8E6E3"/>
                </a:solidFill>
                <a:latin typeface="Public Sans Thin"/>
              </a:rPr>
              <a:t>8</a:t>
            </a:r>
          </a:p>
        </p:txBody>
      </p:sp>
      <p:pic>
        <p:nvPicPr>
          <p:cNvPr id="12" name="Picture 11">
            <a:extLst>
              <a:ext uri="{FF2B5EF4-FFF2-40B4-BE49-F238E27FC236}">
                <a16:creationId xmlns:a16="http://schemas.microsoft.com/office/drawing/2014/main" id="{05D9F115-14B1-14F9-F95F-7D6853BC0E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20554" y="515578"/>
            <a:ext cx="2267446" cy="1602000"/>
          </a:xfrm>
          <a:prstGeom prst="rect">
            <a:avLst/>
          </a:prstGeom>
        </p:spPr>
      </p:pic>
      <p:sp>
        <p:nvSpPr>
          <p:cNvPr id="13" name="TextBox 12">
            <a:extLst>
              <a:ext uri="{FF2B5EF4-FFF2-40B4-BE49-F238E27FC236}">
                <a16:creationId xmlns:a16="http://schemas.microsoft.com/office/drawing/2014/main" id="{FC79B1E9-2671-EC9E-37C4-800A98FCC590}"/>
              </a:ext>
            </a:extLst>
          </p:cNvPr>
          <p:cNvSpPr txBox="1"/>
          <p:nvPr/>
        </p:nvSpPr>
        <p:spPr>
          <a:xfrm>
            <a:off x="1219200" y="1562100"/>
            <a:ext cx="7543800" cy="707886"/>
          </a:xfrm>
          <a:prstGeom prst="rect">
            <a:avLst/>
          </a:prstGeom>
          <a:noFill/>
        </p:spPr>
        <p:txBody>
          <a:bodyPr wrap="square" rtlCol="0">
            <a:spAutoFit/>
          </a:bodyPr>
          <a:lstStyle/>
          <a:p>
            <a:r>
              <a:rPr lang="en-IN" sz="4000" b="1" dirty="0">
                <a:latin typeface="Outfit" pitchFamily="2" charset="0"/>
              </a:rPr>
              <a:t>General Challenges</a:t>
            </a:r>
          </a:p>
        </p:txBody>
      </p:sp>
      <p:sp>
        <p:nvSpPr>
          <p:cNvPr id="14" name="TextBox 13">
            <a:extLst>
              <a:ext uri="{FF2B5EF4-FFF2-40B4-BE49-F238E27FC236}">
                <a16:creationId xmlns:a16="http://schemas.microsoft.com/office/drawing/2014/main" id="{966985CC-C405-C231-4488-19F207EB3D2E}"/>
              </a:ext>
            </a:extLst>
          </p:cNvPr>
          <p:cNvSpPr txBox="1"/>
          <p:nvPr/>
        </p:nvSpPr>
        <p:spPr>
          <a:xfrm>
            <a:off x="1047750" y="3086100"/>
            <a:ext cx="16402050" cy="3251339"/>
          </a:xfrm>
          <a:prstGeom prst="rect">
            <a:avLst/>
          </a:prstGeom>
          <a:noFill/>
        </p:spPr>
        <p:txBody>
          <a:bodyPr wrap="square" rtlCol="0">
            <a:spAutoFit/>
          </a:bodyPr>
          <a:lstStyle/>
          <a:p>
            <a:pPr marL="457200" indent="-457200" algn="l">
              <a:lnSpc>
                <a:spcPct val="150000"/>
              </a:lnSpc>
              <a:buFont typeface="Wingdings" panose="05000000000000000000" pitchFamily="2" charset="2"/>
              <a:buChar char="q"/>
            </a:pPr>
            <a:r>
              <a:rPr lang="en-US" sz="2800" b="0" i="0" dirty="0">
                <a:solidFill>
                  <a:srgbClr val="0D0D0D"/>
                </a:solidFill>
                <a:effectLst/>
                <a:latin typeface="Outfit" pitchFamily="2" charset="0"/>
              </a:rPr>
              <a:t>Resistance to change from stakeholders.</a:t>
            </a:r>
          </a:p>
          <a:p>
            <a:pPr marL="457200" indent="-457200" algn="l">
              <a:lnSpc>
                <a:spcPct val="150000"/>
              </a:lnSpc>
              <a:buFont typeface="Wingdings" panose="05000000000000000000" pitchFamily="2" charset="2"/>
              <a:buChar char="q"/>
            </a:pPr>
            <a:r>
              <a:rPr lang="en-US" sz="2800" b="0" i="0" dirty="0">
                <a:solidFill>
                  <a:srgbClr val="0D0D0D"/>
                </a:solidFill>
                <a:effectLst/>
                <a:latin typeface="Outfit" pitchFamily="2" charset="0"/>
              </a:rPr>
              <a:t>Lack of documentation or outdated processes.</a:t>
            </a:r>
          </a:p>
          <a:p>
            <a:pPr marL="457200" indent="-457200" algn="l">
              <a:lnSpc>
                <a:spcPct val="150000"/>
              </a:lnSpc>
              <a:buFont typeface="Wingdings" panose="05000000000000000000" pitchFamily="2" charset="2"/>
              <a:buChar char="q"/>
            </a:pPr>
            <a:r>
              <a:rPr lang="en-US" sz="2800" b="0" i="0" dirty="0">
                <a:solidFill>
                  <a:srgbClr val="0D0D0D"/>
                </a:solidFill>
                <a:effectLst/>
                <a:latin typeface="Outfit" pitchFamily="2" charset="0"/>
              </a:rPr>
              <a:t>Data inconsistency or inaccuracies.</a:t>
            </a:r>
          </a:p>
          <a:p>
            <a:pPr marL="457200" indent="-457200" algn="l">
              <a:lnSpc>
                <a:spcPct val="150000"/>
              </a:lnSpc>
              <a:buFont typeface="Wingdings" panose="05000000000000000000" pitchFamily="2" charset="2"/>
              <a:buChar char="q"/>
            </a:pPr>
            <a:r>
              <a:rPr lang="en-US" sz="2800" b="0" i="0" dirty="0">
                <a:solidFill>
                  <a:srgbClr val="0D0D0D"/>
                </a:solidFill>
                <a:effectLst/>
                <a:latin typeface="Outfit" pitchFamily="2" charset="0"/>
              </a:rPr>
              <a:t>Integration issues between different systems or departments.</a:t>
            </a:r>
          </a:p>
          <a:p>
            <a:pPr marL="457200" indent="-457200" algn="l">
              <a:lnSpc>
                <a:spcPct val="150000"/>
              </a:lnSpc>
              <a:buFont typeface="Wingdings" panose="05000000000000000000" pitchFamily="2" charset="2"/>
              <a:buChar char="q"/>
            </a:pPr>
            <a:r>
              <a:rPr lang="en-US" sz="2800" b="0" i="0" dirty="0">
                <a:solidFill>
                  <a:srgbClr val="0D0D0D"/>
                </a:solidFill>
                <a:effectLst/>
                <a:latin typeface="Outfit" pitchFamily="2" charset="0"/>
              </a:rPr>
              <a:t>Ensuring compliance with regulatory requirements.</a:t>
            </a:r>
          </a:p>
        </p:txBody>
      </p:sp>
    </p:spTree>
    <p:extLst>
      <p:ext uri="{BB962C8B-B14F-4D97-AF65-F5344CB8AC3E}">
        <p14:creationId xmlns:p14="http://schemas.microsoft.com/office/powerpoint/2010/main" val="8024312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a:off x="0" y="0"/>
            <a:ext cx="18288000" cy="376223"/>
          </a:xfrm>
          <a:custGeom>
            <a:avLst/>
            <a:gdLst/>
            <a:ahLst/>
            <a:cxnLst/>
            <a:rect l="l" t="t" r="r" b="b"/>
            <a:pathLst>
              <a:path w="18288000" h="376223">
                <a:moveTo>
                  <a:pt x="0" y="0"/>
                </a:moveTo>
                <a:lnTo>
                  <a:pt x="18288000" y="0"/>
                </a:lnTo>
                <a:lnTo>
                  <a:pt x="18288000" y="376223"/>
                </a:lnTo>
                <a:lnTo>
                  <a:pt x="0" y="376223"/>
                </a:lnTo>
                <a:lnTo>
                  <a:pt x="0" y="0"/>
                </a:lnTo>
                <a:close/>
              </a:path>
            </a:pathLst>
          </a:custGeom>
          <a:solidFill>
            <a:srgbClr val="2C9F98"/>
          </a:solidFill>
        </p:spPr>
      </p:sp>
      <p:sp>
        <p:nvSpPr>
          <p:cNvPr id="6" name="TextBox 6"/>
          <p:cNvSpPr txBox="1"/>
          <p:nvPr/>
        </p:nvSpPr>
        <p:spPr>
          <a:xfrm>
            <a:off x="15160864" y="8843010"/>
            <a:ext cx="2098436" cy="415290"/>
          </a:xfrm>
          <a:prstGeom prst="rect">
            <a:avLst/>
          </a:prstGeom>
        </p:spPr>
        <p:txBody>
          <a:bodyPr lIns="0" tIns="0" rIns="0" bIns="0" rtlCol="0" anchor="t">
            <a:spAutoFit/>
          </a:bodyPr>
          <a:lstStyle/>
          <a:p>
            <a:pPr algn="r">
              <a:lnSpc>
                <a:spcPts val="3359"/>
              </a:lnSpc>
            </a:pPr>
            <a:r>
              <a:rPr lang="en-US" sz="2400" spc="-48">
                <a:solidFill>
                  <a:srgbClr val="E8E6E3"/>
                </a:solidFill>
                <a:latin typeface="Public Sans Thin"/>
              </a:rPr>
              <a:t>8</a:t>
            </a:r>
          </a:p>
        </p:txBody>
      </p:sp>
      <p:pic>
        <p:nvPicPr>
          <p:cNvPr id="12" name="Picture 11">
            <a:extLst>
              <a:ext uri="{FF2B5EF4-FFF2-40B4-BE49-F238E27FC236}">
                <a16:creationId xmlns:a16="http://schemas.microsoft.com/office/drawing/2014/main" id="{05D9F115-14B1-14F9-F95F-7D6853BC0E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20554" y="515578"/>
            <a:ext cx="2267446" cy="1602000"/>
          </a:xfrm>
          <a:prstGeom prst="rect">
            <a:avLst/>
          </a:prstGeom>
        </p:spPr>
      </p:pic>
      <p:graphicFrame>
        <p:nvGraphicFramePr>
          <p:cNvPr id="5" name="Table 4">
            <a:extLst>
              <a:ext uri="{FF2B5EF4-FFF2-40B4-BE49-F238E27FC236}">
                <a16:creationId xmlns:a16="http://schemas.microsoft.com/office/drawing/2014/main" id="{ABAA4690-2FE0-8331-3934-BEDADD2C7590}"/>
              </a:ext>
            </a:extLst>
          </p:cNvPr>
          <p:cNvGraphicFramePr>
            <a:graphicFrameLocks noGrp="1"/>
          </p:cNvGraphicFramePr>
          <p:nvPr>
            <p:extLst>
              <p:ext uri="{D42A27DB-BD31-4B8C-83A1-F6EECF244321}">
                <p14:modId xmlns:p14="http://schemas.microsoft.com/office/powerpoint/2010/main" val="1033811315"/>
              </p:ext>
            </p:extLst>
          </p:nvPr>
        </p:nvGraphicFramePr>
        <p:xfrm>
          <a:off x="1676400" y="3238500"/>
          <a:ext cx="13944601" cy="5242093"/>
        </p:xfrm>
        <a:graphic>
          <a:graphicData uri="http://schemas.openxmlformats.org/drawingml/2006/table">
            <a:tbl>
              <a:tblPr firstRow="1" bandRow="1">
                <a:tableStyleId>{74C1A8A3-306A-4EB7-A6B1-4F7E0EB9C5D6}</a:tableStyleId>
              </a:tblPr>
              <a:tblGrid>
                <a:gridCol w="6845462">
                  <a:extLst>
                    <a:ext uri="{9D8B030D-6E8A-4147-A177-3AD203B41FA5}">
                      <a16:colId xmlns:a16="http://schemas.microsoft.com/office/drawing/2014/main" val="1769737884"/>
                    </a:ext>
                  </a:extLst>
                </a:gridCol>
                <a:gridCol w="7099139">
                  <a:extLst>
                    <a:ext uri="{9D8B030D-6E8A-4147-A177-3AD203B41FA5}">
                      <a16:colId xmlns:a16="http://schemas.microsoft.com/office/drawing/2014/main" val="485271897"/>
                    </a:ext>
                  </a:extLst>
                </a:gridCol>
              </a:tblGrid>
              <a:tr h="903809">
                <a:tc>
                  <a:txBody>
                    <a:bodyPr/>
                    <a:lstStyle/>
                    <a:p>
                      <a:r>
                        <a:rPr lang="en-IN" sz="4400" dirty="0">
                          <a:latin typeface="Outfit" pitchFamily="2" charset="0"/>
                        </a:rPr>
                        <a:t>Do’s</a:t>
                      </a:r>
                    </a:p>
                  </a:txBody>
                  <a:tcPr>
                    <a:solidFill>
                      <a:srgbClr val="2C9F98"/>
                    </a:solidFill>
                  </a:tcPr>
                </a:tc>
                <a:tc>
                  <a:txBody>
                    <a:bodyPr/>
                    <a:lstStyle/>
                    <a:p>
                      <a:r>
                        <a:rPr lang="en-IN" sz="4400" dirty="0">
                          <a:latin typeface="Outfit" pitchFamily="2" charset="0"/>
                        </a:rPr>
                        <a:t>Don’ts</a:t>
                      </a:r>
                    </a:p>
                  </a:txBody>
                  <a:tcPr>
                    <a:solidFill>
                      <a:srgbClr val="2C9F98"/>
                    </a:solidFill>
                  </a:tcPr>
                </a:tc>
                <a:extLst>
                  <a:ext uri="{0D108BD9-81ED-4DB2-BD59-A6C34878D82A}">
                    <a16:rowId xmlns:a16="http://schemas.microsoft.com/office/drawing/2014/main" val="3232635919"/>
                  </a:ext>
                </a:extLst>
              </a:tr>
              <a:tr h="97611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i="0" kern="1200" dirty="0">
                          <a:solidFill>
                            <a:schemeClr val="dk1"/>
                          </a:solidFill>
                          <a:effectLst/>
                          <a:latin typeface="Outfit" pitchFamily="2" charset="0"/>
                          <a:ea typeface="+mn-ea"/>
                          <a:cs typeface="+mn-cs"/>
                        </a:rPr>
                        <a:t>Do</a:t>
                      </a:r>
                      <a:r>
                        <a:rPr lang="en-US" sz="2000" b="0" i="0" kern="1200" dirty="0">
                          <a:solidFill>
                            <a:schemeClr val="dk1"/>
                          </a:solidFill>
                          <a:effectLst/>
                          <a:latin typeface="Outfit" pitchFamily="2" charset="0"/>
                          <a:ea typeface="+mn-ea"/>
                          <a:cs typeface="+mn-cs"/>
                        </a:rPr>
                        <a:t> clearly outline objectives and scope to ensure alignment and consistency.</a:t>
                      </a:r>
                      <a:endParaRPr lang="en-IN" sz="2000" dirty="0">
                        <a:latin typeface="Outfit" pitchFamily="2"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i="0" kern="1200" dirty="0">
                          <a:solidFill>
                            <a:schemeClr val="dk1"/>
                          </a:solidFill>
                          <a:effectLst/>
                          <a:latin typeface="Outfit" pitchFamily="2" charset="0"/>
                          <a:ea typeface="+mn-ea"/>
                          <a:cs typeface="+mn-cs"/>
                        </a:rPr>
                        <a:t>Don't</a:t>
                      </a:r>
                      <a:r>
                        <a:rPr lang="en-US" sz="2000" b="0" i="0" kern="1200" dirty="0">
                          <a:solidFill>
                            <a:schemeClr val="dk1"/>
                          </a:solidFill>
                          <a:effectLst/>
                          <a:latin typeface="Outfit" pitchFamily="2" charset="0"/>
                          <a:ea typeface="+mn-ea"/>
                          <a:cs typeface="+mn-cs"/>
                        </a:rPr>
                        <a:t> overlook stakeholder input and feedback during the SOP development process.</a:t>
                      </a:r>
                      <a:endParaRPr lang="en-IN" sz="2000" dirty="0">
                        <a:latin typeface="Outfit" pitchFamily="2" charset="0"/>
                      </a:endParaRPr>
                    </a:p>
                  </a:txBody>
                  <a:tcPr/>
                </a:tc>
                <a:extLst>
                  <a:ext uri="{0D108BD9-81ED-4DB2-BD59-A6C34878D82A}">
                    <a16:rowId xmlns:a16="http://schemas.microsoft.com/office/drawing/2014/main" val="2507432052"/>
                  </a:ext>
                </a:extLst>
              </a:tr>
              <a:tr h="97611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i="0" kern="1200" dirty="0">
                          <a:solidFill>
                            <a:schemeClr val="dk1"/>
                          </a:solidFill>
                          <a:effectLst/>
                          <a:latin typeface="Outfit" pitchFamily="2" charset="0"/>
                          <a:ea typeface="+mn-ea"/>
                          <a:cs typeface="+mn-cs"/>
                        </a:rPr>
                        <a:t>Do</a:t>
                      </a:r>
                      <a:r>
                        <a:rPr lang="en-US" sz="2000" b="0" i="0" kern="1200" dirty="0">
                          <a:solidFill>
                            <a:schemeClr val="dk1"/>
                          </a:solidFill>
                          <a:effectLst/>
                          <a:latin typeface="Outfit" pitchFamily="2" charset="0"/>
                          <a:ea typeface="+mn-ea"/>
                          <a:cs typeface="+mn-cs"/>
                        </a:rPr>
                        <a:t> conduct thorough analysis of existing processes to identify improvement opportunities.</a:t>
                      </a:r>
                      <a:endParaRPr lang="en-IN" sz="2000" dirty="0">
                        <a:latin typeface="Outfit" pitchFamily="2"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i="0" kern="1200" dirty="0">
                          <a:solidFill>
                            <a:schemeClr val="dk1"/>
                          </a:solidFill>
                          <a:effectLst/>
                          <a:latin typeface="Outfit" pitchFamily="2" charset="0"/>
                          <a:ea typeface="+mn-ea"/>
                          <a:cs typeface="+mn-cs"/>
                        </a:rPr>
                        <a:t>Don't</a:t>
                      </a:r>
                      <a:r>
                        <a:rPr lang="en-US" sz="2000" b="0" i="0" kern="1200" dirty="0">
                          <a:solidFill>
                            <a:schemeClr val="dk1"/>
                          </a:solidFill>
                          <a:effectLst/>
                          <a:latin typeface="Outfit" pitchFamily="2" charset="0"/>
                          <a:ea typeface="+mn-ea"/>
                          <a:cs typeface="+mn-cs"/>
                        </a:rPr>
                        <a:t> implement the SOP without proper review and approval from management and relevant stakeholders.</a:t>
                      </a:r>
                      <a:endParaRPr lang="en-IN" sz="2000" dirty="0">
                        <a:latin typeface="Outfit" pitchFamily="2" charset="0"/>
                      </a:endParaRPr>
                    </a:p>
                  </a:txBody>
                  <a:tcPr/>
                </a:tc>
                <a:extLst>
                  <a:ext uri="{0D108BD9-81ED-4DB2-BD59-A6C34878D82A}">
                    <a16:rowId xmlns:a16="http://schemas.microsoft.com/office/drawing/2014/main" val="440696206"/>
                  </a:ext>
                </a:extLst>
              </a:tr>
              <a:tr h="97611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i="0" kern="1200" dirty="0">
                          <a:solidFill>
                            <a:schemeClr val="dk1"/>
                          </a:solidFill>
                          <a:effectLst/>
                          <a:latin typeface="Outfit" pitchFamily="2" charset="0"/>
                          <a:ea typeface="+mn-ea"/>
                          <a:cs typeface="+mn-cs"/>
                        </a:rPr>
                        <a:t>Do</a:t>
                      </a:r>
                      <a:r>
                        <a:rPr lang="en-US" sz="2000" b="0" i="0" kern="1200" dirty="0">
                          <a:solidFill>
                            <a:schemeClr val="dk1"/>
                          </a:solidFill>
                          <a:effectLst/>
                          <a:latin typeface="Outfit" pitchFamily="2" charset="0"/>
                          <a:ea typeface="+mn-ea"/>
                          <a:cs typeface="+mn-cs"/>
                        </a:rPr>
                        <a:t> document each step of the O2C cycle with detailed responsibilities, inputs, and outputs.</a:t>
                      </a:r>
                      <a:endParaRPr lang="en-IN" sz="2000" dirty="0">
                        <a:latin typeface="Outfit" pitchFamily="2"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i="0" kern="1200" dirty="0">
                          <a:solidFill>
                            <a:schemeClr val="dk1"/>
                          </a:solidFill>
                          <a:effectLst/>
                          <a:latin typeface="Outfit" pitchFamily="2" charset="0"/>
                          <a:ea typeface="+mn-ea"/>
                          <a:cs typeface="+mn-cs"/>
                        </a:rPr>
                        <a:t>Don't</a:t>
                      </a:r>
                      <a:r>
                        <a:rPr lang="en-US" sz="2000" b="0" i="0" kern="1200" dirty="0">
                          <a:solidFill>
                            <a:schemeClr val="dk1"/>
                          </a:solidFill>
                          <a:effectLst/>
                          <a:latin typeface="Outfit" pitchFamily="2" charset="0"/>
                          <a:ea typeface="+mn-ea"/>
                          <a:cs typeface="+mn-cs"/>
                        </a:rPr>
                        <a:t> ignore performance monitoring and reporting, as it is essential for identifying areas for improvement.</a:t>
                      </a:r>
                      <a:endParaRPr lang="en-IN" sz="2000" dirty="0">
                        <a:latin typeface="Outfit" pitchFamily="2" charset="0"/>
                      </a:endParaRPr>
                    </a:p>
                  </a:txBody>
                  <a:tcPr/>
                </a:tc>
                <a:extLst>
                  <a:ext uri="{0D108BD9-81ED-4DB2-BD59-A6C34878D82A}">
                    <a16:rowId xmlns:a16="http://schemas.microsoft.com/office/drawing/2014/main" val="2805337989"/>
                  </a:ext>
                </a:extLst>
              </a:tr>
              <a:tr h="140994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i="0" kern="1200" dirty="0">
                          <a:solidFill>
                            <a:schemeClr val="dk1"/>
                          </a:solidFill>
                          <a:effectLst/>
                          <a:latin typeface="Outfit" pitchFamily="2" charset="0"/>
                          <a:ea typeface="+mn-ea"/>
                          <a:cs typeface="+mn-cs"/>
                        </a:rPr>
                        <a:t>Do</a:t>
                      </a:r>
                      <a:r>
                        <a:rPr lang="en-US" sz="2000" b="0" i="0" kern="1200" dirty="0">
                          <a:solidFill>
                            <a:schemeClr val="dk1"/>
                          </a:solidFill>
                          <a:effectLst/>
                          <a:latin typeface="Outfit" pitchFamily="2" charset="0"/>
                          <a:ea typeface="+mn-ea"/>
                          <a:cs typeface="+mn-cs"/>
                        </a:rPr>
                        <a:t> regularly monitor performance metrics and generate reports for continuous improvement.</a:t>
                      </a:r>
                      <a:endParaRPr lang="en-IN" sz="2000" dirty="0">
                        <a:latin typeface="Outfit" pitchFamily="2"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i="0" kern="1200" dirty="0">
                          <a:solidFill>
                            <a:schemeClr val="dk1"/>
                          </a:solidFill>
                          <a:effectLst/>
                          <a:latin typeface="Outfit" pitchFamily="2" charset="0"/>
                          <a:ea typeface="+mn-ea"/>
                          <a:cs typeface="+mn-cs"/>
                        </a:rPr>
                        <a:t>Don't</a:t>
                      </a:r>
                      <a:r>
                        <a:rPr lang="en-US" sz="2000" b="0" i="0" kern="1200" dirty="0">
                          <a:solidFill>
                            <a:schemeClr val="dk1"/>
                          </a:solidFill>
                          <a:effectLst/>
                          <a:latin typeface="Outfit" pitchFamily="2" charset="0"/>
                          <a:ea typeface="+mn-ea"/>
                          <a:cs typeface="+mn-cs"/>
                        </a:rPr>
                        <a:t> deviate from SOP guidelines without proper authorization and documentation.</a:t>
                      </a:r>
                      <a:endParaRPr lang="en-IN" sz="2000" dirty="0">
                        <a:latin typeface="Outfit" pitchFamily="2" charset="0"/>
                      </a:endParaRPr>
                    </a:p>
                  </a:txBody>
                  <a:tcPr/>
                </a:tc>
                <a:extLst>
                  <a:ext uri="{0D108BD9-81ED-4DB2-BD59-A6C34878D82A}">
                    <a16:rowId xmlns:a16="http://schemas.microsoft.com/office/drawing/2014/main" val="3125498414"/>
                  </a:ext>
                </a:extLst>
              </a:tr>
            </a:tbl>
          </a:graphicData>
        </a:graphic>
      </p:graphicFrame>
      <p:sp>
        <p:nvSpPr>
          <p:cNvPr id="2" name="TextBox 1">
            <a:extLst>
              <a:ext uri="{FF2B5EF4-FFF2-40B4-BE49-F238E27FC236}">
                <a16:creationId xmlns:a16="http://schemas.microsoft.com/office/drawing/2014/main" id="{29A0428D-E19F-5C79-92AB-FC71A829E067}"/>
              </a:ext>
            </a:extLst>
          </p:cNvPr>
          <p:cNvSpPr txBox="1"/>
          <p:nvPr/>
        </p:nvSpPr>
        <p:spPr>
          <a:xfrm>
            <a:off x="1704975" y="1131858"/>
            <a:ext cx="9067800" cy="707886"/>
          </a:xfrm>
          <a:prstGeom prst="rect">
            <a:avLst/>
          </a:prstGeom>
          <a:noFill/>
        </p:spPr>
        <p:txBody>
          <a:bodyPr wrap="square" rtlCol="0">
            <a:spAutoFit/>
          </a:bodyPr>
          <a:lstStyle/>
          <a:p>
            <a:r>
              <a:rPr lang="en-IN" sz="4000" dirty="0">
                <a:latin typeface="Outfit SemiBold" pitchFamily="2" charset="0"/>
              </a:rPr>
              <a:t>Process Implementation Checklist</a:t>
            </a:r>
          </a:p>
        </p:txBody>
      </p:sp>
    </p:spTree>
    <p:extLst>
      <p:ext uri="{BB962C8B-B14F-4D97-AF65-F5344CB8AC3E}">
        <p14:creationId xmlns:p14="http://schemas.microsoft.com/office/powerpoint/2010/main" val="5765302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581</TotalTime>
  <Words>686</Words>
  <Application>Microsoft Office PowerPoint</Application>
  <PresentationFormat>Custom</PresentationFormat>
  <Paragraphs>102</Paragraphs>
  <Slides>13</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13</vt:i4>
      </vt:variant>
    </vt:vector>
  </HeadingPairs>
  <TitlesOfParts>
    <vt:vector size="24" baseType="lpstr">
      <vt:lpstr>Outfit SemiBold</vt:lpstr>
      <vt:lpstr>Wingdings</vt:lpstr>
      <vt:lpstr>Outfit</vt:lpstr>
      <vt:lpstr>Arial</vt:lpstr>
      <vt:lpstr>Public Sans Thin</vt:lpstr>
      <vt:lpstr>Courier New</vt:lpstr>
      <vt:lpstr>Mulish SemiBold</vt:lpstr>
      <vt:lpstr>Outfit </vt:lpstr>
      <vt:lpstr>Calibri</vt:lpstr>
      <vt:lpstr>Tenorite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Beige Green Simple Minimalist Social Media Marketing Project Presentation</dc:title>
  <dc:creator>farzana s</dc:creator>
  <cp:lastModifiedBy>Farzana Nizam</cp:lastModifiedBy>
  <cp:revision>9</cp:revision>
  <dcterms:created xsi:type="dcterms:W3CDTF">2006-08-16T00:00:00Z</dcterms:created>
  <dcterms:modified xsi:type="dcterms:W3CDTF">2024-04-04T03:51:55Z</dcterms:modified>
  <dc:identifier>DAGBMJUFq8M</dc:identifier>
</cp:coreProperties>
</file>