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71" r:id="rId7"/>
    <p:sldId id="262" r:id="rId8"/>
    <p:sldId id="269" r:id="rId9"/>
    <p:sldId id="270" r:id="rId10"/>
    <p:sldId id="263" r:id="rId11"/>
    <p:sldId id="266" r:id="rId12"/>
    <p:sldId id="267" r:id="rId13"/>
    <p:sldId id="265" r:id="rId14"/>
    <p:sldId id="275" r:id="rId15"/>
    <p:sldId id="276" r:id="rId16"/>
    <p:sldId id="277" r:id="rId17"/>
  </p:sldIdLst>
  <p:sldSz cx="18288000" cy="10287000"/>
  <p:notesSz cx="6858000" cy="9144000"/>
  <p:embeddedFontLs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Outfit" pitchFamily="2" charset="0"/>
      <p:regular r:id="rId22"/>
      <p:bold r:id="rId23"/>
    </p:embeddedFont>
    <p:embeddedFont>
      <p:font typeface="Outfit SemiBold" pitchFamily="2" charset="0"/>
      <p:bold r:id="rId24"/>
    </p:embeddedFont>
    <p:embeddedFont>
      <p:font typeface="Public Sans Thin" panose="020B0604020202020204" charset="0"/>
      <p:regular r:id="rId25"/>
    </p:embeddedFont>
    <p:embeddedFont>
      <p:font typeface="Tenorite" panose="000005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  <a:srgbClr val="369690"/>
    <a:srgbClr val="2B3C43"/>
    <a:srgbClr val="2A3B43"/>
    <a:srgbClr val="293A42"/>
    <a:srgbClr val="436C6D"/>
    <a:srgbClr val="2A3C44"/>
    <a:srgbClr val="2D3F47"/>
    <a:srgbClr val="E8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ana Nizam" userId="85cbe9f953376c93" providerId="LiveId" clId="{925233EF-05D1-48B9-A41F-369D447F9DE4}"/>
    <pc:docChg chg="undo custSel addSld delSld modSld sldOrd">
      <pc:chgData name="Farzana Nizam" userId="85cbe9f953376c93" providerId="LiveId" clId="{925233EF-05D1-48B9-A41F-369D447F9DE4}" dt="2024-04-04T03:49:14.413" v="690" actId="1076"/>
      <pc:docMkLst>
        <pc:docMk/>
      </pc:docMkLst>
      <pc:sldChg chg="modSp mod">
        <pc:chgData name="Farzana Nizam" userId="85cbe9f953376c93" providerId="LiveId" clId="{925233EF-05D1-48B9-A41F-369D447F9DE4}" dt="2024-04-03T11:06:22.886" v="661" actId="113"/>
        <pc:sldMkLst>
          <pc:docMk/>
          <pc:sldMk cId="0" sldId="257"/>
        </pc:sldMkLst>
        <pc:spChg chg="mod">
          <ac:chgData name="Farzana Nizam" userId="85cbe9f953376c93" providerId="LiveId" clId="{925233EF-05D1-48B9-A41F-369D447F9DE4}" dt="2024-04-03T11:06:22.886" v="661" actId="113"/>
          <ac:spMkLst>
            <pc:docMk/>
            <pc:sldMk cId="0" sldId="257"/>
            <ac:spMk id="5" creationId="{00000000-0000-0000-0000-000000000000}"/>
          </ac:spMkLst>
        </pc:spChg>
        <pc:spChg chg="mod">
          <ac:chgData name="Farzana Nizam" userId="85cbe9f953376c93" providerId="LiveId" clId="{925233EF-05D1-48B9-A41F-369D447F9DE4}" dt="2024-04-03T09:24:09.782" v="602" actId="255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Farzana Nizam" userId="85cbe9f953376c93" providerId="LiveId" clId="{925233EF-05D1-48B9-A41F-369D447F9DE4}" dt="2024-04-03T09:24:19.481" v="603" actId="1076"/>
        <pc:sldMkLst>
          <pc:docMk/>
          <pc:sldMk cId="0" sldId="260"/>
        </pc:sldMkLst>
        <pc:spChg chg="mod">
          <ac:chgData name="Farzana Nizam" userId="85cbe9f953376c93" providerId="LiveId" clId="{925233EF-05D1-48B9-A41F-369D447F9DE4}" dt="2024-04-03T09:24:19.481" v="603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Farzana Nizam" userId="85cbe9f953376c93" providerId="LiveId" clId="{925233EF-05D1-48B9-A41F-369D447F9DE4}" dt="2024-04-03T06:43:21.232" v="80" actId="20577"/>
          <ac:spMkLst>
            <pc:docMk/>
            <pc:sldMk cId="0" sldId="260"/>
            <ac:spMk id="14" creationId="{48E364D3-5B06-D8B9-41F2-25064B8F6953}"/>
          </ac:spMkLst>
        </pc:spChg>
        <pc:picChg chg="add mod">
          <ac:chgData name="Farzana Nizam" userId="85cbe9f953376c93" providerId="LiveId" clId="{925233EF-05D1-48B9-A41F-369D447F9DE4}" dt="2024-04-03T06:42:35.108" v="30" actId="14100"/>
          <ac:picMkLst>
            <pc:docMk/>
            <pc:sldMk cId="0" sldId="260"/>
            <ac:picMk id="5" creationId="{2D60A731-56DD-9EF4-39E1-3F8143ECE81F}"/>
          </ac:picMkLst>
        </pc:picChg>
        <pc:picChg chg="add mod">
          <ac:chgData name="Farzana Nizam" userId="85cbe9f953376c93" providerId="LiveId" clId="{925233EF-05D1-48B9-A41F-369D447F9DE4}" dt="2024-04-03T06:41:59.984" v="22" actId="1076"/>
          <ac:picMkLst>
            <pc:docMk/>
            <pc:sldMk cId="0" sldId="260"/>
            <ac:picMk id="9" creationId="{1AF156E4-DCE1-87F1-150F-5930998EAF19}"/>
          </ac:picMkLst>
        </pc:picChg>
        <pc:picChg chg="add mod">
          <ac:chgData name="Farzana Nizam" userId="85cbe9f953376c93" providerId="LiveId" clId="{925233EF-05D1-48B9-A41F-369D447F9DE4}" dt="2024-04-03T06:42:44.157" v="32" actId="1076"/>
          <ac:picMkLst>
            <pc:docMk/>
            <pc:sldMk cId="0" sldId="260"/>
            <ac:picMk id="16" creationId="{0B8B27C9-A0F0-C084-590E-3C5A84296C2C}"/>
          </ac:picMkLst>
        </pc:picChg>
        <pc:picChg chg="del">
          <ac:chgData name="Farzana Nizam" userId="85cbe9f953376c93" providerId="LiveId" clId="{925233EF-05D1-48B9-A41F-369D447F9DE4}" dt="2024-04-03T06:40:23.592" v="4" actId="478"/>
          <ac:picMkLst>
            <pc:docMk/>
            <pc:sldMk cId="0" sldId="260"/>
            <ac:picMk id="20" creationId="{9F608D94-B3E2-7024-EB8A-B77534F40955}"/>
          </ac:picMkLst>
        </pc:picChg>
        <pc:picChg chg="del">
          <ac:chgData name="Farzana Nizam" userId="85cbe9f953376c93" providerId="LiveId" clId="{925233EF-05D1-48B9-A41F-369D447F9DE4}" dt="2024-04-03T06:40:46.026" v="6" actId="478"/>
          <ac:picMkLst>
            <pc:docMk/>
            <pc:sldMk cId="0" sldId="260"/>
            <ac:picMk id="21" creationId="{E90A332B-6648-2857-6C1D-7BB9DC1F1008}"/>
          </ac:picMkLst>
        </pc:picChg>
        <pc:picChg chg="del">
          <ac:chgData name="Farzana Nizam" userId="85cbe9f953376c93" providerId="LiveId" clId="{925233EF-05D1-48B9-A41F-369D447F9DE4}" dt="2024-04-03T06:41:49.355" v="19" actId="478"/>
          <ac:picMkLst>
            <pc:docMk/>
            <pc:sldMk cId="0" sldId="260"/>
            <ac:picMk id="22" creationId="{1D37EF1F-BC1D-5722-6CAD-D6B5D31A6FBF}"/>
          </ac:picMkLst>
        </pc:picChg>
        <pc:picChg chg="del">
          <ac:chgData name="Farzana Nizam" userId="85cbe9f953376c93" providerId="LiveId" clId="{925233EF-05D1-48B9-A41F-369D447F9DE4}" dt="2024-04-03T06:41:44.030" v="17" actId="478"/>
          <ac:picMkLst>
            <pc:docMk/>
            <pc:sldMk cId="0" sldId="260"/>
            <ac:picMk id="23" creationId="{1C38FC73-A573-AF1C-1341-261DD2C141F9}"/>
          </ac:picMkLst>
        </pc:picChg>
        <pc:picChg chg="del">
          <ac:chgData name="Farzana Nizam" userId="85cbe9f953376c93" providerId="LiveId" clId="{925233EF-05D1-48B9-A41F-369D447F9DE4}" dt="2024-04-03T06:41:42.436" v="16" actId="478"/>
          <ac:picMkLst>
            <pc:docMk/>
            <pc:sldMk cId="0" sldId="260"/>
            <ac:picMk id="25" creationId="{2E5B1F95-D638-5C75-F39B-91ADB7AF47EE}"/>
          </ac:picMkLst>
        </pc:picChg>
        <pc:picChg chg="add mod">
          <ac:chgData name="Farzana Nizam" userId="85cbe9f953376c93" providerId="LiveId" clId="{925233EF-05D1-48B9-A41F-369D447F9DE4}" dt="2024-04-03T06:42:04.233" v="23" actId="1076"/>
          <ac:picMkLst>
            <pc:docMk/>
            <pc:sldMk cId="0" sldId="260"/>
            <ac:picMk id="26" creationId="{E7AD2CDB-3D17-8687-034B-E6A4C3B58F5F}"/>
          </ac:picMkLst>
        </pc:picChg>
        <pc:picChg chg="add mod">
          <ac:chgData name="Farzana Nizam" userId="85cbe9f953376c93" providerId="LiveId" clId="{925233EF-05D1-48B9-A41F-369D447F9DE4}" dt="2024-04-03T06:42:11.338" v="25" actId="1076"/>
          <ac:picMkLst>
            <pc:docMk/>
            <pc:sldMk cId="0" sldId="260"/>
            <ac:picMk id="28" creationId="{317C5BEC-39C2-38A7-1673-2B880E846AFA}"/>
          </ac:picMkLst>
        </pc:picChg>
        <pc:cxnChg chg="mod">
          <ac:chgData name="Farzana Nizam" userId="85cbe9f953376c93" providerId="LiveId" clId="{925233EF-05D1-48B9-A41F-369D447F9DE4}" dt="2024-04-03T06:14:29.761" v="0"/>
          <ac:cxnSpMkLst>
            <pc:docMk/>
            <pc:sldMk cId="0" sldId="260"/>
            <ac:cxnSpMk id="15" creationId="{ABCB4160-CE11-9F4C-7995-A7373CAECBD1}"/>
          </ac:cxnSpMkLst>
        </pc:cxnChg>
        <pc:cxnChg chg="mod">
          <ac:chgData name="Farzana Nizam" userId="85cbe9f953376c93" providerId="LiveId" clId="{925233EF-05D1-48B9-A41F-369D447F9DE4}" dt="2024-04-03T06:14:39.155" v="3"/>
          <ac:cxnSpMkLst>
            <pc:docMk/>
            <pc:sldMk cId="0" sldId="260"/>
            <ac:cxnSpMk id="17" creationId="{4A59CBF6-F777-0369-30EB-556A750A93DD}"/>
          </ac:cxnSpMkLst>
        </pc:cxnChg>
        <pc:cxnChg chg="mod">
          <ac:chgData name="Farzana Nizam" userId="85cbe9f953376c93" providerId="LiveId" clId="{925233EF-05D1-48B9-A41F-369D447F9DE4}" dt="2024-04-03T06:14:37.038" v="2"/>
          <ac:cxnSpMkLst>
            <pc:docMk/>
            <pc:sldMk cId="0" sldId="260"/>
            <ac:cxnSpMk id="18" creationId="{BB098445-DB60-A9FC-9E73-A724988AA5F3}"/>
          </ac:cxnSpMkLst>
        </pc:cxnChg>
        <pc:cxnChg chg="mod">
          <ac:chgData name="Farzana Nizam" userId="85cbe9f953376c93" providerId="LiveId" clId="{925233EF-05D1-48B9-A41F-369D447F9DE4}" dt="2024-04-03T06:14:34.208" v="1"/>
          <ac:cxnSpMkLst>
            <pc:docMk/>
            <pc:sldMk cId="0" sldId="260"/>
            <ac:cxnSpMk id="19" creationId="{E683EC3C-0459-7757-178C-036279C2E9D1}"/>
          </ac:cxnSpMkLst>
        </pc:cxnChg>
      </pc:sldChg>
      <pc:sldChg chg="addSp delSp modSp mod">
        <pc:chgData name="Farzana Nizam" userId="85cbe9f953376c93" providerId="LiveId" clId="{925233EF-05D1-48B9-A41F-369D447F9DE4}" dt="2024-04-03T07:13:49.905" v="368" actId="207"/>
        <pc:sldMkLst>
          <pc:docMk/>
          <pc:sldMk cId="0" sldId="261"/>
        </pc:sldMkLst>
        <pc:spChg chg="mod">
          <ac:chgData name="Farzana Nizam" userId="85cbe9f953376c93" providerId="LiveId" clId="{925233EF-05D1-48B9-A41F-369D447F9DE4}" dt="2024-04-03T07:13:49.905" v="368" actId="207"/>
          <ac:spMkLst>
            <pc:docMk/>
            <pc:sldMk cId="0" sldId="261"/>
            <ac:spMk id="3" creationId="{49499962-624F-9CB5-1C8B-B2B28F387E0C}"/>
          </ac:spMkLst>
        </pc:spChg>
        <pc:spChg chg="del mod">
          <ac:chgData name="Farzana Nizam" userId="85cbe9f953376c93" providerId="LiveId" clId="{925233EF-05D1-48B9-A41F-369D447F9DE4}" dt="2024-04-03T07:01:36.425" v="150" actId="478"/>
          <ac:spMkLst>
            <pc:docMk/>
            <pc:sldMk cId="0" sldId="261"/>
            <ac:spMk id="4" creationId="{11CE48A0-9932-1BD6-1D9E-8E45A1E9ED2F}"/>
          </ac:spMkLst>
        </pc:spChg>
        <pc:spChg chg="add mod">
          <ac:chgData name="Farzana Nizam" userId="85cbe9f953376c93" providerId="LiveId" clId="{925233EF-05D1-48B9-A41F-369D447F9DE4}" dt="2024-04-03T07:02:06.723" v="152" actId="1076"/>
          <ac:spMkLst>
            <pc:docMk/>
            <pc:sldMk cId="0" sldId="261"/>
            <ac:spMk id="5" creationId="{B1DBC323-FB6E-5EF5-3ECC-CAA2A928179D}"/>
          </ac:spMkLst>
        </pc:spChg>
        <pc:spChg chg="add mod">
          <ac:chgData name="Farzana Nizam" userId="85cbe9f953376c93" providerId="LiveId" clId="{925233EF-05D1-48B9-A41F-369D447F9DE4}" dt="2024-04-03T07:02:14.197" v="153" actId="1076"/>
          <ac:spMkLst>
            <pc:docMk/>
            <pc:sldMk cId="0" sldId="261"/>
            <ac:spMk id="6" creationId="{7BB058ED-DC3C-B0BC-3CF2-74D55FA0E12B}"/>
          </ac:spMkLst>
        </pc:spChg>
        <pc:spChg chg="add mod">
          <ac:chgData name="Farzana Nizam" userId="85cbe9f953376c93" providerId="LiveId" clId="{925233EF-05D1-48B9-A41F-369D447F9DE4}" dt="2024-04-03T07:12:51.793" v="364" actId="20577"/>
          <ac:spMkLst>
            <pc:docMk/>
            <pc:sldMk cId="0" sldId="261"/>
            <ac:spMk id="7" creationId="{4F36344D-C350-12AC-7097-87BE113098A3}"/>
          </ac:spMkLst>
        </pc:spChg>
        <pc:spChg chg="add mod">
          <ac:chgData name="Farzana Nizam" userId="85cbe9f953376c93" providerId="LiveId" clId="{925233EF-05D1-48B9-A41F-369D447F9DE4}" dt="2024-04-03T07:12:46.304" v="362" actId="20577"/>
          <ac:spMkLst>
            <pc:docMk/>
            <pc:sldMk cId="0" sldId="261"/>
            <ac:spMk id="8" creationId="{636F9E5F-05BD-6A25-9DCD-5B8CEBA3AE9D}"/>
          </ac:spMkLst>
        </pc:spChg>
        <pc:spChg chg="add mod">
          <ac:chgData name="Farzana Nizam" userId="85cbe9f953376c93" providerId="LiveId" clId="{925233EF-05D1-48B9-A41F-369D447F9DE4}" dt="2024-04-03T07:12:34.689" v="358" actId="20577"/>
          <ac:spMkLst>
            <pc:docMk/>
            <pc:sldMk cId="0" sldId="261"/>
            <ac:spMk id="9" creationId="{D7F15041-B0CC-CA52-2911-72F384A95CC5}"/>
          </ac:spMkLst>
        </pc:spChg>
        <pc:spChg chg="add mod">
          <ac:chgData name="Farzana Nizam" userId="85cbe9f953376c93" providerId="LiveId" clId="{925233EF-05D1-48B9-A41F-369D447F9DE4}" dt="2024-04-03T07:12:27.589" v="355" actId="20577"/>
          <ac:spMkLst>
            <pc:docMk/>
            <pc:sldMk cId="0" sldId="261"/>
            <ac:spMk id="10" creationId="{966EECF0-CE38-C26D-B3C1-E7EA429DDA3A}"/>
          </ac:spMkLst>
        </pc:spChg>
        <pc:spChg chg="add mod">
          <ac:chgData name="Farzana Nizam" userId="85cbe9f953376c93" providerId="LiveId" clId="{925233EF-05D1-48B9-A41F-369D447F9DE4}" dt="2024-04-03T07:12:41.044" v="360" actId="20577"/>
          <ac:spMkLst>
            <pc:docMk/>
            <pc:sldMk cId="0" sldId="261"/>
            <ac:spMk id="11" creationId="{AA30A2A1-D428-97BD-D12A-EA5D024DEDFD}"/>
          </ac:spMkLst>
        </pc:spChg>
        <pc:spChg chg="add mod">
          <ac:chgData name="Farzana Nizam" userId="85cbe9f953376c93" providerId="LiveId" clId="{925233EF-05D1-48B9-A41F-369D447F9DE4}" dt="2024-04-03T07:12:10.800" v="350" actId="20577"/>
          <ac:spMkLst>
            <pc:docMk/>
            <pc:sldMk cId="0" sldId="261"/>
            <ac:spMk id="12" creationId="{55E10766-B75D-27FF-8BB3-5DA9C451C0A5}"/>
          </ac:spMkLst>
        </pc:spChg>
        <pc:spChg chg="add mod">
          <ac:chgData name="Farzana Nizam" userId="85cbe9f953376c93" providerId="LiveId" clId="{925233EF-05D1-48B9-A41F-369D447F9DE4}" dt="2024-04-03T07:13:07.549" v="365" actId="1076"/>
          <ac:spMkLst>
            <pc:docMk/>
            <pc:sldMk cId="0" sldId="261"/>
            <ac:spMk id="13" creationId="{27BEFC5F-E811-B4F7-2887-F9C15A24C636}"/>
          </ac:spMkLst>
        </pc:spChg>
        <pc:spChg chg="add mod">
          <ac:chgData name="Farzana Nizam" userId="85cbe9f953376c93" providerId="LiveId" clId="{925233EF-05D1-48B9-A41F-369D447F9DE4}" dt="2024-04-03T07:10:24.383" v="334" actId="14100"/>
          <ac:spMkLst>
            <pc:docMk/>
            <pc:sldMk cId="0" sldId="261"/>
            <ac:spMk id="14" creationId="{5525280E-9074-4EE5-9213-9E6A942753DE}"/>
          </ac:spMkLst>
        </pc:spChg>
        <pc:spChg chg="mod">
          <ac:chgData name="Farzana Nizam" userId="85cbe9f953376c93" providerId="LiveId" clId="{925233EF-05D1-48B9-A41F-369D447F9DE4}" dt="2024-04-03T07:11:56.435" v="347" actId="1076"/>
          <ac:spMkLst>
            <pc:docMk/>
            <pc:sldMk cId="0" sldId="261"/>
            <ac:spMk id="15" creationId="{00000000-0000-0000-0000-000000000000}"/>
          </ac:spMkLst>
        </pc:spChg>
        <pc:spChg chg="add mod">
          <ac:chgData name="Farzana Nizam" userId="85cbe9f953376c93" providerId="LiveId" clId="{925233EF-05D1-48B9-A41F-369D447F9DE4}" dt="2024-04-03T07:10:35.352" v="336" actId="14100"/>
          <ac:spMkLst>
            <pc:docMk/>
            <pc:sldMk cId="0" sldId="261"/>
            <ac:spMk id="17" creationId="{2D30BCD5-F53D-6CFC-0C83-DD1499B67A3B}"/>
          </ac:spMkLst>
        </pc:spChg>
        <pc:spChg chg="add mod">
          <ac:chgData name="Farzana Nizam" userId="85cbe9f953376c93" providerId="LiveId" clId="{925233EF-05D1-48B9-A41F-369D447F9DE4}" dt="2024-04-03T07:13:14.271" v="366" actId="1076"/>
          <ac:spMkLst>
            <pc:docMk/>
            <pc:sldMk cId="0" sldId="261"/>
            <ac:spMk id="18" creationId="{0EA85A54-93DC-6FC8-2418-703D4DB8C1FA}"/>
          </ac:spMkLst>
        </pc:spChg>
        <pc:spChg chg="add mod">
          <ac:chgData name="Farzana Nizam" userId="85cbe9f953376c93" providerId="LiveId" clId="{925233EF-05D1-48B9-A41F-369D447F9DE4}" dt="2024-04-03T07:10:59.053" v="341" actId="14100"/>
          <ac:spMkLst>
            <pc:docMk/>
            <pc:sldMk cId="0" sldId="261"/>
            <ac:spMk id="19" creationId="{5666825C-B069-FEFC-C0D5-E9AAEE8746A4}"/>
          </ac:spMkLst>
        </pc:spChg>
        <pc:spChg chg="add mod">
          <ac:chgData name="Farzana Nizam" userId="85cbe9f953376c93" providerId="LiveId" clId="{925233EF-05D1-48B9-A41F-369D447F9DE4}" dt="2024-04-03T07:11:08.810" v="343" actId="14100"/>
          <ac:spMkLst>
            <pc:docMk/>
            <pc:sldMk cId="0" sldId="261"/>
            <ac:spMk id="20" creationId="{53CDC65D-D67A-8220-D156-01ABE6A8A808}"/>
          </ac:spMkLst>
        </pc:spChg>
      </pc:sldChg>
      <pc:sldChg chg="modSp mod ord">
        <pc:chgData name="Farzana Nizam" userId="85cbe9f953376c93" providerId="LiveId" clId="{925233EF-05D1-48B9-A41F-369D447F9DE4}" dt="2024-04-03T07:54:01.570" v="600"/>
        <pc:sldMkLst>
          <pc:docMk/>
          <pc:sldMk cId="0" sldId="262"/>
        </pc:sldMkLst>
        <pc:spChg chg="mod">
          <ac:chgData name="Farzana Nizam" userId="85cbe9f953376c93" providerId="LiveId" clId="{925233EF-05D1-48B9-A41F-369D447F9DE4}" dt="2024-04-03T07:25:21.943" v="451" actId="20577"/>
          <ac:spMkLst>
            <pc:docMk/>
            <pc:sldMk cId="0" sldId="262"/>
            <ac:spMk id="17" creationId="{C1352131-0445-6011-BF1C-E85B581D0EAB}"/>
          </ac:spMkLst>
        </pc:spChg>
      </pc:sldChg>
      <pc:sldChg chg="modSp mod">
        <pc:chgData name="Farzana Nizam" userId="85cbe9f953376c93" providerId="LiveId" clId="{925233EF-05D1-48B9-A41F-369D447F9DE4}" dt="2024-04-03T10:15:47.572" v="610" actId="255"/>
        <pc:sldMkLst>
          <pc:docMk/>
          <pc:sldMk cId="0" sldId="263"/>
        </pc:sldMkLst>
        <pc:spChg chg="mod">
          <ac:chgData name="Farzana Nizam" userId="85cbe9f953376c93" providerId="LiveId" clId="{925233EF-05D1-48B9-A41F-369D447F9DE4}" dt="2024-04-03T09:24:48.720" v="606" actId="255"/>
          <ac:spMkLst>
            <pc:docMk/>
            <pc:sldMk cId="0" sldId="263"/>
            <ac:spMk id="13" creationId="{FC79B1E9-2671-EC9E-37C4-800A98FCC590}"/>
          </ac:spMkLst>
        </pc:spChg>
        <pc:spChg chg="mod">
          <ac:chgData name="Farzana Nizam" userId="85cbe9f953376c93" providerId="LiveId" clId="{925233EF-05D1-48B9-A41F-369D447F9DE4}" dt="2024-04-03T10:15:47.572" v="610" actId="255"/>
          <ac:spMkLst>
            <pc:docMk/>
            <pc:sldMk cId="0" sldId="263"/>
            <ac:spMk id="14" creationId="{966985CC-C405-C231-4488-19F207EB3D2E}"/>
          </ac:spMkLst>
        </pc:spChg>
      </pc:sldChg>
      <pc:sldChg chg="addSp delSp modSp mod">
        <pc:chgData name="Farzana Nizam" userId="85cbe9f953376c93" providerId="LiveId" clId="{925233EF-05D1-48B9-A41F-369D447F9DE4}" dt="2024-04-03T11:11:00.649" v="666" actId="1076"/>
        <pc:sldMkLst>
          <pc:docMk/>
          <pc:sldMk cId="0" sldId="265"/>
        </pc:sldMkLst>
        <pc:spChg chg="add mod">
          <ac:chgData name="Farzana Nizam" userId="85cbe9f953376c93" providerId="LiveId" clId="{925233EF-05D1-48B9-A41F-369D447F9DE4}" dt="2024-04-03T11:03:25.579" v="659" actId="20577"/>
          <ac:spMkLst>
            <pc:docMk/>
            <pc:sldMk cId="0" sldId="265"/>
            <ac:spMk id="2" creationId="{1A2F5F72-9FD7-A1A8-0D3B-F2D8A5DE6DCE}"/>
          </ac:spMkLst>
        </pc:spChg>
        <pc:spChg chg="del">
          <ac:chgData name="Farzana Nizam" userId="85cbe9f953376c93" providerId="LiveId" clId="{925233EF-05D1-48B9-A41F-369D447F9DE4}" dt="2024-04-03T07:30:04.077" v="563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Farzana Nizam" userId="85cbe9f953376c93" providerId="LiveId" clId="{925233EF-05D1-48B9-A41F-369D447F9DE4}" dt="2024-04-03T07:30:07.640" v="564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Farzana Nizam" userId="85cbe9f953376c93" providerId="LiveId" clId="{925233EF-05D1-48B9-A41F-369D447F9DE4}" dt="2024-04-03T07:30:10.659" v="565" actId="478"/>
          <ac:spMkLst>
            <pc:docMk/>
            <pc:sldMk cId="0" sldId="265"/>
            <ac:spMk id="11" creationId="{00000000-0000-0000-0000-000000000000}"/>
          </ac:spMkLst>
        </pc:spChg>
        <pc:graphicFrameChg chg="add mod">
          <ac:chgData name="Farzana Nizam" userId="85cbe9f953376c93" providerId="LiveId" clId="{925233EF-05D1-48B9-A41F-369D447F9DE4}" dt="2024-04-03T11:11:00.649" v="666" actId="1076"/>
          <ac:graphicFrameMkLst>
            <pc:docMk/>
            <pc:sldMk cId="0" sldId="265"/>
            <ac:graphicFrameMk id="3" creationId="{58B049C9-8814-47B5-0ED2-B553A6D9C12B}"/>
          </ac:graphicFrameMkLst>
        </pc:graphicFrameChg>
      </pc:sldChg>
      <pc:sldChg chg="modSp mod">
        <pc:chgData name="Farzana Nizam" userId="85cbe9f953376c93" providerId="LiveId" clId="{925233EF-05D1-48B9-A41F-369D447F9DE4}" dt="2024-04-03T09:24:55.101" v="607" actId="255"/>
        <pc:sldMkLst>
          <pc:docMk/>
          <pc:sldMk cId="802431272" sldId="266"/>
        </pc:sldMkLst>
        <pc:spChg chg="mod">
          <ac:chgData name="Farzana Nizam" userId="85cbe9f953376c93" providerId="LiveId" clId="{925233EF-05D1-48B9-A41F-369D447F9DE4}" dt="2024-04-03T09:24:55.101" v="607" actId="255"/>
          <ac:spMkLst>
            <pc:docMk/>
            <pc:sldMk cId="802431272" sldId="266"/>
            <ac:spMk id="13" creationId="{FC79B1E9-2671-EC9E-37C4-800A98FCC590}"/>
          </ac:spMkLst>
        </pc:spChg>
        <pc:spChg chg="mod">
          <ac:chgData name="Farzana Nizam" userId="85cbe9f953376c93" providerId="LiveId" clId="{925233EF-05D1-48B9-A41F-369D447F9DE4}" dt="2024-04-03T07:27:21.439" v="507" actId="20577"/>
          <ac:spMkLst>
            <pc:docMk/>
            <pc:sldMk cId="802431272" sldId="266"/>
            <ac:spMk id="14" creationId="{966985CC-C405-C231-4488-19F207EB3D2E}"/>
          </ac:spMkLst>
        </pc:spChg>
      </pc:sldChg>
      <pc:sldChg chg="addSp modSp mod">
        <pc:chgData name="Farzana Nizam" userId="85cbe9f953376c93" providerId="LiveId" clId="{925233EF-05D1-48B9-A41F-369D447F9DE4}" dt="2024-04-03T09:25:05.293" v="608" actId="1076"/>
        <pc:sldMkLst>
          <pc:docMk/>
          <pc:sldMk cId="576530234" sldId="267"/>
        </pc:sldMkLst>
        <pc:spChg chg="add mod">
          <ac:chgData name="Farzana Nizam" userId="85cbe9f953376c93" providerId="LiveId" clId="{925233EF-05D1-48B9-A41F-369D447F9DE4}" dt="2024-04-03T09:25:05.293" v="608" actId="1076"/>
          <ac:spMkLst>
            <pc:docMk/>
            <pc:sldMk cId="576530234" sldId="267"/>
            <ac:spMk id="2" creationId="{37A866F4-4357-7015-9F28-24A98091C974}"/>
          </ac:spMkLst>
        </pc:spChg>
        <pc:graphicFrameChg chg="mod modGraphic">
          <ac:chgData name="Farzana Nizam" userId="85cbe9f953376c93" providerId="LiveId" clId="{925233EF-05D1-48B9-A41F-369D447F9DE4}" dt="2024-04-03T07:29:48.285" v="561" actId="1076"/>
          <ac:graphicFrameMkLst>
            <pc:docMk/>
            <pc:sldMk cId="576530234" sldId="267"/>
            <ac:graphicFrameMk id="5" creationId="{ABAA4690-2FE0-8331-3934-BEDADD2C7590}"/>
          </ac:graphicFrameMkLst>
        </pc:graphicFrameChg>
      </pc:sldChg>
      <pc:sldChg chg="addSp delSp modSp mod">
        <pc:chgData name="Farzana Nizam" userId="85cbe9f953376c93" providerId="LiveId" clId="{925233EF-05D1-48B9-A41F-369D447F9DE4}" dt="2024-04-03T07:01:00.255" v="147" actId="20577"/>
        <pc:sldMkLst>
          <pc:docMk/>
          <pc:sldMk cId="3220976163" sldId="268"/>
        </pc:sldMkLst>
        <pc:spChg chg="mod">
          <ac:chgData name="Farzana Nizam" userId="85cbe9f953376c93" providerId="LiveId" clId="{925233EF-05D1-48B9-A41F-369D447F9DE4}" dt="2024-04-03T06:59:39.919" v="136" actId="207"/>
          <ac:spMkLst>
            <pc:docMk/>
            <pc:sldMk cId="3220976163" sldId="268"/>
            <ac:spMk id="2" creationId="{28E95263-6297-C957-28D3-BC792C45D555}"/>
          </ac:spMkLst>
        </pc:spChg>
        <pc:spChg chg="mod">
          <ac:chgData name="Farzana Nizam" userId="85cbe9f953376c93" providerId="LiveId" clId="{925233EF-05D1-48B9-A41F-369D447F9DE4}" dt="2024-04-03T07:00:31.444" v="142" actId="207"/>
          <ac:spMkLst>
            <pc:docMk/>
            <pc:sldMk cId="3220976163" sldId="268"/>
            <ac:spMk id="3" creationId="{BD04B7AC-8FBF-CFAC-B00C-6CEC893DC2D7}"/>
          </ac:spMkLst>
        </pc:spChg>
        <pc:spChg chg="mod">
          <ac:chgData name="Farzana Nizam" userId="85cbe9f953376c93" providerId="LiveId" clId="{925233EF-05D1-48B9-A41F-369D447F9DE4}" dt="2024-04-03T06:50:33.703" v="112" actId="1076"/>
          <ac:spMkLst>
            <pc:docMk/>
            <pc:sldMk cId="3220976163" sldId="268"/>
            <ac:spMk id="5" creationId="{240413BE-7033-6165-6295-B36E45325078}"/>
          </ac:spMkLst>
        </pc:spChg>
        <pc:spChg chg="add del mod">
          <ac:chgData name="Farzana Nizam" userId="85cbe9f953376c93" providerId="LiveId" clId="{925233EF-05D1-48B9-A41F-369D447F9DE4}" dt="2024-04-03T06:58:18.205" v="135" actId="207"/>
          <ac:spMkLst>
            <pc:docMk/>
            <pc:sldMk cId="3220976163" sldId="268"/>
            <ac:spMk id="6" creationId="{4577039D-B70E-D9FE-33F4-17A00DBB8909}"/>
          </ac:spMkLst>
        </pc:spChg>
        <pc:spChg chg="mod">
          <ac:chgData name="Farzana Nizam" userId="85cbe9f953376c93" providerId="LiveId" clId="{925233EF-05D1-48B9-A41F-369D447F9DE4}" dt="2024-04-03T07:00:06.531" v="139" actId="207"/>
          <ac:spMkLst>
            <pc:docMk/>
            <pc:sldMk cId="3220976163" sldId="268"/>
            <ac:spMk id="7" creationId="{1D32387B-A63F-4817-AF31-736BE87F4357}"/>
          </ac:spMkLst>
        </pc:spChg>
        <pc:spChg chg="mod">
          <ac:chgData name="Farzana Nizam" userId="85cbe9f953376c93" providerId="LiveId" clId="{925233EF-05D1-48B9-A41F-369D447F9DE4}" dt="2024-04-03T06:59:57.800" v="138" actId="207"/>
          <ac:spMkLst>
            <pc:docMk/>
            <pc:sldMk cId="3220976163" sldId="268"/>
            <ac:spMk id="8" creationId="{76D472E7-17B7-7108-8AEA-E09598F3CE9D}"/>
          </ac:spMkLst>
        </pc:spChg>
        <pc:spChg chg="mod">
          <ac:chgData name="Farzana Nizam" userId="85cbe9f953376c93" providerId="LiveId" clId="{925233EF-05D1-48B9-A41F-369D447F9DE4}" dt="2024-04-03T07:00:22.148" v="141" actId="207"/>
          <ac:spMkLst>
            <pc:docMk/>
            <pc:sldMk cId="3220976163" sldId="268"/>
            <ac:spMk id="9" creationId="{B0A94469-9911-42BE-30D8-6DD84FAA73B9}"/>
          </ac:spMkLst>
        </pc:spChg>
        <pc:spChg chg="mod">
          <ac:chgData name="Farzana Nizam" userId="85cbe9f953376c93" providerId="LiveId" clId="{925233EF-05D1-48B9-A41F-369D447F9DE4}" dt="2024-04-03T06:57:09.724" v="132" actId="1076"/>
          <ac:spMkLst>
            <pc:docMk/>
            <pc:sldMk cId="3220976163" sldId="268"/>
            <ac:spMk id="11" creationId="{00000000-0000-0000-0000-000000000000}"/>
          </ac:spMkLst>
        </pc:spChg>
        <pc:spChg chg="mod">
          <ac:chgData name="Farzana Nizam" userId="85cbe9f953376c93" providerId="LiveId" clId="{925233EF-05D1-48B9-A41F-369D447F9DE4}" dt="2024-04-03T06:56:39.113" v="130" actId="1076"/>
          <ac:spMkLst>
            <pc:docMk/>
            <pc:sldMk cId="3220976163" sldId="268"/>
            <ac:spMk id="13" creationId="{64C78512-AF5F-F22D-1B0B-CBDED1137E1F}"/>
          </ac:spMkLst>
        </pc:spChg>
        <pc:spChg chg="mod">
          <ac:chgData name="Farzana Nizam" userId="85cbe9f953376c93" providerId="LiveId" clId="{925233EF-05D1-48B9-A41F-369D447F9DE4}" dt="2024-04-03T07:00:14.428" v="140" actId="207"/>
          <ac:spMkLst>
            <pc:docMk/>
            <pc:sldMk cId="3220976163" sldId="268"/>
            <ac:spMk id="14" creationId="{5819ACAB-AB8F-CD51-9621-3943D5271DCA}"/>
          </ac:spMkLst>
        </pc:spChg>
        <pc:spChg chg="mod">
          <ac:chgData name="Farzana Nizam" userId="85cbe9f953376c93" providerId="LiveId" clId="{925233EF-05D1-48B9-A41F-369D447F9DE4}" dt="2024-04-03T06:50:19.309" v="110" actId="1076"/>
          <ac:spMkLst>
            <pc:docMk/>
            <pc:sldMk cId="3220976163" sldId="268"/>
            <ac:spMk id="26" creationId="{A762A753-D1E7-C25C-7BF5-07D8AB4D80D3}"/>
          </ac:spMkLst>
        </pc:spChg>
        <pc:spChg chg="mod">
          <ac:chgData name="Farzana Nizam" userId="85cbe9f953376c93" providerId="LiveId" clId="{925233EF-05D1-48B9-A41F-369D447F9DE4}" dt="2024-04-03T06:56:48.504" v="131" actId="1076"/>
          <ac:spMkLst>
            <pc:docMk/>
            <pc:sldMk cId="3220976163" sldId="268"/>
            <ac:spMk id="68" creationId="{F97524E5-AC87-9AF3-3A93-879F1E147E3F}"/>
          </ac:spMkLst>
        </pc:spChg>
        <pc:spChg chg="mod">
          <ac:chgData name="Farzana Nizam" userId="85cbe9f953376c93" providerId="LiveId" clId="{925233EF-05D1-48B9-A41F-369D447F9DE4}" dt="2024-04-03T07:00:52.871" v="143" actId="20577"/>
          <ac:spMkLst>
            <pc:docMk/>
            <pc:sldMk cId="3220976163" sldId="268"/>
            <ac:spMk id="69" creationId="{C11EF067-ADBA-49E0-DCF7-140D90701564}"/>
          </ac:spMkLst>
        </pc:spChg>
        <pc:spChg chg="mod">
          <ac:chgData name="Farzana Nizam" userId="85cbe9f953376c93" providerId="LiveId" clId="{925233EF-05D1-48B9-A41F-369D447F9DE4}" dt="2024-04-03T07:00:56.508" v="145" actId="20577"/>
          <ac:spMkLst>
            <pc:docMk/>
            <pc:sldMk cId="3220976163" sldId="268"/>
            <ac:spMk id="86" creationId="{1E1DEB7D-94F8-DDA3-0149-F3542D5FD2CF}"/>
          </ac:spMkLst>
        </pc:spChg>
        <pc:spChg chg="mod">
          <ac:chgData name="Farzana Nizam" userId="85cbe9f953376c93" providerId="LiveId" clId="{925233EF-05D1-48B9-A41F-369D447F9DE4}" dt="2024-04-03T07:01:00.255" v="147" actId="20577"/>
          <ac:spMkLst>
            <pc:docMk/>
            <pc:sldMk cId="3220976163" sldId="268"/>
            <ac:spMk id="87" creationId="{7267C16E-E8BD-C98D-1511-FEA84DE4356C}"/>
          </ac:spMkLst>
        </pc:spChg>
        <pc:grpChg chg="del">
          <ac:chgData name="Farzana Nizam" userId="85cbe9f953376c93" providerId="LiveId" clId="{925233EF-05D1-48B9-A41F-369D447F9DE4}" dt="2024-04-03T06:46:29.622" v="86" actId="478"/>
          <ac:grpSpMkLst>
            <pc:docMk/>
            <pc:sldMk cId="3220976163" sldId="268"/>
            <ac:grpSpMk id="15" creationId="{543055EC-F07B-955E-C18B-A9E764B06756}"/>
          </ac:grpSpMkLst>
        </pc:grpChg>
        <pc:grpChg chg="del">
          <ac:chgData name="Farzana Nizam" userId="85cbe9f953376c93" providerId="LiveId" clId="{925233EF-05D1-48B9-A41F-369D447F9DE4}" dt="2024-04-03T06:46:36.636" v="89" actId="478"/>
          <ac:grpSpMkLst>
            <pc:docMk/>
            <pc:sldMk cId="3220976163" sldId="268"/>
            <ac:grpSpMk id="24" creationId="{A7F07DEB-4AF7-484E-64F8-D83640933D42}"/>
          </ac:grpSpMkLst>
        </pc:grpChg>
        <pc:grpChg chg="del">
          <ac:chgData name="Farzana Nizam" userId="85cbe9f953376c93" providerId="LiveId" clId="{925233EF-05D1-48B9-A41F-369D447F9DE4}" dt="2024-04-03T06:46:49.402" v="92" actId="478"/>
          <ac:grpSpMkLst>
            <pc:docMk/>
            <pc:sldMk cId="3220976163" sldId="268"/>
            <ac:grpSpMk id="29" creationId="{C2E81E94-0003-2CD4-43A0-F8FC5A3CB8C9}"/>
          </ac:grpSpMkLst>
        </pc:grpChg>
        <pc:grpChg chg="del">
          <ac:chgData name="Farzana Nizam" userId="85cbe9f953376c93" providerId="LiveId" clId="{925233EF-05D1-48B9-A41F-369D447F9DE4}" dt="2024-04-03T06:46:27.233" v="85" actId="478"/>
          <ac:grpSpMkLst>
            <pc:docMk/>
            <pc:sldMk cId="3220976163" sldId="268"/>
            <ac:grpSpMk id="35" creationId="{2A9328F0-EED1-60DA-3C75-6340FA8888F0}"/>
          </ac:grpSpMkLst>
        </pc:grpChg>
        <pc:grpChg chg="del">
          <ac:chgData name="Farzana Nizam" userId="85cbe9f953376c93" providerId="LiveId" clId="{925233EF-05D1-48B9-A41F-369D447F9DE4}" dt="2024-04-03T06:46:33.866" v="88" actId="478"/>
          <ac:grpSpMkLst>
            <pc:docMk/>
            <pc:sldMk cId="3220976163" sldId="268"/>
            <ac:grpSpMk id="47" creationId="{B7186360-10A6-D544-EC1B-87B37A084C4D}"/>
          </ac:grpSpMkLst>
        </pc:grpChg>
        <pc:grpChg chg="del">
          <ac:chgData name="Farzana Nizam" userId="85cbe9f953376c93" providerId="LiveId" clId="{925233EF-05D1-48B9-A41F-369D447F9DE4}" dt="2024-04-03T06:46:31.764" v="87" actId="478"/>
          <ac:grpSpMkLst>
            <pc:docMk/>
            <pc:sldMk cId="3220976163" sldId="268"/>
            <ac:grpSpMk id="54" creationId="{1AA6E806-8D49-FABF-EF8A-E855509C0388}"/>
          </ac:grpSpMkLst>
        </pc:grpChg>
        <pc:grpChg chg="del">
          <ac:chgData name="Farzana Nizam" userId="85cbe9f953376c93" providerId="LiveId" clId="{925233EF-05D1-48B9-A41F-369D447F9DE4}" dt="2024-04-03T06:46:23.770" v="84" actId="478"/>
          <ac:grpSpMkLst>
            <pc:docMk/>
            <pc:sldMk cId="3220976163" sldId="268"/>
            <ac:grpSpMk id="63" creationId="{AB21DB6D-1A69-3875-AB4F-90D1F4142885}"/>
          </ac:grpSpMkLst>
        </pc:grpChg>
        <pc:cxnChg chg="mod">
          <ac:chgData name="Farzana Nizam" userId="85cbe9f953376c93" providerId="LiveId" clId="{925233EF-05D1-48B9-A41F-369D447F9DE4}" dt="2024-04-03T06:54:25.283" v="129" actId="1076"/>
          <ac:cxnSpMkLst>
            <pc:docMk/>
            <pc:sldMk cId="3220976163" sldId="268"/>
            <ac:cxnSpMk id="27" creationId="{379C68FE-01CF-6015-320F-966B3654F4C9}"/>
          </ac:cxnSpMkLst>
        </pc:cxnChg>
      </pc:sldChg>
      <pc:sldChg chg="modSp mod">
        <pc:chgData name="Farzana Nizam" userId="85cbe9f953376c93" providerId="LiveId" clId="{925233EF-05D1-48B9-A41F-369D447F9DE4}" dt="2024-04-03T07:26:21.435" v="485" actId="20577"/>
        <pc:sldMkLst>
          <pc:docMk/>
          <pc:sldMk cId="1829234982" sldId="269"/>
        </pc:sldMkLst>
        <pc:spChg chg="mod">
          <ac:chgData name="Farzana Nizam" userId="85cbe9f953376c93" providerId="LiveId" clId="{925233EF-05D1-48B9-A41F-369D447F9DE4}" dt="2024-04-03T07:26:21.435" v="485" actId="20577"/>
          <ac:spMkLst>
            <pc:docMk/>
            <pc:sldMk cId="1829234982" sldId="269"/>
            <ac:spMk id="17" creationId="{C1352131-0445-6011-BF1C-E85B581D0EAB}"/>
          </ac:spMkLst>
        </pc:spChg>
      </pc:sldChg>
      <pc:sldChg chg="addSp modSp mod">
        <pc:chgData name="Farzana Nizam" userId="85cbe9f953376c93" providerId="LiveId" clId="{925233EF-05D1-48B9-A41F-369D447F9DE4}" dt="2024-04-03T09:24:37.341" v="605" actId="122"/>
        <pc:sldMkLst>
          <pc:docMk/>
          <pc:sldMk cId="1935323713" sldId="270"/>
        </pc:sldMkLst>
        <pc:spChg chg="mod">
          <ac:chgData name="Farzana Nizam" userId="85cbe9f953376c93" providerId="LiveId" clId="{925233EF-05D1-48B9-A41F-369D447F9DE4}" dt="2024-04-03T09:24:32.805" v="604" actId="122"/>
          <ac:spMkLst>
            <pc:docMk/>
            <pc:sldMk cId="1935323713" sldId="270"/>
            <ac:spMk id="17" creationId="{C1352131-0445-6011-BF1C-E85B581D0EAB}"/>
          </ac:spMkLst>
        </pc:spChg>
        <pc:spChg chg="mod">
          <ac:chgData name="Farzana Nizam" userId="85cbe9f953376c93" providerId="LiveId" clId="{925233EF-05D1-48B9-A41F-369D447F9DE4}" dt="2024-04-03T09:24:37.341" v="605" actId="122"/>
          <ac:spMkLst>
            <pc:docMk/>
            <pc:sldMk cId="1935323713" sldId="270"/>
            <ac:spMk id="18" creationId="{13982D50-1A78-0C8A-AFC7-8FF2FE55D326}"/>
          </ac:spMkLst>
        </pc:spChg>
        <pc:cxnChg chg="add mod">
          <ac:chgData name="Farzana Nizam" userId="85cbe9f953376c93" providerId="LiveId" clId="{925233EF-05D1-48B9-A41F-369D447F9DE4}" dt="2024-04-03T07:53:17.069" v="594" actId="1076"/>
          <ac:cxnSpMkLst>
            <pc:docMk/>
            <pc:sldMk cId="1935323713" sldId="270"/>
            <ac:cxnSpMk id="5" creationId="{39554588-9EFF-6DA6-AABE-1D800A41E98F}"/>
          </ac:cxnSpMkLst>
        </pc:cxnChg>
        <pc:cxnChg chg="add mod">
          <ac:chgData name="Farzana Nizam" userId="85cbe9f953376c93" providerId="LiveId" clId="{925233EF-05D1-48B9-A41F-369D447F9DE4}" dt="2024-04-03T07:53:30.653" v="597" actId="1076"/>
          <ac:cxnSpMkLst>
            <pc:docMk/>
            <pc:sldMk cId="1935323713" sldId="270"/>
            <ac:cxnSpMk id="7" creationId="{B2A4BD58-285A-5606-59AA-81CFF49FC279}"/>
          </ac:cxnSpMkLst>
        </pc:cxnChg>
      </pc:sldChg>
      <pc:sldChg chg="delSp modSp add mod">
        <pc:chgData name="Farzana Nizam" userId="85cbe9f953376c93" providerId="LiveId" clId="{925233EF-05D1-48B9-A41F-369D447F9DE4}" dt="2024-04-03T07:53:58.041" v="598" actId="255"/>
        <pc:sldMkLst>
          <pc:docMk/>
          <pc:sldMk cId="34783059" sldId="271"/>
        </pc:sldMkLst>
        <pc:spChg chg="del">
          <ac:chgData name="Farzana Nizam" userId="85cbe9f953376c93" providerId="LiveId" clId="{925233EF-05D1-48B9-A41F-369D447F9DE4}" dt="2024-04-03T07:13:57.601" v="369" actId="478"/>
          <ac:spMkLst>
            <pc:docMk/>
            <pc:sldMk cId="34783059" sldId="271"/>
            <ac:spMk id="3" creationId="{49499962-624F-9CB5-1C8B-B2B28F387E0C}"/>
          </ac:spMkLst>
        </pc:spChg>
        <pc:spChg chg="mod">
          <ac:chgData name="Farzana Nizam" userId="85cbe9f953376c93" providerId="LiveId" clId="{925233EF-05D1-48B9-A41F-369D447F9DE4}" dt="2024-04-03T07:53:58.041" v="598" actId="255"/>
          <ac:spMkLst>
            <pc:docMk/>
            <pc:sldMk cId="34783059" sldId="271"/>
            <ac:spMk id="4" creationId="{11CE48A0-9932-1BD6-1D9E-8E45A1E9ED2F}"/>
          </ac:spMkLst>
        </pc:spChg>
        <pc:spChg chg="del">
          <ac:chgData name="Farzana Nizam" userId="85cbe9f953376c93" providerId="LiveId" clId="{925233EF-05D1-48B9-A41F-369D447F9DE4}" dt="2024-04-03T07:14:00.934" v="370" actId="478"/>
          <ac:spMkLst>
            <pc:docMk/>
            <pc:sldMk cId="34783059" sldId="271"/>
            <ac:spMk id="15" creationId="{00000000-0000-0000-0000-000000000000}"/>
          </ac:spMkLst>
        </pc:spChg>
      </pc:sldChg>
      <pc:sldChg chg="modSp add del mod">
        <pc:chgData name="Farzana Nizam" userId="85cbe9f953376c93" providerId="LiveId" clId="{925233EF-05D1-48B9-A41F-369D447F9DE4}" dt="2024-04-03T11:53:01.591" v="668" actId="47"/>
        <pc:sldMkLst>
          <pc:docMk/>
          <pc:sldMk cId="2246725099" sldId="272"/>
        </pc:sldMkLst>
        <pc:spChg chg="mod">
          <ac:chgData name="Farzana Nizam" userId="85cbe9f953376c93" providerId="LiveId" clId="{925233EF-05D1-48B9-A41F-369D447F9DE4}" dt="2024-04-03T10:58:05.885" v="633" actId="1076"/>
          <ac:spMkLst>
            <pc:docMk/>
            <pc:sldMk cId="2246725099" sldId="272"/>
            <ac:spMk id="2" creationId="{1A2F5F72-9FD7-A1A8-0D3B-F2D8A5DE6DCE}"/>
          </ac:spMkLst>
        </pc:spChg>
      </pc:sldChg>
      <pc:sldChg chg="modSp add del mod">
        <pc:chgData name="Farzana Nizam" userId="85cbe9f953376c93" providerId="LiveId" clId="{925233EF-05D1-48B9-A41F-369D447F9DE4}" dt="2024-04-03T11:53:05.865" v="669" actId="47"/>
        <pc:sldMkLst>
          <pc:docMk/>
          <pc:sldMk cId="1111933096" sldId="273"/>
        </pc:sldMkLst>
        <pc:spChg chg="mod">
          <ac:chgData name="Farzana Nizam" userId="85cbe9f953376c93" providerId="LiveId" clId="{925233EF-05D1-48B9-A41F-369D447F9DE4}" dt="2024-04-03T10:58:24.411" v="643" actId="1076"/>
          <ac:spMkLst>
            <pc:docMk/>
            <pc:sldMk cId="1111933096" sldId="273"/>
            <ac:spMk id="2" creationId="{1A2F5F72-9FD7-A1A8-0D3B-F2D8A5DE6DCE}"/>
          </ac:spMkLst>
        </pc:spChg>
      </pc:sldChg>
      <pc:sldChg chg="addSp delSp modSp add del mod">
        <pc:chgData name="Farzana Nizam" userId="85cbe9f953376c93" providerId="LiveId" clId="{925233EF-05D1-48B9-A41F-369D447F9DE4}" dt="2024-04-03T11:53:10.042" v="670" actId="47"/>
        <pc:sldMkLst>
          <pc:docMk/>
          <pc:sldMk cId="493347377" sldId="274"/>
        </pc:sldMkLst>
        <pc:spChg chg="mod">
          <ac:chgData name="Farzana Nizam" userId="85cbe9f953376c93" providerId="LiveId" clId="{925233EF-05D1-48B9-A41F-369D447F9DE4}" dt="2024-04-03T10:58:37.760" v="652" actId="1076"/>
          <ac:spMkLst>
            <pc:docMk/>
            <pc:sldMk cId="493347377" sldId="274"/>
            <ac:spMk id="2" creationId="{1A2F5F72-9FD7-A1A8-0D3B-F2D8A5DE6DCE}"/>
          </ac:spMkLst>
        </pc:spChg>
        <pc:graphicFrameChg chg="add del mod">
          <ac:chgData name="Farzana Nizam" userId="85cbe9f953376c93" providerId="LiveId" clId="{925233EF-05D1-48B9-A41F-369D447F9DE4}" dt="2024-04-03T11:10:50.882" v="664" actId="478"/>
          <ac:graphicFrameMkLst>
            <pc:docMk/>
            <pc:sldMk cId="493347377" sldId="274"/>
            <ac:graphicFrameMk id="3" creationId="{0AAD13AE-8A50-802C-EC99-2755B5398A61}"/>
          </ac:graphicFrameMkLst>
        </pc:graphicFrameChg>
      </pc:sldChg>
      <pc:sldChg chg="add">
        <pc:chgData name="Farzana Nizam" userId="85cbe9f953376c93" providerId="LiveId" clId="{925233EF-05D1-48B9-A41F-369D447F9DE4}" dt="2024-04-03T11:03:19.728" v="653"/>
        <pc:sldMkLst>
          <pc:docMk/>
          <pc:sldMk cId="2090872147" sldId="275"/>
        </pc:sldMkLst>
      </pc:sldChg>
      <pc:sldChg chg="modSp add mod">
        <pc:chgData name="Farzana Nizam" userId="85cbe9f953376c93" providerId="LiveId" clId="{925233EF-05D1-48B9-A41F-369D447F9DE4}" dt="2024-04-04T03:48:10.567" v="673" actId="1076"/>
        <pc:sldMkLst>
          <pc:docMk/>
          <pc:sldMk cId="1772332259" sldId="276"/>
        </pc:sldMkLst>
        <pc:spChg chg="mod">
          <ac:chgData name="Farzana Nizam" userId="85cbe9f953376c93" providerId="LiveId" clId="{925233EF-05D1-48B9-A41F-369D447F9DE4}" dt="2024-04-04T03:48:07.132" v="672" actId="1076"/>
          <ac:spMkLst>
            <pc:docMk/>
            <pc:sldMk cId="1772332259" sldId="276"/>
            <ac:spMk id="2" creationId="{83616770-4998-7B5D-AE78-6EAAF2D80F96}"/>
          </ac:spMkLst>
        </pc:spChg>
        <pc:spChg chg="mod">
          <ac:chgData name="Farzana Nizam" userId="85cbe9f953376c93" providerId="LiveId" clId="{925233EF-05D1-48B9-A41F-369D447F9DE4}" dt="2024-04-04T03:48:10.567" v="673" actId="1076"/>
          <ac:spMkLst>
            <pc:docMk/>
            <pc:sldMk cId="1772332259" sldId="276"/>
            <ac:spMk id="3" creationId="{29FEBC9F-C13A-B05A-D3E9-47DC7204DBD1}"/>
          </ac:spMkLst>
        </pc:spChg>
        <pc:spChg chg="mod">
          <ac:chgData name="Farzana Nizam" userId="85cbe9f953376c93" providerId="LiveId" clId="{925233EF-05D1-48B9-A41F-369D447F9DE4}" dt="2024-04-04T03:48:00.978" v="671" actId="1076"/>
          <ac:spMkLst>
            <pc:docMk/>
            <pc:sldMk cId="1772332259" sldId="276"/>
            <ac:spMk id="14" creationId="{3364B5F7-EFF2-73CE-4BAF-C7B779BC24F4}"/>
          </ac:spMkLst>
        </pc:spChg>
      </pc:sldChg>
      <pc:sldChg chg="addSp delSp modSp add mod ord">
        <pc:chgData name="Farzana Nizam" userId="85cbe9f953376c93" providerId="LiveId" clId="{925233EF-05D1-48B9-A41F-369D447F9DE4}" dt="2024-04-04T03:49:14.413" v="690" actId="1076"/>
        <pc:sldMkLst>
          <pc:docMk/>
          <pc:sldMk cId="3124581937" sldId="277"/>
        </pc:sldMkLst>
        <pc:spChg chg="del">
          <ac:chgData name="Farzana Nizam" userId="85cbe9f953376c93" providerId="LiveId" clId="{925233EF-05D1-48B9-A41F-369D447F9DE4}" dt="2024-04-04T03:48:21.789" v="677" actId="478"/>
          <ac:spMkLst>
            <pc:docMk/>
            <pc:sldMk cId="3124581937" sldId="277"/>
            <ac:spMk id="2" creationId="{1A2F5F72-9FD7-A1A8-0D3B-F2D8A5DE6DCE}"/>
          </ac:spMkLst>
        </pc:spChg>
        <pc:spChg chg="add mod">
          <ac:chgData name="Farzana Nizam" userId="85cbe9f953376c93" providerId="LiveId" clId="{925233EF-05D1-48B9-A41F-369D447F9DE4}" dt="2024-04-04T03:49:14.413" v="690" actId="1076"/>
          <ac:spMkLst>
            <pc:docMk/>
            <pc:sldMk cId="3124581937" sldId="277"/>
            <ac:spMk id="3" creationId="{4BF6D3A8-B5F1-F7C1-E67A-E08ED9846D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PARTICULARS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65083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23900" y="2628900"/>
            <a:ext cx="16840200" cy="297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800" spc="-480" dirty="0">
                <a:solidFill>
                  <a:srgbClr val="36211B"/>
                </a:solidFill>
                <a:latin typeface="Outfit SemiBold" pitchFamily="2" charset="0"/>
              </a:rPr>
              <a:t>Standard Operating Procedure for P2P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96600" y="6606556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Outfit SemiBold" pitchFamily="2" charset="0"/>
              </a:rPr>
              <a:t>Farzana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14476" y="8843010"/>
            <a:ext cx="2098436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13070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Procedure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11822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Flowchart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429207"/>
            <a:ext cx="2547610" cy="139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Document ID</a:t>
            </a:r>
          </a:p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Version: 1.0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600" y="6628222"/>
            <a:ext cx="5029200" cy="415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800" spc="-48" dirty="0">
                <a:solidFill>
                  <a:srgbClr val="36211B"/>
                </a:solidFill>
                <a:latin typeface="Outfit SemiBold" pitchFamily="2" charset="0"/>
              </a:rPr>
              <a:t>Date of creation: 2024 April 03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-8520"/>
            <a:ext cx="2267446" cy="160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66800" y="3162300"/>
            <a:ext cx="16192500" cy="583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Follow the defined procedures outlined in this SOP for each stage of the P2P process.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Ensure accurate and complete documentation at every step to maintain transparency and compliance.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Adhere to established approval hierarchies and authorization processes to prevent unauthorized transactions.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Communicate effectively with internal stakeholders and suppliers to facilitate smooth transaction processes.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Regularly review and update this SOP to reflect changes in policies, regulations, or organizational needs.</a:t>
            </a:r>
            <a:endParaRPr lang="en-IN" sz="2800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47750" y="3086100"/>
            <a:ext cx="16402050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Resistance to change from stakeholders accustomed to existing processes.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Complexity in managing multiple suppliers and negotiating terms.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Inconsistent communication leading to delays or errors in the P2P process.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Difficulty in enforcing compliance with SOP guidelines across departments.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Potential for errors in documentation and data entry impacting financial accuracy.</a:t>
            </a:r>
            <a:endParaRPr lang="en-IN" sz="28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A4690-2FE0-8331-3934-BEDADD2C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20542"/>
              </p:ext>
            </p:extLst>
          </p:nvPr>
        </p:nvGraphicFramePr>
        <p:xfrm>
          <a:off x="1790700" y="3156655"/>
          <a:ext cx="14020800" cy="566730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921661">
                  <a:extLst>
                    <a:ext uri="{9D8B030D-6E8A-4147-A177-3AD203B41FA5}">
                      <a16:colId xmlns:a16="http://schemas.microsoft.com/office/drawing/2014/main" val="1769737884"/>
                    </a:ext>
                  </a:extLst>
                </a:gridCol>
                <a:gridCol w="7099139">
                  <a:extLst>
                    <a:ext uri="{9D8B030D-6E8A-4147-A177-3AD203B41FA5}">
                      <a16:colId xmlns:a16="http://schemas.microsoft.com/office/drawing/2014/main" val="485271897"/>
                    </a:ext>
                  </a:extLst>
                </a:gridCol>
              </a:tblGrid>
              <a:tr h="903809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Do’s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Don’ts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35919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follow the defined procedures outlined in this SOP to ensure consistency and compliance.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bypass established approval processes outlined in this SOP.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2052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maintain accurate documentation at every step to provide a clear audit trail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 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overlook the importance of accurate documentation in maintaining financial transparency.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96206"/>
                  </a:ext>
                </a:extLst>
              </a:tr>
              <a:tr h="976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regularly review and update the SOP to reflect changes in policies or organizational needs.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ignore feedback from stakeholders regarding potential improvements to the P2P process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7989"/>
                  </a:ext>
                </a:extLst>
              </a:tr>
              <a:tr h="1409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prioritize transparency and accountability throughout the P2P process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neglect communication with suppliers, as it can impact the timely fulfillment of orders.</a:t>
                      </a:r>
                      <a:endParaRPr lang="en-IN" sz="240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984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A866F4-4357-7015-9F28-24A98091C974}"/>
              </a:ext>
            </a:extLst>
          </p:cNvPr>
          <p:cNvSpPr txBox="1"/>
          <p:nvPr/>
        </p:nvSpPr>
        <p:spPr>
          <a:xfrm>
            <a:off x="1790700" y="1496377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Process Implementation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57653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F5F72-9FD7-A1A8-0D3B-F2D8A5DE6DCE}"/>
              </a:ext>
            </a:extLst>
          </p:cNvPr>
          <p:cNvSpPr txBox="1"/>
          <p:nvPr/>
        </p:nvSpPr>
        <p:spPr>
          <a:xfrm>
            <a:off x="533400" y="608692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Inputs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B049C9-8814-47B5-0ED2-B553A6D9C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14125"/>
              </p:ext>
            </p:extLst>
          </p:nvPr>
        </p:nvGraphicFramePr>
        <p:xfrm>
          <a:off x="2819400" y="2093765"/>
          <a:ext cx="11262219" cy="5791202"/>
        </p:xfrm>
        <a:graphic>
          <a:graphicData uri="http://schemas.openxmlformats.org/drawingml/2006/table">
            <a:tbl>
              <a:tblPr/>
              <a:tblGrid>
                <a:gridCol w="3150603">
                  <a:extLst>
                    <a:ext uri="{9D8B030D-6E8A-4147-A177-3AD203B41FA5}">
                      <a16:colId xmlns:a16="http://schemas.microsoft.com/office/drawing/2014/main" val="796740762"/>
                    </a:ext>
                  </a:extLst>
                </a:gridCol>
                <a:gridCol w="4357543">
                  <a:extLst>
                    <a:ext uri="{9D8B030D-6E8A-4147-A177-3AD203B41FA5}">
                      <a16:colId xmlns:a16="http://schemas.microsoft.com/office/drawing/2014/main" val="4189348930"/>
                    </a:ext>
                  </a:extLst>
                </a:gridCol>
                <a:gridCol w="3754073">
                  <a:extLst>
                    <a:ext uri="{9D8B030D-6E8A-4147-A177-3AD203B41FA5}">
                      <a16:colId xmlns:a16="http://schemas.microsoft.com/office/drawing/2014/main" val="236602495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8908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0447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725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4246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798669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59935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681891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03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F5F72-9FD7-A1A8-0D3B-F2D8A5DE6DCE}"/>
              </a:ext>
            </a:extLst>
          </p:cNvPr>
          <p:cNvSpPr txBox="1"/>
          <p:nvPr/>
        </p:nvSpPr>
        <p:spPr>
          <a:xfrm>
            <a:off x="533400" y="608692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Link to Sample</a:t>
            </a:r>
          </a:p>
        </p:txBody>
      </p:sp>
    </p:spTree>
    <p:extLst>
      <p:ext uri="{BB962C8B-B14F-4D97-AF65-F5344CB8AC3E}">
        <p14:creationId xmlns:p14="http://schemas.microsoft.com/office/powerpoint/2010/main" val="209087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814637" y="115404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Revision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16770-4998-7B5D-AE78-6EAAF2D80F96}"/>
              </a:ext>
            </a:extLst>
          </p:cNvPr>
          <p:cNvSpPr txBox="1"/>
          <p:nvPr/>
        </p:nvSpPr>
        <p:spPr>
          <a:xfrm>
            <a:off x="6974806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BC9F-C13A-B05A-D3E9-47DC7204DBD1}"/>
              </a:ext>
            </a:extLst>
          </p:cNvPr>
          <p:cNvSpPr txBox="1"/>
          <p:nvPr/>
        </p:nvSpPr>
        <p:spPr>
          <a:xfrm>
            <a:off x="12268200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177233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6D3A8-B5F1-F7C1-E67A-E08ED9846D20}"/>
              </a:ext>
            </a:extLst>
          </p:cNvPr>
          <p:cNvSpPr txBox="1"/>
          <p:nvPr/>
        </p:nvSpPr>
        <p:spPr>
          <a:xfrm>
            <a:off x="4267200" y="3619500"/>
            <a:ext cx="14496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latin typeface="Outfit SemiBold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245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1371600" y="1023304"/>
            <a:ext cx="16230600" cy="1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5400" spc="-255" dirty="0">
                <a:solidFill>
                  <a:srgbClr val="36211B"/>
                </a:solidFill>
                <a:latin typeface="Outfit SemiBold" pitchFamily="2" charset="0"/>
              </a:rPr>
              <a:t>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97D76-51A3-8095-D3E0-232BB5B9CEB2}"/>
              </a:ext>
            </a:extLst>
          </p:cNvPr>
          <p:cNvSpPr txBox="1"/>
          <p:nvPr/>
        </p:nvSpPr>
        <p:spPr>
          <a:xfrm>
            <a:off x="1219200" y="2525791"/>
            <a:ext cx="16383000" cy="196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The purpose of this SOP is to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establish standardized procedures to ensure consistency, efficiency, and compliance in the Procure to Pay (P2P) process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. It aims to streamline workflows, minimize errors, and maintain transparency throughout the procurement and payment lifecycle.</a:t>
            </a:r>
            <a:endParaRPr lang="en-IN" sz="2800" dirty="0">
              <a:latin typeface="Outfit" pitchFamily="2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71600" y="4991643"/>
            <a:ext cx="10963021" cy="1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5400" spc="-255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362700"/>
            <a:ext cx="16764000" cy="1870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This SOP applies to all departments and individuals involved in the procurement and payment processes within the organization. It encompasses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activities from requisition initiation to payment authorization and supplier relationship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287" y="-1275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5800" y="900830"/>
            <a:ext cx="561536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37C94-0E2A-42F1-3A94-B22A8FCD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16" y="495300"/>
            <a:ext cx="2267446" cy="1602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04B7AC-8FBF-CFAC-B00C-6CEC893DC2D7}"/>
              </a:ext>
            </a:extLst>
          </p:cNvPr>
          <p:cNvSpPr/>
          <p:nvPr/>
        </p:nvSpPr>
        <p:spPr>
          <a:xfrm>
            <a:off x="7712939" y="4373300"/>
            <a:ext cx="2507014" cy="2507014"/>
          </a:xfrm>
          <a:prstGeom prst="ellipse">
            <a:avLst/>
          </a:prstGeom>
          <a:solidFill>
            <a:srgbClr val="3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0413BE-7033-6165-6295-B36E45325078}"/>
              </a:ext>
            </a:extLst>
          </p:cNvPr>
          <p:cNvSpPr/>
          <p:nvPr/>
        </p:nvSpPr>
        <p:spPr>
          <a:xfrm>
            <a:off x="7109848" y="3766303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77039D-B70E-D9FE-33F4-17A00DBB8909}"/>
              </a:ext>
            </a:extLst>
          </p:cNvPr>
          <p:cNvSpPr/>
          <p:nvPr/>
        </p:nvSpPr>
        <p:spPr>
          <a:xfrm>
            <a:off x="7152451" y="4226601"/>
            <a:ext cx="674964" cy="674964"/>
          </a:xfrm>
          <a:prstGeom prst="ellipse">
            <a:avLst/>
          </a:prstGeom>
          <a:solidFill>
            <a:srgbClr val="2D3F4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32387B-A63F-4817-AF31-736BE87F4357}"/>
              </a:ext>
            </a:extLst>
          </p:cNvPr>
          <p:cNvSpPr/>
          <p:nvPr/>
        </p:nvSpPr>
        <p:spPr>
          <a:xfrm>
            <a:off x="7179666" y="6344477"/>
            <a:ext cx="674964" cy="674964"/>
          </a:xfrm>
          <a:prstGeom prst="ellipse">
            <a:avLst/>
          </a:prstGeom>
          <a:solidFill>
            <a:srgbClr val="2A3B4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472E7-17B7-7108-8AEA-E09598F3CE9D}"/>
              </a:ext>
            </a:extLst>
          </p:cNvPr>
          <p:cNvSpPr/>
          <p:nvPr/>
        </p:nvSpPr>
        <p:spPr>
          <a:xfrm>
            <a:off x="10178842" y="4226601"/>
            <a:ext cx="674964" cy="674964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94469-9911-42BE-30D8-6DD84FAA73B9}"/>
              </a:ext>
            </a:extLst>
          </p:cNvPr>
          <p:cNvSpPr/>
          <p:nvPr/>
        </p:nvSpPr>
        <p:spPr>
          <a:xfrm>
            <a:off x="10230319" y="6387716"/>
            <a:ext cx="674964" cy="674964"/>
          </a:xfrm>
          <a:prstGeom prst="ellipse">
            <a:avLst/>
          </a:prstGeom>
          <a:solidFill>
            <a:srgbClr val="2B3C4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C78512-AF5F-F22D-1B0B-CBDED1137E1F}"/>
              </a:ext>
            </a:extLst>
          </p:cNvPr>
          <p:cNvSpPr txBox="1">
            <a:spLocks/>
          </p:cNvSpPr>
          <p:nvPr/>
        </p:nvSpPr>
        <p:spPr>
          <a:xfrm>
            <a:off x="12660652" y="3458807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Finance Team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verifying invoices, authorizing payments, and maintaining financial records.</a:t>
            </a:r>
            <a:r>
              <a:rPr lang="en-US" sz="1800" dirty="0"/>
              <a:t> 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762A753-D1E7-C25C-7BF5-07D8AB4D80D3}"/>
              </a:ext>
            </a:extLst>
          </p:cNvPr>
          <p:cNvSpPr txBox="1">
            <a:spLocks/>
          </p:cNvSpPr>
          <p:nvPr/>
        </p:nvSpPr>
        <p:spPr>
          <a:xfrm>
            <a:off x="2169806" y="3552419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3200" b="1" dirty="0">
                <a:latin typeface="Outfit "/>
              </a:rPr>
              <a:t>Procurement Team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initiating requisitions, selecting suppliers, and negotiating terms.</a:t>
            </a:r>
            <a:endParaRPr lang="en-IN" sz="2000" dirty="0">
              <a:latin typeface="Outfit" pitchFamily="2" charset="0"/>
            </a:endParaRPr>
          </a:p>
          <a:p>
            <a:pPr marL="0" indent="0" algn="r">
              <a:buNone/>
            </a:pPr>
            <a:r>
              <a:rPr lang="en-US" sz="1800" dirty="0"/>
              <a:t>.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9C68FE-01CF-6015-320F-966B3654F4C9}"/>
              </a:ext>
            </a:extLst>
          </p:cNvPr>
          <p:cNvCxnSpPr>
            <a:cxnSpLocks/>
          </p:cNvCxnSpPr>
          <p:nvPr/>
        </p:nvCxnSpPr>
        <p:spPr>
          <a:xfrm>
            <a:off x="12790147" y="582930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AC5CCE-F62E-11C9-AA2E-3953717711F8}"/>
              </a:ext>
            </a:extLst>
          </p:cNvPr>
          <p:cNvCxnSpPr>
            <a:cxnSpLocks/>
          </p:cNvCxnSpPr>
          <p:nvPr/>
        </p:nvCxnSpPr>
        <p:spPr>
          <a:xfrm>
            <a:off x="1981200" y="582930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F97524E5-AC87-9AF3-3A93-879F1E147E3F}"/>
              </a:ext>
            </a:extLst>
          </p:cNvPr>
          <p:cNvSpPr txBox="1">
            <a:spLocks/>
          </p:cNvSpPr>
          <p:nvPr/>
        </p:nvSpPr>
        <p:spPr>
          <a:xfrm>
            <a:off x="12700321" y="6587560"/>
            <a:ext cx="487680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3200" b="1" dirty="0">
                <a:latin typeface="Outfit "/>
              </a:rPr>
              <a:t>Supplier Relationship Managers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fostering positive relationships with suppliers and addressing any issues or disputes.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11EF067-ADBA-49E0-DCF7-140D90701564}"/>
              </a:ext>
            </a:extLst>
          </p:cNvPr>
          <p:cNvSpPr txBox="1">
            <a:spLocks/>
          </p:cNvSpPr>
          <p:nvPr/>
        </p:nvSpPr>
        <p:spPr>
          <a:xfrm>
            <a:off x="2231253" y="6734911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Requisitioners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accurately documenting procurement needs and obtaining necessary approvals.</a:t>
            </a:r>
            <a:endParaRPr lang="en-IN" sz="1800" dirty="0">
              <a:latin typeface="Outfit" pitchFamily="2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dirty="0"/>
              <a:t>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E95263-6297-C957-28D3-BC792C45D555}"/>
              </a:ext>
            </a:extLst>
          </p:cNvPr>
          <p:cNvSpPr/>
          <p:nvPr/>
        </p:nvSpPr>
        <p:spPr>
          <a:xfrm>
            <a:off x="8739448" y="3394838"/>
            <a:ext cx="674964" cy="674964"/>
          </a:xfrm>
          <a:prstGeom prst="ellipse">
            <a:avLst/>
          </a:prstGeom>
          <a:solidFill>
            <a:srgbClr val="2A3C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19ACAB-AB8F-CD51-9621-3943D5271DCA}"/>
              </a:ext>
            </a:extLst>
          </p:cNvPr>
          <p:cNvSpPr/>
          <p:nvPr/>
        </p:nvSpPr>
        <p:spPr>
          <a:xfrm>
            <a:off x="8820805" y="7085757"/>
            <a:ext cx="674964" cy="674964"/>
          </a:xfrm>
          <a:prstGeom prst="ellipse">
            <a:avLst/>
          </a:prstGeom>
          <a:solidFill>
            <a:srgbClr val="2A3B4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1E1DEB7D-94F8-DDA3-0149-F3542D5FD2CF}"/>
              </a:ext>
            </a:extLst>
          </p:cNvPr>
          <p:cNvSpPr txBox="1">
            <a:spLocks/>
          </p:cNvSpPr>
          <p:nvPr/>
        </p:nvSpPr>
        <p:spPr>
          <a:xfrm>
            <a:off x="6947977" y="8288706"/>
            <a:ext cx="461113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3200" b="1" dirty="0">
                <a:latin typeface="Outfit "/>
              </a:rPr>
              <a:t>Accounts Payable Staff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verifying invoices against purchase orders and processing payments.</a:t>
            </a:r>
            <a:endParaRPr lang="en-US" sz="1800" dirty="0"/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267C16E-E8BD-C98D-1511-FEA84DE4356C}"/>
              </a:ext>
            </a:extLst>
          </p:cNvPr>
          <p:cNvSpPr txBox="1">
            <a:spLocks/>
          </p:cNvSpPr>
          <p:nvPr/>
        </p:nvSpPr>
        <p:spPr>
          <a:xfrm>
            <a:off x="6947977" y="1667116"/>
            <a:ext cx="4932870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Approvers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 Responsible for reviewing and approving requisitions and purchase orders within their designated authority.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9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295400" y="1850577"/>
            <a:ext cx="711689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Requirements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84207-185C-E03C-6324-1FC22097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364D3-5B06-D8B9-41F2-25064B8F6953}"/>
              </a:ext>
            </a:extLst>
          </p:cNvPr>
          <p:cNvSpPr txBox="1"/>
          <p:nvPr/>
        </p:nvSpPr>
        <p:spPr>
          <a:xfrm>
            <a:off x="1295400" y="6293477"/>
            <a:ext cx="2443164" cy="188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Access to procurement </a:t>
            </a:r>
            <a:r>
              <a:rPr lang="en-US" sz="2000" dirty="0">
                <a:solidFill>
                  <a:srgbClr val="0D0D0D"/>
                </a:solidFill>
                <a:latin typeface="Outfit" pitchFamily="2" charset="0"/>
              </a:rPr>
              <a:t>related information</a:t>
            </a: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F04F-0831-F5B1-E40B-6CDF8AF04284}"/>
              </a:ext>
            </a:extLst>
          </p:cNvPr>
          <p:cNvSpPr txBox="1"/>
          <p:nvPr/>
        </p:nvSpPr>
        <p:spPr>
          <a:xfrm>
            <a:off x="11414128" y="6293477"/>
            <a:ext cx="2743200" cy="188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Communication channels for internal and external stakeholders.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EE3C-5129-D9C6-51BB-83E3CC8DBF4E}"/>
              </a:ext>
            </a:extLst>
          </p:cNvPr>
          <p:cNvSpPr txBox="1"/>
          <p:nvPr/>
        </p:nvSpPr>
        <p:spPr>
          <a:xfrm>
            <a:off x="8107364" y="6213667"/>
            <a:ext cx="2743200" cy="188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Documentation templates for purchase orders, invoices, and receipts.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E50B-DA08-2EC6-23DB-BAF198796AAF}"/>
              </a:ext>
            </a:extLst>
          </p:cNvPr>
          <p:cNvSpPr txBox="1"/>
          <p:nvPr/>
        </p:nvSpPr>
        <p:spPr>
          <a:xfrm>
            <a:off x="4724400" y="6293477"/>
            <a:ext cx="2819400" cy="188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Defined approval hierarchies for requisitions and purchase 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7BD1B-CB71-281B-8D8A-581CDEF9D47E}"/>
              </a:ext>
            </a:extLst>
          </p:cNvPr>
          <p:cNvSpPr txBox="1"/>
          <p:nvPr/>
        </p:nvSpPr>
        <p:spPr>
          <a:xfrm>
            <a:off x="14706378" y="6224116"/>
            <a:ext cx="3124200" cy="96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Training resources for P2P process participants.</a:t>
            </a:r>
            <a:endParaRPr lang="en-IN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B4160-CE11-9F4C-7995-A7373CAECBD1}"/>
              </a:ext>
            </a:extLst>
          </p:cNvPr>
          <p:cNvCxnSpPr/>
          <p:nvPr/>
        </p:nvCxnSpPr>
        <p:spPr>
          <a:xfrm>
            <a:off x="4343400" y="4903932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59CBF6-F777-0369-30EB-556A750A93DD}"/>
              </a:ext>
            </a:extLst>
          </p:cNvPr>
          <p:cNvCxnSpPr/>
          <p:nvPr/>
        </p:nvCxnSpPr>
        <p:spPr>
          <a:xfrm>
            <a:off x="14478000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98445-DB60-A9FC-9E73-A724988AA5F3}"/>
              </a:ext>
            </a:extLst>
          </p:cNvPr>
          <p:cNvCxnSpPr/>
          <p:nvPr/>
        </p:nvCxnSpPr>
        <p:spPr>
          <a:xfrm>
            <a:off x="11012489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3EC3C-0459-7757-178C-036279C2E9D1}"/>
              </a:ext>
            </a:extLst>
          </p:cNvPr>
          <p:cNvCxnSpPr/>
          <p:nvPr/>
        </p:nvCxnSpPr>
        <p:spPr>
          <a:xfrm>
            <a:off x="7772400" y="4972050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60A731-56DD-9EF4-39E1-3F8143ECE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84" y="3921732"/>
            <a:ext cx="1515944" cy="151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156E4-DCE1-87F1-150F-5930998EA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52" y="3844982"/>
            <a:ext cx="1515944" cy="1515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8B27C9-A0F0-C084-590E-3C5A84296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746" y="3863636"/>
            <a:ext cx="1515944" cy="1515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AD2CDB-3D17-8687-034B-E6A4C3B58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5" y="3844982"/>
            <a:ext cx="1592694" cy="15926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C5BEC-39C2-38A7-1673-2B880E846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10" y="3844982"/>
            <a:ext cx="1598518" cy="15985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5" name="TextBox 15"/>
          <p:cNvSpPr txBox="1"/>
          <p:nvPr/>
        </p:nvSpPr>
        <p:spPr>
          <a:xfrm>
            <a:off x="5571877" y="750275"/>
            <a:ext cx="11582400" cy="1249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Procedure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Outfit SemiBold" pitchFamily="2" charset="0"/>
              </a:rPr>
              <a:t> for </a:t>
            </a: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P2P Process</a:t>
            </a:r>
            <a:endParaRPr lang="en-US" sz="4000" b="1" i="0" dirty="0">
              <a:solidFill>
                <a:srgbClr val="1F1F1F"/>
              </a:solidFill>
              <a:effectLst/>
              <a:latin typeface="Outfit SemiBold" pitchFamily="2" charset="0"/>
            </a:endParaRPr>
          </a:p>
          <a:p>
            <a:pPr>
              <a:lnSpc>
                <a:spcPts val="5040"/>
              </a:lnSpc>
            </a:pPr>
            <a:endParaRPr lang="en-US" sz="4000" spc="-144" dirty="0">
              <a:solidFill>
                <a:srgbClr val="36211B"/>
              </a:solidFill>
              <a:latin typeface="Outfit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499962-624F-9CB5-1C8B-B2B28F387E0C}"/>
              </a:ext>
            </a:extLst>
          </p:cNvPr>
          <p:cNvSpPr txBox="1"/>
          <p:nvPr/>
        </p:nvSpPr>
        <p:spPr>
          <a:xfrm>
            <a:off x="914400" y="2151153"/>
            <a:ext cx="3733800" cy="781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Outfit" pitchFamily="2" charset="0"/>
              </a:rPr>
              <a:t>Information | Input Gathering</a:t>
            </a:r>
          </a:p>
          <a:p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69690"/>
                </a:solidFill>
                <a:latin typeface="Outfit" pitchFamily="2" charset="0"/>
              </a:rPr>
              <a:t>Purpose of the SOP</a:t>
            </a:r>
            <a:r>
              <a:rPr lang="en-US" sz="2000" dirty="0">
                <a:latin typeface="Outfit" pitchFamily="2" charset="0"/>
              </a:rPr>
              <a:t>: Clearly state the purpose of the SOP. This could be to ensure consistency, efficiency, and compliance in the P2P process.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69690"/>
                </a:solidFill>
                <a:latin typeface="Outfit" pitchFamily="2" charset="0"/>
              </a:rPr>
              <a:t>Scope and Applicability</a:t>
            </a:r>
            <a:r>
              <a:rPr lang="en-US" sz="2000" dirty="0">
                <a:latin typeface="Outfit" pitchFamily="2" charset="0"/>
              </a:rPr>
              <a:t>: Define the scope of the SOP, specifying which departments or individuals it applies to. This helps avoid confusion about responsibilities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DBC323-FB6E-5EF5-3ECC-CAA2A928179D}"/>
              </a:ext>
            </a:extLst>
          </p:cNvPr>
          <p:cNvSpPr/>
          <p:nvPr/>
        </p:nvSpPr>
        <p:spPr>
          <a:xfrm>
            <a:off x="9651776" y="4226601"/>
            <a:ext cx="2507014" cy="2507014"/>
          </a:xfrm>
          <a:prstGeom prst="ellipse">
            <a:avLst/>
          </a:prstGeom>
          <a:solidFill>
            <a:srgbClr val="3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B058ED-DC3C-B0BC-3CF2-74D55FA0E12B}"/>
              </a:ext>
            </a:extLst>
          </p:cNvPr>
          <p:cNvSpPr/>
          <p:nvPr/>
        </p:nvSpPr>
        <p:spPr>
          <a:xfrm>
            <a:off x="9070023" y="3644848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6344D-C350-12AC-7097-87BE113098A3}"/>
              </a:ext>
            </a:extLst>
          </p:cNvPr>
          <p:cNvSpPr/>
          <p:nvPr/>
        </p:nvSpPr>
        <p:spPr>
          <a:xfrm>
            <a:off x="8888827" y="4168945"/>
            <a:ext cx="674964" cy="674964"/>
          </a:xfrm>
          <a:prstGeom prst="ellipse">
            <a:avLst/>
          </a:prstGeom>
          <a:solidFill>
            <a:srgbClr val="2D3F4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6F9E5F-05BD-6A25-9DCD-5B8CEBA3AE9D}"/>
              </a:ext>
            </a:extLst>
          </p:cNvPr>
          <p:cNvSpPr/>
          <p:nvPr/>
        </p:nvSpPr>
        <p:spPr>
          <a:xfrm>
            <a:off x="9009457" y="6202441"/>
            <a:ext cx="674964" cy="674964"/>
          </a:xfrm>
          <a:prstGeom prst="ellipse">
            <a:avLst/>
          </a:prstGeom>
          <a:solidFill>
            <a:srgbClr val="2A3B4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F15041-B0CC-CA52-2911-72F384A95CC5}"/>
              </a:ext>
            </a:extLst>
          </p:cNvPr>
          <p:cNvSpPr/>
          <p:nvPr/>
        </p:nvSpPr>
        <p:spPr>
          <a:xfrm>
            <a:off x="12112184" y="4168945"/>
            <a:ext cx="674964" cy="674964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6EECF0-CE38-C26D-B3C1-E7EA429DDA3A}"/>
              </a:ext>
            </a:extLst>
          </p:cNvPr>
          <p:cNvSpPr/>
          <p:nvPr/>
        </p:nvSpPr>
        <p:spPr>
          <a:xfrm>
            <a:off x="12126144" y="6202441"/>
            <a:ext cx="674964" cy="674964"/>
          </a:xfrm>
          <a:prstGeom prst="ellipse">
            <a:avLst/>
          </a:prstGeom>
          <a:solidFill>
            <a:srgbClr val="2B3C4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30A2A1-D428-97BD-D12A-EA5D024DEDFD}"/>
              </a:ext>
            </a:extLst>
          </p:cNvPr>
          <p:cNvSpPr/>
          <p:nvPr/>
        </p:nvSpPr>
        <p:spPr>
          <a:xfrm>
            <a:off x="10622815" y="7021195"/>
            <a:ext cx="674964" cy="674964"/>
          </a:xfrm>
          <a:prstGeom prst="ellipse">
            <a:avLst/>
          </a:prstGeom>
          <a:solidFill>
            <a:srgbClr val="2D3F4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E10766-B75D-27FF-8BB3-5DA9C451C0A5}"/>
              </a:ext>
            </a:extLst>
          </p:cNvPr>
          <p:cNvSpPr/>
          <p:nvPr/>
        </p:nvSpPr>
        <p:spPr>
          <a:xfrm>
            <a:off x="10567800" y="3307366"/>
            <a:ext cx="674964" cy="674964"/>
          </a:xfrm>
          <a:prstGeom prst="ellipse">
            <a:avLst/>
          </a:prstGeom>
          <a:solidFill>
            <a:srgbClr val="2D3F4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EFC5F-E811-B4F7-2887-F9C15A24C636}"/>
              </a:ext>
            </a:extLst>
          </p:cNvPr>
          <p:cNvSpPr txBox="1"/>
          <p:nvPr/>
        </p:nvSpPr>
        <p:spPr>
          <a:xfrm>
            <a:off x="9860559" y="2214320"/>
            <a:ext cx="2764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Information | Input 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5280E-9074-4EE5-9213-9E6A942753DE}"/>
              </a:ext>
            </a:extLst>
          </p:cNvPr>
          <p:cNvSpPr txBox="1"/>
          <p:nvPr/>
        </p:nvSpPr>
        <p:spPr>
          <a:xfrm>
            <a:off x="13083170" y="4165940"/>
            <a:ext cx="253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Process Analysis &amp; Mapping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0BCD5-F53D-6CFC-0C83-DD1499B67A3B}"/>
              </a:ext>
            </a:extLst>
          </p:cNvPr>
          <p:cNvSpPr txBox="1"/>
          <p:nvPr/>
        </p:nvSpPr>
        <p:spPr>
          <a:xfrm>
            <a:off x="13083170" y="6362699"/>
            <a:ext cx="257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Gap Analysis &amp; best practices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85A54-93DC-6FC8-2418-703D4DB8C1FA}"/>
              </a:ext>
            </a:extLst>
          </p:cNvPr>
          <p:cNvSpPr txBox="1"/>
          <p:nvPr/>
        </p:nvSpPr>
        <p:spPr>
          <a:xfrm>
            <a:off x="9760803" y="8168110"/>
            <a:ext cx="2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Drafting the 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6825C-B069-FEFC-C0D5-E9AAEE8746A4}"/>
              </a:ext>
            </a:extLst>
          </p:cNvPr>
          <p:cNvSpPr txBox="1"/>
          <p:nvPr/>
        </p:nvSpPr>
        <p:spPr>
          <a:xfrm>
            <a:off x="6163385" y="6406634"/>
            <a:ext cx="320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Review &amp;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DC65D-D67A-8220-D156-01ABE6A8A808}"/>
              </a:ext>
            </a:extLst>
          </p:cNvPr>
          <p:cNvSpPr txBox="1"/>
          <p:nvPr/>
        </p:nvSpPr>
        <p:spPr>
          <a:xfrm>
            <a:off x="6257913" y="4010721"/>
            <a:ext cx="25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utfit" pitchFamily="2" charset="0"/>
              </a:rPr>
              <a:t>Finalization &amp;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E48A0-9932-1BD6-1D9E-8E45A1E9ED2F}"/>
              </a:ext>
            </a:extLst>
          </p:cNvPr>
          <p:cNvSpPr txBox="1"/>
          <p:nvPr/>
        </p:nvSpPr>
        <p:spPr>
          <a:xfrm>
            <a:off x="800100" y="991500"/>
            <a:ext cx="16687800" cy="9551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Outfit" pitchFamily="2" charset="0"/>
              </a:rPr>
              <a:t>2. Process Analysis &amp; Mapping</a:t>
            </a:r>
          </a:p>
          <a:p>
            <a:endParaRPr lang="en-IN" sz="1600" b="1" dirty="0">
              <a:latin typeface="Outfit" pitchFamily="2" charset="0"/>
            </a:endParaRPr>
          </a:p>
          <a:p>
            <a:endParaRPr lang="en-IN" sz="1600" b="1" dirty="0">
              <a:latin typeface="Outfi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Roles and Responsibilities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Define Roles</a:t>
            </a:r>
            <a:r>
              <a:rPr lang="en-IN" sz="2000" dirty="0">
                <a:latin typeface="Outfit" pitchFamily="2" charset="0"/>
              </a:rPr>
              <a:t>: Clearly outline the roles involved in the P2P process, such as requisitioners, approvers, buyers, receivers, and accounts payable staff.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Responsibilities</a:t>
            </a:r>
            <a:r>
              <a:rPr lang="en-IN" sz="2000" dirty="0">
                <a:latin typeface="Outfit" pitchFamily="2" charset="0"/>
              </a:rPr>
              <a:t>: Specify the responsibilities associated with each role. For example, requisitioners are responsible for accurate and complete requisitions, while approvers ensure that requests comply with policies.</a:t>
            </a:r>
            <a:endParaRPr lang="en-AE" sz="2000" dirty="0">
              <a:latin typeface="Outfi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Requisition Process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Initiation</a:t>
            </a:r>
            <a:r>
              <a:rPr lang="en-IN" sz="2000" dirty="0">
                <a:latin typeface="Outfit" pitchFamily="2" charset="0"/>
              </a:rPr>
              <a:t>: Detail how requisitions are initiated. This might involve a user filling out a requisition form or using a procurement software.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Approval Workflow</a:t>
            </a:r>
            <a:r>
              <a:rPr lang="en-IN" sz="2000" dirty="0">
                <a:latin typeface="Outfit" pitchFamily="2" charset="0"/>
              </a:rPr>
              <a:t>: Describe the workflow for obtaining approvals, including who is responsible for approvals at each level.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</a:t>
            </a:r>
            <a:r>
              <a:rPr lang="en-IN" sz="2000" dirty="0">
                <a:latin typeface="Outfit" pitchFamily="2" charset="0"/>
              </a:rPr>
              <a:t>: Specify the required documentation for creating a purchase requisition. This could include item descriptions, quantities, and any relevant specifications.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Purchase Order (PO) Creation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Generating POs</a:t>
            </a:r>
            <a:r>
              <a:rPr lang="en-IN" sz="2000" dirty="0">
                <a:latin typeface="Outfit" pitchFamily="2" charset="0"/>
              </a:rPr>
              <a:t>: Explain the process for creating purchase orders based on approved requisitions.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Information in POs</a:t>
            </a:r>
            <a:r>
              <a:rPr lang="en-IN" sz="2000" dirty="0">
                <a:latin typeface="Outfit" pitchFamily="2" charset="0"/>
              </a:rPr>
              <a:t>: List the essential information that must be included in a PO, such as item details, quantities, prices, and terms.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Approval Process</a:t>
            </a:r>
            <a:r>
              <a:rPr lang="en-IN" sz="2000" dirty="0">
                <a:latin typeface="Outfit" pitchFamily="2" charset="0"/>
              </a:rPr>
              <a:t>: Define the approval process for purchase orders, including any thresholds for different levels of approval.</a:t>
            </a:r>
            <a:endParaRPr lang="en-AE" sz="2000" dirty="0">
              <a:latin typeface="Outfit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ct val="80000"/>
              <a:tabLst>
                <a:tab pos="457200" algn="l"/>
              </a:tabLst>
            </a:pPr>
            <a:r>
              <a:rPr lang="en-IN" sz="2000" b="1" u="sng" dirty="0">
                <a:latin typeface="Outfit" pitchFamily="2" charset="0"/>
              </a:rPr>
              <a:t>Supplier Selection and Negotiation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Criteria for Selection</a:t>
            </a:r>
            <a:r>
              <a:rPr lang="en-IN" sz="2000" dirty="0">
                <a:latin typeface="Outfit" pitchFamily="2" charset="0"/>
              </a:rPr>
              <a:t>: Outline the criteria used to select suppliers, such as cost, quality, and reliability.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Negotiation Procedures</a:t>
            </a:r>
            <a:r>
              <a:rPr lang="en-IN" sz="2000" dirty="0">
                <a:latin typeface="Outfit" pitchFamily="2" charset="0"/>
              </a:rPr>
              <a:t>: Describe how negotiations with suppliers are conducted, covering aspects like pricing, delivery schedules, and payment terms.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</a:t>
            </a:r>
            <a:r>
              <a:rPr lang="en-IN" sz="2000" dirty="0">
                <a:latin typeface="Outfit" pitchFamily="2" charset="0"/>
              </a:rPr>
              <a:t>: Specify the documentation required to record negotiated terms and agreements.</a:t>
            </a:r>
            <a:endParaRPr lang="en-AE" sz="2000" dirty="0">
              <a:latin typeface="Outfit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AE" sz="2000" dirty="0">
              <a:latin typeface="Nunito" pitchFamily="2" charset="0"/>
            </a:endParaRPr>
          </a:p>
          <a:p>
            <a:endParaRPr lang="en-IN" sz="16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"/>
              </a:rPr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1181100" y="647700"/>
            <a:ext cx="16078200" cy="942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3.  </a:t>
            </a:r>
            <a:r>
              <a:rPr lang="en-US" sz="2800" b="1" dirty="0">
                <a:latin typeface="Outfit" pitchFamily="2" charset="0"/>
              </a:rPr>
              <a:t>Gap Analysis and Best Practices</a:t>
            </a:r>
            <a:endParaRPr lang="en-IN" sz="2800" b="1" dirty="0">
              <a:latin typeface="Outfit" pitchFamily="2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Goods/Services Receipt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Acknowledging Receipt</a:t>
            </a:r>
            <a:r>
              <a:rPr lang="en-IN" sz="2000" dirty="0">
                <a:latin typeface="Outfit" pitchFamily="2" charset="0"/>
              </a:rPr>
              <a:t>: Explain how the receiving department acknowledges the receipt of goods or services.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Inspection Procedures</a:t>
            </a:r>
            <a:r>
              <a:rPr lang="en-IN" sz="2000" dirty="0">
                <a:latin typeface="Outfit" pitchFamily="2" charset="0"/>
              </a:rPr>
              <a:t>: If applicable, detail the procedures for physically inspecting goods to ensure they meet specifications.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Documentation:</a:t>
            </a:r>
            <a:r>
              <a:rPr lang="en-IN" sz="2000" dirty="0">
                <a:latin typeface="Outfit" pitchFamily="2" charset="0"/>
              </a:rPr>
              <a:t> Clarify the documentation requirements for confirming the receipt of goods or services.</a:t>
            </a:r>
            <a:endParaRPr lang="en-AE" sz="2000" dirty="0">
              <a:latin typeface="Outfi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Invoice Verification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Verifying Invoices</a:t>
            </a:r>
            <a:r>
              <a:rPr lang="en-IN" sz="2000" dirty="0">
                <a:latin typeface="Outfit" pitchFamily="2" charset="0"/>
              </a:rPr>
              <a:t>: Describe the process for verifying supplier invoices against corresponding purchase orders.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Handling Discrepancies</a:t>
            </a:r>
            <a:r>
              <a:rPr lang="en-IN" sz="2000" dirty="0">
                <a:latin typeface="Outfit" pitchFamily="2" charset="0"/>
              </a:rPr>
              <a:t>: Provide procedures for handling discrepancies and resolving issues between the PO, goods receipt, and invoice.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</a:t>
            </a:r>
            <a:r>
              <a:rPr lang="en-IN" sz="2000" dirty="0">
                <a:latin typeface="Outfit" pitchFamily="2" charset="0"/>
              </a:rPr>
              <a:t>: Specify the documentation requirements for the verification process.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Three-Way Match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Explanation:</a:t>
            </a:r>
            <a:r>
              <a:rPr lang="en-IN" sz="2000" dirty="0">
                <a:latin typeface="Outfit" pitchFamily="2" charset="0"/>
              </a:rPr>
              <a:t> Provide a more detailed explanation of the three-way match process, emphasizing the importance of reconciling the PO, goods receipt, and invoice.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Discrepancy Resolution: </a:t>
            </a:r>
            <a:r>
              <a:rPr lang="en-IN" sz="2000" dirty="0">
                <a:latin typeface="Outfit" pitchFamily="2" charset="0"/>
              </a:rPr>
              <a:t>Detail the steps for resolving discrepancies found during the three-way match.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Documentation: </a:t>
            </a:r>
            <a:r>
              <a:rPr lang="en-IN" sz="2000" dirty="0">
                <a:latin typeface="Outfit" pitchFamily="2" charset="0"/>
              </a:rPr>
              <a:t>Highlight the documentation needed to support the three-way match.</a:t>
            </a:r>
            <a:endParaRPr lang="en-AE" sz="2000" dirty="0">
              <a:latin typeface="Outfi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Invoice Approval</a:t>
            </a:r>
            <a:endParaRPr lang="en-AE" sz="2000" b="1" u="sng" dirty="0">
              <a:latin typeface="Outfit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Approval Workflow: </a:t>
            </a:r>
            <a:r>
              <a:rPr lang="en-IN" sz="2000" dirty="0">
                <a:latin typeface="Outfit" pitchFamily="2" charset="0"/>
              </a:rPr>
              <a:t>Define the workflow for approving supplier invoices, specifying who is responsible for approvals.</a:t>
            </a:r>
            <a:endParaRPr lang="en-AE" sz="2000" dirty="0">
              <a:latin typeface="Outfit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Criteria for Approval: </a:t>
            </a:r>
            <a:r>
              <a:rPr lang="en-IN" sz="2000" dirty="0">
                <a:latin typeface="Outfit" pitchFamily="2" charset="0"/>
              </a:rPr>
              <a:t>Outline the criteria for approving invoices, ensuring compliance with established policies.</a:t>
            </a:r>
            <a:endParaRPr lang="en-AE" sz="2000" dirty="0">
              <a:latin typeface="Outfit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Documentation:</a:t>
            </a:r>
            <a:r>
              <a:rPr lang="en-IN" sz="2000" dirty="0">
                <a:latin typeface="Outfit" pitchFamily="2" charset="0"/>
              </a:rPr>
              <a:t> Clarify the documentation requirements for invoice approval.</a:t>
            </a:r>
            <a:endParaRPr lang="en-AE" sz="2000" dirty="0">
              <a:latin typeface="Outfit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AE" sz="2000" dirty="0">
              <a:latin typeface="Outfit" pitchFamily="2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990600" y="876300"/>
            <a:ext cx="14554200" cy="913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Outfit" pitchFamily="2" charset="0"/>
              </a:rPr>
              <a:t>4. Drafting the SOP</a:t>
            </a:r>
          </a:p>
          <a:p>
            <a:endParaRPr lang="en-IN" sz="2800" b="1" dirty="0">
              <a:latin typeface="Outfit" pitchFamily="2" charset="0"/>
            </a:endParaRPr>
          </a:p>
          <a:p>
            <a:pPr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Payment Authorization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Authorization Process: </a:t>
            </a:r>
            <a:r>
              <a:rPr lang="en-IN" sz="2000" dirty="0">
                <a:latin typeface="Outfit" pitchFamily="2" charset="0"/>
              </a:rPr>
              <a:t>Explain the process for authorizing payments after invoices have been approved.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Adherence to Payment Terms: </a:t>
            </a:r>
            <a:r>
              <a:rPr lang="en-IN" sz="2000" dirty="0">
                <a:latin typeface="Outfit" pitchFamily="2" charset="0"/>
              </a:rPr>
              <a:t>Emphasize the importance of adhering to negotiated payment terms and any legal or contractual obligations.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Documentation:</a:t>
            </a:r>
            <a:r>
              <a:rPr lang="en-IN" sz="2000" dirty="0">
                <a:latin typeface="Outfit" pitchFamily="2" charset="0"/>
              </a:rPr>
              <a:t> Specify the documentation requirements for authorizing payments.</a:t>
            </a:r>
            <a:endParaRPr lang="en-AE" sz="2000" dirty="0">
              <a:latin typeface="Outfit" pitchFamily="2" charset="0"/>
            </a:endParaRPr>
          </a:p>
          <a:p>
            <a:pPr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Payment Execution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Processing Payments: </a:t>
            </a:r>
            <a:r>
              <a:rPr lang="en-IN" sz="2000" dirty="0">
                <a:latin typeface="Outfit" pitchFamily="2" charset="0"/>
              </a:rPr>
              <a:t>Detail the procedures for processing payments, including the chosen payment methods (e.g., checks, electronic funds transfer).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Record-Keeping: </a:t>
            </a:r>
            <a:r>
              <a:rPr lang="en-IN" sz="2000" dirty="0">
                <a:latin typeface="Outfit" pitchFamily="2" charset="0"/>
              </a:rPr>
              <a:t>Outline how records of completed payments are kept and maintained.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Communication with Suppliers: </a:t>
            </a:r>
            <a:r>
              <a:rPr lang="en-IN" sz="2000" dirty="0">
                <a:latin typeface="Outfit" pitchFamily="2" charset="0"/>
              </a:rPr>
              <a:t>Describe the communication process with suppliers regarding payment status.</a:t>
            </a:r>
          </a:p>
          <a:p>
            <a:pPr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Record Keeping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Requirements:</a:t>
            </a:r>
            <a:r>
              <a:rPr lang="en-IN" sz="2000" dirty="0">
                <a:latin typeface="Outfit" pitchFamily="2" charset="0"/>
              </a:rPr>
              <a:t> Clearly state the requirements for maintaining records related to P2P transactions.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Duration of Record Retention: </a:t>
            </a:r>
            <a:r>
              <a:rPr lang="en-IN" sz="2000" dirty="0">
                <a:latin typeface="Outfit" pitchFamily="2" charset="0"/>
              </a:rPr>
              <a:t>Specify how long records should be retained and the procedures for secure storage and disposal.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Accessibility: </a:t>
            </a:r>
            <a:r>
              <a:rPr lang="en-IN" sz="2000" dirty="0">
                <a:latin typeface="Outfit" pitchFamily="2" charset="0"/>
              </a:rPr>
              <a:t>Define who has access to these records and under what circumstances.</a:t>
            </a:r>
            <a:endParaRPr lang="en-AE" sz="2000" dirty="0">
              <a:latin typeface="Outfit" pitchFamily="2" charset="0"/>
            </a:endParaRPr>
          </a:p>
          <a:p>
            <a:pPr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Supplier Relationship Management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Communication Guidelines:</a:t>
            </a:r>
            <a:r>
              <a:rPr lang="en-IN" sz="2000" dirty="0">
                <a:latin typeface="Outfit" pitchFamily="2" charset="0"/>
              </a:rPr>
              <a:t> Provide guidelines for ongoing communication with suppliers to foster positive relationships.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Issue Resolution: </a:t>
            </a:r>
            <a:r>
              <a:rPr lang="en-IN" sz="2000" dirty="0">
                <a:latin typeface="Outfit" pitchFamily="2" charset="0"/>
              </a:rPr>
              <a:t>Detail processes for addressing supplier issues and disputes.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Continuous Improvement: </a:t>
            </a:r>
            <a:r>
              <a:rPr lang="en-IN" sz="2000" dirty="0">
                <a:latin typeface="Outfit" pitchFamily="2" charset="0"/>
              </a:rPr>
              <a:t>Encourage ongoing evaluation and improvement of supplier </a:t>
            </a:r>
            <a:endParaRPr lang="en-AE" sz="2000" dirty="0">
              <a:latin typeface="Outfit" pitchFamily="2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AE" sz="2000" dirty="0">
              <a:latin typeface="Nunito" pitchFamily="2" charset="0"/>
            </a:endParaRPr>
          </a:p>
          <a:p>
            <a:endParaRPr lang="en-IN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"/>
              </a:rPr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1295400" y="1362468"/>
            <a:ext cx="6477000" cy="837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5. Review and Feedback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u="sng" dirty="0">
                <a:latin typeface="Outfit" pitchFamily="2" charset="0"/>
              </a:rPr>
              <a:t>Training and Communication</a:t>
            </a:r>
            <a:endParaRPr lang="en-AE" sz="2000" b="1" u="sng" dirty="0">
              <a:latin typeface="Outfit" pitchFamily="2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Training Programs</a:t>
            </a:r>
            <a:r>
              <a:rPr lang="en-IN" sz="2000" dirty="0">
                <a:latin typeface="Outfit" pitchFamily="2" charset="0"/>
              </a:rPr>
              <a:t>: Outline any training programs for individuals involved in the P2P process.</a:t>
            </a:r>
            <a:endParaRPr lang="en-AE" sz="2000" dirty="0">
              <a:latin typeface="Outfit" pitchFamily="2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Communication Channels</a:t>
            </a:r>
            <a:r>
              <a:rPr lang="en-IN" sz="2000" dirty="0">
                <a:latin typeface="Outfit" pitchFamily="2" charset="0"/>
              </a:rPr>
              <a:t>: Specify the channels for communicating updates and changes to the P2P SOP.</a:t>
            </a:r>
            <a:r>
              <a:rPr lang="en-AE" sz="2000" dirty="0">
                <a:latin typeface="Outfit" pitchFamily="2" charset="0"/>
              </a:rPr>
              <a:t> 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dirty="0">
                <a:latin typeface="Outfit" pitchFamily="2" charset="0"/>
              </a:rPr>
              <a:t>Compliance and Auditing</a:t>
            </a:r>
            <a:endParaRPr lang="en-AE" sz="2000" b="1" u="sng" dirty="0">
              <a:latin typeface="Outfit" pitchFamily="2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Compliance Measures</a:t>
            </a:r>
            <a:r>
              <a:rPr lang="en-IN" sz="2000" dirty="0">
                <a:latin typeface="Outfit" pitchFamily="2" charset="0"/>
              </a:rPr>
              <a:t>: Detail measures in place to ensure compliance with relevant policies, regulations, and legal requirements.</a:t>
            </a:r>
            <a:endParaRPr lang="en-AE" sz="2000" dirty="0">
              <a:latin typeface="Outfit" pitchFamily="2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ct val="8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2C9F98"/>
                </a:solidFill>
                <a:latin typeface="Outfit" pitchFamily="2" charset="0"/>
              </a:rPr>
              <a:t>Audit Procedures</a:t>
            </a:r>
            <a:r>
              <a:rPr lang="en-IN" sz="2000" dirty="0">
                <a:latin typeface="Outfit" pitchFamily="2" charset="0"/>
              </a:rPr>
              <a:t>: Outline procedures for internal and external audits of the P2P process, including frequency and reporting.</a:t>
            </a:r>
            <a:endParaRPr lang="en-AE" sz="2000" dirty="0">
              <a:latin typeface="Outfit" pitchFamily="2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82D50-1A78-0C8A-AFC7-8FF2FE55D326}"/>
              </a:ext>
            </a:extLst>
          </p:cNvPr>
          <p:cNvSpPr txBox="1"/>
          <p:nvPr/>
        </p:nvSpPr>
        <p:spPr>
          <a:xfrm>
            <a:off x="9144000" y="1396198"/>
            <a:ext cx="6477000" cy="585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6. Finalization and Implementation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latin typeface="Outfit" pitchFamily="2" charset="0"/>
              </a:rPr>
              <a:t>Revision History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Record of Changes: </a:t>
            </a:r>
            <a:r>
              <a:rPr lang="en-US" sz="2000" dirty="0">
                <a:latin typeface="Outfit" pitchFamily="2" charset="0"/>
              </a:rPr>
              <a:t>Maintain a clear record of changes made to the SOP, including dates and reasons for revisions.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latin typeface="Outfit" pitchFamily="2" charset="0"/>
              </a:rPr>
              <a:t>References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9F98"/>
                </a:solidFill>
                <a:latin typeface="Outfit" pitchFamily="2" charset="0"/>
              </a:rPr>
              <a:t>Citations: </a:t>
            </a:r>
            <a:r>
              <a:rPr lang="en-US" sz="2000" dirty="0">
                <a:latin typeface="Outfit" pitchFamily="2" charset="0"/>
              </a:rPr>
              <a:t>Include references to relevant policies, regulations, or external guidelines that the SOP is based on.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554588-9EFF-6DA6-AABE-1D800A41E98F}"/>
              </a:ext>
            </a:extLst>
          </p:cNvPr>
          <p:cNvCxnSpPr>
            <a:cxnSpLocks/>
          </p:cNvCxnSpPr>
          <p:nvPr/>
        </p:nvCxnSpPr>
        <p:spPr>
          <a:xfrm>
            <a:off x="914400" y="1104900"/>
            <a:ext cx="14935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4BD58-285A-5606-59AA-81CFF49FC279}"/>
              </a:ext>
            </a:extLst>
          </p:cNvPr>
          <p:cNvCxnSpPr>
            <a:cxnSpLocks/>
          </p:cNvCxnSpPr>
          <p:nvPr/>
        </p:nvCxnSpPr>
        <p:spPr>
          <a:xfrm>
            <a:off x="914400" y="2476500"/>
            <a:ext cx="14935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2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1396</Words>
  <Application>Microsoft Office PowerPoint</Application>
  <PresentationFormat>Custom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Outfit</vt:lpstr>
      <vt:lpstr>Public Sans Thin</vt:lpstr>
      <vt:lpstr>Calibri</vt:lpstr>
      <vt:lpstr>Mulish SemiBold</vt:lpstr>
      <vt:lpstr>Courier New</vt:lpstr>
      <vt:lpstr>Outfit SemiBold</vt:lpstr>
      <vt:lpstr>Outfit </vt:lpstr>
      <vt:lpstr>Nunito</vt:lpstr>
      <vt:lpstr>Wingdings</vt:lpstr>
      <vt:lpstr>Arial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farzana s</dc:creator>
  <cp:lastModifiedBy>Farzana Nizam</cp:lastModifiedBy>
  <cp:revision>9</cp:revision>
  <dcterms:created xsi:type="dcterms:W3CDTF">2006-08-16T00:00:00Z</dcterms:created>
  <dcterms:modified xsi:type="dcterms:W3CDTF">2024-04-04T03:52:30Z</dcterms:modified>
  <dc:identifier>DAGBMJUFq8M</dc:identifier>
</cp:coreProperties>
</file>