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9D52-AB0E-A931-ACD6-2985CABB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DB26-336B-A100-1B97-72176CDE9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4687-7FFF-7784-C8C0-BCAC1BC1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4AEB-A9AD-5DD1-B915-3F4A66B5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C008-9824-A4A9-956D-54C80D53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313C-6BD7-A452-6E05-889D22BE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41C90-F4D5-C0B7-F52F-BBFDBC416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8130-E39A-99E6-B686-C11C0D20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6408-46F5-3991-20F0-BDD7C884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41F3-7D55-8862-7D87-308F3A9E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FCC9F-1367-89A9-5E1F-66A736303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F14CC-D775-1B9B-886C-2214D19D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7F96-5DD8-9DA1-AD0E-53031086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2058-F034-1C4C-1A49-17F72CE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F14-69A6-59B5-9431-FC9EB09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C018-F081-0298-7C94-AD6FB9CC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66A9-46FD-0BA4-564A-4266A48E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A236-6F83-78F6-397E-8A5D3C9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2C92-CFC3-E322-12B9-6FAEA00B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C61F-9390-472C-50D2-3354ADD8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B316-6C92-1883-4994-C4E1DE47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C0A5C-C494-BD88-B01C-6E27E4DF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C219-A0E9-7E9F-A474-9FFF7AD9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5520-2051-2563-7620-87845893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C83D-6F6C-ADC4-CA9E-1AD5362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8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B3BC-D9FC-D145-9EAA-62B5A52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97DF-F65E-AF4D-0EE0-9587E8965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4002-D994-95F4-179C-CD18700B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A5FBE-89EC-FAFD-FA78-96FCDD3E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17495-C182-D4F0-4F2A-6EDE849D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2E06-8B52-E39F-226C-85E71D12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D0F9-25BA-9CE7-E352-023BDCD9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B6EE-06FA-275F-9F75-D1939CB5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A543E-628E-CDD2-75CB-B1C16152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FB0F-287B-E001-7801-70A38FDC1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A61E3-28ED-FB3E-7595-937CE98D2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2B814-61A5-F644-0A95-37FA2B2C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FF523-CC76-678B-F82C-C097961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8A240-2453-8242-6854-A9DA968B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9E25-22AF-966E-B033-0493E80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053BF-836E-CE3A-1E74-A67423FC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65907-19D0-573A-6E4B-D5C076F0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ECD9F-73BE-16F0-A230-37F95B3B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6B3D5-C349-9462-EAA7-8145EF4C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206A-8ECD-5BF5-85C2-FBCBC1D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EE15-AE2D-F19C-EFD8-8EA3E091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07A1-2BC1-4563-106F-F680C9AA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3F04-9CC9-D9EB-ECF3-AE19E809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26080-C7E7-42E7-38F6-222C8279A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1AB2-A4E2-94D4-702B-E32B67B8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E9B9E-01C9-E0B5-9F35-1A5BDE5B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71CB-1F87-4B1F-C30F-B5B5182A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5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F06A-FACF-A901-4FC0-A52C4CBB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A7F2C-F614-732F-D934-8305FE9E3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D960E-00D9-5538-13E5-B30C99F8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472B-6A12-87D3-3DB9-0B1F8C9B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20482-3A01-D91B-E10B-588A9613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9D57-B2C3-7492-55B3-2B5E937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2D08B-76E8-7070-E5A9-701508E4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4D051-D489-3BDA-F50E-6C858367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3875-71A1-13A4-F453-B5AD13D36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ABD7-C8F1-E143-BE35-BA2E3719C5E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A52C-D61C-D42A-1F41-E4E774FA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F2D5-99A2-F4F0-4732-408617A99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A313-F3E9-2848-9EAF-5A80230A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A66D-B4F8-BC4F-D36B-DBB8A9706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Upstream, midstream and downstream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1E0ED-78EE-C617-434E-517D20B2C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Oil &amp; Gas Industry</a:t>
            </a:r>
          </a:p>
        </p:txBody>
      </p:sp>
    </p:spTree>
    <p:extLst>
      <p:ext uri="{BB962C8B-B14F-4D97-AF65-F5344CB8AC3E}">
        <p14:creationId xmlns:p14="http://schemas.microsoft.com/office/powerpoint/2010/main" val="38891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2ADF8-4A3D-DCEA-E428-5DD9C8E9B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89" y="643467"/>
            <a:ext cx="1022002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98A585-6573-DFE9-3EF5-C3233FEB1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972" y="643467"/>
            <a:ext cx="1038605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D0916-C4E3-0EEC-56B1-369F9805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13" y="643467"/>
            <a:ext cx="10302373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Upstream, midstream and downstream emissions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Upstream, midstream and downstream emissions</dc:title>
  <dc:creator>Anna Prell</dc:creator>
  <cp:lastModifiedBy>Anna Prell</cp:lastModifiedBy>
  <cp:revision>1</cp:revision>
  <dcterms:created xsi:type="dcterms:W3CDTF">2023-07-25T18:42:28Z</dcterms:created>
  <dcterms:modified xsi:type="dcterms:W3CDTF">2023-07-25T18:44:37Z</dcterms:modified>
</cp:coreProperties>
</file>