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"/>
  </p:notesMasterIdLst>
  <p:handoutMasterIdLst>
    <p:handoutMasterId r:id="rId6"/>
  </p:handoutMasterIdLst>
  <p:sldIdLst>
    <p:sldId id="3267" r:id="rId2"/>
    <p:sldId id="5560" r:id="rId3"/>
    <p:sldId id="5561" r:id="rId4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11.06.2021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11.06.2021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122" r:id="rId13"/>
    <p:sldLayoutId id="2147484169" r:id="rId14"/>
    <p:sldLayoutId id="2147484010" r:id="rId15"/>
    <p:sldLayoutId id="2147484049" r:id="rId16"/>
    <p:sldLayoutId id="2147484119" r:id="rId17"/>
    <p:sldLayoutId id="2147484226" r:id="rId1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Interview Guides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Marketing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4820010"/>
            <a:ext cx="7739550" cy="443829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5033369"/>
            <a:ext cx="711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Question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4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51321" y="2314577"/>
            <a:ext cx="7739551" cy="193321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257800" y="2476500"/>
            <a:ext cx="71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Needs, wants, priorities, motivations of stakeholder….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4577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Strategic Partnerships, Home Security Services Provider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4820010"/>
            <a:ext cx="7739550" cy="443829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5033369"/>
            <a:ext cx="711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Question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Question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4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51321" y="2314577"/>
            <a:ext cx="7739551" cy="193321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257800" y="2476500"/>
            <a:ext cx="71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Needs, wants, priorities, motivations of stakeholder….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4577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10508</TotalTime>
  <Words>78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GENARAL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1113</cp:revision>
  <cp:lastPrinted>2021-06-11T22:02:08Z</cp:lastPrinted>
  <dcterms:created xsi:type="dcterms:W3CDTF">2019-10-17T21:41:43Z</dcterms:created>
  <dcterms:modified xsi:type="dcterms:W3CDTF">2021-06-12T02:47:16Z</dcterms:modified>
</cp:coreProperties>
</file>