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432e0d1c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432e0d1c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432e0d1c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432e0d1c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7275" y="252950"/>
            <a:ext cx="8478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/>
              <a:t>Synergies Expected from the Transaction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414725" y="1145750"/>
            <a:ext cx="37170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Revenue Synergies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4773750" y="1145750"/>
            <a:ext cx="37170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Cost Synergies</a:t>
            </a:r>
          </a:p>
        </p:txBody>
      </p:sp>
      <p:cxnSp>
        <p:nvCxnSpPr>
          <p:cNvPr id="57" name="Google Shape;57;p13"/>
          <p:cNvCxnSpPr/>
          <p:nvPr/>
        </p:nvCxnSpPr>
        <p:spPr>
          <a:xfrm>
            <a:off x="414725" y="1676219"/>
            <a:ext cx="371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4773750" y="1676219"/>
            <a:ext cx="371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4773750" y="1883150"/>
            <a:ext cx="37170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Explain expected cost synergies resulting from the integration of operations.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   Discuss potential savings in overhead, procurement, or production costs.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   Identify any streamlining of processes that may lead to improved efficiency.</a:t>
            </a:r>
          </a:p>
        </p:txBody>
      </p:sp>
      <p:sp>
        <p:nvSpPr>
          <p:cNvPr id="60" name="Google Shape;60;p13"/>
          <p:cNvSpPr txBox="1"/>
          <p:nvPr/>
        </p:nvSpPr>
        <p:spPr>
          <a:xfrm>
            <a:off x="414725" y="1883150"/>
            <a:ext cx="3717000" cy="204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Describe potential revenue synergies resulting from the merger or acquisition.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   Highlight how the combined companies can leverage their customer bases to cross-sell products or services.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   Mention any new market opportunities that may arise from the transaction.</a:t>
            </a:r>
            <a:endParaRPr lang="en-GB" sz="1300" i="1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5" y="4810790"/>
            <a:ext cx="990599" cy="2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337275" y="252950"/>
            <a:ext cx="8478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/>
              <a:t>Growth and Market Share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414725" y="1145750"/>
            <a:ext cx="37170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Technological Synergies</a:t>
            </a:r>
          </a:p>
        </p:txBody>
      </p:sp>
      <p:sp>
        <p:nvSpPr>
          <p:cNvPr id="68" name="Google Shape;68;p14"/>
          <p:cNvSpPr txBox="1"/>
          <p:nvPr/>
        </p:nvSpPr>
        <p:spPr>
          <a:xfrm>
            <a:off x="4773750" y="1145750"/>
            <a:ext cx="37170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b="1" dirty="0">
                <a:solidFill>
                  <a:schemeClr val="dk1"/>
                </a:solidFill>
              </a:rPr>
              <a:t>Market Expansion</a:t>
            </a:r>
            <a:endParaRPr lang="en-US" sz="1300" b="1" dirty="0"/>
          </a:p>
        </p:txBody>
      </p:sp>
      <p:cxnSp>
        <p:nvCxnSpPr>
          <p:cNvPr id="69" name="Google Shape;69;p14"/>
          <p:cNvCxnSpPr/>
          <p:nvPr/>
        </p:nvCxnSpPr>
        <p:spPr>
          <a:xfrm>
            <a:off x="414725" y="1676219"/>
            <a:ext cx="371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4"/>
          <p:cNvCxnSpPr/>
          <p:nvPr/>
        </p:nvCxnSpPr>
        <p:spPr>
          <a:xfrm>
            <a:off x="4773750" y="1676219"/>
            <a:ext cx="371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4"/>
          <p:cNvSpPr txBox="1"/>
          <p:nvPr/>
        </p:nvSpPr>
        <p:spPr>
          <a:xfrm>
            <a:off x="4773750" y="1883150"/>
            <a:ext cx="3717000" cy="204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Discuss how the transaction can lead to the expansion of the companies' geographic presence.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   Identify new markets or regions that the combined entity can target.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   Explain how the increased market reach can drive growth and revenue.</a:t>
            </a:r>
          </a:p>
        </p:txBody>
      </p:sp>
      <p:sp>
        <p:nvSpPr>
          <p:cNvPr id="72" name="Google Shape;72;p14"/>
          <p:cNvSpPr txBox="1"/>
          <p:nvPr/>
        </p:nvSpPr>
        <p:spPr>
          <a:xfrm>
            <a:off x="414725" y="1883150"/>
            <a:ext cx="3717000" cy="224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Describe technological synergies arising from combining the expertise and resources of both companies.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   Highlight any joint research and development efforts that may lead to innovative products or services.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   Mention any shared technology platforms or infrastructure that can be optimized.</a:t>
            </a: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5" y="4810790"/>
            <a:ext cx="990599" cy="2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337275" y="252950"/>
            <a:ext cx="8478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/>
              <a:t>Enhanced Growth and Market Share</a:t>
            </a:r>
          </a:p>
        </p:txBody>
      </p:sp>
      <p:sp>
        <p:nvSpPr>
          <p:cNvPr id="79" name="Google Shape;79;p15"/>
          <p:cNvSpPr txBox="1"/>
          <p:nvPr/>
        </p:nvSpPr>
        <p:spPr>
          <a:xfrm>
            <a:off x="414725" y="1145750"/>
            <a:ext cx="37170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b="1" dirty="0">
                <a:solidFill>
                  <a:schemeClr val="dk1"/>
                </a:solidFill>
              </a:rPr>
              <a:t>Increased Market Share</a:t>
            </a:r>
            <a:endParaRPr sz="1300" b="1" dirty="0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773750" y="1145750"/>
            <a:ext cx="37170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1"/>
                </a:solidFill>
              </a:rPr>
              <a:t>Diversification</a:t>
            </a:r>
            <a:endParaRPr lang="en-US" sz="1300" b="1" dirty="0"/>
          </a:p>
        </p:txBody>
      </p:sp>
      <p:cxnSp>
        <p:nvCxnSpPr>
          <p:cNvPr id="81" name="Google Shape;81;p15"/>
          <p:cNvCxnSpPr/>
          <p:nvPr/>
        </p:nvCxnSpPr>
        <p:spPr>
          <a:xfrm>
            <a:off x="414725" y="1676219"/>
            <a:ext cx="371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5"/>
          <p:cNvCxnSpPr/>
          <p:nvPr/>
        </p:nvCxnSpPr>
        <p:spPr>
          <a:xfrm>
            <a:off x="4773750" y="1676219"/>
            <a:ext cx="371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5"/>
          <p:cNvSpPr txBox="1"/>
          <p:nvPr/>
        </p:nvSpPr>
        <p:spPr>
          <a:xfrm>
            <a:off x="4773750" y="1883150"/>
            <a:ext cx="3717000" cy="204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Describe how the transaction can lead to product or service diversification.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   Discuss how a broader product range can reduce dependency on specific markets or industries.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    Explain how diversification can provide resilience against market fluctuations.</a:t>
            </a:r>
          </a:p>
        </p:txBody>
      </p:sp>
      <p:sp>
        <p:nvSpPr>
          <p:cNvPr id="84" name="Google Shape;84;p15"/>
          <p:cNvSpPr txBox="1"/>
          <p:nvPr/>
        </p:nvSpPr>
        <p:spPr>
          <a:xfrm>
            <a:off x="414725" y="1730750"/>
            <a:ext cx="3717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199" lvl="0" algn="l" rtl="0">
              <a:spcBef>
                <a:spcPts val="0"/>
              </a:spcBef>
              <a:spcAft>
                <a:spcPts val="1200"/>
              </a:spcAft>
              <a:buSzPts val="1300"/>
            </a:pPr>
            <a:endParaRPr lang="en-US" sz="1300" i="1" dirty="0"/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Highlight how the merger or acquisition can lead to an increase in market share.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Mention any complementary product portfolios that can cater to a broader customer base.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US" sz="1300" i="1" dirty="0"/>
              <a:t>Discuss how the combined market share can enhance the company's competitive position </a:t>
            </a: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5" y="4810790"/>
            <a:ext cx="990599" cy="2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On-screen Show (16:9)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Balasubramanyan</cp:lastModifiedBy>
  <cp:revision>2</cp:revision>
  <dcterms:modified xsi:type="dcterms:W3CDTF">2023-07-22T06:52:32Z</dcterms:modified>
</cp:coreProperties>
</file>