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r1aN6Y3McQVE/sJI0svgm0pLy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224"/>
        <p:guide pos="3888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5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5846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84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84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84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84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2" type="subTitle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b="0" i="0" sz="132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2">
  <p:cSld name="DEFAULT-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18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Analysis: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Prospects from Home Mortgage Data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6318753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 or data here…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708212" y="1739153"/>
            <a:ext cx="6562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3-5 slides of charts showing your sales lead qualification analysis….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Observations and Key Insights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39552" y="1556792"/>
            <a:ext cx="743903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2020-03-26T22:50:15Z</dcterms:created>
  <dc:creator>Li, Andrew X</dc:creator>
</cp:coreProperties>
</file>