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81" d="100"/>
          <a:sy n="81" d="100"/>
        </p:scale>
        <p:origin x="643"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15-Oct-22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15-Oct-22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33947" y="404344"/>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i="1" dirty="0">
                <a:solidFill>
                  <a:schemeClr val="tx2">
                    <a:lumMod val="75000"/>
                  </a:schemeClr>
                </a:solidFill>
                <a:latin typeface="Trebuchet MS" panose="020B0703020202090204" pitchFamily="34" charset="0"/>
              </a:rPr>
              <a:t>Situation</a:t>
            </a:r>
          </a:p>
          <a:p>
            <a:pPr marL="108000" lvl="1" indent="0">
              <a:buClr>
                <a:schemeClr val="tx2">
                  <a:lumMod val="100000"/>
                </a:schemeClr>
              </a:buClr>
              <a:buSzPct val="100000"/>
              <a:buFont typeface="Arial" panose="020B0604020202020204" pitchFamily="34" charset="0"/>
              <a:buNone/>
            </a:pPr>
            <a:endParaRPr lang="en-US" sz="1600" i="1" dirty="0">
              <a:solidFill>
                <a:schemeClr val="tx2">
                  <a:lumMod val="75000"/>
                </a:schemeClr>
              </a:solidFill>
              <a:latin typeface="Trebuchet MS" panose="020B0703020202090204" pitchFamily="34" charset="0"/>
            </a:endParaRP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Powerco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i="1" dirty="0">
                <a:solidFill>
                  <a:schemeClr val="tx2">
                    <a:lumMod val="75000"/>
                  </a:schemeClr>
                </a:solidFill>
                <a:latin typeface="Trebuchet MS" panose="020B0703020202090204" pitchFamily="34" charset="0"/>
              </a:rPr>
              <a:t>Machine Learning Modeling </a:t>
            </a:r>
          </a:p>
          <a:p>
            <a:pPr marL="108000" lvl="1" indent="0">
              <a:buClr>
                <a:schemeClr val="tx2">
                  <a:lumMod val="100000"/>
                </a:schemeClr>
              </a:buClr>
              <a:buSzPct val="100000"/>
              <a:buNone/>
            </a:pPr>
            <a:endParaRPr lang="en-US" sz="1600" i="1" dirty="0">
              <a:solidFill>
                <a:schemeClr val="tx2">
                  <a:lumMod val="75000"/>
                </a:schemeClr>
              </a:solidFill>
              <a:latin typeface="Trebuchet MS" panose="020B0703020202090204" pitchFamily="34" charset="0"/>
            </a:endParaRP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DEA and feature engineering, compared several classification model such as Logistic Regression, Random Forest , SVC. Finally a XGBoost model has been built to predict customers’ churn probability, achieving an accuracy 0f 0.92 and AUC score of 0.72 on test set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i="1" dirty="0">
                <a:solidFill>
                  <a:schemeClr val="tx2">
                    <a:lumMod val="75000"/>
                  </a:schemeClr>
                </a:solidFill>
                <a:latin typeface="Trebuchet MS" panose="020B0703020202090204" pitchFamily="34" charset="0"/>
              </a:rPr>
              <a:t>Insight</a:t>
            </a:r>
            <a:r>
              <a:rPr lang="en-US" sz="1600" dirty="0">
                <a:solidFill>
                  <a:schemeClr val="tx1">
                    <a:lumMod val="100000"/>
                  </a:schemeClr>
                </a:solidFill>
                <a:latin typeface="Trebuchet MS" panose="020B0703020202090204" pitchFamily="34" charset="0"/>
              </a:rPr>
              <a:t> </a:t>
            </a: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 Around 10% churn rate exists in current customers</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features driving customer churn, including:</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net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gross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Original campaigns that customer first subscribed to, especially with ‘lxid’</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low subscribed power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148</Words>
  <Application>Microsoft Office PowerPoint</Application>
  <PresentationFormat>Widescreen</PresentationFormat>
  <Paragraphs>18</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Wingdings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MY.BU.U3COM18153 - Balasubramanian P G</cp:lastModifiedBy>
  <cp:revision>458</cp:revision>
  <cp:lastPrinted>2016-04-06T18:59:25Z</cp:lastPrinted>
  <dcterms:created xsi:type="dcterms:W3CDTF">2016-11-04T11:46:04Z</dcterms:created>
  <dcterms:modified xsi:type="dcterms:W3CDTF">2022-10-15T15:50:50Z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