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B1kF3PXblcYlHEzzepx4+12Q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Manufacturing Company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ERP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7809550" y="609600"/>
            <a:ext cx="4043700" cy="617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Roadmap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8202658" y="1414696"/>
            <a:ext cx="3267936" cy="560700"/>
            <a:chOff x="4411409" y="1800828"/>
            <a:chExt cx="4357249" cy="747600"/>
          </a:xfrm>
        </p:grpSpPr>
        <p:sp>
          <p:nvSpPr>
            <p:cNvPr id="87" name="Google Shape;87;p1"/>
            <p:cNvSpPr/>
            <p:nvPr/>
          </p:nvSpPr>
          <p:spPr>
            <a:xfrm>
              <a:off x="4676156" y="1857557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253706" y="1857557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1"/>
            <p:cNvGrpSpPr/>
            <p:nvPr/>
          </p:nvGrpSpPr>
          <p:grpSpPr>
            <a:xfrm flipH="1">
              <a:off x="4411409" y="1800828"/>
              <a:ext cx="747600" cy="747600"/>
              <a:chOff x="7886777" y="1725302"/>
              <a:chExt cx="747600" cy="74760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7912448" y="1876238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31538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01</a:t>
                </a:r>
                <a:endParaRPr sz="2000">
                  <a:solidFill>
                    <a:srgbClr val="31538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" name="Google Shape;92;p1"/>
          <p:cNvGrpSpPr/>
          <p:nvPr/>
        </p:nvGrpSpPr>
        <p:grpSpPr>
          <a:xfrm>
            <a:off x="8202658" y="2913431"/>
            <a:ext cx="3267936" cy="560700"/>
            <a:chOff x="4411409" y="3726596"/>
            <a:chExt cx="4357249" cy="747600"/>
          </a:xfrm>
        </p:grpSpPr>
        <p:sp>
          <p:nvSpPr>
            <p:cNvPr id="93" name="Google Shape;93;p1"/>
            <p:cNvSpPr/>
            <p:nvPr/>
          </p:nvSpPr>
          <p:spPr>
            <a:xfrm>
              <a:off x="4676156" y="3783325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253706" y="3783325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1"/>
            <p:cNvGrpSpPr/>
            <p:nvPr/>
          </p:nvGrpSpPr>
          <p:grpSpPr>
            <a:xfrm flipH="1">
              <a:off x="4411409" y="3726596"/>
              <a:ext cx="747600" cy="747600"/>
              <a:chOff x="7886777" y="1725302"/>
              <a:chExt cx="747600" cy="747600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 txBox="1"/>
              <p:nvPr/>
            </p:nvSpPr>
            <p:spPr>
              <a:xfrm>
                <a:off x="7912448" y="1931322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1F386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03</a:t>
                </a:r>
                <a:endParaRPr sz="20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98;p1"/>
          <p:cNvGrpSpPr/>
          <p:nvPr/>
        </p:nvGrpSpPr>
        <p:grpSpPr>
          <a:xfrm>
            <a:off x="8412208" y="3662799"/>
            <a:ext cx="3058386" cy="560700"/>
            <a:chOff x="4690810" y="4717287"/>
            <a:chExt cx="4077848" cy="747600"/>
          </a:xfrm>
        </p:grpSpPr>
        <p:sp>
          <p:nvSpPr>
            <p:cNvPr id="99" name="Google Shape;99;p1"/>
            <p:cNvSpPr/>
            <p:nvPr/>
          </p:nvSpPr>
          <p:spPr>
            <a:xfrm>
              <a:off x="4815856" y="4774016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253706" y="4774016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"/>
            <p:cNvGrpSpPr/>
            <p:nvPr/>
          </p:nvGrpSpPr>
          <p:grpSpPr>
            <a:xfrm flipH="1">
              <a:off x="4690810" y="4717287"/>
              <a:ext cx="747600" cy="747600"/>
              <a:chOff x="7886777" y="1725302"/>
              <a:chExt cx="747600" cy="747600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 txBox="1"/>
              <p:nvPr/>
            </p:nvSpPr>
            <p:spPr>
              <a:xfrm>
                <a:off x="7912448" y="1845155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88888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04</a:t>
                </a:r>
                <a:endParaRPr sz="200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"/>
          <p:cNvGrpSpPr/>
          <p:nvPr/>
        </p:nvGrpSpPr>
        <p:grpSpPr>
          <a:xfrm>
            <a:off x="8412208" y="2164064"/>
            <a:ext cx="3058386" cy="560700"/>
            <a:chOff x="4690810" y="2722630"/>
            <a:chExt cx="4077848" cy="747600"/>
          </a:xfrm>
        </p:grpSpPr>
        <p:sp>
          <p:nvSpPr>
            <p:cNvPr id="105" name="Google Shape;105;p1"/>
            <p:cNvSpPr/>
            <p:nvPr/>
          </p:nvSpPr>
          <p:spPr>
            <a:xfrm>
              <a:off x="4815856" y="2779359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253706" y="2779359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" name="Google Shape;107;p1"/>
            <p:cNvGrpSpPr/>
            <p:nvPr/>
          </p:nvGrpSpPr>
          <p:grpSpPr>
            <a:xfrm flipH="1">
              <a:off x="4690810" y="2722630"/>
              <a:ext cx="747600" cy="747600"/>
              <a:chOff x="7886777" y="1725302"/>
              <a:chExt cx="747600" cy="747600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 txBox="1"/>
              <p:nvPr/>
            </p:nvSpPr>
            <p:spPr>
              <a:xfrm>
                <a:off x="7912448" y="1887822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8DA9D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02</a:t>
                </a:r>
                <a:endParaRPr sz="2000">
                  <a:solidFill>
                    <a:srgbClr val="8DA9D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" name="Google Shape;110;p1"/>
          <p:cNvGrpSpPr/>
          <p:nvPr/>
        </p:nvGrpSpPr>
        <p:grpSpPr>
          <a:xfrm>
            <a:off x="8202658" y="4412166"/>
            <a:ext cx="3267936" cy="560700"/>
            <a:chOff x="4411409" y="5721254"/>
            <a:chExt cx="4357249" cy="747600"/>
          </a:xfrm>
        </p:grpSpPr>
        <p:sp>
          <p:nvSpPr>
            <p:cNvPr id="111" name="Google Shape;111;p1"/>
            <p:cNvSpPr/>
            <p:nvPr/>
          </p:nvSpPr>
          <p:spPr>
            <a:xfrm>
              <a:off x="4676156" y="5777983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253706" y="5777983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31538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1"/>
            <p:cNvGrpSpPr/>
            <p:nvPr/>
          </p:nvGrpSpPr>
          <p:grpSpPr>
            <a:xfrm flipH="1">
              <a:off x="4411409" y="5721254"/>
              <a:ext cx="747600" cy="747600"/>
              <a:chOff x="7886777" y="1725302"/>
              <a:chExt cx="747600" cy="747600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 txBox="1"/>
              <p:nvPr/>
            </p:nvSpPr>
            <p:spPr>
              <a:xfrm>
                <a:off x="7912448" y="1856788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31538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05</a:t>
                </a:r>
                <a:endParaRPr sz="2000">
                  <a:solidFill>
                    <a:srgbClr val="31538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1"/>
          <p:cNvGrpSpPr/>
          <p:nvPr/>
        </p:nvGrpSpPr>
        <p:grpSpPr>
          <a:xfrm>
            <a:off x="8412208" y="5114049"/>
            <a:ext cx="3134586" cy="560700"/>
            <a:chOff x="4690810" y="4717287"/>
            <a:chExt cx="4179448" cy="747600"/>
          </a:xfrm>
        </p:grpSpPr>
        <p:sp>
          <p:nvSpPr>
            <p:cNvPr id="117" name="Google Shape;117;p1"/>
            <p:cNvSpPr/>
            <p:nvPr/>
          </p:nvSpPr>
          <p:spPr>
            <a:xfrm>
              <a:off x="4815856" y="4774016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355306" y="4774016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" name="Google Shape;119;p1"/>
            <p:cNvGrpSpPr/>
            <p:nvPr/>
          </p:nvGrpSpPr>
          <p:grpSpPr>
            <a:xfrm flipH="1">
              <a:off x="4690810" y="4717287"/>
              <a:ext cx="747600" cy="747600"/>
              <a:chOff x="7886777" y="1725302"/>
              <a:chExt cx="747600" cy="747600"/>
            </a:xfrm>
          </p:grpSpPr>
          <p:sp>
            <p:nvSpPr>
              <p:cNvPr id="120" name="Google Shape;120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7912448" y="1857322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 u="none" strike="noStrike" cap="none">
                    <a:solidFill>
                      <a:srgbClr val="8DA9D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2100" b="1" i="1">
                    <a:solidFill>
                      <a:srgbClr val="8DA9D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rgbClr val="8DA9D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" name="Google Shape;122;p1"/>
          <p:cNvGrpSpPr/>
          <p:nvPr/>
        </p:nvGrpSpPr>
        <p:grpSpPr>
          <a:xfrm>
            <a:off x="8202658" y="5863416"/>
            <a:ext cx="3267936" cy="560700"/>
            <a:chOff x="4411409" y="5721254"/>
            <a:chExt cx="4357249" cy="747600"/>
          </a:xfrm>
        </p:grpSpPr>
        <p:sp>
          <p:nvSpPr>
            <p:cNvPr id="123" name="Google Shape;123;p1"/>
            <p:cNvSpPr/>
            <p:nvPr/>
          </p:nvSpPr>
          <p:spPr>
            <a:xfrm>
              <a:off x="4676156" y="5777983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253706" y="5777983"/>
              <a:ext cx="3514952" cy="634231"/>
            </a:xfrm>
            <a:custGeom>
              <a:avLst/>
              <a:gdLst/>
              <a:ahLst/>
              <a:cxnLst/>
              <a:rect l="l" t="t" r="r" b="b"/>
              <a:pathLst>
                <a:path w="3195411" h="537484" extrusionOk="0">
                  <a:moveTo>
                    <a:pt x="223433" y="0"/>
                  </a:moveTo>
                  <a:lnTo>
                    <a:pt x="254641" y="0"/>
                  </a:lnTo>
                  <a:lnTo>
                    <a:pt x="2940770" y="0"/>
                  </a:lnTo>
                  <a:lnTo>
                    <a:pt x="2971978" y="0"/>
                  </a:lnTo>
                  <a:lnTo>
                    <a:pt x="2984187" y="3707"/>
                  </a:lnTo>
                  <a:lnTo>
                    <a:pt x="2987675" y="3707"/>
                  </a:lnTo>
                  <a:lnTo>
                    <a:pt x="2987675" y="5149"/>
                  </a:lnTo>
                  <a:lnTo>
                    <a:pt x="2993093" y="5560"/>
                  </a:lnTo>
                  <a:lnTo>
                    <a:pt x="3017511" y="14827"/>
                  </a:lnTo>
                  <a:lnTo>
                    <a:pt x="3040185" y="22241"/>
                  </a:lnTo>
                  <a:lnTo>
                    <a:pt x="3061114" y="35215"/>
                  </a:lnTo>
                  <a:lnTo>
                    <a:pt x="3082043" y="48188"/>
                  </a:lnTo>
                  <a:lnTo>
                    <a:pt x="3101229" y="63016"/>
                  </a:lnTo>
                  <a:lnTo>
                    <a:pt x="3120414" y="79696"/>
                  </a:lnTo>
                  <a:lnTo>
                    <a:pt x="3136111" y="100083"/>
                  </a:lnTo>
                  <a:lnTo>
                    <a:pt x="3150064" y="122324"/>
                  </a:lnTo>
                  <a:lnTo>
                    <a:pt x="3162273" y="142712"/>
                  </a:lnTo>
                  <a:lnTo>
                    <a:pt x="3174482" y="166806"/>
                  </a:lnTo>
                  <a:lnTo>
                    <a:pt x="3183202" y="189046"/>
                  </a:lnTo>
                  <a:lnTo>
                    <a:pt x="3190179" y="214994"/>
                  </a:lnTo>
                  <a:lnTo>
                    <a:pt x="3191923" y="242795"/>
                  </a:lnTo>
                  <a:lnTo>
                    <a:pt x="3195411" y="270596"/>
                  </a:lnTo>
                  <a:lnTo>
                    <a:pt x="3191923" y="296543"/>
                  </a:lnTo>
                  <a:lnTo>
                    <a:pt x="3190179" y="322491"/>
                  </a:lnTo>
                  <a:lnTo>
                    <a:pt x="3183202" y="350292"/>
                  </a:lnTo>
                  <a:lnTo>
                    <a:pt x="3174482" y="372532"/>
                  </a:lnTo>
                  <a:lnTo>
                    <a:pt x="3162273" y="396626"/>
                  </a:lnTo>
                  <a:lnTo>
                    <a:pt x="3150064" y="420720"/>
                  </a:lnTo>
                  <a:lnTo>
                    <a:pt x="3136111" y="441108"/>
                  </a:lnTo>
                  <a:lnTo>
                    <a:pt x="3120414" y="459642"/>
                  </a:lnTo>
                  <a:lnTo>
                    <a:pt x="3101229" y="478176"/>
                  </a:lnTo>
                  <a:lnTo>
                    <a:pt x="3082043" y="493003"/>
                  </a:lnTo>
                  <a:lnTo>
                    <a:pt x="3061114" y="505977"/>
                  </a:lnTo>
                  <a:lnTo>
                    <a:pt x="3040185" y="517097"/>
                  </a:lnTo>
                  <a:lnTo>
                    <a:pt x="3017511" y="524510"/>
                  </a:lnTo>
                  <a:lnTo>
                    <a:pt x="2993093" y="531924"/>
                  </a:lnTo>
                  <a:lnTo>
                    <a:pt x="2968676" y="537484"/>
                  </a:lnTo>
                  <a:lnTo>
                    <a:pt x="2940770" y="537484"/>
                  </a:lnTo>
                  <a:lnTo>
                    <a:pt x="2856866" y="537484"/>
                  </a:lnTo>
                  <a:lnTo>
                    <a:pt x="2828960" y="537484"/>
                  </a:lnTo>
                  <a:lnTo>
                    <a:pt x="366451" y="537484"/>
                  </a:lnTo>
                  <a:lnTo>
                    <a:pt x="338545" y="537484"/>
                  </a:lnTo>
                  <a:lnTo>
                    <a:pt x="254641" y="537484"/>
                  </a:lnTo>
                  <a:lnTo>
                    <a:pt x="226736" y="537484"/>
                  </a:lnTo>
                  <a:lnTo>
                    <a:pt x="202318" y="531924"/>
                  </a:lnTo>
                  <a:lnTo>
                    <a:pt x="177900" y="524510"/>
                  </a:lnTo>
                  <a:lnTo>
                    <a:pt x="155226" y="517097"/>
                  </a:lnTo>
                  <a:lnTo>
                    <a:pt x="134297" y="505977"/>
                  </a:lnTo>
                  <a:lnTo>
                    <a:pt x="113368" y="493003"/>
                  </a:lnTo>
                  <a:lnTo>
                    <a:pt x="94182" y="478176"/>
                  </a:lnTo>
                  <a:lnTo>
                    <a:pt x="74997" y="459642"/>
                  </a:lnTo>
                  <a:lnTo>
                    <a:pt x="59300" y="441108"/>
                  </a:lnTo>
                  <a:lnTo>
                    <a:pt x="45347" y="420720"/>
                  </a:lnTo>
                  <a:lnTo>
                    <a:pt x="33138" y="396626"/>
                  </a:lnTo>
                  <a:lnTo>
                    <a:pt x="20929" y="372532"/>
                  </a:lnTo>
                  <a:lnTo>
                    <a:pt x="12209" y="350292"/>
                  </a:lnTo>
                  <a:lnTo>
                    <a:pt x="5232" y="322491"/>
                  </a:lnTo>
                  <a:lnTo>
                    <a:pt x="3488" y="296543"/>
                  </a:lnTo>
                  <a:lnTo>
                    <a:pt x="0" y="270596"/>
                  </a:lnTo>
                  <a:lnTo>
                    <a:pt x="3488" y="242795"/>
                  </a:lnTo>
                  <a:lnTo>
                    <a:pt x="5232" y="214994"/>
                  </a:lnTo>
                  <a:lnTo>
                    <a:pt x="12209" y="189046"/>
                  </a:lnTo>
                  <a:lnTo>
                    <a:pt x="20929" y="166806"/>
                  </a:lnTo>
                  <a:lnTo>
                    <a:pt x="33138" y="142712"/>
                  </a:lnTo>
                  <a:lnTo>
                    <a:pt x="45347" y="122324"/>
                  </a:lnTo>
                  <a:lnTo>
                    <a:pt x="59300" y="100083"/>
                  </a:lnTo>
                  <a:lnTo>
                    <a:pt x="74997" y="79696"/>
                  </a:lnTo>
                  <a:lnTo>
                    <a:pt x="94182" y="63016"/>
                  </a:lnTo>
                  <a:lnTo>
                    <a:pt x="113368" y="48188"/>
                  </a:lnTo>
                  <a:lnTo>
                    <a:pt x="134297" y="35215"/>
                  </a:lnTo>
                  <a:lnTo>
                    <a:pt x="155226" y="22241"/>
                  </a:lnTo>
                  <a:lnTo>
                    <a:pt x="177900" y="14827"/>
                  </a:lnTo>
                  <a:lnTo>
                    <a:pt x="202318" y="5560"/>
                  </a:lnTo>
                  <a:lnTo>
                    <a:pt x="207736" y="5149"/>
                  </a:lnTo>
                  <a:lnTo>
                    <a:pt x="207736" y="3707"/>
                  </a:lnTo>
                  <a:lnTo>
                    <a:pt x="211224" y="370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"/>
            <p:cNvGrpSpPr/>
            <p:nvPr/>
          </p:nvGrpSpPr>
          <p:grpSpPr>
            <a:xfrm flipH="1">
              <a:off x="4411409" y="5721254"/>
              <a:ext cx="747600" cy="747600"/>
              <a:chOff x="7886777" y="1725302"/>
              <a:chExt cx="747600" cy="74760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7886777" y="1725302"/>
                <a:ext cx="747600" cy="7476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968C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 txBox="1"/>
              <p:nvPr/>
            </p:nvSpPr>
            <p:spPr>
              <a:xfrm>
                <a:off x="7912448" y="1887822"/>
                <a:ext cx="6963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b="1" i="1">
                    <a:solidFill>
                      <a:srgbClr val="1F386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07</a:t>
                </a:r>
                <a:endParaRPr sz="20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" name="Google Shape;128;p1"/>
          <p:cNvSpPr/>
          <p:nvPr/>
        </p:nvSpPr>
        <p:spPr>
          <a:xfrm>
            <a:off x="209550" y="609600"/>
            <a:ext cx="7467600" cy="18147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Highlights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discovery workshops identified the need for a unified ERP platform and robust compliance processes.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requirements: Role-based access controls, SOX-compliant financial reporting, and a comprehensive risk management framework.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85140" y="3808467"/>
            <a:ext cx="3723900" cy="1635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93925" y="2471688"/>
            <a:ext cx="7483200" cy="1281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user stories to address pain points: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Secure user access management: Implement role-based access controls to ensure data security and minimize unauthorized access.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Automated SOX-compliant reporting: Generate SOX-compliant financial reports with audit trails, ensuring accurate and reliable financial data.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Efficient risk management: Establish a risk management framework to identify and mitigate potential risks, ensuring timely project delivery.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62013" y="3808467"/>
            <a:ext cx="3723900" cy="1635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Risks and Issues</a:t>
            </a:r>
            <a:endParaRPr b="1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Completed discovery phase, defining project scope and user stories.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a comprehensive product roadmap with clear milestones.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Collaborated with technical and design teams for a realistic timeline.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Achieved key milestones: Project plan, design prototypes, and system testing.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75175" y="5500975"/>
            <a:ext cx="7520700" cy="12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Team</a:t>
            </a:r>
            <a:endParaRPr sz="1600" b="1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Megha Karthikeyan</dc:creator>
  <cp:lastModifiedBy>Balasubramanian PG</cp:lastModifiedBy>
  <cp:revision>1</cp:revision>
  <dcterms:created xsi:type="dcterms:W3CDTF">2022-06-19T16:54:43Z</dcterms:created>
  <dcterms:modified xsi:type="dcterms:W3CDTF">2024-12-08T05:26:14Z</dcterms:modified>
</cp:coreProperties>
</file>