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46CF-B98D-4848-BAC0-6F31E13D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47692-43EE-4F03-BF91-701F6CDC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4968-F76C-42B8-AE36-E623F16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064D-B0CB-4987-BF1E-655CCB33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E75-FCC0-481C-BEC2-BE09E6BA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E844-E938-440A-A753-45B3B311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8381-2C72-4D41-9512-B1D6A9AA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7B35-0AFF-4A62-9DFF-AD305BCA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0CF2-263A-48E8-AB48-2DD8256E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3060-1F01-45CE-B9F8-44996B8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20830-C814-4C87-ABC4-1F0564E46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29EA2-0098-4266-B4C9-9D6D56F1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40F6-7537-4DAE-BDAF-D9705ACA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6A75-D0C3-4785-950E-ECB6D063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C4EE-4347-4C68-AA25-770DEDF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B56F-DC8A-44DD-BC67-6C92FD45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C78F-5B0C-4C7F-903F-A1963AEF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52F7-B99F-4E35-8D10-F15DB458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FEA5-F954-4999-A208-FA8F6FDE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408E-07F5-426F-A56C-8A1821A2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0FB-CD24-4BCD-AE91-B492E46D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550D-3B8A-4A4F-BFEC-ABC7E231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DDE7-8E98-49D4-BDDA-E66AE40A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78C7-B80D-4674-ABB7-51872BA4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2608-5426-47D4-9DC6-5661AD95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5FA3-ACDB-4769-A1AC-E5645D3B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0780-3411-40A7-99B2-55033574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25BC-4DF1-4CF2-9681-B125840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56E4-4028-467B-A9C1-63745ED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290D-82E0-4A4A-9844-8F4BFFB1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5C13E-0334-4F05-AFCD-0659DB58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01F4-304E-46A1-AAA1-0E10347D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0FB3-83B5-4EC2-A80B-66D2808C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9DBFF-5AC6-4A7E-9CA9-2CF0CC18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072BC-665A-4A16-B4B1-3A8E4AD28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AD139-6E2D-483C-85CB-A274EF90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77F9-3191-46F3-961F-F689C9C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E8ADA-938E-45DD-A197-47991CF2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E786D-F2F5-4176-B45D-DC8859A3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A9D7-7F0A-4568-8EC9-58ACE16A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D8217-A23B-4013-88FC-FAA260E6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C178-123C-4E20-B19B-297183AD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60D5-7600-4001-B18D-1F400CD9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5E7E-DBA4-4CFF-81A8-9C74C277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7D0D2-925A-46BA-ADA8-828C54BF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AAD50-8C13-42C1-BF93-8AD2D551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E2C1-A91E-42C6-A2F0-F2867D0E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7A7F-FB00-4A6B-9E71-715A9B4D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AEEA-9B8B-489B-8572-D9DEEC8B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F9CA-7558-435F-9F43-48D5E781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9D54-D23E-453D-909A-CF7C5079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4D11-DB35-4280-AB11-E73019C8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A325-7BEC-4A91-AD62-03DAE4BD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56E5C-242A-423A-B7FD-3F249370D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A95F-C8B4-4991-96C7-0CF840276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3A1E-C779-4C43-9D41-539BC6C5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9AC3F-E889-4865-9BF8-9A964134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9652-CB5C-4216-9ADA-FEB4D7B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95497-B8D6-4E52-BB4B-223A4B01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51ED-870B-4289-88E3-6266525D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4F87-A2F1-4E72-A551-96347A7FB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7992-7D56-46A6-9C9B-44499F9514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B0E6-6BFB-4658-81C1-5307CA04E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5B8F-7012-4B07-95A2-16D92C8D7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A39A-93F5-4CDB-99B0-B060B4E1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FACD-09F9-4ACE-8CB7-C344EDB4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47445"/>
            <a:ext cx="10515600" cy="282575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enorite" panose="00000500000000000000" pitchFamily="2" charset="0"/>
              </a:rPr>
              <a:t>Template - Enterprise Resource Planning (ERP) Enhancement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C26F5B4-2552-4D46-9A23-55EAB4B36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698276"/>
              </p:ext>
            </p:extLst>
          </p:nvPr>
        </p:nvGraphicFramePr>
        <p:xfrm>
          <a:off x="374854" y="1552052"/>
          <a:ext cx="11442289" cy="4329765"/>
        </p:xfrm>
        <a:graphic>
          <a:graphicData uri="http://schemas.openxmlformats.org/drawingml/2006/table">
            <a:tbl>
              <a:tblPr/>
              <a:tblGrid>
                <a:gridCol w="1444799">
                  <a:extLst>
                    <a:ext uri="{9D8B030D-6E8A-4147-A177-3AD203B41FA5}">
                      <a16:colId xmlns:a16="http://schemas.microsoft.com/office/drawing/2014/main" val="3088605762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695957263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3714924128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2836265843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1308263919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2940733624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2398945075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1630207301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2019402053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2619321223"/>
                    </a:ext>
                  </a:extLst>
                </a:gridCol>
                <a:gridCol w="999749">
                  <a:extLst>
                    <a:ext uri="{9D8B030D-6E8A-4147-A177-3AD203B41FA5}">
                      <a16:colId xmlns:a16="http://schemas.microsoft.com/office/drawing/2014/main" val="1074138557"/>
                    </a:ext>
                  </a:extLst>
                </a:gridCol>
              </a:tblGrid>
              <a:tr h="34488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Minimum Viable Product (MVP)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5387"/>
                  </a:ext>
                </a:extLst>
              </a:tr>
              <a:tr h="2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Project Phase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January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February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March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April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July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August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September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October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05010"/>
                  </a:ext>
                </a:extLst>
              </a:tr>
              <a:tr h="560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Plan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49784"/>
                  </a:ext>
                </a:extLst>
              </a:tr>
              <a:tr h="5584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9542"/>
                  </a:ext>
                </a:extLst>
              </a:tr>
              <a:tr h="490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Build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88393"/>
                  </a:ext>
                </a:extLst>
              </a:tr>
              <a:tr h="5433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93301"/>
                  </a:ext>
                </a:extLst>
              </a:tr>
              <a:tr h="5539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Training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72643"/>
                  </a:ext>
                </a:extLst>
              </a:tr>
              <a:tr h="559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Release/Go-Live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552"/>
                  </a:ext>
                </a:extLst>
              </a:tr>
              <a:tr h="4573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Post Release/Go-Live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46425"/>
                  </a:ext>
                </a:extLst>
              </a:tr>
            </a:tbl>
          </a:graphicData>
        </a:graphic>
      </p:graphicFrame>
      <p:sp>
        <p:nvSpPr>
          <p:cNvPr id="12" name="Shape 5">
            <a:extLst>
              <a:ext uri="{FF2B5EF4-FFF2-40B4-BE49-F238E27FC236}">
                <a16:creationId xmlns:a16="http://schemas.microsoft.com/office/drawing/2014/main" id="{52315FA5-EEFA-4837-B654-E092D7BD92BA}"/>
              </a:ext>
            </a:extLst>
          </p:cNvPr>
          <p:cNvSpPr/>
          <p:nvPr/>
        </p:nvSpPr>
        <p:spPr>
          <a:xfrm>
            <a:off x="2802908" y="2506860"/>
            <a:ext cx="178940" cy="19290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enorite" panose="00000500000000000000" pitchFamily="2" charset="0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0E836668-0BFB-4D47-A3A4-B3F29055C404}"/>
              </a:ext>
            </a:extLst>
          </p:cNvPr>
          <p:cNvSpPr/>
          <p:nvPr/>
        </p:nvSpPr>
        <p:spPr>
          <a:xfrm>
            <a:off x="20816427" y="7440510"/>
            <a:ext cx="230597" cy="2539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enorite" panose="00000500000000000000" pitchFamily="2" charset="0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C2EF41A-9706-44B0-B468-C51AD7F2CF5B}"/>
              </a:ext>
            </a:extLst>
          </p:cNvPr>
          <p:cNvSpPr txBox="1"/>
          <p:nvPr/>
        </p:nvSpPr>
        <p:spPr>
          <a:xfrm>
            <a:off x="20722765" y="7604022"/>
            <a:ext cx="618268" cy="507964"/>
          </a:xfrm>
          <a:prstGeom prst="rect">
            <a:avLst/>
          </a:prstGeom>
          <a:noFill/>
          <a:ln w="1905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rgbClr val="FF0000"/>
                </a:solidFill>
                <a:latin typeface="Tenorite" panose="00000500000000000000" pitchFamily="2" charset="0"/>
              </a:rPr>
              <a:t>Go-live (Oct</a:t>
            </a:r>
            <a:r>
              <a:rPr lang="en-US" sz="1000" b="1" baseline="0">
                <a:solidFill>
                  <a:srgbClr val="FF0000"/>
                </a:solidFill>
                <a:latin typeface="Tenorite" panose="00000500000000000000" pitchFamily="2" charset="0"/>
              </a:rPr>
              <a:t> 1st)</a:t>
            </a:r>
            <a:endParaRPr lang="en-US" sz="1000" b="1">
              <a:solidFill>
                <a:srgbClr val="FF0000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Shape 5">
            <a:extLst>
              <a:ext uri="{FF2B5EF4-FFF2-40B4-BE49-F238E27FC236}">
                <a16:creationId xmlns:a16="http://schemas.microsoft.com/office/drawing/2014/main" id="{38ED8649-2D3A-4AEE-95B1-29BC87F7DF9C}"/>
              </a:ext>
            </a:extLst>
          </p:cNvPr>
          <p:cNvSpPr/>
          <p:nvPr/>
        </p:nvSpPr>
        <p:spPr>
          <a:xfrm>
            <a:off x="5711305" y="3097927"/>
            <a:ext cx="185446" cy="18112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enorite" panose="00000500000000000000" pitchFamily="2" charset="0"/>
            </a:endParaRPr>
          </a:p>
        </p:txBody>
      </p:sp>
      <p:sp>
        <p:nvSpPr>
          <p:cNvPr id="18" name="Shape 5">
            <a:extLst>
              <a:ext uri="{FF2B5EF4-FFF2-40B4-BE49-F238E27FC236}">
                <a16:creationId xmlns:a16="http://schemas.microsoft.com/office/drawing/2014/main" id="{6F92DE05-B73F-4765-A574-A9512A5C08CE}"/>
              </a:ext>
            </a:extLst>
          </p:cNvPr>
          <p:cNvSpPr/>
          <p:nvPr/>
        </p:nvSpPr>
        <p:spPr>
          <a:xfrm>
            <a:off x="10739222" y="4674515"/>
            <a:ext cx="185446" cy="18112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77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9,1,Template - Enterprise Resource Planning (ERP) Enhanceme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Tenorite</vt:lpstr>
      <vt:lpstr>Office Theme</vt:lpstr>
      <vt:lpstr>Template - Enterprise Resource Planning (ERP) Enhancement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Answer - Enterprise Resource Planning (ERP) Enhancement</dc:title>
  <dc:creator>Gunjan Ring (US)</dc:creator>
  <cp:lastModifiedBy>Balasubramanian PG</cp:lastModifiedBy>
  <cp:revision>6</cp:revision>
  <dcterms:created xsi:type="dcterms:W3CDTF">2023-05-01T16:18:54Z</dcterms:created>
  <dcterms:modified xsi:type="dcterms:W3CDTF">2024-12-08T05:19:58Z</dcterms:modified>
</cp:coreProperties>
</file>