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3">
                <a:lumMod val="40000"/>
                <a:lumOff val="60000"/>
              </a:schemeClr>
            </a:gs>
            <a:gs pos="73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1000 REVIEWS EXTRACTED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16C51D-7AC9-428B-BAC0-8C44C5461374}"/>
              </a:ext>
            </a:extLst>
          </p:cNvPr>
          <p:cNvSpPr txBox="1"/>
          <p:nvPr/>
        </p:nvSpPr>
        <p:spPr>
          <a:xfrm>
            <a:off x="1414584" y="1831150"/>
            <a:ext cx="91908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OLS Regression Results ============================================================================== Dep. Variable: </a:t>
            </a:r>
            <a:r>
              <a:rPr lang="en-IN" b="0" i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booking_complete</a:t>
            </a:r>
            <a:r>
              <a:rPr lang="en-IN" b="0" i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R-squared: 0.000 Model: OLS Adj. R-squared: 0.000 Method: Least Squares F-statistic: 2.830 Date: Tue, 25 Jul 2023 Prob (F-statistic): 0.0926 Time: 11:22:36 Log-Likelihood: -15558. No. Observations: 40000 AIC: 3.112e+04 Df Residuals: 39998 BIC: 3.114e+04 Df Model: 1 Covariance Type: </a:t>
            </a:r>
            <a:r>
              <a:rPr lang="en-IN" b="0" i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nonrobust</a:t>
            </a:r>
            <a:r>
              <a:rPr lang="en-IN" b="0" i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=============================================================================== </a:t>
            </a:r>
            <a:r>
              <a:rPr lang="en-IN" b="0" i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IN" b="0" i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std err t P&gt;|t| [0.025 0.975] ------------------------------------------------------------------------------- </a:t>
            </a:r>
            <a:r>
              <a:rPr lang="en-IN" b="0" i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i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0.1449 0.003 41.596 0.000 0.138 0.152 </a:t>
            </a:r>
            <a:r>
              <a:rPr lang="en-IN" b="0" i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flight_hour</a:t>
            </a:r>
            <a:r>
              <a:rPr lang="en-IN" b="0" i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0.0006 0.000 1.682 0.093 -9.17e-05 0.001 ============================================================================== Omnibus: 13215.898 Durbin-Watson: 2.003 Prob(Omnibus): 0.000 </a:t>
            </a:r>
            <a:r>
              <a:rPr lang="en-IN" b="0" i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Jarque-Bera</a:t>
            </a:r>
            <a:r>
              <a:rPr lang="en-IN" b="0" i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(JB): 31303.113 Skew: 1.961 Prob(JB): 0.00 Kurtosis: 4.845 Cond. No. 20.7</a:t>
            </a:r>
            <a:endParaRPr lang="en-A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E1EB5D0-C06A-4079-BEF0-D92F0965B763}"/>
              </a:ext>
            </a:extLst>
          </p:cNvPr>
          <p:cNvSpPr txBox="1">
            <a:spLocks/>
          </p:cNvSpPr>
          <p:nvPr/>
        </p:nvSpPr>
        <p:spPr>
          <a:xfrm>
            <a:off x="1414584" y="620315"/>
            <a:ext cx="9144000" cy="9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Regression Results. Dependent Variable – Booking Complete, Independent variables – The rest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16C51D-7AC9-428B-BAC0-8C44C5461374}"/>
              </a:ext>
            </a:extLst>
          </p:cNvPr>
          <p:cNvSpPr txBox="1"/>
          <p:nvPr/>
        </p:nvSpPr>
        <p:spPr>
          <a:xfrm>
            <a:off x="1414584" y="1831150"/>
            <a:ext cx="9190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T-test results: T-statistic: 15.271422065331162 p-value: 1.5584330370651752e-52 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There is a significant difference in booking count between customers with and without extra baggage.</a:t>
            </a:r>
            <a:endParaRPr lang="en-AE" dirty="0">
              <a:solidFill>
                <a:schemeClr val="tx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E1EB5D0-C06A-4079-BEF0-D92F0965B763}"/>
              </a:ext>
            </a:extLst>
          </p:cNvPr>
          <p:cNvSpPr txBox="1">
            <a:spLocks/>
          </p:cNvSpPr>
          <p:nvPr/>
        </p:nvSpPr>
        <p:spPr>
          <a:xfrm>
            <a:off x="1414584" y="620315"/>
            <a:ext cx="9144000" cy="9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55875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3E1EB5D0-C06A-4079-BEF0-D92F0965B763}"/>
              </a:ext>
            </a:extLst>
          </p:cNvPr>
          <p:cNvSpPr txBox="1">
            <a:spLocks/>
          </p:cNvSpPr>
          <p:nvPr/>
        </p:nvSpPr>
        <p:spPr>
          <a:xfrm>
            <a:off x="1414584" y="620315"/>
            <a:ext cx="9144000" cy="9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ANOVA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702AA-B284-42E1-A3AF-4F3AFDF1CC98}"/>
              </a:ext>
            </a:extLst>
          </p:cNvPr>
          <p:cNvSpPr txBox="1"/>
          <p:nvPr/>
        </p:nvSpPr>
        <p:spPr>
          <a:xfrm>
            <a:off x="1414583" y="1553308"/>
            <a:ext cx="8479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ANOVA results: F-statistic: 2.6851780711386963 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p-value: 0.013180120659143818 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The day of the week has a significant impact on booking count.</a:t>
            </a:r>
            <a:endParaRPr lang="en-A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7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SUMMARY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Balasubramanyan</cp:lastModifiedBy>
  <cp:revision>4</cp:revision>
  <dcterms:created xsi:type="dcterms:W3CDTF">2022-12-06T11:13:27Z</dcterms:created>
  <dcterms:modified xsi:type="dcterms:W3CDTF">2023-07-25T06:01:22Z</dcterms:modified>
</cp:coreProperties>
</file>