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8" r:id="rId1"/>
  </p:sldMasterIdLst>
  <p:notesMasterIdLst>
    <p:notesMasterId r:id="rId5"/>
  </p:notesMasterIdLst>
  <p:handoutMasterIdLst>
    <p:handoutMasterId r:id="rId6"/>
  </p:handoutMasterIdLst>
  <p:sldIdLst>
    <p:sldId id="3267" r:id="rId2"/>
    <p:sldId id="5559" r:id="rId3"/>
    <p:sldId id="5565" r:id="rId4"/>
  </p:sldIdLst>
  <p:sldSz cx="13716000" cy="10287000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968" userDrawn="1">
          <p15:clr>
            <a:srgbClr val="A4A3A4"/>
          </p15:clr>
        </p15:guide>
        <p15:guide id="5" pos="3672" userDrawn="1">
          <p15:clr>
            <a:srgbClr val="A4A3A4"/>
          </p15:clr>
        </p15:guide>
        <p15:guide id="6" orient="horz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4D1"/>
    <a:srgbClr val="464655"/>
    <a:srgbClr val="B3C2F2"/>
    <a:srgbClr val="F2CE02"/>
    <a:srgbClr val="454959"/>
    <a:srgbClr val="747783"/>
    <a:srgbClr val="000000"/>
    <a:srgbClr val="AAD12F"/>
    <a:srgbClr val="93B428"/>
    <a:srgbClr val="B8B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45" autoAdjust="0"/>
    <p:restoredTop sz="94660"/>
  </p:normalViewPr>
  <p:slideViewPr>
    <p:cSldViewPr>
      <p:cViewPr varScale="1">
        <p:scale>
          <a:sx n="70" d="100"/>
          <a:sy n="70" d="100"/>
        </p:scale>
        <p:origin x="756" y="78"/>
      </p:cViewPr>
      <p:guideLst>
        <p:guide pos="4968"/>
        <p:guide pos="3672"/>
        <p:guide orient="horz" pos="3240"/>
      </p:guideLst>
    </p:cSldViewPr>
  </p:slideViewPr>
  <p:outlineViewPr>
    <p:cViewPr>
      <p:scale>
        <a:sx n="33" d="100"/>
        <a:sy n="33" d="100"/>
      </p:scale>
      <p:origin x="0" y="-16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6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8A721A-7097-462E-9F15-D2DA8F677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B37E1-A66D-4F9B-BEE0-E6CE0E36E1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030535EF-3905-4906-82C6-F73D4AB46B56}" type="datetimeFigureOut">
              <a:rPr lang="ru-RU" smtClean="0">
                <a:latin typeface="Source Sans Pro" panose="020B0503030403020204" pitchFamily="34" charset="0"/>
              </a:rPr>
              <a:t>17.06.2021</a:t>
            </a:fld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7303B-3609-482B-BC4D-3E4D2A701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88AA-6100-4868-8A2B-6F5D3D460B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B4451765-A80B-4A81-8816-DA0059D6660E}" type="slidenum">
              <a:rPr lang="ru-RU" smtClean="0">
                <a:latin typeface="Source Sans Pro" panose="020B0503030403020204" pitchFamily="34" charset="0"/>
              </a:rPr>
              <a:t>‹#›</a:t>
            </a:fld>
            <a:endParaRPr lang="ru-RU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1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FB027185-10FB-4A57-B3F0-45136A811A24}" type="datetimeFigureOut">
              <a:rPr lang="uk-UA" smtClean="0"/>
              <a:pPr/>
              <a:t>17.06.2021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8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BD9C3A12-1E0F-412B-B376-8089A55D946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683545"/>
            <a:ext cx="116586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403057"/>
            <a:ext cx="10287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648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28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47688"/>
            <a:ext cx="2957513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47688"/>
            <a:ext cx="8701088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73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75995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0ED-0001-4A53-A070-4D90F4DD0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2975" y="4148933"/>
            <a:ext cx="11830050" cy="1989137"/>
          </a:xfrm>
          <a:prstGeom prst="rect">
            <a:avLst/>
          </a:prstGeom>
        </p:spPr>
        <p:txBody>
          <a:bodyPr anchor="ctr"/>
          <a:lstStyle>
            <a:lvl1pPr algn="ctr">
              <a:defRPr lang="en-US" sz="8100">
                <a:gradFill>
                  <a:gsLst>
                    <a:gs pos="25000">
                      <a:schemeClr val="accent2"/>
                    </a:gs>
                    <a:gs pos="75000">
                      <a:schemeClr val="accent4"/>
                    </a:gs>
                    <a:gs pos="50000">
                      <a:schemeClr val="accent3"/>
                    </a:gs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8100000" scaled="0"/>
                </a:gra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125"/>
              </a:spcBef>
              <a:buFont typeface="Arial" panose="020B0604020202020204" pitchFamily="34" charset="0"/>
            </a:pPr>
            <a:r>
              <a:rPr lang="en-US" dirty="0"/>
              <a:t>BREAKER TITLE</a:t>
            </a:r>
          </a:p>
        </p:txBody>
      </p:sp>
    </p:spTree>
    <p:extLst>
      <p:ext uri="{BB962C8B-B14F-4D97-AF65-F5344CB8AC3E}">
        <p14:creationId xmlns:p14="http://schemas.microsoft.com/office/powerpoint/2010/main" val="31039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5D7004-F5FA-4A63-BC13-01C888C4B4C4}"/>
              </a:ext>
            </a:extLst>
          </p:cNvPr>
          <p:cNvSpPr txBox="1"/>
          <p:nvPr userDrawn="1"/>
        </p:nvSpPr>
        <p:spPr>
          <a:xfrm>
            <a:off x="6415087" y="9316132"/>
            <a:ext cx="627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solidFill>
                  <a:schemeClr val="bg1">
                    <a:lumMod val="75000"/>
                  </a:schemeClr>
                </a:solidFill>
                <a:latin typeface="+mn-lt"/>
                <a:ea typeface="Roboto Thin" pitchFamily="2" charset="0"/>
              </a:rPr>
              <a:t>www.company.com</a:t>
            </a:r>
            <a:endParaRPr lang="uk-UA" sz="2700" dirty="0">
              <a:solidFill>
                <a:schemeClr val="bg1">
                  <a:lumMod val="75000"/>
                </a:schemeClr>
              </a:solidFill>
              <a:latin typeface="+mn-lt"/>
              <a:ea typeface="Roboto Thin" pitchFamily="2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3C9C03B-2E3C-47D9-845E-A2FC81AEC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923665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6500" y="0"/>
            <a:ext cx="4563000" cy="10287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359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5143500"/>
            <a:ext cx="13715999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9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71850" y="2528887"/>
            <a:ext cx="6972300" cy="52292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020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-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E02EB8-4CBB-4C97-AC85-6BAEE43B152F}"/>
              </a:ext>
            </a:extLst>
          </p:cNvPr>
          <p:cNvSpPr/>
          <p:nvPr userDrawn="1"/>
        </p:nvSpPr>
        <p:spPr>
          <a:xfrm rot="10800000" flipH="1" flipV="1">
            <a:off x="0" y="-2"/>
            <a:ext cx="13716000" cy="6477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1279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54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564609"/>
            <a:ext cx="1183005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884197"/>
            <a:ext cx="1183005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528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959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7690"/>
            <a:ext cx="1183005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521745"/>
            <a:ext cx="5802510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757613"/>
            <a:ext cx="5802510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521745"/>
            <a:ext cx="583108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757613"/>
            <a:ext cx="5831087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172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18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630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481140"/>
            <a:ext cx="6943725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295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481140"/>
            <a:ext cx="6943725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182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47690"/>
            <a:ext cx="1183005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738438"/>
            <a:ext cx="1183005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4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  <p:sldLayoutId id="2147484289" r:id="rId13"/>
    <p:sldLayoutId id="2147484122" r:id="rId14"/>
    <p:sldLayoutId id="2147484169" r:id="rId15"/>
    <p:sldLayoutId id="2147484010" r:id="rId16"/>
    <p:sldLayoutId id="2147484049" r:id="rId17"/>
    <p:sldLayoutId id="2147484119" r:id="rId18"/>
    <p:sldLayoutId id="2147484226" r:id="rId19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05C67D6-1B92-4C8A-8E20-66586BE6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50" y="1943100"/>
            <a:ext cx="11370901" cy="1923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35FAD-5EC9-48C4-AC8B-63270EE0976A}"/>
              </a:ext>
            </a:extLst>
          </p:cNvPr>
          <p:cNvSpPr txBox="1"/>
          <p:nvPr/>
        </p:nvSpPr>
        <p:spPr>
          <a:xfrm>
            <a:off x="6800850" y="5143500"/>
            <a:ext cx="4000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market entry readiness engagement</a:t>
            </a:r>
            <a:endParaRPr lang="en-US" sz="33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31C0E44-01C2-42E6-A1EA-18423FBD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5146486"/>
            <a:ext cx="3193702" cy="878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039C9-1463-4104-9F07-B39B2B4CBC0B}"/>
              </a:ext>
            </a:extLst>
          </p:cNvPr>
          <p:cNvSpPr txBox="1"/>
          <p:nvPr/>
        </p:nvSpPr>
        <p:spPr>
          <a:xfrm>
            <a:off x="2245056" y="8383369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</a:rPr>
              <a:t>Example Process Map: How to Bake a Cake</a:t>
            </a:r>
            <a:endParaRPr lang="uk-UA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C92A-3736-4AE0-ABCC-1542FF76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694" y="1639381"/>
            <a:ext cx="10790348" cy="590931"/>
          </a:xfrm>
        </p:spPr>
        <p:txBody>
          <a:bodyPr/>
          <a:lstStyle/>
          <a:p>
            <a:pPr algn="ctr"/>
            <a:r>
              <a:rPr lang="en-US" b="1" dirty="0"/>
              <a:t>Process Mapping – Commonly Used UML Symbols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BFD903F3-8BCB-4B9D-A1CB-D5E76F1E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39BFE0EB-4959-4C0D-B26E-CDEBFAE0A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B6F8FA8-7380-4BDA-9E42-06DCC23BA8E2}"/>
              </a:ext>
            </a:extLst>
          </p:cNvPr>
          <p:cNvSpPr/>
          <p:nvPr/>
        </p:nvSpPr>
        <p:spPr>
          <a:xfrm>
            <a:off x="584072" y="2963547"/>
            <a:ext cx="1905000" cy="685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and End Process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E39A66A-F90A-48C6-9B1F-E7A0DFEBC689}"/>
              </a:ext>
            </a:extLst>
          </p:cNvPr>
          <p:cNvSpPr/>
          <p:nvPr/>
        </p:nvSpPr>
        <p:spPr>
          <a:xfrm>
            <a:off x="3124200" y="2849247"/>
            <a:ext cx="2091026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Step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5C541686-CA21-4ECE-9B9F-01F418C8B6BD}"/>
              </a:ext>
            </a:extLst>
          </p:cNvPr>
          <p:cNvSpPr/>
          <p:nvPr/>
        </p:nvSpPr>
        <p:spPr>
          <a:xfrm>
            <a:off x="5850355" y="2582547"/>
            <a:ext cx="2091026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 Point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94426D04-6C38-41A8-9FA3-06E054A6F946}"/>
              </a:ext>
            </a:extLst>
          </p:cNvPr>
          <p:cNvSpPr/>
          <p:nvPr/>
        </p:nvSpPr>
        <p:spPr>
          <a:xfrm>
            <a:off x="8643928" y="2696847"/>
            <a:ext cx="1815251" cy="12192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3BF17D-153D-4B88-80BC-FDE091094DCF}"/>
              </a:ext>
            </a:extLst>
          </p:cNvPr>
          <p:cNvGrpSpPr/>
          <p:nvPr/>
        </p:nvGrpSpPr>
        <p:grpSpPr>
          <a:xfrm>
            <a:off x="11161726" y="2773047"/>
            <a:ext cx="1828800" cy="1066800"/>
            <a:chOff x="2057400" y="5829300"/>
            <a:chExt cx="1828800" cy="1066800"/>
          </a:xfrm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AE2AA05D-32E5-44F3-8CEA-D6069B01AC02}"/>
                </a:ext>
              </a:extLst>
            </p:cNvPr>
            <p:cNvSpPr/>
            <p:nvPr/>
          </p:nvSpPr>
          <p:spPr>
            <a:xfrm rot="10800000">
              <a:off x="2057400" y="5829300"/>
              <a:ext cx="1828800" cy="10668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9318D5-A8B8-40CB-8327-62AD988B44A6}"/>
                </a:ext>
              </a:extLst>
            </p:cNvPr>
            <p:cNvSpPr txBox="1"/>
            <p:nvPr/>
          </p:nvSpPr>
          <p:spPr>
            <a:xfrm>
              <a:off x="2057400" y="6039534"/>
              <a:ext cx="18288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Manual Operation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A2372BB-B0DF-46A1-BB78-30FDDD5BEE48}"/>
              </a:ext>
            </a:extLst>
          </p:cNvPr>
          <p:cNvSpPr txBox="1"/>
          <p:nvPr/>
        </p:nvSpPr>
        <p:spPr>
          <a:xfrm>
            <a:off x="437421" y="6676935"/>
            <a:ext cx="294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Symbols are connected to show flow, like this:</a:t>
            </a:r>
            <a:endParaRPr lang="uk-UA" sz="2400" dirty="0">
              <a:solidFill>
                <a:schemeClr val="tx2"/>
              </a:solidFill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5101ACD8-C041-472F-BCDD-71EDF577916C}"/>
              </a:ext>
            </a:extLst>
          </p:cNvPr>
          <p:cNvSpPr/>
          <p:nvPr/>
        </p:nvSpPr>
        <p:spPr>
          <a:xfrm>
            <a:off x="4084156" y="6098844"/>
            <a:ext cx="2091026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Step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573EC9E9-CD84-466A-AD7F-ECE57F729C8D}"/>
              </a:ext>
            </a:extLst>
          </p:cNvPr>
          <p:cNvSpPr/>
          <p:nvPr/>
        </p:nvSpPr>
        <p:spPr>
          <a:xfrm>
            <a:off x="6914123" y="5829300"/>
            <a:ext cx="2091026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 Point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FFF4E98-D043-4ACD-9952-7D42A0CD768C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6175182" y="6553200"/>
            <a:ext cx="738941" cy="2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05D6A8-2DFA-4C4A-BBE0-DBAEF8C94332}"/>
              </a:ext>
            </a:extLst>
          </p:cNvPr>
          <p:cNvGrpSpPr/>
          <p:nvPr/>
        </p:nvGrpSpPr>
        <p:grpSpPr>
          <a:xfrm>
            <a:off x="9906000" y="6019800"/>
            <a:ext cx="1828800" cy="1066800"/>
            <a:chOff x="2057400" y="5829300"/>
            <a:chExt cx="1828800" cy="1066800"/>
          </a:xfrm>
        </p:grpSpPr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315B13C1-92EC-4904-A258-27BECE7FB5F3}"/>
                </a:ext>
              </a:extLst>
            </p:cNvPr>
            <p:cNvSpPr/>
            <p:nvPr/>
          </p:nvSpPr>
          <p:spPr>
            <a:xfrm rot="10800000">
              <a:off x="2057400" y="5829300"/>
              <a:ext cx="1828800" cy="10668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08D086-777D-4426-9290-BA4BC34F468D}"/>
                </a:ext>
              </a:extLst>
            </p:cNvPr>
            <p:cNvSpPr txBox="1"/>
            <p:nvPr/>
          </p:nvSpPr>
          <p:spPr>
            <a:xfrm>
              <a:off x="2057400" y="6039534"/>
              <a:ext cx="18288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Manual Operation</a:t>
              </a:r>
            </a:p>
          </p:txBody>
        </p:sp>
      </p:grpSp>
      <p:cxnSp>
        <p:nvCxnSpPr>
          <p:cNvPr id="46" name="Connector: Elbow 12">
            <a:extLst>
              <a:ext uri="{FF2B5EF4-FFF2-40B4-BE49-F238E27FC236}">
                <a16:creationId xmlns:a16="http://schemas.microsoft.com/office/drawing/2014/main" id="{E1EEF209-C606-4298-98C9-242CD57BD1C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9005149" y="6553199"/>
            <a:ext cx="103347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04F157D6-013B-47BC-86D1-35FB821EA1C5}"/>
              </a:ext>
            </a:extLst>
          </p:cNvPr>
          <p:cNvSpPr/>
          <p:nvPr/>
        </p:nvSpPr>
        <p:spPr>
          <a:xfrm>
            <a:off x="6914123" y="7936675"/>
            <a:ext cx="2091026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Step</a:t>
            </a:r>
          </a:p>
        </p:txBody>
      </p:sp>
      <p:cxnSp>
        <p:nvCxnSpPr>
          <p:cNvPr id="51" name="Connector: Elbow 12">
            <a:extLst>
              <a:ext uri="{FF2B5EF4-FFF2-40B4-BE49-F238E27FC236}">
                <a16:creationId xmlns:a16="http://schemas.microsoft.com/office/drawing/2014/main" id="{E1A743F8-9253-4CFB-B016-29BFF889BC8D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7959636" y="7277100"/>
            <a:ext cx="0" cy="659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376ACD-1594-4B7F-BF4D-CE4F740E7E96}"/>
              </a:ext>
            </a:extLst>
          </p:cNvPr>
          <p:cNvSpPr txBox="1"/>
          <p:nvPr/>
        </p:nvSpPr>
        <p:spPr>
          <a:xfrm>
            <a:off x="9233749" y="6186712"/>
            <a:ext cx="5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9FB4B6-8EBA-4756-BED0-E9B225CF3A78}"/>
              </a:ext>
            </a:extLst>
          </p:cNvPr>
          <p:cNvSpPr txBox="1"/>
          <p:nvPr/>
        </p:nvSpPr>
        <p:spPr>
          <a:xfrm>
            <a:off x="7981221" y="7329712"/>
            <a:ext cx="5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986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381000" y="107412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+mj-lt"/>
              </a:rPr>
              <a:t>Process Map</a:t>
            </a:r>
            <a:endParaRPr lang="ru-RU" sz="3600" b="1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6553200" y="1104900"/>
            <a:ext cx="6306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</a:rPr>
              <a:t>How to Bake a Cake</a:t>
            </a:r>
            <a:endParaRPr lang="uk-UA" sz="3200" dirty="0">
              <a:solidFill>
                <a:schemeClr val="tx2"/>
              </a:solidFill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2E171A74-1529-4B63-A5F6-7C62512E86F9}"/>
              </a:ext>
            </a:extLst>
          </p:cNvPr>
          <p:cNvSpPr/>
          <p:nvPr/>
        </p:nvSpPr>
        <p:spPr>
          <a:xfrm>
            <a:off x="683958" y="3440834"/>
            <a:ext cx="1638300" cy="5283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Decide What Kind of Cake to Bake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1963E4E-EDA4-4CE6-B0D4-9C7A2C4E0145}"/>
              </a:ext>
            </a:extLst>
          </p:cNvPr>
          <p:cNvSpPr/>
          <p:nvPr/>
        </p:nvSpPr>
        <p:spPr>
          <a:xfrm>
            <a:off x="683958" y="4755762"/>
            <a:ext cx="1638300" cy="7229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Reserve Kitchen and Choose Recipe</a:t>
            </a:r>
          </a:p>
        </p:txBody>
      </p:sp>
      <p:cxnSp>
        <p:nvCxnSpPr>
          <p:cNvPr id="15" name="Connector: Elbow 12">
            <a:extLst>
              <a:ext uri="{FF2B5EF4-FFF2-40B4-BE49-F238E27FC236}">
                <a16:creationId xmlns:a16="http://schemas.microsoft.com/office/drawing/2014/main" id="{7A8E750B-D3FF-4841-8419-C29928852B9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9155620" y="5107256"/>
            <a:ext cx="344741" cy="9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2">
            <a:extLst>
              <a:ext uri="{FF2B5EF4-FFF2-40B4-BE49-F238E27FC236}">
                <a16:creationId xmlns:a16="http://schemas.microsoft.com/office/drawing/2014/main" id="{022BCD0F-E31F-4272-96A7-EF2FA432402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503108" y="3969182"/>
            <a:ext cx="0" cy="786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FFD666BF-93AC-47BE-A89C-A6DA6E327835}"/>
              </a:ext>
            </a:extLst>
          </p:cNvPr>
          <p:cNvSpPr/>
          <p:nvPr/>
        </p:nvSpPr>
        <p:spPr>
          <a:xfrm>
            <a:off x="9500361" y="4461411"/>
            <a:ext cx="1658253" cy="12916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Oven at Correct Temperature?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887BAC-8B7C-44B2-ABFB-42052730856D}"/>
              </a:ext>
            </a:extLst>
          </p:cNvPr>
          <p:cNvSpPr txBox="1"/>
          <p:nvPr/>
        </p:nvSpPr>
        <p:spPr>
          <a:xfrm>
            <a:off x="9793226" y="5598947"/>
            <a:ext cx="59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9" name="Connector: Elbow 12">
            <a:extLst>
              <a:ext uri="{FF2B5EF4-FFF2-40B4-BE49-F238E27FC236}">
                <a16:creationId xmlns:a16="http://schemas.microsoft.com/office/drawing/2014/main" id="{99733840-CAE5-4F3E-8B5F-E16435F02EC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1158614" y="5107256"/>
            <a:ext cx="357300" cy="6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CD1BE3-7C3E-47DD-933C-8911C8DD89C2}"/>
              </a:ext>
            </a:extLst>
          </p:cNvPr>
          <p:cNvSpPr txBox="1"/>
          <p:nvPr/>
        </p:nvSpPr>
        <p:spPr>
          <a:xfrm>
            <a:off x="11062463" y="4716112"/>
            <a:ext cx="59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16B35C09-2875-42C0-B74D-BF87D67FAF2B}"/>
              </a:ext>
            </a:extLst>
          </p:cNvPr>
          <p:cNvSpPr/>
          <p:nvPr/>
        </p:nvSpPr>
        <p:spPr>
          <a:xfrm>
            <a:off x="7461636" y="4721851"/>
            <a:ext cx="1638300" cy="7229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Preheat Oven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EC78912B-567D-48D5-9AF1-634862A9C0BD}"/>
              </a:ext>
            </a:extLst>
          </p:cNvPr>
          <p:cNvSpPr/>
          <p:nvPr/>
        </p:nvSpPr>
        <p:spPr>
          <a:xfrm>
            <a:off x="11519926" y="4760857"/>
            <a:ext cx="1638300" cy="7229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Bake Cake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170B90-7342-42FF-BC5A-14B9A4C26221}"/>
              </a:ext>
            </a:extLst>
          </p:cNvPr>
          <p:cNvGrpSpPr/>
          <p:nvPr/>
        </p:nvGrpSpPr>
        <p:grpSpPr>
          <a:xfrm>
            <a:off x="2760408" y="4731182"/>
            <a:ext cx="1219200" cy="722942"/>
            <a:chOff x="6381750" y="3263073"/>
            <a:chExt cx="1219200" cy="722942"/>
          </a:xfrm>
        </p:grpSpPr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92FABD92-CA83-49E5-803C-906219411BC0}"/>
                </a:ext>
              </a:extLst>
            </p:cNvPr>
            <p:cNvSpPr/>
            <p:nvPr/>
          </p:nvSpPr>
          <p:spPr>
            <a:xfrm rot="10800000">
              <a:off x="6381750" y="3263073"/>
              <a:ext cx="1219200" cy="722942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98B9EE9-A342-42BC-A00D-4D8F4FF7E980}"/>
                </a:ext>
              </a:extLst>
            </p:cNvPr>
            <p:cNvSpPr txBox="1"/>
            <p:nvPr/>
          </p:nvSpPr>
          <p:spPr>
            <a:xfrm>
              <a:off x="6381750" y="3321511"/>
              <a:ext cx="12192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Gather Ingredients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29CAE2-DC1A-485D-AD3A-8FB25A91CE89}"/>
              </a:ext>
            </a:extLst>
          </p:cNvPr>
          <p:cNvGrpSpPr/>
          <p:nvPr/>
        </p:nvGrpSpPr>
        <p:grpSpPr>
          <a:xfrm>
            <a:off x="4303458" y="4713596"/>
            <a:ext cx="1219200" cy="747515"/>
            <a:chOff x="7810500" y="3238500"/>
            <a:chExt cx="1219200" cy="747515"/>
          </a:xfrm>
        </p:grpSpPr>
        <p:sp>
          <p:nvSpPr>
            <p:cNvPr id="45" name="Trapezoid 44">
              <a:extLst>
                <a:ext uri="{FF2B5EF4-FFF2-40B4-BE49-F238E27FC236}">
                  <a16:creationId xmlns:a16="http://schemas.microsoft.com/office/drawing/2014/main" id="{6BF41B84-1720-436F-8367-289FB6095128}"/>
                </a:ext>
              </a:extLst>
            </p:cNvPr>
            <p:cNvSpPr/>
            <p:nvPr/>
          </p:nvSpPr>
          <p:spPr>
            <a:xfrm rot="10800000">
              <a:off x="7810500" y="3263073"/>
              <a:ext cx="1219200" cy="722942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4277E6-49E4-4E22-B53E-31D3C65D5626}"/>
                </a:ext>
              </a:extLst>
            </p:cNvPr>
            <p:cNvSpPr txBox="1"/>
            <p:nvPr/>
          </p:nvSpPr>
          <p:spPr>
            <a:xfrm>
              <a:off x="7810500" y="3238500"/>
              <a:ext cx="12192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Measure and Mix           Ingredients</a:t>
              </a:r>
            </a:p>
          </p:txBody>
        </p:sp>
      </p:grpSp>
      <p:cxnSp>
        <p:nvCxnSpPr>
          <p:cNvPr id="47" name="Connector: Elbow 12">
            <a:extLst>
              <a:ext uri="{FF2B5EF4-FFF2-40B4-BE49-F238E27FC236}">
                <a16:creationId xmlns:a16="http://schemas.microsoft.com/office/drawing/2014/main" id="{48EFE58B-4DC7-4851-8B84-41C4FDA21C5F}"/>
              </a:ext>
            </a:extLst>
          </p:cNvPr>
          <p:cNvCxnSpPr>
            <a:cxnSpLocks/>
          </p:cNvCxnSpPr>
          <p:nvPr/>
        </p:nvCxnSpPr>
        <p:spPr>
          <a:xfrm flipV="1">
            <a:off x="2322258" y="5117235"/>
            <a:ext cx="4381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2">
            <a:extLst>
              <a:ext uri="{FF2B5EF4-FFF2-40B4-BE49-F238E27FC236}">
                <a16:creationId xmlns:a16="http://schemas.microsoft.com/office/drawing/2014/main" id="{B75CC134-2C71-43DF-A27C-8E845300F9E0}"/>
              </a:ext>
            </a:extLst>
          </p:cNvPr>
          <p:cNvCxnSpPr>
            <a:cxnSpLocks/>
          </p:cNvCxnSpPr>
          <p:nvPr/>
        </p:nvCxnSpPr>
        <p:spPr>
          <a:xfrm>
            <a:off x="3810000" y="5114026"/>
            <a:ext cx="493457" cy="8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12">
            <a:extLst>
              <a:ext uri="{FF2B5EF4-FFF2-40B4-BE49-F238E27FC236}">
                <a16:creationId xmlns:a16="http://schemas.microsoft.com/office/drawing/2014/main" id="{77A959DE-AFED-46F9-84E3-FCB351D19807}"/>
              </a:ext>
            </a:extLst>
          </p:cNvPr>
          <p:cNvCxnSpPr>
            <a:cxnSpLocks/>
          </p:cNvCxnSpPr>
          <p:nvPr/>
        </p:nvCxnSpPr>
        <p:spPr>
          <a:xfrm>
            <a:off x="5522658" y="5122329"/>
            <a:ext cx="3772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D869BB1-E732-4F97-8DB2-D3C06F46AEC6}"/>
              </a:ext>
            </a:extLst>
          </p:cNvPr>
          <p:cNvGrpSpPr/>
          <p:nvPr/>
        </p:nvGrpSpPr>
        <p:grpSpPr>
          <a:xfrm>
            <a:off x="5871148" y="4713596"/>
            <a:ext cx="1219200" cy="747515"/>
            <a:chOff x="7810500" y="3238500"/>
            <a:chExt cx="1219200" cy="747515"/>
          </a:xfrm>
        </p:grpSpPr>
        <p:sp>
          <p:nvSpPr>
            <p:cNvPr id="58" name="Trapezoid 57">
              <a:extLst>
                <a:ext uri="{FF2B5EF4-FFF2-40B4-BE49-F238E27FC236}">
                  <a16:creationId xmlns:a16="http://schemas.microsoft.com/office/drawing/2014/main" id="{A692A96C-411D-4B8D-9203-A39119296B63}"/>
                </a:ext>
              </a:extLst>
            </p:cNvPr>
            <p:cNvSpPr/>
            <p:nvPr/>
          </p:nvSpPr>
          <p:spPr>
            <a:xfrm rot="10800000">
              <a:off x="7810500" y="3263073"/>
              <a:ext cx="1219200" cy="722942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97200E-01A3-4B6B-BDC4-232985788104}"/>
                </a:ext>
              </a:extLst>
            </p:cNvPr>
            <p:cNvSpPr txBox="1"/>
            <p:nvPr/>
          </p:nvSpPr>
          <p:spPr>
            <a:xfrm>
              <a:off x="7810500" y="3238500"/>
              <a:ext cx="12192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Prepare Baking Dish and Pour Batter into Dish</a:t>
              </a:r>
            </a:p>
          </p:txBody>
        </p:sp>
      </p:grpSp>
      <p:cxnSp>
        <p:nvCxnSpPr>
          <p:cNvPr id="60" name="Connector: Elbow 12">
            <a:extLst>
              <a:ext uri="{FF2B5EF4-FFF2-40B4-BE49-F238E27FC236}">
                <a16:creationId xmlns:a16="http://schemas.microsoft.com/office/drawing/2014/main" id="{C99CFC61-D657-4DBD-AE36-E15D2769CF21}"/>
              </a:ext>
            </a:extLst>
          </p:cNvPr>
          <p:cNvCxnSpPr>
            <a:cxnSpLocks/>
          </p:cNvCxnSpPr>
          <p:nvPr/>
        </p:nvCxnSpPr>
        <p:spPr>
          <a:xfrm>
            <a:off x="7090348" y="5122329"/>
            <a:ext cx="3772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35083EF-E976-44C0-A40F-7B167092518B}"/>
              </a:ext>
            </a:extLst>
          </p:cNvPr>
          <p:cNvCxnSpPr>
            <a:cxnSpLocks/>
            <a:stCxn id="19" idx="2"/>
            <a:endCxn id="36" idx="2"/>
          </p:cNvCxnSpPr>
          <p:nvPr/>
        </p:nvCxnSpPr>
        <p:spPr>
          <a:xfrm rot="5400000" flipH="1">
            <a:off x="9150984" y="4574596"/>
            <a:ext cx="308306" cy="2048702"/>
          </a:xfrm>
          <a:prstGeom prst="bentConnector3">
            <a:avLst>
              <a:gd name="adj1" fmla="val -741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12">
            <a:extLst>
              <a:ext uri="{FF2B5EF4-FFF2-40B4-BE49-F238E27FC236}">
                <a16:creationId xmlns:a16="http://schemas.microsoft.com/office/drawing/2014/main" id="{9FBBE7C8-C277-4BB2-9028-201DC6E7A696}"/>
              </a:ext>
            </a:extLst>
          </p:cNvPr>
          <p:cNvCxnSpPr>
            <a:cxnSpLocks/>
            <a:stCxn id="38" idx="2"/>
            <a:endCxn id="74" idx="0"/>
          </p:cNvCxnSpPr>
          <p:nvPr/>
        </p:nvCxnSpPr>
        <p:spPr>
          <a:xfrm>
            <a:off x="12339076" y="5483800"/>
            <a:ext cx="0" cy="1035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7C2C124B-B50B-4A3B-9F32-764613106F3A}"/>
              </a:ext>
            </a:extLst>
          </p:cNvPr>
          <p:cNvSpPr/>
          <p:nvPr/>
        </p:nvSpPr>
        <p:spPr>
          <a:xfrm>
            <a:off x="11509949" y="6518811"/>
            <a:ext cx="1658253" cy="12916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 Cake.  Cake Done?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80C372-2D10-4808-A1B7-F833777AAE95}"/>
              </a:ext>
            </a:extLst>
          </p:cNvPr>
          <p:cNvSpPr txBox="1"/>
          <p:nvPr/>
        </p:nvSpPr>
        <p:spPr>
          <a:xfrm>
            <a:off x="12954000" y="6743573"/>
            <a:ext cx="59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70D98B-6537-43A6-8ACE-205EBFA90721}"/>
              </a:ext>
            </a:extLst>
          </p:cNvPr>
          <p:cNvSpPr txBox="1"/>
          <p:nvPr/>
        </p:nvSpPr>
        <p:spPr>
          <a:xfrm>
            <a:off x="11199214" y="7183896"/>
            <a:ext cx="59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629358A-DA40-41F0-BFE5-26897BC6277D}"/>
              </a:ext>
            </a:extLst>
          </p:cNvPr>
          <p:cNvCxnSpPr>
            <a:cxnSpLocks/>
            <a:stCxn id="74" idx="3"/>
            <a:endCxn id="38" idx="3"/>
          </p:cNvCxnSpPr>
          <p:nvPr/>
        </p:nvCxnSpPr>
        <p:spPr>
          <a:xfrm flipH="1" flipV="1">
            <a:off x="13158226" y="5122329"/>
            <a:ext cx="9976" cy="2042327"/>
          </a:xfrm>
          <a:prstGeom prst="bentConnector3">
            <a:avLst>
              <a:gd name="adj1" fmla="val -22915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17485B5-F7BD-4A05-8E6F-B16771B7B66E}"/>
              </a:ext>
            </a:extLst>
          </p:cNvPr>
          <p:cNvGrpSpPr/>
          <p:nvPr/>
        </p:nvGrpSpPr>
        <p:grpSpPr>
          <a:xfrm>
            <a:off x="8512220" y="6778836"/>
            <a:ext cx="1219200" cy="722942"/>
            <a:chOff x="6381750" y="3263073"/>
            <a:chExt cx="1219200" cy="722942"/>
          </a:xfrm>
        </p:grpSpPr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DFCF6916-0435-456F-86CD-4D2B0C95D66C}"/>
                </a:ext>
              </a:extLst>
            </p:cNvPr>
            <p:cNvSpPr/>
            <p:nvPr/>
          </p:nvSpPr>
          <p:spPr>
            <a:xfrm rot="10800000">
              <a:off x="6381750" y="3263073"/>
              <a:ext cx="1219200" cy="722942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E581084-4048-4922-99D2-C51BCC704685}"/>
                </a:ext>
              </a:extLst>
            </p:cNvPr>
            <p:cNvSpPr txBox="1"/>
            <p:nvPr/>
          </p:nvSpPr>
          <p:spPr>
            <a:xfrm>
              <a:off x="6381750" y="3321511"/>
              <a:ext cx="12192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Frost Cake</a:t>
              </a:r>
            </a:p>
          </p:txBody>
        </p:sp>
      </p:grpSp>
      <p:sp>
        <p:nvSpPr>
          <p:cNvPr id="88" name="Trapezoid 87">
            <a:extLst>
              <a:ext uri="{FF2B5EF4-FFF2-40B4-BE49-F238E27FC236}">
                <a16:creationId xmlns:a16="http://schemas.microsoft.com/office/drawing/2014/main" id="{96E26561-8EED-4053-BA7D-D3697C2557F3}"/>
              </a:ext>
            </a:extLst>
          </p:cNvPr>
          <p:cNvSpPr/>
          <p:nvPr/>
        </p:nvSpPr>
        <p:spPr>
          <a:xfrm rot="10800000">
            <a:off x="10055270" y="6785823"/>
            <a:ext cx="1219200" cy="72294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2D5424C-1641-4148-AD44-6C2E68DF36E5}"/>
              </a:ext>
            </a:extLst>
          </p:cNvPr>
          <p:cNvSpPr txBox="1"/>
          <p:nvPr/>
        </p:nvSpPr>
        <p:spPr>
          <a:xfrm>
            <a:off x="10055270" y="6815842"/>
            <a:ext cx="121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Cool Cake</a:t>
            </a:r>
          </a:p>
        </p:txBody>
      </p:sp>
      <p:cxnSp>
        <p:nvCxnSpPr>
          <p:cNvPr id="90" name="Connector: Elbow 12">
            <a:extLst>
              <a:ext uri="{FF2B5EF4-FFF2-40B4-BE49-F238E27FC236}">
                <a16:creationId xmlns:a16="http://schemas.microsoft.com/office/drawing/2014/main" id="{A35169D8-56AF-443B-B810-B8A5F0703181}"/>
              </a:ext>
            </a:extLst>
          </p:cNvPr>
          <p:cNvCxnSpPr>
            <a:cxnSpLocks/>
          </p:cNvCxnSpPr>
          <p:nvPr/>
        </p:nvCxnSpPr>
        <p:spPr>
          <a:xfrm flipH="1">
            <a:off x="7993998" y="7164655"/>
            <a:ext cx="5735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12">
            <a:extLst>
              <a:ext uri="{FF2B5EF4-FFF2-40B4-BE49-F238E27FC236}">
                <a16:creationId xmlns:a16="http://schemas.microsoft.com/office/drawing/2014/main" id="{95A8BA25-F705-47D7-BA56-DD8B3C1128B8}"/>
              </a:ext>
            </a:extLst>
          </p:cNvPr>
          <p:cNvCxnSpPr>
            <a:cxnSpLocks/>
          </p:cNvCxnSpPr>
          <p:nvPr/>
        </p:nvCxnSpPr>
        <p:spPr>
          <a:xfrm flipH="1">
            <a:off x="11168754" y="7161583"/>
            <a:ext cx="3411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Terminator 91">
            <a:extLst>
              <a:ext uri="{FF2B5EF4-FFF2-40B4-BE49-F238E27FC236}">
                <a16:creationId xmlns:a16="http://schemas.microsoft.com/office/drawing/2014/main" id="{5A500812-2D04-4A7B-AA46-3534EAC25956}"/>
              </a:ext>
            </a:extLst>
          </p:cNvPr>
          <p:cNvSpPr/>
          <p:nvPr/>
        </p:nvSpPr>
        <p:spPr>
          <a:xfrm>
            <a:off x="6271198" y="6928239"/>
            <a:ext cx="1638300" cy="5283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Cake Finished.  Enjoy!</a:t>
            </a:r>
          </a:p>
        </p:txBody>
      </p:sp>
      <p:cxnSp>
        <p:nvCxnSpPr>
          <p:cNvPr id="95" name="Connector: Elbow 12">
            <a:extLst>
              <a:ext uri="{FF2B5EF4-FFF2-40B4-BE49-F238E27FC236}">
                <a16:creationId xmlns:a16="http://schemas.microsoft.com/office/drawing/2014/main" id="{3CE8AF5A-4EC8-4B41-87DB-C60A57BD9BA8}"/>
              </a:ext>
            </a:extLst>
          </p:cNvPr>
          <p:cNvCxnSpPr>
            <a:cxnSpLocks/>
          </p:cNvCxnSpPr>
          <p:nvPr/>
        </p:nvCxnSpPr>
        <p:spPr>
          <a:xfrm flipH="1">
            <a:off x="9665457" y="7159956"/>
            <a:ext cx="5735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5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NARAL LAYOUTS">
  <a:themeElements>
    <a:clrScheme name="VIVID - Color 05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01D5FF"/>
      </a:accent1>
      <a:accent2>
        <a:srgbClr val="01B6FF"/>
      </a:accent2>
      <a:accent3>
        <a:srgbClr val="0198FF"/>
      </a:accent3>
      <a:accent4>
        <a:srgbClr val="017AFF"/>
      </a:accent4>
      <a:accent5>
        <a:srgbClr val="015CFF"/>
      </a:accent5>
      <a:accent6>
        <a:srgbClr val="013DFF"/>
      </a:accent6>
      <a:hlink>
        <a:srgbClr val="0198FF"/>
      </a:hlink>
      <a:folHlink>
        <a:srgbClr val="015C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10690</TotalTime>
  <Words>113</Words>
  <Application>Microsoft Office PowerPoint</Application>
  <PresentationFormat>Custom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GENARAL LAYOUTS</vt:lpstr>
      <vt:lpstr>PowerPoint Presentation</vt:lpstr>
      <vt:lpstr>Process Mapping – Commonly Used UML Symbols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Zaikin</dc:creator>
  <cp:lastModifiedBy>Thomas Malone</cp:lastModifiedBy>
  <cp:revision>1124</cp:revision>
  <cp:lastPrinted>2021-06-11T22:02:08Z</cp:lastPrinted>
  <dcterms:created xsi:type="dcterms:W3CDTF">2019-10-17T21:41:43Z</dcterms:created>
  <dcterms:modified xsi:type="dcterms:W3CDTF">2021-06-17T17:48:52Z</dcterms:modified>
</cp:coreProperties>
</file>