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4" d="100"/>
          <a:sy n="74" d="100"/>
        </p:scale>
        <p:origin x="139"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238B3-04EA-480E-91B3-E4EBC016C874}"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95582-A171-42D9-9C37-7B535ECB4CDE}" type="slidenum">
              <a:rPr lang="en-US" smtClean="0"/>
              <a:t>‹#›</a:t>
            </a:fld>
            <a:endParaRPr lang="en-US"/>
          </a:p>
        </p:txBody>
      </p:sp>
    </p:spTree>
    <p:extLst>
      <p:ext uri="{BB962C8B-B14F-4D97-AF65-F5344CB8AC3E}">
        <p14:creationId xmlns:p14="http://schemas.microsoft.com/office/powerpoint/2010/main" val="202857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Number of months subscribed</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ae6619b-1c96-4109-a732-fa391f3468d9?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ae6619b-1c96-4109-a732-fa391f3468d9/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ae6619b-1c96-4109-a732-fa391f3468d9/ReportSection8aa0c77714150033be3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ae6619b-1c96-4109-a732-fa391f3468d9/ReportSectione719ef80db76ae2815d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bae6619b-1c96-4109-a732-fa391f3468d9/ReportSection708f57860db6e27ba7d8?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Telecom Customer Retention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11/10/2021 5:27:11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11/10/2021 5:25:15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basicShape, image, textbox, image, textbox, image, textbox, basicShape, basicShape, textbox, textbox, basicShape, textbox,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PhoneNow Customer Risk Analysis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basicShape, basicShape, card, card, card, card, card, basicShape, basicShape, textbox, basicShape, image, textbox, basicShape, image, textbox, basicShape, image, donutChart, card, card, card, clusteredBarChart, clusteredBarChart, textbox, textbox, donutChart, multiRowCard, textbox, barChart, card, card, textbox, textbox, textbox, multiRowCard, basicShape, basicShape, textbox, clusteredBarChart, textbox, actionButton, image, textbox, shap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Churn Dashboard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basicShape, basicShape, basicShape, card, gauge, slicer, card, slicer, Number of months subscribed, basicShape, image, image, textbox, basicShape, textbox, basicShape, textbox, image, image, textbox, basicShape, slicer, image, card, lineClusteredColumnComboChart, lineClusteredColumnComboChart, textbox, basicShape, clusteredColumnChart, pieChart, pieChart, textbox, textbox, basicShape, basicShape, textbox, textbox, basicShape, basicShape, lineClusteredColumnComboChart, basicShape, textbox, multiRowCard, basicShape, image, image, image, image, image, image, textbox, imag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Risk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Report Narrative</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746</Words>
  <Application>Microsoft Office PowerPoint</Application>
  <PresentationFormat>Widescreen</PresentationFormat>
  <Paragraphs>360</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Telecom Customer Retention Dashboard</vt:lpstr>
      <vt:lpstr>PhoneNow Customer Risk Analysis Dashboard</vt:lpstr>
      <vt:lpstr>Churn Dashboard</vt:lpstr>
      <vt:lpstr>Customer Risk Analysis</vt:lpstr>
      <vt:lpstr>Report Narrative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Kumar, Kamal</cp:lastModifiedBy>
  <cp:revision>4</cp:revision>
  <dcterms:created xsi:type="dcterms:W3CDTF">2016-09-04T11:54:55Z</dcterms:created>
  <dcterms:modified xsi:type="dcterms:W3CDTF">2021-11-10T05:38:10Z</dcterms:modified>
</cp:coreProperties>
</file>