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1" r:id="rId9"/>
    <p:sldId id="273" r:id="rId10"/>
    <p:sldId id="275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40" d="100"/>
          <a:sy n="40" d="100"/>
        </p:scale>
        <p:origin x="864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19.05.2022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Insert Title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Insert Date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Model Evaluation Information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Evaluation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Points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Recommendations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Image/Points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Hypothesis: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Hypothesis: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Image/Points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Process Overview / Solution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Describe Data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Analysis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Analysis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Modeling Information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2022-05-19T01:22:06Z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