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21"/>
            <a:ext cx="822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>
                <a:solidFill>
                  <a:srgbClr val="0070C0"/>
                </a:solidFill>
              </a:rPr>
              <a:t>-</a:t>
            </a: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compelling title here….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3885009" y="1526381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your compelling visual and accompanying text/tag line here to convey a key point and grab the reader’s attention.</a:t>
            </a:r>
            <a:endParaRPr/>
          </a:p>
        </p:txBody>
      </p:sp>
      <p:sp>
        <p:nvSpPr>
          <p:cNvPr id="105" name="Google Shape;105;p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708212" y="1739153"/>
            <a:ext cx="6562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story and the key takeaway insights you want to leave with your audience…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