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adugi" panose="020B0502040204020203" pitchFamily="34" charset="0"/>
      <p:regular r:id="rId14"/>
      <p:bold r:id="rId15"/>
    </p:embeddedFont>
    <p:embeddedFont>
      <p:font typeface="Wingdings 3" panose="05040102010807070707" pitchFamily="18" charset="2"/>
      <p:regular r:id="rId16"/>
    </p:embeddedFont>
    <p:embeddedFont>
      <p:font typeface="Century Gothic" panose="020B0502020202020204" pitchFamily="3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Gadugi</vt:lpstr>
      <vt:lpstr>Wingdings 3</vt:lpstr>
      <vt:lpstr>Century Gothic</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Jaswani, Yogita</cp:lastModifiedBy>
  <cp:revision>13</cp:revision>
  <dcterms:created xsi:type="dcterms:W3CDTF">2006-08-16T00:00:00Z</dcterms:created>
  <dcterms:modified xsi:type="dcterms:W3CDTF">2021-11-28T15:44:39Z</dcterms:modified>
  <dc:identifier>DAEhDyfaYKE</dc:identifier>
</cp:coreProperties>
</file>