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jXt/vVwfK6gicvj+hgX54eX+he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1224"/>
        <p:guide pos="3888" orient="horz"/>
        <p:guide pos="41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f3d1f3080_0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1f3d1f308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1f3d1f3080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f3d1f3080_0_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1f3d1f3080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1f3d1f3080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f3d1f3080_0_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1f3d1f3080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1f3d1f3080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cap="flat" cmpd="sng" w="571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5846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b="0" i="0" sz="10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5846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b="0" i="0" sz="10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5846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b="0" i="0" sz="10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846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b="0" i="0" sz="10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5846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b="0" i="0" sz="10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2" type="subTitle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b="0" i="0" sz="1324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-2">
  <p:cSld name="DEFAULT-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7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cap="flat" cmpd="sng" w="571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457200" y="1211124"/>
            <a:ext cx="7022592" cy="4924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Mapping: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5442857" y="1211125"/>
            <a:ext cx="308632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[name of process]</a:t>
            </a:r>
            <a:endParaRPr/>
          </a:p>
        </p:txBody>
      </p:sp>
      <p:pic>
        <p:nvPicPr>
          <p:cNvPr id="98" name="Google Shape;9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36760"/>
            <a:ext cx="405765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11f3d1f3080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36760"/>
            <a:ext cx="40576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11f3d1f3080_0_1"/>
          <p:cNvSpPr/>
          <p:nvPr/>
        </p:nvSpPr>
        <p:spPr>
          <a:xfrm>
            <a:off x="389381" y="1975698"/>
            <a:ext cx="1270026" cy="457218"/>
          </a:xfrm>
          <a:prstGeom prst="flowChartTerminator">
            <a:avLst/>
          </a:prstGeom>
          <a:solidFill>
            <a:schemeClr val="accent3"/>
          </a:solidFill>
          <a:ln cap="flat" cmpd="sng" w="12700">
            <a:solidFill>
              <a:srgbClr val="004C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and End Process</a:t>
            </a:r>
            <a:endParaRPr/>
          </a:p>
        </p:txBody>
      </p:sp>
      <p:sp>
        <p:nvSpPr>
          <p:cNvPr id="106" name="Google Shape;106;g11f3d1f3080_0_1"/>
          <p:cNvSpPr/>
          <p:nvPr/>
        </p:nvSpPr>
        <p:spPr>
          <a:xfrm>
            <a:off x="2082800" y="1899498"/>
            <a:ext cx="1394017" cy="609600"/>
          </a:xfrm>
          <a:prstGeom prst="flowChartProcess">
            <a:avLst/>
          </a:prstGeom>
          <a:solidFill>
            <a:schemeClr val="accent3"/>
          </a:solidFill>
          <a:ln cap="flat" cmpd="sng" w="12700">
            <a:solidFill>
              <a:srgbClr val="004C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Step</a:t>
            </a:r>
            <a:endParaRPr/>
          </a:p>
        </p:txBody>
      </p:sp>
      <p:sp>
        <p:nvSpPr>
          <p:cNvPr id="107" name="Google Shape;107;g11f3d1f3080_0_1"/>
          <p:cNvSpPr/>
          <p:nvPr/>
        </p:nvSpPr>
        <p:spPr>
          <a:xfrm>
            <a:off x="3900237" y="1721698"/>
            <a:ext cx="1420577" cy="965200"/>
          </a:xfrm>
          <a:prstGeom prst="flowChartDecision">
            <a:avLst/>
          </a:prstGeom>
          <a:solidFill>
            <a:schemeClr val="accent3"/>
          </a:solidFill>
          <a:ln cap="flat" cmpd="sng" w="12700">
            <a:solidFill>
              <a:srgbClr val="004C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Point</a:t>
            </a:r>
            <a:endParaRPr/>
          </a:p>
        </p:txBody>
      </p:sp>
      <p:sp>
        <p:nvSpPr>
          <p:cNvPr id="108" name="Google Shape;108;g11f3d1f3080_0_1"/>
          <p:cNvSpPr/>
          <p:nvPr/>
        </p:nvSpPr>
        <p:spPr>
          <a:xfrm>
            <a:off x="5762619" y="1797898"/>
            <a:ext cx="1210167" cy="812800"/>
          </a:xfrm>
          <a:prstGeom prst="flowChartInputOutput">
            <a:avLst/>
          </a:prstGeom>
          <a:solidFill>
            <a:schemeClr val="accent3"/>
          </a:solidFill>
          <a:ln cap="flat" cmpd="sng" w="12700">
            <a:solidFill>
              <a:srgbClr val="004C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109" name="Google Shape;109;g11f3d1f3080_0_1"/>
          <p:cNvSpPr/>
          <p:nvPr/>
        </p:nvSpPr>
        <p:spPr>
          <a:xfrm rot="10800000">
            <a:off x="7441151" y="1848598"/>
            <a:ext cx="1219200" cy="711300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12700">
            <a:solidFill>
              <a:srgbClr val="004C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1f3d1f3080_0_1"/>
          <p:cNvSpPr txBox="1"/>
          <p:nvPr/>
        </p:nvSpPr>
        <p:spPr>
          <a:xfrm>
            <a:off x="7441151" y="1988854"/>
            <a:ext cx="121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Manual Operation</a:t>
            </a:r>
            <a:endParaRPr/>
          </a:p>
        </p:txBody>
      </p:sp>
      <p:sp>
        <p:nvSpPr>
          <p:cNvPr id="111" name="Google Shape;111;g11f3d1f3080_0_1"/>
          <p:cNvSpPr txBox="1"/>
          <p:nvPr/>
        </p:nvSpPr>
        <p:spPr>
          <a:xfrm>
            <a:off x="291614" y="4451290"/>
            <a:ext cx="1963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Symbols are connected to show flow, like this: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1f3d1f3080_0_1"/>
          <p:cNvSpPr/>
          <p:nvPr/>
        </p:nvSpPr>
        <p:spPr>
          <a:xfrm>
            <a:off x="2722771" y="4065896"/>
            <a:ext cx="1394017" cy="609600"/>
          </a:xfrm>
          <a:prstGeom prst="flowChartProcess">
            <a:avLst/>
          </a:prstGeom>
          <a:solidFill>
            <a:schemeClr val="accent3"/>
          </a:solidFill>
          <a:ln cap="flat" cmpd="sng" w="12700">
            <a:solidFill>
              <a:srgbClr val="004C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Step</a:t>
            </a:r>
            <a:endParaRPr/>
          </a:p>
        </p:txBody>
      </p:sp>
      <p:sp>
        <p:nvSpPr>
          <p:cNvPr id="113" name="Google Shape;113;g11f3d1f3080_0_1"/>
          <p:cNvSpPr/>
          <p:nvPr/>
        </p:nvSpPr>
        <p:spPr>
          <a:xfrm>
            <a:off x="4609416" y="3886200"/>
            <a:ext cx="1420578" cy="965200"/>
          </a:xfrm>
          <a:prstGeom prst="flowChartDecision">
            <a:avLst/>
          </a:prstGeom>
          <a:solidFill>
            <a:schemeClr val="accent3"/>
          </a:solidFill>
          <a:ln cap="flat" cmpd="sng" w="12700">
            <a:solidFill>
              <a:srgbClr val="004C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Point</a:t>
            </a:r>
            <a:endParaRPr/>
          </a:p>
        </p:txBody>
      </p:sp>
      <p:cxnSp>
        <p:nvCxnSpPr>
          <p:cNvPr id="114" name="Google Shape;114;g11f3d1f3080_0_1"/>
          <p:cNvCxnSpPr>
            <a:stCxn id="112" idx="3"/>
            <a:endCxn id="113" idx="1"/>
          </p:cNvCxnSpPr>
          <p:nvPr/>
        </p:nvCxnSpPr>
        <p:spPr>
          <a:xfrm flipH="1" rot="10800000">
            <a:off x="4116788" y="4368896"/>
            <a:ext cx="492600" cy="18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5" name="Google Shape;115;g11f3d1f3080_0_1"/>
          <p:cNvSpPr/>
          <p:nvPr/>
        </p:nvSpPr>
        <p:spPr>
          <a:xfrm rot="10800000">
            <a:off x="6604000" y="4013100"/>
            <a:ext cx="1219200" cy="711300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12700">
            <a:solidFill>
              <a:srgbClr val="004C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1f3d1f3080_0_1"/>
          <p:cNvSpPr txBox="1"/>
          <p:nvPr/>
        </p:nvSpPr>
        <p:spPr>
          <a:xfrm>
            <a:off x="6604000" y="4153356"/>
            <a:ext cx="121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Manual Operation</a:t>
            </a:r>
            <a:endParaRPr/>
          </a:p>
        </p:txBody>
      </p:sp>
      <p:cxnSp>
        <p:nvCxnSpPr>
          <p:cNvPr id="117" name="Google Shape;117;g11f3d1f3080_0_1"/>
          <p:cNvCxnSpPr>
            <a:stCxn id="113" idx="3"/>
          </p:cNvCxnSpPr>
          <p:nvPr/>
        </p:nvCxnSpPr>
        <p:spPr>
          <a:xfrm>
            <a:off x="6029994" y="4368800"/>
            <a:ext cx="6624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8" name="Google Shape;118;g11f3d1f3080_0_1"/>
          <p:cNvSpPr/>
          <p:nvPr/>
        </p:nvSpPr>
        <p:spPr>
          <a:xfrm>
            <a:off x="4609416" y="5291117"/>
            <a:ext cx="1394017" cy="609600"/>
          </a:xfrm>
          <a:prstGeom prst="flowChartProcess">
            <a:avLst/>
          </a:prstGeom>
          <a:solidFill>
            <a:schemeClr val="accent3"/>
          </a:solidFill>
          <a:ln cap="flat" cmpd="sng" w="12700">
            <a:solidFill>
              <a:srgbClr val="004C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Step</a:t>
            </a:r>
            <a:endParaRPr/>
          </a:p>
        </p:txBody>
      </p:sp>
      <p:cxnSp>
        <p:nvCxnSpPr>
          <p:cNvPr id="119" name="Google Shape;119;g11f3d1f3080_0_1"/>
          <p:cNvCxnSpPr>
            <a:stCxn id="113" idx="2"/>
            <a:endCxn id="118" idx="0"/>
          </p:cNvCxnSpPr>
          <p:nvPr/>
        </p:nvCxnSpPr>
        <p:spPr>
          <a:xfrm flipH="1">
            <a:off x="5306505" y="4851400"/>
            <a:ext cx="13200" cy="4398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0" name="Google Shape;120;g11f3d1f3080_0_1"/>
          <p:cNvSpPr txBox="1"/>
          <p:nvPr/>
        </p:nvSpPr>
        <p:spPr>
          <a:xfrm>
            <a:off x="6003433" y="4124475"/>
            <a:ext cx="536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21" name="Google Shape;121;g11f3d1f3080_0_1"/>
          <p:cNvSpPr txBox="1"/>
          <p:nvPr/>
        </p:nvSpPr>
        <p:spPr>
          <a:xfrm>
            <a:off x="5320814" y="4886475"/>
            <a:ext cx="38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22" name="Google Shape;122;g11f3d1f3080_0_1"/>
          <p:cNvSpPr txBox="1"/>
          <p:nvPr/>
        </p:nvSpPr>
        <p:spPr>
          <a:xfrm>
            <a:off x="477748" y="535377"/>
            <a:ext cx="82296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b="0" lang="en-US" sz="18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Process Mapping – Commonly Used UML Symbols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1f3d1f3080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36760"/>
            <a:ext cx="40576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1f3d1f3080_0_8"/>
          <p:cNvSpPr txBox="1"/>
          <p:nvPr>
            <p:ph idx="4294967295" type="title"/>
          </p:nvPr>
        </p:nvSpPr>
        <p:spPr>
          <a:xfrm>
            <a:off x="477748" y="535377"/>
            <a:ext cx="82296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As-Is Process Map: </a:t>
            </a:r>
            <a:r>
              <a:rPr i="1" lang="en-US">
                <a:solidFill>
                  <a:srgbClr val="0070C0"/>
                </a:solidFill>
              </a:rPr>
              <a:t>[name of process]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11f3d1f3080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36760"/>
            <a:ext cx="40576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11f3d1f3080_0_15"/>
          <p:cNvSpPr txBox="1"/>
          <p:nvPr>
            <p:ph idx="4294967295" type="title"/>
          </p:nvPr>
        </p:nvSpPr>
        <p:spPr>
          <a:xfrm>
            <a:off x="477748" y="535377"/>
            <a:ext cx="82296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Opportunities for Process Improvement:  </a:t>
            </a:r>
            <a:r>
              <a:rPr i="1" lang="en-US">
                <a:solidFill>
                  <a:srgbClr val="0070C0"/>
                </a:solidFill>
              </a:rPr>
              <a:t>[name of process]</a:t>
            </a:r>
            <a:endParaRPr/>
          </a:p>
        </p:txBody>
      </p:sp>
      <p:sp>
        <p:nvSpPr>
          <p:cNvPr id="137" name="Google Shape;137;g11f3d1f3080_0_15"/>
          <p:cNvSpPr txBox="1"/>
          <p:nvPr>
            <p:ph idx="1" type="body"/>
          </p:nvPr>
        </p:nvSpPr>
        <p:spPr>
          <a:xfrm>
            <a:off x="480601" y="1825625"/>
            <a:ext cx="4020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US" sz="1200"/>
              <a:t>xxx</a:t>
            </a:r>
            <a:endParaRPr/>
          </a:p>
        </p:txBody>
      </p:sp>
      <p:sp>
        <p:nvSpPr>
          <p:cNvPr id="138" name="Google Shape;138;g11f3d1f3080_0_15"/>
          <p:cNvSpPr txBox="1"/>
          <p:nvPr/>
        </p:nvSpPr>
        <p:spPr>
          <a:xfrm>
            <a:off x="477748" y="1436914"/>
            <a:ext cx="8229600" cy="3693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 Improvement Opportunities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2020-03-26T22:50:15Z</dcterms:created>
  <dc:creator>Li, Andrew X</dc:creator>
</cp:coreProperties>
</file>