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HqHjRrISBsCLREy17NYG3os3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224"/>
        <p:guide pos="388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84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84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84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84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84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b="0" i="0" sz="132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84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84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84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84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84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0"/>
          <p:cNvSpPr txBox="1"/>
          <p:nvPr>
            <p:ph idx="2" type="subTitle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b="0" i="0" sz="132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/>
        </p:nvSpPr>
        <p:spPr>
          <a:xfrm>
            <a:off x="458068" y="1020061"/>
            <a:ext cx="82287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Process Map: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Bake a Cake</a:t>
            </a:r>
            <a:endParaRPr/>
          </a:p>
        </p:txBody>
      </p:sp>
      <p:pic>
        <p:nvPicPr>
          <p:cNvPr id="179" name="Google Shape;1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862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389381" y="1975698"/>
            <a:ext cx="1270000" cy="457200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2082800" y="1899498"/>
            <a:ext cx="1394017" cy="609600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3900237" y="1721698"/>
            <a:ext cx="1420577" cy="965200"/>
          </a:xfrm>
          <a:prstGeom prst="flowChartDecision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5762619" y="1797898"/>
            <a:ext cx="1210167" cy="812800"/>
          </a:xfrm>
          <a:prstGeom prst="flowChartInputOutput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7441151" y="1848698"/>
            <a:ext cx="1219200" cy="71120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7441151" y="1988854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291614" y="4451290"/>
            <a:ext cx="19632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8FB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478FBF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flow, like this:</a:t>
            </a:r>
            <a:endParaRPr b="0" i="0" sz="1800" u="none" cap="none" strike="noStrike">
              <a:solidFill>
                <a:srgbClr val="478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2722771" y="4065896"/>
            <a:ext cx="1394017" cy="609600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4609416" y="3886200"/>
            <a:ext cx="1420578" cy="965200"/>
          </a:xfrm>
          <a:prstGeom prst="flowChartDecision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cxnSp>
        <p:nvCxnSpPr>
          <p:cNvPr id="194" name="Google Shape;194;p2"/>
          <p:cNvCxnSpPr>
            <a:stCxn id="192" idx="3"/>
            <a:endCxn id="193" idx="1"/>
          </p:cNvCxnSpPr>
          <p:nvPr/>
        </p:nvCxnSpPr>
        <p:spPr>
          <a:xfrm flipH="1" rot="10800000">
            <a:off x="4116788" y="4368896"/>
            <a:ext cx="492600" cy="1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2"/>
          <p:cNvSpPr/>
          <p:nvPr/>
        </p:nvSpPr>
        <p:spPr>
          <a:xfrm rot="10800000">
            <a:off x="6604000" y="4013200"/>
            <a:ext cx="1219200" cy="71120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6604000" y="4153356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197" name="Google Shape;197;p2"/>
          <p:cNvCxnSpPr>
            <a:stCxn id="193" idx="3"/>
          </p:cNvCxnSpPr>
          <p:nvPr/>
        </p:nvCxnSpPr>
        <p:spPr>
          <a:xfrm>
            <a:off x="6029994" y="4368800"/>
            <a:ext cx="6624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"/>
          <p:cNvSpPr/>
          <p:nvPr/>
        </p:nvSpPr>
        <p:spPr>
          <a:xfrm>
            <a:off x="4609416" y="5291117"/>
            <a:ext cx="1394017" cy="609600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99" name="Google Shape;199;p2"/>
          <p:cNvCxnSpPr>
            <a:stCxn id="193" idx="2"/>
            <a:endCxn id="198" idx="0"/>
          </p:cNvCxnSpPr>
          <p:nvPr/>
        </p:nvCxnSpPr>
        <p:spPr>
          <a:xfrm flipH="1">
            <a:off x="5306505" y="4851400"/>
            <a:ext cx="13200" cy="439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2"/>
          <p:cNvSpPr txBox="1"/>
          <p:nvPr/>
        </p:nvSpPr>
        <p:spPr>
          <a:xfrm>
            <a:off x="6003433" y="4124475"/>
            <a:ext cx="5365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01" name="Google Shape;201;p2"/>
          <p:cNvSpPr txBox="1"/>
          <p:nvPr/>
        </p:nvSpPr>
        <p:spPr>
          <a:xfrm>
            <a:off x="5320814" y="4886475"/>
            <a:ext cx="3841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/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Process Map: Bake a Cake</a:t>
            </a:r>
            <a:endParaRPr/>
          </a:p>
        </p:txBody>
      </p:sp>
      <p:sp>
        <p:nvSpPr>
          <p:cNvPr id="207" name="Google Shape;207;p3"/>
          <p:cNvSpPr/>
          <p:nvPr/>
        </p:nvSpPr>
        <p:spPr>
          <a:xfrm>
            <a:off x="605729" y="2079254"/>
            <a:ext cx="1197579" cy="364848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Decide What Kind of Cake to Bake</a:t>
            </a: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674056" y="2832234"/>
            <a:ext cx="1060926" cy="499225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Reserve Kitchen and Choose Recipe</a:t>
            </a:r>
            <a:endParaRPr/>
          </a:p>
        </p:txBody>
      </p:sp>
      <p:cxnSp>
        <p:nvCxnSpPr>
          <p:cNvPr id="209" name="Google Shape;209;p3"/>
          <p:cNvCxnSpPr>
            <a:stCxn id="210" idx="3"/>
            <a:endCxn id="211" idx="1"/>
          </p:cNvCxnSpPr>
          <p:nvPr/>
        </p:nvCxnSpPr>
        <p:spPr>
          <a:xfrm flipH="1" rot="10800000">
            <a:off x="6449726" y="3080644"/>
            <a:ext cx="3228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3"/>
          <p:cNvCxnSpPr>
            <a:stCxn id="207" idx="2"/>
            <a:endCxn id="208" idx="0"/>
          </p:cNvCxnSpPr>
          <p:nvPr/>
        </p:nvCxnSpPr>
        <p:spPr>
          <a:xfrm>
            <a:off x="1204519" y="2444102"/>
            <a:ext cx="0" cy="388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3"/>
          <p:cNvSpPr/>
          <p:nvPr/>
        </p:nvSpPr>
        <p:spPr>
          <a:xfrm>
            <a:off x="6772540" y="2634573"/>
            <a:ext cx="1371327" cy="891969"/>
          </a:xfrm>
          <a:prstGeom prst="flowChartDecision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Oven at Correct Temperature?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7051140" y="3487287"/>
            <a:ext cx="4295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214" name="Google Shape;214;p3"/>
          <p:cNvCxnSpPr>
            <a:stCxn id="215" idx="1"/>
            <a:endCxn id="216" idx="3"/>
          </p:cNvCxnSpPr>
          <p:nvPr/>
        </p:nvCxnSpPr>
        <p:spPr>
          <a:xfrm flipH="1">
            <a:off x="7201666" y="4598801"/>
            <a:ext cx="553500" cy="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3"/>
          <p:cNvSpPr txBox="1"/>
          <p:nvPr/>
        </p:nvSpPr>
        <p:spPr>
          <a:xfrm>
            <a:off x="8037180" y="2821517"/>
            <a:ext cx="4295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10" name="Google Shape;210;p3"/>
          <p:cNvSpPr/>
          <p:nvPr/>
        </p:nvSpPr>
        <p:spPr>
          <a:xfrm>
            <a:off x="5388800" y="2832231"/>
            <a:ext cx="1060926" cy="499225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Preheat Oven</a:t>
            </a:r>
            <a:endParaRPr/>
          </a:p>
        </p:txBody>
      </p:sp>
      <p:sp>
        <p:nvSpPr>
          <p:cNvPr id="215" name="Google Shape;215;p3"/>
          <p:cNvSpPr/>
          <p:nvPr/>
        </p:nvSpPr>
        <p:spPr>
          <a:xfrm>
            <a:off x="7755166" y="4349188"/>
            <a:ext cx="1180353" cy="499225"/>
          </a:xfrm>
          <a:prstGeom prst="flowChartProcess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Bake Cake</a:t>
            </a:r>
            <a:endParaRPr/>
          </a:p>
        </p:txBody>
      </p:sp>
      <p:grpSp>
        <p:nvGrpSpPr>
          <p:cNvPr id="218" name="Google Shape;218;p3"/>
          <p:cNvGrpSpPr/>
          <p:nvPr/>
        </p:nvGrpSpPr>
        <p:grpSpPr>
          <a:xfrm>
            <a:off x="2063185" y="2843895"/>
            <a:ext cx="789526" cy="499224"/>
            <a:chOff x="2040894" y="3634727"/>
            <a:chExt cx="878402" cy="499224"/>
          </a:xfrm>
        </p:grpSpPr>
        <p:sp>
          <p:nvSpPr>
            <p:cNvPr id="219" name="Google Shape;219;p3"/>
            <p:cNvSpPr/>
            <p:nvPr/>
          </p:nvSpPr>
          <p:spPr>
            <a:xfrm rot="10800000">
              <a:off x="2040894" y="3634727"/>
              <a:ext cx="878402" cy="499224"/>
            </a:xfrm>
            <a:prstGeom prst="trapezoid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rgbClr val="004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2040894" y="3675081"/>
              <a:ext cx="878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Gather Ingredients</a:t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3157431" y="2826139"/>
            <a:ext cx="789526" cy="516193"/>
            <a:chOff x="4303458" y="4944917"/>
            <a:chExt cx="878402" cy="516193"/>
          </a:xfrm>
        </p:grpSpPr>
        <p:sp>
          <p:nvSpPr>
            <p:cNvPr id="222" name="Google Shape;222;p3"/>
            <p:cNvSpPr/>
            <p:nvPr/>
          </p:nvSpPr>
          <p:spPr>
            <a:xfrm rot="10800000">
              <a:off x="4303458" y="4961886"/>
              <a:ext cx="878402" cy="499224"/>
            </a:xfrm>
            <a:prstGeom prst="trapezoid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rgbClr val="004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 txBox="1"/>
            <p:nvPr/>
          </p:nvSpPr>
          <p:spPr>
            <a:xfrm>
              <a:off x="4303458" y="4944917"/>
              <a:ext cx="87840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Measure and Mix           Ingredients</a:t>
              </a:r>
              <a:endParaRPr/>
            </a:p>
          </p:txBody>
        </p:sp>
      </p:grpSp>
      <p:cxnSp>
        <p:nvCxnSpPr>
          <p:cNvPr id="224" name="Google Shape;224;p3"/>
          <p:cNvCxnSpPr/>
          <p:nvPr/>
        </p:nvCxnSpPr>
        <p:spPr>
          <a:xfrm flipH="1" rot="10800000">
            <a:off x="1766610" y="3081843"/>
            <a:ext cx="315675" cy="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3"/>
          <p:cNvCxnSpPr/>
          <p:nvPr/>
        </p:nvCxnSpPr>
        <p:spPr>
          <a:xfrm>
            <a:off x="2820171" y="3081843"/>
            <a:ext cx="355523" cy="256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3"/>
          <p:cNvCxnSpPr/>
          <p:nvPr/>
        </p:nvCxnSpPr>
        <p:spPr>
          <a:xfrm>
            <a:off x="3911201" y="3081843"/>
            <a:ext cx="27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7" name="Google Shape;227;p3"/>
          <p:cNvGrpSpPr/>
          <p:nvPr/>
        </p:nvGrpSpPr>
        <p:grpSpPr>
          <a:xfrm>
            <a:off x="4166480" y="2822846"/>
            <a:ext cx="955954" cy="531182"/>
            <a:chOff x="4147951" y="3613678"/>
            <a:chExt cx="955954" cy="531182"/>
          </a:xfrm>
        </p:grpSpPr>
        <p:sp>
          <p:nvSpPr>
            <p:cNvPr id="228" name="Google Shape;228;p3"/>
            <p:cNvSpPr/>
            <p:nvPr/>
          </p:nvSpPr>
          <p:spPr>
            <a:xfrm rot="10800000">
              <a:off x="4148578" y="3633940"/>
              <a:ext cx="955327" cy="510920"/>
            </a:xfrm>
            <a:prstGeom prst="trapezoid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rgbClr val="004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 txBox="1"/>
            <p:nvPr/>
          </p:nvSpPr>
          <p:spPr>
            <a:xfrm>
              <a:off x="4147951" y="3613678"/>
              <a:ext cx="95532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Prepare Baking Dish and Pour Batter into Dish</a:t>
              </a:r>
              <a:endParaRPr/>
            </a:p>
          </p:txBody>
        </p:sp>
      </p:grpSp>
      <p:cxnSp>
        <p:nvCxnSpPr>
          <p:cNvPr id="230" name="Google Shape;230;p3"/>
          <p:cNvCxnSpPr/>
          <p:nvPr/>
        </p:nvCxnSpPr>
        <p:spPr>
          <a:xfrm>
            <a:off x="5085084" y="3081843"/>
            <a:ext cx="27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3"/>
          <p:cNvCxnSpPr>
            <a:stCxn id="211" idx="2"/>
            <a:endCxn id="210" idx="2"/>
          </p:cNvCxnSpPr>
          <p:nvPr/>
        </p:nvCxnSpPr>
        <p:spPr>
          <a:xfrm flipH="1" rot="5400000">
            <a:off x="6591204" y="2659542"/>
            <a:ext cx="195000" cy="1539000"/>
          </a:xfrm>
          <a:prstGeom prst="bentConnector3">
            <a:avLst>
              <a:gd fmla="val -117231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3"/>
          <p:cNvCxnSpPr>
            <a:endCxn id="233" idx="3"/>
          </p:cNvCxnSpPr>
          <p:nvPr/>
        </p:nvCxnSpPr>
        <p:spPr>
          <a:xfrm flipH="1">
            <a:off x="2513524" y="4613601"/>
            <a:ext cx="517500" cy="1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3"/>
          <p:cNvSpPr/>
          <p:nvPr/>
        </p:nvSpPr>
        <p:spPr>
          <a:xfrm>
            <a:off x="6006910" y="4157880"/>
            <a:ext cx="1194729" cy="891969"/>
          </a:xfrm>
          <a:prstGeom prst="flowChartDecision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Cake.  Cake Done?</a:t>
            </a:r>
            <a:endParaRPr/>
          </a:p>
        </p:txBody>
      </p:sp>
      <p:sp>
        <p:nvSpPr>
          <p:cNvPr id="234" name="Google Shape;234;p3"/>
          <p:cNvSpPr txBox="1"/>
          <p:nvPr/>
        </p:nvSpPr>
        <p:spPr>
          <a:xfrm>
            <a:off x="6604274" y="4971338"/>
            <a:ext cx="4295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35" name="Google Shape;235;p3"/>
          <p:cNvSpPr txBox="1"/>
          <p:nvPr/>
        </p:nvSpPr>
        <p:spPr>
          <a:xfrm>
            <a:off x="5568928" y="4376047"/>
            <a:ext cx="4295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236" name="Google Shape;236;p3"/>
          <p:cNvCxnSpPr>
            <a:stCxn id="216" idx="2"/>
            <a:endCxn id="215" idx="2"/>
          </p:cNvCxnSpPr>
          <p:nvPr/>
        </p:nvCxnSpPr>
        <p:spPr>
          <a:xfrm rot="-5400000">
            <a:off x="7374224" y="4078599"/>
            <a:ext cx="201300" cy="1741200"/>
          </a:xfrm>
          <a:prstGeom prst="bentConnector3">
            <a:avLst>
              <a:gd fmla="val -11356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37" name="Google Shape;237;p3"/>
          <p:cNvGrpSpPr/>
          <p:nvPr/>
        </p:nvGrpSpPr>
        <p:grpSpPr>
          <a:xfrm>
            <a:off x="2990457" y="4322186"/>
            <a:ext cx="889671" cy="537903"/>
            <a:chOff x="3157430" y="4322186"/>
            <a:chExt cx="889671" cy="537903"/>
          </a:xfrm>
        </p:grpSpPr>
        <p:sp>
          <p:nvSpPr>
            <p:cNvPr id="238" name="Google Shape;238;p3"/>
            <p:cNvSpPr/>
            <p:nvPr/>
          </p:nvSpPr>
          <p:spPr>
            <a:xfrm rot="10800000">
              <a:off x="3157430" y="4360865"/>
              <a:ext cx="878402" cy="499224"/>
            </a:xfrm>
            <a:prstGeom prst="trapezoid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rgbClr val="004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 txBox="1"/>
            <p:nvPr/>
          </p:nvSpPr>
          <p:spPr>
            <a:xfrm>
              <a:off x="3168699" y="4322186"/>
              <a:ext cx="878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Frost Cake</a:t>
              </a:r>
              <a:endParaRPr/>
            </a:p>
          </p:txBody>
        </p:sp>
      </p:grpSp>
      <p:grpSp>
        <p:nvGrpSpPr>
          <p:cNvPr id="240" name="Google Shape;240;p3"/>
          <p:cNvGrpSpPr/>
          <p:nvPr/>
        </p:nvGrpSpPr>
        <p:grpSpPr>
          <a:xfrm>
            <a:off x="4386309" y="4337512"/>
            <a:ext cx="895892" cy="522576"/>
            <a:chOff x="4478482" y="4362910"/>
            <a:chExt cx="895892" cy="522576"/>
          </a:xfrm>
        </p:grpSpPr>
        <p:sp>
          <p:nvSpPr>
            <p:cNvPr id="241" name="Google Shape;241;p3"/>
            <p:cNvSpPr/>
            <p:nvPr/>
          </p:nvSpPr>
          <p:spPr>
            <a:xfrm rot="10800000">
              <a:off x="4495972" y="4386262"/>
              <a:ext cx="878402" cy="499224"/>
            </a:xfrm>
            <a:prstGeom prst="trapezoid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rgbClr val="004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 txBox="1"/>
            <p:nvPr/>
          </p:nvSpPr>
          <p:spPr>
            <a:xfrm>
              <a:off x="4478482" y="4362910"/>
              <a:ext cx="878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Cool Cake</a:t>
              </a:r>
              <a:endParaRPr/>
            </a:p>
          </p:txBody>
        </p:sp>
      </p:grpSp>
      <p:cxnSp>
        <p:nvCxnSpPr>
          <p:cNvPr id="243" name="Google Shape;243;p3"/>
          <p:cNvCxnSpPr/>
          <p:nvPr/>
        </p:nvCxnSpPr>
        <p:spPr>
          <a:xfrm rot="10800000">
            <a:off x="3808312" y="4613740"/>
            <a:ext cx="63442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3"/>
          <p:cNvSpPr/>
          <p:nvPr/>
        </p:nvSpPr>
        <p:spPr>
          <a:xfrm>
            <a:off x="1333171" y="4432677"/>
            <a:ext cx="1180353" cy="364848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004C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Cake Finished.  Enjoy!</a:t>
            </a:r>
            <a:endParaRPr/>
          </a:p>
        </p:txBody>
      </p:sp>
      <p:cxnSp>
        <p:nvCxnSpPr>
          <p:cNvPr id="244" name="Google Shape;244;p3"/>
          <p:cNvCxnSpPr>
            <a:stCxn id="216" idx="1"/>
          </p:cNvCxnSpPr>
          <p:nvPr/>
        </p:nvCxnSpPr>
        <p:spPr>
          <a:xfrm flipH="1">
            <a:off x="5220910" y="4603865"/>
            <a:ext cx="786000" cy="2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3"/>
          <p:cNvCxnSpPr>
            <a:stCxn id="211" idx="3"/>
            <a:endCxn id="215" idx="0"/>
          </p:cNvCxnSpPr>
          <p:nvPr/>
        </p:nvCxnSpPr>
        <p:spPr>
          <a:xfrm>
            <a:off x="8143867" y="3080557"/>
            <a:ext cx="201600" cy="12687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2020-03-26T22:50:15Z</dcterms:created>
  <dc:creator>Li, Andrew X</dc:creator>
</cp:coreProperties>
</file>