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0" roundtripDataSignature="AMtx7mjifMH+uJY6V7jGASDSILrSFDCk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224"/>
        <p:guide pos="3888" orient="horz"/>
        <p:guide pos="41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5dbbdec2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5dbbdec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205dbbdec2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5dbbdec2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5dbbdec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05dbbdec2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5dbbdec2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5dbbdec2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205dbbdec2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5846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5846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846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846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846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b="0" i="0" sz="105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2" type="subTitle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b="0" i="0" sz="1324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-2">
  <p:cSld name="DEFAULT-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4819"/>
            <a:ext cx="8228732" cy="9848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Improvement Opportunity: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compelling title here….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457634" y="4946612"/>
            <a:ext cx="82287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Target Stakeholder Group: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chosen audience..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205dbbdec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205dbbdec2_0_12"/>
          <p:cNvSpPr txBox="1"/>
          <p:nvPr>
            <p:ph idx="4294967295"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106" name="Google Shape;106;g1205dbbdec2_0_12"/>
          <p:cNvSpPr txBox="1"/>
          <p:nvPr>
            <p:ph idx="1" type="body"/>
          </p:nvPr>
        </p:nvSpPr>
        <p:spPr>
          <a:xfrm>
            <a:off x="3885009" y="1526381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/>
              <a:t>Add your compelling visual and accompanying text/tag line here to convey a key point and grab the reader’s attention</a:t>
            </a:r>
            <a:endParaRPr sz="3200"/>
          </a:p>
        </p:txBody>
      </p:sp>
      <p:sp>
        <p:nvSpPr>
          <p:cNvPr id="107" name="Google Shape;107;g1205dbbdec2_0_12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205dbbdec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205dbbdec2_0_16"/>
          <p:cNvSpPr txBox="1"/>
          <p:nvPr>
            <p:ph idx="4294967295" type="title"/>
          </p:nvPr>
        </p:nvSpPr>
        <p:spPr>
          <a:xfrm>
            <a:off x="457200" y="589165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5" name="Google Shape;115;g1205dbbdec2_0_16"/>
          <p:cNvSpPr txBox="1"/>
          <p:nvPr/>
        </p:nvSpPr>
        <p:spPr>
          <a:xfrm>
            <a:off x="708212" y="1739153"/>
            <a:ext cx="656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 slides telling your story….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205dbbdec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205dbbdec2_0_20"/>
          <p:cNvSpPr txBox="1"/>
          <p:nvPr>
            <p:ph idx="4294967295" type="title"/>
          </p:nvPr>
        </p:nvSpPr>
        <p:spPr>
          <a:xfrm>
            <a:off x="457200" y="580201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3" name="Google Shape;123;g1205dbbdec2_0_20"/>
          <p:cNvSpPr txBox="1"/>
          <p:nvPr/>
        </p:nvSpPr>
        <p:spPr>
          <a:xfrm>
            <a:off x="539552" y="1556792"/>
            <a:ext cx="7439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story and the key takeaway insights you want to leave with your audience….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2020-03-26T22:50:15Z</dcterms:created>
  <dc:creator>Li, Andrew X</dc:creator>
</cp:coreProperties>
</file>