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6" r:id="rId3"/>
    <p:sldId id="267" r:id="rId4"/>
    <p:sldId id="265" r:id="rId5"/>
  </p:sldIdLst>
  <p:sldSz cx="12192000" cy="68580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AABA"/>
    <a:srgbClr val="49B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1633" autoAdjust="0"/>
  </p:normalViewPr>
  <p:slideViewPr>
    <p:cSldViewPr snapToGrid="0">
      <p:cViewPr varScale="1">
        <p:scale>
          <a:sx n="87" d="100"/>
          <a:sy n="87" d="100"/>
        </p:scale>
        <p:origin x="50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6" d="100"/>
          <a:sy n="46" d="100"/>
        </p:scale>
        <p:origin x="280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AB2F48-CB1F-A69E-212E-15EDE9F3CA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00CDB-26A8-E601-8774-74E2DEB87F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0F25F-76D3-48B9-A81B-BAA7DE40C3D5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FA48A-C1AF-E253-0086-FF813453FD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111E1-58C7-F2E1-0DC5-2A7528CEAC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4CC20-1FB9-415D-AC17-2152D411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369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prstGeom prst="rect">
            <a:avLst/>
          </a:prstGeom>
        </p:spPr>
        <p:txBody>
          <a:bodyPr lIns="93177" tIns="46589" rIns="93177" bIns="46589"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lIns="93177" tIns="46589" rIns="93177" bIns="4658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366340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22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4199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2965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87768" y="2588846"/>
            <a:ext cx="9144001" cy="2387602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6031" y="4932483"/>
            <a:ext cx="9144001" cy="117817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94270" y="6325166"/>
            <a:ext cx="263978" cy="269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23" y="6404294"/>
            <a:ext cx="263979" cy="269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9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23" y="6404294"/>
            <a:ext cx="263979" cy="269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0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723900" indent="-266700">
              <a:defRPr sz="2800"/>
            </a:lvl2pPr>
            <a:lvl3pPr marL="1234438" indent="-320038">
              <a:defRPr sz="2800"/>
            </a:lvl3pPr>
            <a:lvl4pPr marL="1727200" indent="-355600">
              <a:defRPr sz="2800"/>
            </a:lvl4pPr>
            <a:lvl5pPr marL="2184400" indent="-3556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23" y="6404294"/>
            <a:ext cx="263979" cy="269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723900" indent="-266700">
              <a:defRPr sz="2800"/>
            </a:lvl2pPr>
            <a:lvl3pPr marL="1234438" indent="-320038">
              <a:defRPr sz="2800"/>
            </a:lvl3pPr>
            <a:lvl4pPr marL="1727200" indent="-355600">
              <a:defRPr sz="2800"/>
            </a:lvl4pPr>
            <a:lvl5pPr marL="2184400" indent="-3556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23" y="6404294"/>
            <a:ext cx="263979" cy="269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23" y="6316374"/>
            <a:ext cx="263978" cy="269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99778" y="6325166"/>
            <a:ext cx="263979" cy="269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6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23" y="6307582"/>
            <a:ext cx="263979" cy="269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23" y="6404294"/>
            <a:ext cx="263979" cy="269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723900" indent="-266700">
              <a:defRPr sz="2800"/>
            </a:lvl2pPr>
            <a:lvl3pPr marL="1234438" indent="-320038">
              <a:defRPr sz="2800"/>
            </a:lvl3pPr>
            <a:lvl4pPr marL="1727200" indent="-355600">
              <a:defRPr sz="2800"/>
            </a:lvl4pPr>
            <a:lvl5pPr marL="2184400" indent="-3556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23" y="6404294"/>
            <a:ext cx="263979" cy="269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23" y="6404294"/>
            <a:ext cx="263979" cy="269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23" y="6404294"/>
            <a:ext cx="263979" cy="269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23" y="6404294"/>
            <a:ext cx="263979" cy="269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23" y="6316374"/>
            <a:ext cx="263979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Picture 4"/>
          <p:cNvPicPr/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477" y="225714"/>
            <a:ext cx="1550670" cy="94760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6858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1430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6002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0574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514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9718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4290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8862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pcarbon.com/" TargetMode="External"/><Relationship Id="rId2" Type="http://schemas.openxmlformats.org/officeDocument/2006/relationships/hyperlink" Target="mailto:Info@flipcarbon.com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3F75A94-9D90-DF7A-4617-7EB19BAD6C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245" y="77002"/>
            <a:ext cx="3680295" cy="26033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8894EC-9456-2E26-CEA9-C3A2279A76B8}"/>
              </a:ext>
            </a:extLst>
          </p:cNvPr>
          <p:cNvSpPr txBox="1"/>
          <p:nvPr/>
        </p:nvSpPr>
        <p:spPr>
          <a:xfrm>
            <a:off x="2803358" y="2387968"/>
            <a:ext cx="6585284" cy="584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Monthly Update – April 2024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FAD640-B3EC-C083-BBA2-075F1B80177C}"/>
              </a:ext>
            </a:extLst>
          </p:cNvPr>
          <p:cNvSpPr/>
          <p:nvPr/>
        </p:nvSpPr>
        <p:spPr>
          <a:xfrm>
            <a:off x="115503" y="77002"/>
            <a:ext cx="1771049" cy="1068404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EBE10C-FBEE-E36F-1303-7C3D9DEA6A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58" b="31098"/>
          <a:stretch/>
        </p:blipFill>
        <p:spPr>
          <a:xfrm>
            <a:off x="3479231" y="3965331"/>
            <a:ext cx="2815321" cy="102598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4977C90-C40E-7ED7-FA80-B19A768EAF9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25" b="26125"/>
          <a:stretch/>
        </p:blipFill>
        <p:spPr>
          <a:xfrm>
            <a:off x="7496583" y="4081118"/>
            <a:ext cx="1583535" cy="7561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11169739" y="6316371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168" name="Title 1"/>
          <p:cNvSpPr txBox="1"/>
          <p:nvPr/>
        </p:nvSpPr>
        <p:spPr>
          <a:xfrm>
            <a:off x="2347869" y="356668"/>
            <a:ext cx="7496262" cy="535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lnSpc>
                <a:spcPct val="90000"/>
              </a:lnSpc>
              <a:defRPr sz="3200"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 dirty="0"/>
              <a:t>April Delivery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83AE68-BFD4-CE38-DCE9-E6711EB2C7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25" b="26125"/>
          <a:stretch/>
        </p:blipFill>
        <p:spPr>
          <a:xfrm>
            <a:off x="10160651" y="1079985"/>
            <a:ext cx="1583535" cy="7561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295F7A-9A37-EF42-9E4C-E83DB2CFD68A}"/>
              </a:ext>
            </a:extLst>
          </p:cNvPr>
          <p:cNvSpPr/>
          <p:nvPr/>
        </p:nvSpPr>
        <p:spPr>
          <a:xfrm>
            <a:off x="1034331" y="1079985"/>
            <a:ext cx="8809800" cy="203132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Presented &amp; Submitted market research report to the team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Assessed ERP for data quality; prepared rough draft of data quality assessment report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Received and currently reviewing financial, sales, production, and inventory data, Created KPIs and ratios; pending internal review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Brainstormed semi-automated data capture system with stakeholders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Developed the mockup of profitability dashboards for 2 business lines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B7A27B-206E-4535-D55E-32FEC456B4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25" b="26125"/>
          <a:stretch/>
        </p:blipFill>
        <p:spPr>
          <a:xfrm>
            <a:off x="10160651" y="3294574"/>
            <a:ext cx="1583535" cy="7561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474BDE2-5D6D-B9CC-5DE8-CBFD07C08CC6}"/>
              </a:ext>
            </a:extLst>
          </p:cNvPr>
          <p:cNvSpPr/>
          <p:nvPr/>
        </p:nvSpPr>
        <p:spPr>
          <a:xfrm>
            <a:off x="1034331" y="3294574"/>
            <a:ext cx="8809800" cy="258532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Tested </a:t>
            </a:r>
            <a:r>
              <a:rPr lang="en-US" dirty="0" err="1"/>
              <a:t>Airtable</a:t>
            </a:r>
            <a:r>
              <a:rPr lang="en-US" dirty="0"/>
              <a:t> for RTS data capture model, evaluating pros and cons as a revenue management tool for enhanced visibility.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an RTS Base in </a:t>
            </a:r>
            <a:r>
              <a:rPr lang="en-US" dirty="0" err="1"/>
              <a:t>Airtable</a:t>
            </a:r>
            <a:r>
              <a:rPr lang="en-US" dirty="0"/>
              <a:t> with proficient version control and tested automated email functionalities; also established a formulaic base, including syntax, descriptions, and troubleshooting for LFT Team.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Presented </a:t>
            </a:r>
            <a:r>
              <a:rPr lang="en-US" dirty="0" err="1"/>
              <a:t>Airtable's</a:t>
            </a:r>
            <a:r>
              <a:rPr lang="en-US" dirty="0"/>
              <a:t> suitability for our needs to stakeholders and showcased its compatibility with Power BI via REST API integration.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Demonstrated seamless EOS data capture using native </a:t>
            </a:r>
            <a:r>
              <a:rPr lang="en-US" dirty="0" err="1"/>
              <a:t>Airtable</a:t>
            </a:r>
            <a:r>
              <a:rPr lang="en-US" dirty="0"/>
              <a:t> Forms.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380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11169739" y="6316371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168" name="Title 1"/>
          <p:cNvSpPr txBox="1"/>
          <p:nvPr/>
        </p:nvSpPr>
        <p:spPr>
          <a:xfrm>
            <a:off x="2347869" y="356668"/>
            <a:ext cx="7496262" cy="535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lnSpc>
                <a:spcPct val="90000"/>
              </a:lnSpc>
              <a:defRPr sz="3200"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 dirty="0"/>
              <a:t>Way Forward – May Plan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83AE68-BFD4-CE38-DCE9-E6711EB2C7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25" b="26125"/>
          <a:stretch/>
        </p:blipFill>
        <p:spPr>
          <a:xfrm>
            <a:off x="10160651" y="1079985"/>
            <a:ext cx="1583535" cy="7561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295F7A-9A37-EF42-9E4C-E83DB2CFD68A}"/>
              </a:ext>
            </a:extLst>
          </p:cNvPr>
          <p:cNvSpPr/>
          <p:nvPr/>
        </p:nvSpPr>
        <p:spPr>
          <a:xfrm>
            <a:off x="1034331" y="1079985"/>
            <a:ext cx="9126320" cy="203132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dirty="0"/>
              <a:t>Produce Data Quality Assessment Report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Establish enterprise-wide data governance through collaboration with all data owners</a:t>
            </a:r>
            <a:endParaRPr lang="en-IN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Provide Profitability and Working Capital Dashboards</a:t>
            </a:r>
            <a:endParaRPr lang="en-IN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Develop the mockup of Daily Production Report and Cost Centers Dashboards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Formulate KPIs and OKRs based on dashboard insights to enhance deliverables and foster growth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B7A27B-206E-4535-D55E-32FEC456B4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25" b="26125"/>
          <a:stretch/>
        </p:blipFill>
        <p:spPr>
          <a:xfrm>
            <a:off x="10160651" y="3294574"/>
            <a:ext cx="1583535" cy="7561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474BDE2-5D6D-B9CC-5DE8-CBFD07C08CC6}"/>
              </a:ext>
            </a:extLst>
          </p:cNvPr>
          <p:cNvSpPr/>
          <p:nvPr/>
        </p:nvSpPr>
        <p:spPr>
          <a:xfrm>
            <a:off x="1034331" y="3294574"/>
            <a:ext cx="8809800" cy="175432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Design and deploy Project R&amp;D and Project costing Dashboard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Implement the data federation policies and construct data pipelines from the ERP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Design and deploy the Financial Analysis </a:t>
            </a:r>
            <a:r>
              <a:rPr lang="en-IN" dirty="0" err="1"/>
              <a:t>Deepdive</a:t>
            </a:r>
            <a:r>
              <a:rPr lang="en-IN" dirty="0"/>
              <a:t> Dashboard and test it’s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Construct scheduled workflows for automation of data refreshes and 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7565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11169739" y="6316371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170" name="TextBox 14"/>
          <p:cNvSpPr txBox="1"/>
          <p:nvPr/>
        </p:nvSpPr>
        <p:spPr>
          <a:xfrm>
            <a:off x="1429728" y="1133121"/>
            <a:ext cx="10447260" cy="1716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 algn="just" eaLnBrk="1">
              <a:lnSpc>
                <a:spcPct val="150000"/>
              </a:lnSpc>
              <a:buSzPct val="100000"/>
              <a:defRPr sz="1600">
                <a:latin typeface="+mn-lt"/>
                <a:ea typeface="+mn-ea"/>
                <a:cs typeface="+mn-cs"/>
                <a:sym typeface="Calibri"/>
              </a:defRPr>
            </a:pPr>
            <a:endParaRPr lang="en-US" sz="1400" dirty="0">
              <a:solidFill>
                <a:schemeClr val="accent2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R="0" lvl="0" algn="just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 sz="1600">
                <a:latin typeface="+mn-lt"/>
                <a:ea typeface="+mn-ea"/>
                <a:cs typeface="+mn-cs"/>
                <a:sym typeface="Calibri"/>
              </a:defRPr>
            </a:pP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  <a:sym typeface="Calibri"/>
            </a:endParaRPr>
          </a:p>
          <a:p>
            <a:pPr marL="285750" indent="-285750" algn="just">
              <a:lnSpc>
                <a:spcPct val="150000"/>
              </a:lnSpc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endParaRPr lang="en-IN" sz="1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 algn="just">
              <a:lnSpc>
                <a:spcPct val="150000"/>
              </a:lnSpc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endParaRPr lang="en-IN" sz="1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 algn="just">
              <a:lnSpc>
                <a:spcPct val="150000"/>
              </a:lnSpc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095A5B8-D28F-CA91-E63A-DC24839155A6}"/>
              </a:ext>
            </a:extLst>
          </p:cNvPr>
          <p:cNvSpPr txBox="1">
            <a:spLocks/>
          </p:cNvSpPr>
          <p:nvPr/>
        </p:nvSpPr>
        <p:spPr>
          <a:xfrm>
            <a:off x="4203362" y="1422863"/>
            <a:ext cx="4899991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dirty="0">
                <a:ln w="0"/>
                <a:solidFill>
                  <a:srgbClr val="0E2F3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br>
              <a:rPr lang="en-US" dirty="0">
                <a:ln w="0"/>
                <a:solidFill>
                  <a:srgbClr val="0E2F3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dirty="0">
                <a:ln w="0"/>
                <a:solidFill>
                  <a:srgbClr val="0E2F3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spc="50" dirty="0">
                <a:solidFill>
                  <a:srgbClr val="0E2F39"/>
                </a:solidFill>
                <a:latin typeface="Tenorite"/>
                <a:ea typeface="+mn-ea"/>
                <a:cs typeface="+mn-cs"/>
              </a:rPr>
              <a:t>Flipcarbon Integrated Solutions Pvt. Ltd</a:t>
            </a:r>
            <a:br>
              <a:rPr lang="en-US" sz="2000" spc="50" dirty="0">
                <a:latin typeface="Tenorite"/>
                <a:ea typeface="+mn-ea"/>
                <a:cs typeface="+mn-cs"/>
              </a:rPr>
            </a:br>
            <a:r>
              <a:rPr lang="en-US" sz="2000" spc="50" dirty="0">
                <a:latin typeface="Tenorite"/>
                <a:ea typeface="+mn-ea"/>
                <a:cs typeface="+mn-cs"/>
              </a:rPr>
              <a:t> </a:t>
            </a:r>
            <a:r>
              <a:rPr lang="en-US" sz="2000" spc="50" dirty="0">
                <a:latin typeface="Tenorite"/>
                <a:ea typeface="+mn-ea"/>
                <a:cs typeface="+mn-cs"/>
                <a:hlinkClick r:id="rId2"/>
              </a:rPr>
              <a:t>Info@flipcarbon.com</a:t>
            </a:r>
            <a:br>
              <a:rPr lang="en-US" sz="2000" spc="50" dirty="0">
                <a:latin typeface="Tenorite"/>
                <a:ea typeface="+mn-ea"/>
                <a:cs typeface="+mn-cs"/>
              </a:rPr>
            </a:br>
            <a:r>
              <a:rPr lang="en-US" sz="2000" spc="50" dirty="0">
                <a:latin typeface="Tenorite"/>
                <a:ea typeface="+mn-ea"/>
                <a:cs typeface="+mn-cs"/>
              </a:rPr>
              <a:t> </a:t>
            </a:r>
            <a:r>
              <a:rPr lang="en-US" sz="2000" spc="50" dirty="0">
                <a:latin typeface="Tenorite"/>
                <a:hlinkClick r:id="rId3"/>
              </a:rPr>
              <a:t>www.flipcarbon.com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0D025-0B35-D42E-88FD-C9CD121ED50C}"/>
              </a:ext>
            </a:extLst>
          </p:cNvPr>
          <p:cNvSpPr txBox="1"/>
          <p:nvPr/>
        </p:nvSpPr>
        <p:spPr>
          <a:xfrm>
            <a:off x="2619275" y="5540213"/>
            <a:ext cx="6953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spc="50" dirty="0">
                <a:solidFill>
                  <a:srgbClr val="0E2F39"/>
                </a:solidFill>
                <a:latin typeface="Tenorite"/>
                <a:ea typeface="+mn-ea"/>
                <a:cs typeface="+mn-cs"/>
              </a:rPr>
              <a:t>Bangalore | Chennai | Delhi | Mumbai | Ranchi | International</a:t>
            </a:r>
            <a:endParaRPr lang="en-IN" dirty="0">
              <a:solidFill>
                <a:srgbClr val="0E2F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23197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Custom 1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8821</TotalTime>
  <Words>287</Words>
  <Application>Microsoft Office PowerPoint</Application>
  <PresentationFormat>Widescreen</PresentationFormat>
  <Paragraphs>29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Tenorite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UTTARA RANE</dc:creator>
  <cp:lastModifiedBy>Balasubramanian P.G</cp:lastModifiedBy>
  <cp:revision>108</cp:revision>
  <cp:lastPrinted>2021-12-02T10:48:31Z</cp:lastPrinted>
  <dcterms:modified xsi:type="dcterms:W3CDTF">2024-05-03T03:37:57Z</dcterms:modified>
</cp:coreProperties>
</file>