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2"/>
  </p:sldMasterIdLst>
  <p:notesMasterIdLst>
    <p:notesMasterId r:id="rId35"/>
  </p:notesMasterIdLst>
  <p:handoutMasterIdLst>
    <p:handoutMasterId r:id="rId36"/>
  </p:handoutMasterIdLst>
  <p:sldIdLst>
    <p:sldId id="6765" r:id="rId3"/>
    <p:sldId id="6766" r:id="rId4"/>
    <p:sldId id="6838" r:id="rId5"/>
    <p:sldId id="6837" r:id="rId6"/>
    <p:sldId id="6853" r:id="rId7"/>
    <p:sldId id="6854" r:id="rId8"/>
    <p:sldId id="6849" r:id="rId9"/>
    <p:sldId id="6840" r:id="rId10"/>
    <p:sldId id="6842" r:id="rId11"/>
    <p:sldId id="6844" r:id="rId12"/>
    <p:sldId id="6839" r:id="rId13"/>
    <p:sldId id="6841" r:id="rId14"/>
    <p:sldId id="6847" r:id="rId15"/>
    <p:sldId id="6855" r:id="rId16"/>
    <p:sldId id="6845" r:id="rId17"/>
    <p:sldId id="6850" r:id="rId18"/>
    <p:sldId id="6852" r:id="rId19"/>
    <p:sldId id="6846" r:id="rId20"/>
    <p:sldId id="6843" r:id="rId21"/>
    <p:sldId id="6848" r:id="rId22"/>
    <p:sldId id="6851" r:id="rId23"/>
    <p:sldId id="6856" r:id="rId24"/>
    <p:sldId id="6857" r:id="rId25"/>
    <p:sldId id="6858" r:id="rId26"/>
    <p:sldId id="6861" r:id="rId27"/>
    <p:sldId id="6859" r:id="rId28"/>
    <p:sldId id="6802" r:id="rId29"/>
    <p:sldId id="6804" r:id="rId30"/>
    <p:sldId id="6803" r:id="rId31"/>
    <p:sldId id="6805" r:id="rId32"/>
    <p:sldId id="6860" r:id="rId33"/>
    <p:sldId id="6836" r:id="rId34"/>
  </p:sldIdLst>
  <p:sldSz cx="18288000" cy="10287000"/>
  <p:notesSz cx="6858000" cy="9144000"/>
  <p:defaultTextStyle>
    <a:defPPr>
      <a:defRPr lang="zh-CN"/>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2CF9"/>
    <a:srgbClr val="E1DED9"/>
    <a:srgbClr val="E0DDD8"/>
    <a:srgbClr val="00B0EF"/>
    <a:srgbClr val="F0EFEB"/>
    <a:srgbClr val="EEE6DD"/>
    <a:srgbClr val="EEEDE9"/>
    <a:srgbClr val="EAE6E2"/>
    <a:srgbClr val="000000"/>
    <a:srgbClr val="E7E7E7"/>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980" autoAdjust="0"/>
  </p:normalViewPr>
  <p:slideViewPr>
    <p:cSldViewPr snapToGrid="0" showGuides="1">
      <p:cViewPr varScale="1">
        <p:scale>
          <a:sx n="61" d="100"/>
          <a:sy n="61" d="100"/>
        </p:scale>
        <p:origin x="101" y="96"/>
      </p:cViewPr>
      <p:guideLst/>
    </p:cSldViewPr>
  </p:slideViewPr>
  <p:outlineViewPr>
    <p:cViewPr>
      <p:scale>
        <a:sx n="100" d="100"/>
        <a:sy n="100" d="100"/>
      </p:scale>
      <p:origin x="0" y="-5280"/>
    </p:cViewPr>
  </p:outlineViewPr>
  <p:notesTextViewPr>
    <p:cViewPr>
      <p:scale>
        <a:sx n="100" d="100"/>
        <a:sy n="100" d="100"/>
      </p:scale>
      <p:origin x="0" y="0"/>
    </p:cViewPr>
  </p:notesTextViewPr>
  <p:sorterViewPr>
    <p:cViewPr>
      <p:scale>
        <a:sx n="50" d="100"/>
        <a:sy n="50" d="100"/>
      </p:scale>
      <p:origin x="0" y="-55037"/>
    </p:cViewPr>
  </p:sorterViewPr>
  <p:notesViewPr>
    <p:cSldViewPr snapToGrid="0" showGuides="1">
      <p:cViewPr varScale="1">
        <p:scale>
          <a:sx n="59" d="100"/>
          <a:sy n="59" d="100"/>
        </p:scale>
        <p:origin x="2371"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ontserrat Light" panose="00000400000000000000" pitchFamily="50" charset="0"/>
              <a:ea typeface="Microsoft YaHei Light" panose="020B0502040204020203"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1F343E-A4B4-4945-A289-F71CC24FF5E2}" type="datetimeFigureOut">
              <a:rPr lang="zh-CN" altLang="en-US" smtClean="0">
                <a:latin typeface="Montserrat Light" panose="00000400000000000000" pitchFamily="50" charset="0"/>
                <a:ea typeface="Microsoft YaHei Light" panose="020B0502040204020203" pitchFamily="34" charset="-122"/>
              </a:rPr>
              <a:t>2023/11/30</a:t>
            </a:fld>
            <a:endParaRPr lang="zh-CN" altLang="en-US">
              <a:latin typeface="Montserrat Light" panose="00000400000000000000" pitchFamily="50" charset="0"/>
              <a:ea typeface="Microsoft YaHei Light" panose="020B0502040204020203"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ontserrat Light" panose="00000400000000000000" pitchFamily="50" charset="0"/>
              <a:ea typeface="Microsoft YaHei Light" panose="020B0502040204020203"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FE3BE7-4887-454D-AC07-8146F5385083}" type="slidenum">
              <a:rPr lang="zh-CN" altLang="en-US" smtClean="0">
                <a:latin typeface="Montserrat Light" panose="00000400000000000000" pitchFamily="50" charset="0"/>
                <a:ea typeface="Microsoft YaHei Light" panose="020B0502040204020203" pitchFamily="34" charset="-122"/>
              </a:rPr>
              <a:t>‹#›</a:t>
            </a:fld>
            <a:endParaRPr lang="zh-CN" altLang="en-US">
              <a:latin typeface="Montserrat Light" panose="00000400000000000000" pitchFamily="50" charset="0"/>
              <a:ea typeface="Microsoft YaHei Light" panose="020B0502040204020203" pitchFamily="34" charset="-122"/>
            </a:endParaRPr>
          </a:p>
        </p:txBody>
      </p:sp>
    </p:spTree>
    <p:extLst>
      <p:ext uri="{BB962C8B-B14F-4D97-AF65-F5344CB8AC3E}">
        <p14:creationId xmlns:p14="http://schemas.microsoft.com/office/powerpoint/2010/main" val="1825806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ontserrat Light" panose="00000400000000000000" pitchFamily="50" charset="0"/>
                <a:ea typeface="Microsoft YaHei Light" panose="020B0502040204020203"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ontserrat Light" panose="00000400000000000000" pitchFamily="50" charset="0"/>
                <a:ea typeface="Microsoft YaHei Light" panose="020B0502040204020203" pitchFamily="34" charset="-122"/>
              </a:defRPr>
            </a:lvl1pPr>
          </a:lstStyle>
          <a:p>
            <a:fld id="{184EC83E-688E-43DA-BB76-712D53DE601D}" type="datetimeFigureOut">
              <a:rPr lang="zh-CN" altLang="en-US" smtClean="0"/>
              <a:pPr/>
              <a:t>2023/11/30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ontserrat Light" panose="00000400000000000000" pitchFamily="50" charset="0"/>
                <a:ea typeface="Microsoft YaHei Light" panose="020B0502040204020203"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ontserrat Light" panose="00000400000000000000" pitchFamily="50" charset="0"/>
                <a:ea typeface="Microsoft YaHei Light" panose="020B0502040204020203" pitchFamily="34" charset="-122"/>
              </a:defRPr>
            </a:lvl1pPr>
          </a:lstStyle>
          <a:p>
            <a:fld id="{BFEC4DAE-4541-43CA-A4FF-DC618A162F89}" type="slidenum">
              <a:rPr lang="zh-CN" altLang="en-US" smtClean="0"/>
              <a:pPr/>
              <a:t>‹#›</a:t>
            </a:fld>
            <a:endParaRPr lang="zh-CN" altLang="en-US"/>
          </a:p>
        </p:txBody>
      </p:sp>
    </p:spTree>
    <p:extLst>
      <p:ext uri="{BB962C8B-B14F-4D97-AF65-F5344CB8AC3E}">
        <p14:creationId xmlns:p14="http://schemas.microsoft.com/office/powerpoint/2010/main" val="3668933436"/>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ontserrat Light" panose="00000400000000000000" pitchFamily="50" charset="0"/>
        <a:ea typeface="Microsoft YaHei Light" panose="020B0502040204020203" pitchFamily="34" charset="-122"/>
        <a:cs typeface="+mn-cs"/>
      </a:defRPr>
    </a:lvl1pPr>
    <a:lvl2pPr marL="685800" algn="l" defTabSz="1371600" rtl="0" eaLnBrk="1" latinLnBrk="0" hangingPunct="1">
      <a:defRPr sz="1800" kern="1200">
        <a:solidFill>
          <a:schemeClr val="tx1"/>
        </a:solidFill>
        <a:latin typeface="Montserrat Light" panose="00000400000000000000" pitchFamily="50" charset="0"/>
        <a:ea typeface="Microsoft YaHei Light" panose="020B0502040204020203" pitchFamily="34" charset="-122"/>
        <a:cs typeface="+mn-cs"/>
      </a:defRPr>
    </a:lvl2pPr>
    <a:lvl3pPr marL="1371600" algn="l" defTabSz="1371600" rtl="0" eaLnBrk="1" latinLnBrk="0" hangingPunct="1">
      <a:defRPr sz="1800" kern="1200">
        <a:solidFill>
          <a:schemeClr val="tx1"/>
        </a:solidFill>
        <a:latin typeface="Montserrat Light" panose="00000400000000000000" pitchFamily="50" charset="0"/>
        <a:ea typeface="Microsoft YaHei Light" panose="020B0502040204020203" pitchFamily="34" charset="-122"/>
        <a:cs typeface="+mn-cs"/>
      </a:defRPr>
    </a:lvl3pPr>
    <a:lvl4pPr marL="2057400" algn="l" defTabSz="1371600" rtl="0" eaLnBrk="1" latinLnBrk="0" hangingPunct="1">
      <a:defRPr sz="1800" kern="1200">
        <a:solidFill>
          <a:schemeClr val="tx1"/>
        </a:solidFill>
        <a:latin typeface="Montserrat Light" panose="00000400000000000000" pitchFamily="50" charset="0"/>
        <a:ea typeface="Microsoft YaHei Light" panose="020B0502040204020203" pitchFamily="34" charset="-122"/>
        <a:cs typeface="+mn-cs"/>
      </a:defRPr>
    </a:lvl4pPr>
    <a:lvl5pPr marL="2743200" algn="l" defTabSz="1371600" rtl="0" eaLnBrk="1" latinLnBrk="0" hangingPunct="1">
      <a:defRPr sz="1800" kern="1200">
        <a:solidFill>
          <a:schemeClr val="tx1"/>
        </a:solidFill>
        <a:latin typeface="Montserrat Light" panose="00000400000000000000" pitchFamily="50" charset="0"/>
        <a:ea typeface="Microsoft YaHei Light" panose="020B0502040204020203" pitchFamily="34" charset="-122"/>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Cov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886248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9_3-Conten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8F03BDFE-B93E-471D-847B-FB9DFF5BA917}"/>
              </a:ext>
            </a:extLst>
          </p:cNvPr>
          <p:cNvSpPr>
            <a:spLocks noGrp="1"/>
          </p:cNvSpPr>
          <p:nvPr>
            <p:ph type="pic" sz="quarter" idx="10"/>
          </p:nvPr>
        </p:nvSpPr>
        <p:spPr>
          <a:xfrm>
            <a:off x="8174121" y="1945038"/>
            <a:ext cx="8512118" cy="6366204"/>
          </a:xfrm>
          <a:custGeom>
            <a:avLst/>
            <a:gdLst>
              <a:gd name="connsiteX0" fmla="*/ 0 w 8512118"/>
              <a:gd name="connsiteY0" fmla="*/ 0 h 6366204"/>
              <a:gd name="connsiteX1" fmla="*/ 8512118 w 8512118"/>
              <a:gd name="connsiteY1" fmla="*/ 0 h 6366204"/>
              <a:gd name="connsiteX2" fmla="*/ 8512118 w 8512118"/>
              <a:gd name="connsiteY2" fmla="*/ 6366204 h 6366204"/>
              <a:gd name="connsiteX3" fmla="*/ 0 w 8512118"/>
              <a:gd name="connsiteY3" fmla="*/ 6366204 h 6366204"/>
            </a:gdLst>
            <a:ahLst/>
            <a:cxnLst>
              <a:cxn ang="0">
                <a:pos x="connsiteX0" y="connsiteY0"/>
              </a:cxn>
              <a:cxn ang="0">
                <a:pos x="connsiteX1" y="connsiteY1"/>
              </a:cxn>
              <a:cxn ang="0">
                <a:pos x="connsiteX2" y="connsiteY2"/>
              </a:cxn>
              <a:cxn ang="0">
                <a:pos x="connsiteX3" y="connsiteY3"/>
              </a:cxn>
            </a:cxnLst>
            <a:rect l="l" t="t" r="r" b="b"/>
            <a:pathLst>
              <a:path w="8512118" h="6366204">
                <a:moveTo>
                  <a:pt x="0" y="0"/>
                </a:moveTo>
                <a:lnTo>
                  <a:pt x="8512118" y="0"/>
                </a:lnTo>
                <a:lnTo>
                  <a:pt x="8512118" y="6366204"/>
                </a:lnTo>
                <a:lnTo>
                  <a:pt x="0" y="6366204"/>
                </a:lnTo>
                <a:close/>
              </a:path>
            </a:pathLst>
          </a:custGeom>
          <a:solidFill>
            <a:schemeClr val="bg1">
              <a:lumMod val="75000"/>
            </a:schemeClr>
          </a:solidFill>
        </p:spPr>
        <p:txBody>
          <a:bodyPr wrap="square">
            <a:noAutofit/>
          </a:bodyPr>
          <a:lstStyle/>
          <a:p>
            <a:endParaRPr lang="en-US"/>
          </a:p>
        </p:txBody>
      </p:sp>
      <p:sp>
        <p:nvSpPr>
          <p:cNvPr id="12" name="Freeform: Shape 11">
            <a:extLst>
              <a:ext uri="{FF2B5EF4-FFF2-40B4-BE49-F238E27FC236}">
                <a16:creationId xmlns:a16="http://schemas.microsoft.com/office/drawing/2014/main" id="{3F91AC4D-47F5-4500-8C08-99789958E7FA}"/>
              </a:ext>
            </a:extLst>
          </p:cNvPr>
          <p:cNvSpPr/>
          <p:nvPr userDrawn="1"/>
        </p:nvSpPr>
        <p:spPr>
          <a:xfrm>
            <a:off x="1" y="3"/>
            <a:ext cx="5143439" cy="5143467"/>
          </a:xfrm>
          <a:custGeom>
            <a:avLst/>
            <a:gdLst>
              <a:gd name="connsiteX0" fmla="*/ 0 w 5143439"/>
              <a:gd name="connsiteY0" fmla="*/ 0 h 5143467"/>
              <a:gd name="connsiteX1" fmla="*/ 5143439 w 5143439"/>
              <a:gd name="connsiteY1" fmla="*/ 0 h 5143467"/>
              <a:gd name="connsiteX2" fmla="*/ 4878816 w 5143439"/>
              <a:gd name="connsiteY2" fmla="*/ 6692 h 5143467"/>
              <a:gd name="connsiteX3" fmla="*/ 26555 w 5143439"/>
              <a:gd name="connsiteY3" fmla="*/ 4617606 h 5143467"/>
              <a:gd name="connsiteX4" fmla="*/ 0 w 5143439"/>
              <a:gd name="connsiteY4" fmla="*/ 5143467 h 5143467"/>
              <a:gd name="connsiteX5" fmla="*/ 0 w 5143439"/>
              <a:gd name="connsiteY5" fmla="*/ 0 h 514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3439" h="5143467">
                <a:moveTo>
                  <a:pt x="0" y="0"/>
                </a:moveTo>
                <a:lnTo>
                  <a:pt x="5143439" y="0"/>
                </a:lnTo>
                <a:lnTo>
                  <a:pt x="4878816" y="6692"/>
                </a:lnTo>
                <a:cubicBezTo>
                  <a:pt x="2336478" y="135563"/>
                  <a:pt x="281172" y="2110421"/>
                  <a:pt x="26555" y="4617606"/>
                </a:cubicBezTo>
                <a:lnTo>
                  <a:pt x="0" y="514346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4050" dirty="0">
              <a:latin typeface="思源宋体 CN" panose="02020400000000000000" pitchFamily="18" charset="-122"/>
              <a:ea typeface="思源宋体 CN" panose="02020400000000000000" pitchFamily="18" charset="-122"/>
            </a:endParaRPr>
          </a:p>
        </p:txBody>
      </p:sp>
      <p:sp>
        <p:nvSpPr>
          <p:cNvPr id="13" name="Freeform: Shape 12">
            <a:extLst>
              <a:ext uri="{FF2B5EF4-FFF2-40B4-BE49-F238E27FC236}">
                <a16:creationId xmlns:a16="http://schemas.microsoft.com/office/drawing/2014/main" id="{7F5ABB64-4F30-433C-B18E-4FB3DB641327}"/>
              </a:ext>
            </a:extLst>
          </p:cNvPr>
          <p:cNvSpPr/>
          <p:nvPr userDrawn="1"/>
        </p:nvSpPr>
        <p:spPr>
          <a:xfrm rot="10800000">
            <a:off x="13144560" y="5143533"/>
            <a:ext cx="5143439" cy="5143467"/>
          </a:xfrm>
          <a:custGeom>
            <a:avLst/>
            <a:gdLst>
              <a:gd name="connsiteX0" fmla="*/ 0 w 5143439"/>
              <a:gd name="connsiteY0" fmla="*/ 0 h 5143467"/>
              <a:gd name="connsiteX1" fmla="*/ 5143439 w 5143439"/>
              <a:gd name="connsiteY1" fmla="*/ 0 h 5143467"/>
              <a:gd name="connsiteX2" fmla="*/ 4878816 w 5143439"/>
              <a:gd name="connsiteY2" fmla="*/ 6692 h 5143467"/>
              <a:gd name="connsiteX3" fmla="*/ 26555 w 5143439"/>
              <a:gd name="connsiteY3" fmla="*/ 4617606 h 5143467"/>
              <a:gd name="connsiteX4" fmla="*/ 0 w 5143439"/>
              <a:gd name="connsiteY4" fmla="*/ 5143467 h 5143467"/>
              <a:gd name="connsiteX5" fmla="*/ 0 w 5143439"/>
              <a:gd name="connsiteY5" fmla="*/ 0 h 514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3439" h="5143467">
                <a:moveTo>
                  <a:pt x="0" y="0"/>
                </a:moveTo>
                <a:lnTo>
                  <a:pt x="5143439" y="0"/>
                </a:lnTo>
                <a:lnTo>
                  <a:pt x="4878816" y="6692"/>
                </a:lnTo>
                <a:cubicBezTo>
                  <a:pt x="2336478" y="135563"/>
                  <a:pt x="281172" y="2110421"/>
                  <a:pt x="26555" y="4617606"/>
                </a:cubicBezTo>
                <a:lnTo>
                  <a:pt x="0" y="514346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4050" dirty="0">
              <a:latin typeface="思源宋体 CN" panose="02020400000000000000" pitchFamily="18" charset="-122"/>
              <a:ea typeface="思源宋体 CN" panose="02020400000000000000" pitchFamily="18" charset="-122"/>
            </a:endParaRPr>
          </a:p>
        </p:txBody>
      </p:sp>
    </p:spTree>
    <p:extLst>
      <p:ext uri="{BB962C8B-B14F-4D97-AF65-F5344CB8AC3E}">
        <p14:creationId xmlns:p14="http://schemas.microsoft.com/office/powerpoint/2010/main" val="1929232528"/>
      </p:ext>
    </p:extLst>
  </p:cSld>
  <p:clrMapOvr>
    <a:masterClrMapping/>
  </p:clrMapOvr>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0_3-Conten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72DB2B0-D1B5-4A2A-B4B4-4FF3A6DDC751}"/>
              </a:ext>
            </a:extLst>
          </p:cNvPr>
          <p:cNvSpPr>
            <a:spLocks noGrp="1"/>
          </p:cNvSpPr>
          <p:nvPr>
            <p:ph type="pic" sz="quarter" idx="10"/>
          </p:nvPr>
        </p:nvSpPr>
        <p:spPr>
          <a:xfrm>
            <a:off x="-415566" y="1887359"/>
            <a:ext cx="9719378" cy="6078971"/>
          </a:xfrm>
          <a:custGeom>
            <a:avLst/>
            <a:gdLst>
              <a:gd name="connsiteX0" fmla="*/ 0 w 9719378"/>
              <a:gd name="connsiteY0" fmla="*/ 0 h 6078971"/>
              <a:gd name="connsiteX1" fmla="*/ 9719378 w 9719378"/>
              <a:gd name="connsiteY1" fmla="*/ 0 h 6078971"/>
              <a:gd name="connsiteX2" fmla="*/ 9719378 w 9719378"/>
              <a:gd name="connsiteY2" fmla="*/ 6078971 h 6078971"/>
              <a:gd name="connsiteX3" fmla="*/ 0 w 9719378"/>
              <a:gd name="connsiteY3" fmla="*/ 6078971 h 6078971"/>
            </a:gdLst>
            <a:ahLst/>
            <a:cxnLst>
              <a:cxn ang="0">
                <a:pos x="connsiteX0" y="connsiteY0"/>
              </a:cxn>
              <a:cxn ang="0">
                <a:pos x="connsiteX1" y="connsiteY1"/>
              </a:cxn>
              <a:cxn ang="0">
                <a:pos x="connsiteX2" y="connsiteY2"/>
              </a:cxn>
              <a:cxn ang="0">
                <a:pos x="connsiteX3" y="connsiteY3"/>
              </a:cxn>
            </a:cxnLst>
            <a:rect l="l" t="t" r="r" b="b"/>
            <a:pathLst>
              <a:path w="9719378" h="6078971">
                <a:moveTo>
                  <a:pt x="0" y="0"/>
                </a:moveTo>
                <a:lnTo>
                  <a:pt x="9719378" y="0"/>
                </a:lnTo>
                <a:lnTo>
                  <a:pt x="9719378" y="6078971"/>
                </a:lnTo>
                <a:lnTo>
                  <a:pt x="0" y="6078971"/>
                </a:lnTo>
                <a:close/>
              </a:path>
            </a:pathLst>
          </a:custGeom>
          <a:solidFill>
            <a:schemeClr val="bg1">
              <a:lumMod val="75000"/>
            </a:schemeClr>
          </a:solidFill>
        </p:spPr>
        <p:txBody>
          <a:bodyPr wrap="square">
            <a:noAutofit/>
          </a:bodyPr>
          <a:lstStyle/>
          <a:p>
            <a:endParaRPr lang="en-US"/>
          </a:p>
        </p:txBody>
      </p:sp>
      <p:sp>
        <p:nvSpPr>
          <p:cNvPr id="12" name="Freeform: Shape 11">
            <a:extLst>
              <a:ext uri="{FF2B5EF4-FFF2-40B4-BE49-F238E27FC236}">
                <a16:creationId xmlns:a16="http://schemas.microsoft.com/office/drawing/2014/main" id="{3F91AC4D-47F5-4500-8C08-99789958E7FA}"/>
              </a:ext>
            </a:extLst>
          </p:cNvPr>
          <p:cNvSpPr/>
          <p:nvPr userDrawn="1"/>
        </p:nvSpPr>
        <p:spPr>
          <a:xfrm>
            <a:off x="1" y="3"/>
            <a:ext cx="5143439" cy="5143467"/>
          </a:xfrm>
          <a:custGeom>
            <a:avLst/>
            <a:gdLst>
              <a:gd name="connsiteX0" fmla="*/ 0 w 5143439"/>
              <a:gd name="connsiteY0" fmla="*/ 0 h 5143467"/>
              <a:gd name="connsiteX1" fmla="*/ 5143439 w 5143439"/>
              <a:gd name="connsiteY1" fmla="*/ 0 h 5143467"/>
              <a:gd name="connsiteX2" fmla="*/ 4878816 w 5143439"/>
              <a:gd name="connsiteY2" fmla="*/ 6692 h 5143467"/>
              <a:gd name="connsiteX3" fmla="*/ 26555 w 5143439"/>
              <a:gd name="connsiteY3" fmla="*/ 4617606 h 5143467"/>
              <a:gd name="connsiteX4" fmla="*/ 0 w 5143439"/>
              <a:gd name="connsiteY4" fmla="*/ 5143467 h 5143467"/>
              <a:gd name="connsiteX5" fmla="*/ 0 w 5143439"/>
              <a:gd name="connsiteY5" fmla="*/ 0 h 514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3439" h="5143467">
                <a:moveTo>
                  <a:pt x="0" y="0"/>
                </a:moveTo>
                <a:lnTo>
                  <a:pt x="5143439" y="0"/>
                </a:lnTo>
                <a:lnTo>
                  <a:pt x="4878816" y="6692"/>
                </a:lnTo>
                <a:cubicBezTo>
                  <a:pt x="2336478" y="135563"/>
                  <a:pt x="281172" y="2110421"/>
                  <a:pt x="26555" y="4617606"/>
                </a:cubicBezTo>
                <a:lnTo>
                  <a:pt x="0" y="514346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4050" dirty="0">
              <a:latin typeface="思源宋体 CN" panose="02020400000000000000" pitchFamily="18" charset="-122"/>
              <a:ea typeface="思源宋体 CN" panose="02020400000000000000" pitchFamily="18" charset="-122"/>
            </a:endParaRPr>
          </a:p>
        </p:txBody>
      </p:sp>
      <p:sp>
        <p:nvSpPr>
          <p:cNvPr id="13" name="Freeform: Shape 12">
            <a:extLst>
              <a:ext uri="{FF2B5EF4-FFF2-40B4-BE49-F238E27FC236}">
                <a16:creationId xmlns:a16="http://schemas.microsoft.com/office/drawing/2014/main" id="{7F5ABB64-4F30-433C-B18E-4FB3DB641327}"/>
              </a:ext>
            </a:extLst>
          </p:cNvPr>
          <p:cNvSpPr/>
          <p:nvPr userDrawn="1"/>
        </p:nvSpPr>
        <p:spPr>
          <a:xfrm rot="10800000">
            <a:off x="13144560" y="5143533"/>
            <a:ext cx="5143439" cy="5143467"/>
          </a:xfrm>
          <a:custGeom>
            <a:avLst/>
            <a:gdLst>
              <a:gd name="connsiteX0" fmla="*/ 0 w 5143439"/>
              <a:gd name="connsiteY0" fmla="*/ 0 h 5143467"/>
              <a:gd name="connsiteX1" fmla="*/ 5143439 w 5143439"/>
              <a:gd name="connsiteY1" fmla="*/ 0 h 5143467"/>
              <a:gd name="connsiteX2" fmla="*/ 4878816 w 5143439"/>
              <a:gd name="connsiteY2" fmla="*/ 6692 h 5143467"/>
              <a:gd name="connsiteX3" fmla="*/ 26555 w 5143439"/>
              <a:gd name="connsiteY3" fmla="*/ 4617606 h 5143467"/>
              <a:gd name="connsiteX4" fmla="*/ 0 w 5143439"/>
              <a:gd name="connsiteY4" fmla="*/ 5143467 h 5143467"/>
              <a:gd name="connsiteX5" fmla="*/ 0 w 5143439"/>
              <a:gd name="connsiteY5" fmla="*/ 0 h 514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3439" h="5143467">
                <a:moveTo>
                  <a:pt x="0" y="0"/>
                </a:moveTo>
                <a:lnTo>
                  <a:pt x="5143439" y="0"/>
                </a:lnTo>
                <a:lnTo>
                  <a:pt x="4878816" y="6692"/>
                </a:lnTo>
                <a:cubicBezTo>
                  <a:pt x="2336478" y="135563"/>
                  <a:pt x="281172" y="2110421"/>
                  <a:pt x="26555" y="4617606"/>
                </a:cubicBezTo>
                <a:lnTo>
                  <a:pt x="0" y="514346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4050" dirty="0">
              <a:latin typeface="思源宋体 CN" panose="02020400000000000000" pitchFamily="18" charset="-122"/>
              <a:ea typeface="思源宋体 CN" panose="02020400000000000000" pitchFamily="18" charset="-122"/>
            </a:endParaRPr>
          </a:p>
        </p:txBody>
      </p:sp>
    </p:spTree>
    <p:extLst>
      <p:ext uri="{BB962C8B-B14F-4D97-AF65-F5344CB8AC3E}">
        <p14:creationId xmlns:p14="http://schemas.microsoft.com/office/powerpoint/2010/main" val="2938086465"/>
      </p:ext>
    </p:extLst>
  </p:cSld>
  <p:clrMapOvr>
    <a:masterClrMapping/>
  </p:clrMapOvr>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1_3-Content">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3F91AC4D-47F5-4500-8C08-99789958E7FA}"/>
              </a:ext>
            </a:extLst>
          </p:cNvPr>
          <p:cNvSpPr/>
          <p:nvPr userDrawn="1"/>
        </p:nvSpPr>
        <p:spPr>
          <a:xfrm>
            <a:off x="1" y="3"/>
            <a:ext cx="5143439" cy="5143467"/>
          </a:xfrm>
          <a:custGeom>
            <a:avLst/>
            <a:gdLst>
              <a:gd name="connsiteX0" fmla="*/ 0 w 5143439"/>
              <a:gd name="connsiteY0" fmla="*/ 0 h 5143467"/>
              <a:gd name="connsiteX1" fmla="*/ 5143439 w 5143439"/>
              <a:gd name="connsiteY1" fmla="*/ 0 h 5143467"/>
              <a:gd name="connsiteX2" fmla="*/ 4878816 w 5143439"/>
              <a:gd name="connsiteY2" fmla="*/ 6692 h 5143467"/>
              <a:gd name="connsiteX3" fmla="*/ 26555 w 5143439"/>
              <a:gd name="connsiteY3" fmla="*/ 4617606 h 5143467"/>
              <a:gd name="connsiteX4" fmla="*/ 0 w 5143439"/>
              <a:gd name="connsiteY4" fmla="*/ 5143467 h 5143467"/>
              <a:gd name="connsiteX5" fmla="*/ 0 w 5143439"/>
              <a:gd name="connsiteY5" fmla="*/ 0 h 514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3439" h="5143467">
                <a:moveTo>
                  <a:pt x="0" y="0"/>
                </a:moveTo>
                <a:lnTo>
                  <a:pt x="5143439" y="0"/>
                </a:lnTo>
                <a:lnTo>
                  <a:pt x="4878816" y="6692"/>
                </a:lnTo>
                <a:cubicBezTo>
                  <a:pt x="2336478" y="135563"/>
                  <a:pt x="281172" y="2110421"/>
                  <a:pt x="26555" y="4617606"/>
                </a:cubicBezTo>
                <a:lnTo>
                  <a:pt x="0" y="514346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4050" dirty="0">
              <a:latin typeface="思源宋体 CN" panose="02020400000000000000" pitchFamily="18" charset="-122"/>
              <a:ea typeface="思源宋体 CN" panose="02020400000000000000" pitchFamily="18" charset="-122"/>
            </a:endParaRPr>
          </a:p>
        </p:txBody>
      </p:sp>
      <p:sp>
        <p:nvSpPr>
          <p:cNvPr id="13" name="Freeform: Shape 12">
            <a:extLst>
              <a:ext uri="{FF2B5EF4-FFF2-40B4-BE49-F238E27FC236}">
                <a16:creationId xmlns:a16="http://schemas.microsoft.com/office/drawing/2014/main" id="{7F5ABB64-4F30-433C-B18E-4FB3DB641327}"/>
              </a:ext>
            </a:extLst>
          </p:cNvPr>
          <p:cNvSpPr/>
          <p:nvPr userDrawn="1"/>
        </p:nvSpPr>
        <p:spPr>
          <a:xfrm rot="10800000">
            <a:off x="13144560" y="5143533"/>
            <a:ext cx="5143439" cy="5143467"/>
          </a:xfrm>
          <a:custGeom>
            <a:avLst/>
            <a:gdLst>
              <a:gd name="connsiteX0" fmla="*/ 0 w 5143439"/>
              <a:gd name="connsiteY0" fmla="*/ 0 h 5143467"/>
              <a:gd name="connsiteX1" fmla="*/ 5143439 w 5143439"/>
              <a:gd name="connsiteY1" fmla="*/ 0 h 5143467"/>
              <a:gd name="connsiteX2" fmla="*/ 4878816 w 5143439"/>
              <a:gd name="connsiteY2" fmla="*/ 6692 h 5143467"/>
              <a:gd name="connsiteX3" fmla="*/ 26555 w 5143439"/>
              <a:gd name="connsiteY3" fmla="*/ 4617606 h 5143467"/>
              <a:gd name="connsiteX4" fmla="*/ 0 w 5143439"/>
              <a:gd name="connsiteY4" fmla="*/ 5143467 h 5143467"/>
              <a:gd name="connsiteX5" fmla="*/ 0 w 5143439"/>
              <a:gd name="connsiteY5" fmla="*/ 0 h 514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3439" h="5143467">
                <a:moveTo>
                  <a:pt x="0" y="0"/>
                </a:moveTo>
                <a:lnTo>
                  <a:pt x="5143439" y="0"/>
                </a:lnTo>
                <a:lnTo>
                  <a:pt x="4878816" y="6692"/>
                </a:lnTo>
                <a:cubicBezTo>
                  <a:pt x="2336478" y="135563"/>
                  <a:pt x="281172" y="2110421"/>
                  <a:pt x="26555" y="4617606"/>
                </a:cubicBezTo>
                <a:lnTo>
                  <a:pt x="0" y="514346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4050" dirty="0">
              <a:latin typeface="思源宋体 CN" panose="02020400000000000000" pitchFamily="18" charset="-122"/>
              <a:ea typeface="思源宋体 CN" panose="02020400000000000000" pitchFamily="18" charset="-122"/>
            </a:endParaRPr>
          </a:p>
        </p:txBody>
      </p:sp>
    </p:spTree>
    <p:extLst>
      <p:ext uri="{BB962C8B-B14F-4D97-AF65-F5344CB8AC3E}">
        <p14:creationId xmlns:p14="http://schemas.microsoft.com/office/powerpoint/2010/main" val="1461068469"/>
      </p:ext>
    </p:extLst>
  </p:cSld>
  <p:clrMapOvr>
    <a:masterClrMapping/>
  </p:clrMapOvr>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2_3-Conten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97D5317D-3B88-4B4E-BE02-DC8E2C9109DA}"/>
              </a:ext>
            </a:extLst>
          </p:cNvPr>
          <p:cNvSpPr>
            <a:spLocks noGrp="1"/>
          </p:cNvSpPr>
          <p:nvPr>
            <p:ph type="pic" sz="quarter" idx="10"/>
          </p:nvPr>
        </p:nvSpPr>
        <p:spPr>
          <a:xfrm>
            <a:off x="2043167" y="2208226"/>
            <a:ext cx="5870551" cy="5870549"/>
          </a:xfrm>
          <a:custGeom>
            <a:avLst/>
            <a:gdLst>
              <a:gd name="connsiteX0" fmla="*/ 2935275 w 5870551"/>
              <a:gd name="connsiteY0" fmla="*/ 0 h 5870549"/>
              <a:gd name="connsiteX1" fmla="*/ 5870551 w 5870551"/>
              <a:gd name="connsiteY1" fmla="*/ 2935275 h 5870549"/>
              <a:gd name="connsiteX2" fmla="*/ 2935275 w 5870551"/>
              <a:gd name="connsiteY2" fmla="*/ 5870549 h 5870549"/>
              <a:gd name="connsiteX3" fmla="*/ 0 w 5870551"/>
              <a:gd name="connsiteY3" fmla="*/ 2935275 h 5870549"/>
              <a:gd name="connsiteX4" fmla="*/ 2935275 w 5870551"/>
              <a:gd name="connsiteY4" fmla="*/ 0 h 5870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0551" h="5870549">
                <a:moveTo>
                  <a:pt x="2935275" y="0"/>
                </a:moveTo>
                <a:cubicBezTo>
                  <a:pt x="4556383" y="0"/>
                  <a:pt x="5870551" y="1314167"/>
                  <a:pt x="5870551" y="2935275"/>
                </a:cubicBezTo>
                <a:cubicBezTo>
                  <a:pt x="5870551" y="4556381"/>
                  <a:pt x="4556383" y="5870549"/>
                  <a:pt x="2935275" y="5870549"/>
                </a:cubicBezTo>
                <a:cubicBezTo>
                  <a:pt x="1314167" y="5870549"/>
                  <a:pt x="0" y="4556381"/>
                  <a:pt x="0" y="2935275"/>
                </a:cubicBezTo>
                <a:cubicBezTo>
                  <a:pt x="0" y="1314167"/>
                  <a:pt x="1314167" y="0"/>
                  <a:pt x="2935275" y="0"/>
                </a:cubicBezTo>
                <a:close/>
              </a:path>
            </a:pathLst>
          </a:custGeom>
          <a:solidFill>
            <a:schemeClr val="bg1">
              <a:lumMod val="75000"/>
            </a:schemeClr>
          </a:solidFill>
        </p:spPr>
        <p:txBody>
          <a:bodyPr wrap="square">
            <a:noAutofit/>
          </a:bodyPr>
          <a:lstStyle/>
          <a:p>
            <a:endParaRPr lang="en-US"/>
          </a:p>
        </p:txBody>
      </p:sp>
      <p:sp>
        <p:nvSpPr>
          <p:cNvPr id="12" name="Freeform: Shape 11">
            <a:extLst>
              <a:ext uri="{FF2B5EF4-FFF2-40B4-BE49-F238E27FC236}">
                <a16:creationId xmlns:a16="http://schemas.microsoft.com/office/drawing/2014/main" id="{3F91AC4D-47F5-4500-8C08-99789958E7FA}"/>
              </a:ext>
            </a:extLst>
          </p:cNvPr>
          <p:cNvSpPr/>
          <p:nvPr userDrawn="1"/>
        </p:nvSpPr>
        <p:spPr>
          <a:xfrm>
            <a:off x="1" y="3"/>
            <a:ext cx="5143439" cy="5143467"/>
          </a:xfrm>
          <a:custGeom>
            <a:avLst/>
            <a:gdLst>
              <a:gd name="connsiteX0" fmla="*/ 0 w 5143439"/>
              <a:gd name="connsiteY0" fmla="*/ 0 h 5143467"/>
              <a:gd name="connsiteX1" fmla="*/ 5143439 w 5143439"/>
              <a:gd name="connsiteY1" fmla="*/ 0 h 5143467"/>
              <a:gd name="connsiteX2" fmla="*/ 4878816 w 5143439"/>
              <a:gd name="connsiteY2" fmla="*/ 6692 h 5143467"/>
              <a:gd name="connsiteX3" fmla="*/ 26555 w 5143439"/>
              <a:gd name="connsiteY3" fmla="*/ 4617606 h 5143467"/>
              <a:gd name="connsiteX4" fmla="*/ 0 w 5143439"/>
              <a:gd name="connsiteY4" fmla="*/ 5143467 h 5143467"/>
              <a:gd name="connsiteX5" fmla="*/ 0 w 5143439"/>
              <a:gd name="connsiteY5" fmla="*/ 0 h 514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3439" h="5143467">
                <a:moveTo>
                  <a:pt x="0" y="0"/>
                </a:moveTo>
                <a:lnTo>
                  <a:pt x="5143439" y="0"/>
                </a:lnTo>
                <a:lnTo>
                  <a:pt x="4878816" y="6692"/>
                </a:lnTo>
                <a:cubicBezTo>
                  <a:pt x="2336478" y="135563"/>
                  <a:pt x="281172" y="2110421"/>
                  <a:pt x="26555" y="4617606"/>
                </a:cubicBezTo>
                <a:lnTo>
                  <a:pt x="0" y="514346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4050" dirty="0">
              <a:latin typeface="思源宋体 CN" panose="02020400000000000000" pitchFamily="18" charset="-122"/>
              <a:ea typeface="思源宋体 CN" panose="02020400000000000000" pitchFamily="18" charset="-122"/>
            </a:endParaRPr>
          </a:p>
        </p:txBody>
      </p:sp>
      <p:sp>
        <p:nvSpPr>
          <p:cNvPr id="13" name="Freeform: Shape 12">
            <a:extLst>
              <a:ext uri="{FF2B5EF4-FFF2-40B4-BE49-F238E27FC236}">
                <a16:creationId xmlns:a16="http://schemas.microsoft.com/office/drawing/2014/main" id="{7F5ABB64-4F30-433C-B18E-4FB3DB641327}"/>
              </a:ext>
            </a:extLst>
          </p:cNvPr>
          <p:cNvSpPr/>
          <p:nvPr userDrawn="1"/>
        </p:nvSpPr>
        <p:spPr>
          <a:xfrm rot="10800000">
            <a:off x="13144560" y="5143533"/>
            <a:ext cx="5143439" cy="5143467"/>
          </a:xfrm>
          <a:custGeom>
            <a:avLst/>
            <a:gdLst>
              <a:gd name="connsiteX0" fmla="*/ 0 w 5143439"/>
              <a:gd name="connsiteY0" fmla="*/ 0 h 5143467"/>
              <a:gd name="connsiteX1" fmla="*/ 5143439 w 5143439"/>
              <a:gd name="connsiteY1" fmla="*/ 0 h 5143467"/>
              <a:gd name="connsiteX2" fmla="*/ 4878816 w 5143439"/>
              <a:gd name="connsiteY2" fmla="*/ 6692 h 5143467"/>
              <a:gd name="connsiteX3" fmla="*/ 26555 w 5143439"/>
              <a:gd name="connsiteY3" fmla="*/ 4617606 h 5143467"/>
              <a:gd name="connsiteX4" fmla="*/ 0 w 5143439"/>
              <a:gd name="connsiteY4" fmla="*/ 5143467 h 5143467"/>
              <a:gd name="connsiteX5" fmla="*/ 0 w 5143439"/>
              <a:gd name="connsiteY5" fmla="*/ 0 h 514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3439" h="5143467">
                <a:moveTo>
                  <a:pt x="0" y="0"/>
                </a:moveTo>
                <a:lnTo>
                  <a:pt x="5143439" y="0"/>
                </a:lnTo>
                <a:lnTo>
                  <a:pt x="4878816" y="6692"/>
                </a:lnTo>
                <a:cubicBezTo>
                  <a:pt x="2336478" y="135563"/>
                  <a:pt x="281172" y="2110421"/>
                  <a:pt x="26555" y="4617606"/>
                </a:cubicBezTo>
                <a:lnTo>
                  <a:pt x="0" y="514346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4050" dirty="0">
              <a:latin typeface="思源宋体 CN" panose="02020400000000000000" pitchFamily="18" charset="-122"/>
              <a:ea typeface="思源宋体 CN" panose="02020400000000000000" pitchFamily="18" charset="-122"/>
            </a:endParaRPr>
          </a:p>
        </p:txBody>
      </p:sp>
    </p:spTree>
    <p:extLst>
      <p:ext uri="{BB962C8B-B14F-4D97-AF65-F5344CB8AC3E}">
        <p14:creationId xmlns:p14="http://schemas.microsoft.com/office/powerpoint/2010/main" val="4024727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3_3-Conten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FE9276A4-79C3-4460-9BEE-4C3BE1506CCB}"/>
              </a:ext>
            </a:extLst>
          </p:cNvPr>
          <p:cNvSpPr>
            <a:spLocks noGrp="1"/>
          </p:cNvSpPr>
          <p:nvPr>
            <p:ph type="pic" sz="quarter" idx="10"/>
          </p:nvPr>
        </p:nvSpPr>
        <p:spPr>
          <a:xfrm>
            <a:off x="1264869" y="1195470"/>
            <a:ext cx="7896064" cy="7896060"/>
          </a:xfrm>
          <a:custGeom>
            <a:avLst/>
            <a:gdLst>
              <a:gd name="connsiteX0" fmla="*/ 3948032 w 7896064"/>
              <a:gd name="connsiteY0" fmla="*/ 0 h 7896060"/>
              <a:gd name="connsiteX1" fmla="*/ 7896064 w 7896064"/>
              <a:gd name="connsiteY1" fmla="*/ 3948031 h 7896060"/>
              <a:gd name="connsiteX2" fmla="*/ 3948032 w 7896064"/>
              <a:gd name="connsiteY2" fmla="*/ 7896060 h 7896060"/>
              <a:gd name="connsiteX3" fmla="*/ 0 w 7896064"/>
              <a:gd name="connsiteY3" fmla="*/ 3948031 h 7896060"/>
              <a:gd name="connsiteX4" fmla="*/ 3948032 w 7896064"/>
              <a:gd name="connsiteY4" fmla="*/ 0 h 7896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6064" h="7896060">
                <a:moveTo>
                  <a:pt x="3948032" y="0"/>
                </a:moveTo>
                <a:cubicBezTo>
                  <a:pt x="6128470" y="0"/>
                  <a:pt x="7896064" y="1767593"/>
                  <a:pt x="7896064" y="3948031"/>
                </a:cubicBezTo>
                <a:cubicBezTo>
                  <a:pt x="7896064" y="6128467"/>
                  <a:pt x="6128470" y="7896060"/>
                  <a:pt x="3948032" y="7896060"/>
                </a:cubicBezTo>
                <a:cubicBezTo>
                  <a:pt x="1767594" y="7896060"/>
                  <a:pt x="0" y="6128467"/>
                  <a:pt x="0" y="3948031"/>
                </a:cubicBezTo>
                <a:cubicBezTo>
                  <a:pt x="0" y="1767593"/>
                  <a:pt x="1767594" y="0"/>
                  <a:pt x="3948032" y="0"/>
                </a:cubicBezTo>
                <a:close/>
              </a:path>
            </a:pathLst>
          </a:custGeom>
          <a:solidFill>
            <a:schemeClr val="bg1">
              <a:lumMod val="75000"/>
            </a:schemeClr>
          </a:solidFill>
        </p:spPr>
        <p:txBody>
          <a:bodyPr wrap="square">
            <a:noAutofit/>
          </a:bodyPr>
          <a:lstStyle/>
          <a:p>
            <a:endParaRPr lang="en-US"/>
          </a:p>
        </p:txBody>
      </p:sp>
      <p:sp>
        <p:nvSpPr>
          <p:cNvPr id="12" name="Freeform: Shape 11">
            <a:extLst>
              <a:ext uri="{FF2B5EF4-FFF2-40B4-BE49-F238E27FC236}">
                <a16:creationId xmlns:a16="http://schemas.microsoft.com/office/drawing/2014/main" id="{3F91AC4D-47F5-4500-8C08-99789958E7FA}"/>
              </a:ext>
            </a:extLst>
          </p:cNvPr>
          <p:cNvSpPr/>
          <p:nvPr userDrawn="1"/>
        </p:nvSpPr>
        <p:spPr>
          <a:xfrm>
            <a:off x="1" y="3"/>
            <a:ext cx="5143439" cy="5143467"/>
          </a:xfrm>
          <a:custGeom>
            <a:avLst/>
            <a:gdLst>
              <a:gd name="connsiteX0" fmla="*/ 0 w 5143439"/>
              <a:gd name="connsiteY0" fmla="*/ 0 h 5143467"/>
              <a:gd name="connsiteX1" fmla="*/ 5143439 w 5143439"/>
              <a:gd name="connsiteY1" fmla="*/ 0 h 5143467"/>
              <a:gd name="connsiteX2" fmla="*/ 4878816 w 5143439"/>
              <a:gd name="connsiteY2" fmla="*/ 6692 h 5143467"/>
              <a:gd name="connsiteX3" fmla="*/ 26555 w 5143439"/>
              <a:gd name="connsiteY3" fmla="*/ 4617606 h 5143467"/>
              <a:gd name="connsiteX4" fmla="*/ 0 w 5143439"/>
              <a:gd name="connsiteY4" fmla="*/ 5143467 h 5143467"/>
              <a:gd name="connsiteX5" fmla="*/ 0 w 5143439"/>
              <a:gd name="connsiteY5" fmla="*/ 0 h 514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3439" h="5143467">
                <a:moveTo>
                  <a:pt x="0" y="0"/>
                </a:moveTo>
                <a:lnTo>
                  <a:pt x="5143439" y="0"/>
                </a:lnTo>
                <a:lnTo>
                  <a:pt x="4878816" y="6692"/>
                </a:lnTo>
                <a:cubicBezTo>
                  <a:pt x="2336478" y="135563"/>
                  <a:pt x="281172" y="2110421"/>
                  <a:pt x="26555" y="4617606"/>
                </a:cubicBezTo>
                <a:lnTo>
                  <a:pt x="0" y="514346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4050" dirty="0">
              <a:latin typeface="思源宋体 CN" panose="02020400000000000000" pitchFamily="18" charset="-122"/>
              <a:ea typeface="思源宋体 CN" panose="02020400000000000000" pitchFamily="18" charset="-122"/>
            </a:endParaRPr>
          </a:p>
        </p:txBody>
      </p:sp>
      <p:sp>
        <p:nvSpPr>
          <p:cNvPr id="13" name="Freeform: Shape 12">
            <a:extLst>
              <a:ext uri="{FF2B5EF4-FFF2-40B4-BE49-F238E27FC236}">
                <a16:creationId xmlns:a16="http://schemas.microsoft.com/office/drawing/2014/main" id="{7F5ABB64-4F30-433C-B18E-4FB3DB641327}"/>
              </a:ext>
            </a:extLst>
          </p:cNvPr>
          <p:cNvSpPr/>
          <p:nvPr userDrawn="1"/>
        </p:nvSpPr>
        <p:spPr>
          <a:xfrm rot="10800000">
            <a:off x="13144560" y="5143533"/>
            <a:ext cx="5143439" cy="5143467"/>
          </a:xfrm>
          <a:custGeom>
            <a:avLst/>
            <a:gdLst>
              <a:gd name="connsiteX0" fmla="*/ 0 w 5143439"/>
              <a:gd name="connsiteY0" fmla="*/ 0 h 5143467"/>
              <a:gd name="connsiteX1" fmla="*/ 5143439 w 5143439"/>
              <a:gd name="connsiteY1" fmla="*/ 0 h 5143467"/>
              <a:gd name="connsiteX2" fmla="*/ 4878816 w 5143439"/>
              <a:gd name="connsiteY2" fmla="*/ 6692 h 5143467"/>
              <a:gd name="connsiteX3" fmla="*/ 26555 w 5143439"/>
              <a:gd name="connsiteY3" fmla="*/ 4617606 h 5143467"/>
              <a:gd name="connsiteX4" fmla="*/ 0 w 5143439"/>
              <a:gd name="connsiteY4" fmla="*/ 5143467 h 5143467"/>
              <a:gd name="connsiteX5" fmla="*/ 0 w 5143439"/>
              <a:gd name="connsiteY5" fmla="*/ 0 h 514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3439" h="5143467">
                <a:moveTo>
                  <a:pt x="0" y="0"/>
                </a:moveTo>
                <a:lnTo>
                  <a:pt x="5143439" y="0"/>
                </a:lnTo>
                <a:lnTo>
                  <a:pt x="4878816" y="6692"/>
                </a:lnTo>
                <a:cubicBezTo>
                  <a:pt x="2336478" y="135563"/>
                  <a:pt x="281172" y="2110421"/>
                  <a:pt x="26555" y="4617606"/>
                </a:cubicBezTo>
                <a:lnTo>
                  <a:pt x="0" y="514346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4050" dirty="0">
              <a:latin typeface="思源宋体 CN" panose="02020400000000000000" pitchFamily="18" charset="-122"/>
              <a:ea typeface="思源宋体 CN" panose="02020400000000000000" pitchFamily="18" charset="-122"/>
            </a:endParaRPr>
          </a:p>
        </p:txBody>
      </p:sp>
    </p:spTree>
    <p:extLst>
      <p:ext uri="{BB962C8B-B14F-4D97-AF65-F5344CB8AC3E}">
        <p14:creationId xmlns:p14="http://schemas.microsoft.com/office/powerpoint/2010/main" val="50750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4_3-Conten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736FC3C4-47D9-4230-A22E-BAE1CF5D0AE9}"/>
              </a:ext>
            </a:extLst>
          </p:cNvPr>
          <p:cNvSpPr>
            <a:spLocks noGrp="1"/>
          </p:cNvSpPr>
          <p:nvPr>
            <p:ph type="pic" sz="quarter" idx="10"/>
          </p:nvPr>
        </p:nvSpPr>
        <p:spPr>
          <a:xfrm>
            <a:off x="9159712" y="1195470"/>
            <a:ext cx="7896064" cy="7896060"/>
          </a:xfrm>
          <a:custGeom>
            <a:avLst/>
            <a:gdLst>
              <a:gd name="connsiteX0" fmla="*/ 3948032 w 7896064"/>
              <a:gd name="connsiteY0" fmla="*/ 0 h 7896060"/>
              <a:gd name="connsiteX1" fmla="*/ 7896064 w 7896064"/>
              <a:gd name="connsiteY1" fmla="*/ 3948031 h 7896060"/>
              <a:gd name="connsiteX2" fmla="*/ 3948032 w 7896064"/>
              <a:gd name="connsiteY2" fmla="*/ 7896060 h 7896060"/>
              <a:gd name="connsiteX3" fmla="*/ 0 w 7896064"/>
              <a:gd name="connsiteY3" fmla="*/ 3948031 h 7896060"/>
              <a:gd name="connsiteX4" fmla="*/ 3948032 w 7896064"/>
              <a:gd name="connsiteY4" fmla="*/ 0 h 7896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6064" h="7896060">
                <a:moveTo>
                  <a:pt x="3948032" y="0"/>
                </a:moveTo>
                <a:cubicBezTo>
                  <a:pt x="6128470" y="0"/>
                  <a:pt x="7896064" y="1767593"/>
                  <a:pt x="7896064" y="3948031"/>
                </a:cubicBezTo>
                <a:cubicBezTo>
                  <a:pt x="7896064" y="6128467"/>
                  <a:pt x="6128470" y="7896060"/>
                  <a:pt x="3948032" y="7896060"/>
                </a:cubicBezTo>
                <a:cubicBezTo>
                  <a:pt x="1767594" y="7896060"/>
                  <a:pt x="0" y="6128467"/>
                  <a:pt x="0" y="3948031"/>
                </a:cubicBezTo>
                <a:cubicBezTo>
                  <a:pt x="0" y="1767593"/>
                  <a:pt x="1767594" y="0"/>
                  <a:pt x="3948032" y="0"/>
                </a:cubicBezTo>
                <a:close/>
              </a:path>
            </a:pathLst>
          </a:custGeom>
          <a:solidFill>
            <a:schemeClr val="bg1">
              <a:lumMod val="75000"/>
            </a:schemeClr>
          </a:solidFill>
        </p:spPr>
        <p:txBody>
          <a:bodyPr wrap="square">
            <a:noAutofit/>
          </a:bodyPr>
          <a:lstStyle/>
          <a:p>
            <a:endParaRPr lang="en-US"/>
          </a:p>
        </p:txBody>
      </p:sp>
      <p:sp>
        <p:nvSpPr>
          <p:cNvPr id="12" name="Freeform: Shape 11">
            <a:extLst>
              <a:ext uri="{FF2B5EF4-FFF2-40B4-BE49-F238E27FC236}">
                <a16:creationId xmlns:a16="http://schemas.microsoft.com/office/drawing/2014/main" id="{3F91AC4D-47F5-4500-8C08-99789958E7FA}"/>
              </a:ext>
            </a:extLst>
          </p:cNvPr>
          <p:cNvSpPr/>
          <p:nvPr userDrawn="1"/>
        </p:nvSpPr>
        <p:spPr>
          <a:xfrm>
            <a:off x="1" y="3"/>
            <a:ext cx="5143439" cy="5143467"/>
          </a:xfrm>
          <a:custGeom>
            <a:avLst/>
            <a:gdLst>
              <a:gd name="connsiteX0" fmla="*/ 0 w 5143439"/>
              <a:gd name="connsiteY0" fmla="*/ 0 h 5143467"/>
              <a:gd name="connsiteX1" fmla="*/ 5143439 w 5143439"/>
              <a:gd name="connsiteY1" fmla="*/ 0 h 5143467"/>
              <a:gd name="connsiteX2" fmla="*/ 4878816 w 5143439"/>
              <a:gd name="connsiteY2" fmla="*/ 6692 h 5143467"/>
              <a:gd name="connsiteX3" fmla="*/ 26555 w 5143439"/>
              <a:gd name="connsiteY3" fmla="*/ 4617606 h 5143467"/>
              <a:gd name="connsiteX4" fmla="*/ 0 w 5143439"/>
              <a:gd name="connsiteY4" fmla="*/ 5143467 h 5143467"/>
              <a:gd name="connsiteX5" fmla="*/ 0 w 5143439"/>
              <a:gd name="connsiteY5" fmla="*/ 0 h 514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3439" h="5143467">
                <a:moveTo>
                  <a:pt x="0" y="0"/>
                </a:moveTo>
                <a:lnTo>
                  <a:pt x="5143439" y="0"/>
                </a:lnTo>
                <a:lnTo>
                  <a:pt x="4878816" y="6692"/>
                </a:lnTo>
                <a:cubicBezTo>
                  <a:pt x="2336478" y="135563"/>
                  <a:pt x="281172" y="2110421"/>
                  <a:pt x="26555" y="4617606"/>
                </a:cubicBezTo>
                <a:lnTo>
                  <a:pt x="0" y="514346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4050" dirty="0">
              <a:latin typeface="思源宋体 CN" panose="02020400000000000000" pitchFamily="18" charset="-122"/>
              <a:ea typeface="思源宋体 CN" panose="02020400000000000000" pitchFamily="18" charset="-122"/>
            </a:endParaRPr>
          </a:p>
        </p:txBody>
      </p:sp>
      <p:sp>
        <p:nvSpPr>
          <p:cNvPr id="13" name="Freeform: Shape 12">
            <a:extLst>
              <a:ext uri="{FF2B5EF4-FFF2-40B4-BE49-F238E27FC236}">
                <a16:creationId xmlns:a16="http://schemas.microsoft.com/office/drawing/2014/main" id="{7F5ABB64-4F30-433C-B18E-4FB3DB641327}"/>
              </a:ext>
            </a:extLst>
          </p:cNvPr>
          <p:cNvSpPr/>
          <p:nvPr userDrawn="1"/>
        </p:nvSpPr>
        <p:spPr>
          <a:xfrm rot="10800000">
            <a:off x="13144560" y="5143533"/>
            <a:ext cx="5143439" cy="5143467"/>
          </a:xfrm>
          <a:custGeom>
            <a:avLst/>
            <a:gdLst>
              <a:gd name="connsiteX0" fmla="*/ 0 w 5143439"/>
              <a:gd name="connsiteY0" fmla="*/ 0 h 5143467"/>
              <a:gd name="connsiteX1" fmla="*/ 5143439 w 5143439"/>
              <a:gd name="connsiteY1" fmla="*/ 0 h 5143467"/>
              <a:gd name="connsiteX2" fmla="*/ 4878816 w 5143439"/>
              <a:gd name="connsiteY2" fmla="*/ 6692 h 5143467"/>
              <a:gd name="connsiteX3" fmla="*/ 26555 w 5143439"/>
              <a:gd name="connsiteY3" fmla="*/ 4617606 h 5143467"/>
              <a:gd name="connsiteX4" fmla="*/ 0 w 5143439"/>
              <a:gd name="connsiteY4" fmla="*/ 5143467 h 5143467"/>
              <a:gd name="connsiteX5" fmla="*/ 0 w 5143439"/>
              <a:gd name="connsiteY5" fmla="*/ 0 h 514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3439" h="5143467">
                <a:moveTo>
                  <a:pt x="0" y="0"/>
                </a:moveTo>
                <a:lnTo>
                  <a:pt x="5143439" y="0"/>
                </a:lnTo>
                <a:lnTo>
                  <a:pt x="4878816" y="6692"/>
                </a:lnTo>
                <a:cubicBezTo>
                  <a:pt x="2336478" y="135563"/>
                  <a:pt x="281172" y="2110421"/>
                  <a:pt x="26555" y="4617606"/>
                </a:cubicBezTo>
                <a:lnTo>
                  <a:pt x="0" y="514346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4050" dirty="0">
              <a:latin typeface="思源宋体 CN" panose="02020400000000000000" pitchFamily="18" charset="-122"/>
              <a:ea typeface="思源宋体 CN" panose="02020400000000000000" pitchFamily="18" charset="-122"/>
            </a:endParaRPr>
          </a:p>
        </p:txBody>
      </p:sp>
    </p:spTree>
    <p:extLst>
      <p:ext uri="{BB962C8B-B14F-4D97-AF65-F5344CB8AC3E}">
        <p14:creationId xmlns:p14="http://schemas.microsoft.com/office/powerpoint/2010/main" val="1761929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5_3-Conten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A7EA0124-9645-403D-90BC-C6BA29D30FC2}"/>
              </a:ext>
            </a:extLst>
          </p:cNvPr>
          <p:cNvSpPr>
            <a:spLocks noGrp="1"/>
          </p:cNvSpPr>
          <p:nvPr>
            <p:ph type="pic" sz="quarter" idx="10"/>
          </p:nvPr>
        </p:nvSpPr>
        <p:spPr>
          <a:xfrm>
            <a:off x="0" y="1"/>
            <a:ext cx="18288000" cy="10287000"/>
          </a:xfrm>
          <a:custGeom>
            <a:avLst/>
            <a:gdLst>
              <a:gd name="connsiteX0" fmla="*/ 0 w 18288000"/>
              <a:gd name="connsiteY0" fmla="*/ 0 h 10287000"/>
              <a:gd name="connsiteX1" fmla="*/ 18288000 w 18288000"/>
              <a:gd name="connsiteY1" fmla="*/ 0 h 10287000"/>
              <a:gd name="connsiteX2" fmla="*/ 18288000 w 18288000"/>
              <a:gd name="connsiteY2" fmla="*/ 10287000 h 10287000"/>
              <a:gd name="connsiteX3" fmla="*/ 0 w 182880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18288000" h="10287000">
                <a:moveTo>
                  <a:pt x="0" y="0"/>
                </a:moveTo>
                <a:lnTo>
                  <a:pt x="18288000" y="0"/>
                </a:lnTo>
                <a:lnTo>
                  <a:pt x="18288000" y="10287000"/>
                </a:lnTo>
                <a:lnTo>
                  <a:pt x="0" y="10287000"/>
                </a:lnTo>
                <a:close/>
              </a:path>
            </a:pathLst>
          </a:custGeom>
          <a:solidFill>
            <a:schemeClr val="bg1">
              <a:lumMod val="75000"/>
            </a:schemeClr>
          </a:solidFill>
        </p:spPr>
        <p:txBody>
          <a:bodyPr wrap="square">
            <a:noAutofit/>
          </a:bodyPr>
          <a:lstStyle/>
          <a:p>
            <a:endParaRPr lang="en-US"/>
          </a:p>
        </p:txBody>
      </p:sp>
      <p:sp>
        <p:nvSpPr>
          <p:cNvPr id="12" name="Freeform: Shape 11">
            <a:extLst>
              <a:ext uri="{FF2B5EF4-FFF2-40B4-BE49-F238E27FC236}">
                <a16:creationId xmlns:a16="http://schemas.microsoft.com/office/drawing/2014/main" id="{3F91AC4D-47F5-4500-8C08-99789958E7FA}"/>
              </a:ext>
            </a:extLst>
          </p:cNvPr>
          <p:cNvSpPr/>
          <p:nvPr userDrawn="1"/>
        </p:nvSpPr>
        <p:spPr>
          <a:xfrm>
            <a:off x="1" y="3"/>
            <a:ext cx="5143439" cy="5143467"/>
          </a:xfrm>
          <a:custGeom>
            <a:avLst/>
            <a:gdLst>
              <a:gd name="connsiteX0" fmla="*/ 0 w 5143439"/>
              <a:gd name="connsiteY0" fmla="*/ 0 h 5143467"/>
              <a:gd name="connsiteX1" fmla="*/ 5143439 w 5143439"/>
              <a:gd name="connsiteY1" fmla="*/ 0 h 5143467"/>
              <a:gd name="connsiteX2" fmla="*/ 4878816 w 5143439"/>
              <a:gd name="connsiteY2" fmla="*/ 6692 h 5143467"/>
              <a:gd name="connsiteX3" fmla="*/ 26555 w 5143439"/>
              <a:gd name="connsiteY3" fmla="*/ 4617606 h 5143467"/>
              <a:gd name="connsiteX4" fmla="*/ 0 w 5143439"/>
              <a:gd name="connsiteY4" fmla="*/ 5143467 h 5143467"/>
              <a:gd name="connsiteX5" fmla="*/ 0 w 5143439"/>
              <a:gd name="connsiteY5" fmla="*/ 0 h 514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3439" h="5143467">
                <a:moveTo>
                  <a:pt x="0" y="0"/>
                </a:moveTo>
                <a:lnTo>
                  <a:pt x="5143439" y="0"/>
                </a:lnTo>
                <a:lnTo>
                  <a:pt x="4878816" y="6692"/>
                </a:lnTo>
                <a:cubicBezTo>
                  <a:pt x="2336478" y="135563"/>
                  <a:pt x="281172" y="2110421"/>
                  <a:pt x="26555" y="4617606"/>
                </a:cubicBezTo>
                <a:lnTo>
                  <a:pt x="0" y="514346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4050" dirty="0">
              <a:latin typeface="思源宋体 CN" panose="02020400000000000000" pitchFamily="18" charset="-122"/>
              <a:ea typeface="思源宋体 CN" panose="02020400000000000000" pitchFamily="18" charset="-122"/>
            </a:endParaRPr>
          </a:p>
        </p:txBody>
      </p:sp>
      <p:sp>
        <p:nvSpPr>
          <p:cNvPr id="13" name="Freeform: Shape 12">
            <a:extLst>
              <a:ext uri="{FF2B5EF4-FFF2-40B4-BE49-F238E27FC236}">
                <a16:creationId xmlns:a16="http://schemas.microsoft.com/office/drawing/2014/main" id="{7F5ABB64-4F30-433C-B18E-4FB3DB641327}"/>
              </a:ext>
            </a:extLst>
          </p:cNvPr>
          <p:cNvSpPr/>
          <p:nvPr userDrawn="1"/>
        </p:nvSpPr>
        <p:spPr>
          <a:xfrm rot="10800000">
            <a:off x="13144560" y="5143533"/>
            <a:ext cx="5143439" cy="5143467"/>
          </a:xfrm>
          <a:custGeom>
            <a:avLst/>
            <a:gdLst>
              <a:gd name="connsiteX0" fmla="*/ 0 w 5143439"/>
              <a:gd name="connsiteY0" fmla="*/ 0 h 5143467"/>
              <a:gd name="connsiteX1" fmla="*/ 5143439 w 5143439"/>
              <a:gd name="connsiteY1" fmla="*/ 0 h 5143467"/>
              <a:gd name="connsiteX2" fmla="*/ 4878816 w 5143439"/>
              <a:gd name="connsiteY2" fmla="*/ 6692 h 5143467"/>
              <a:gd name="connsiteX3" fmla="*/ 26555 w 5143439"/>
              <a:gd name="connsiteY3" fmla="*/ 4617606 h 5143467"/>
              <a:gd name="connsiteX4" fmla="*/ 0 w 5143439"/>
              <a:gd name="connsiteY4" fmla="*/ 5143467 h 5143467"/>
              <a:gd name="connsiteX5" fmla="*/ 0 w 5143439"/>
              <a:gd name="connsiteY5" fmla="*/ 0 h 514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3439" h="5143467">
                <a:moveTo>
                  <a:pt x="0" y="0"/>
                </a:moveTo>
                <a:lnTo>
                  <a:pt x="5143439" y="0"/>
                </a:lnTo>
                <a:lnTo>
                  <a:pt x="4878816" y="6692"/>
                </a:lnTo>
                <a:cubicBezTo>
                  <a:pt x="2336478" y="135563"/>
                  <a:pt x="281172" y="2110421"/>
                  <a:pt x="26555" y="4617606"/>
                </a:cubicBezTo>
                <a:lnTo>
                  <a:pt x="0" y="514346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4050" dirty="0">
              <a:latin typeface="思源宋体 CN" panose="02020400000000000000" pitchFamily="18" charset="-122"/>
              <a:ea typeface="思源宋体 CN" panose="02020400000000000000" pitchFamily="18" charset="-122"/>
            </a:endParaRPr>
          </a:p>
        </p:txBody>
      </p:sp>
      <p:sp>
        <p:nvSpPr>
          <p:cNvPr id="23" name="TextBox 22">
            <a:extLst>
              <a:ext uri="{FF2B5EF4-FFF2-40B4-BE49-F238E27FC236}">
                <a16:creationId xmlns:a16="http://schemas.microsoft.com/office/drawing/2014/main" id="{20B1C5F8-2964-4A59-AA5A-1B311A8F2AEA}"/>
              </a:ext>
            </a:extLst>
          </p:cNvPr>
          <p:cNvSpPr txBox="1"/>
          <p:nvPr userDrawn="1"/>
        </p:nvSpPr>
        <p:spPr>
          <a:xfrm>
            <a:off x="15617882" y="862169"/>
            <a:ext cx="1276952" cy="430887"/>
          </a:xfrm>
          <a:prstGeom prst="rect">
            <a:avLst/>
          </a:prstGeom>
          <a:noFill/>
        </p:spPr>
        <p:txBody>
          <a:bodyPr wrap="square" rtlCol="0">
            <a:spAutoFit/>
          </a:bodyPr>
          <a:lstStyle/>
          <a:p>
            <a:pPr algn="r"/>
            <a:r>
              <a:rPr lang="en-US" altLang="zh-CN" sz="1100" dirty="0" err="1">
                <a:solidFill>
                  <a:schemeClr val="bg1">
                    <a:lumMod val="65000"/>
                  </a:schemeClr>
                </a:solidFill>
              </a:rPr>
              <a:t>Presentaton</a:t>
            </a:r>
            <a:r>
              <a:rPr lang="en-US" altLang="zh-CN" sz="1100" dirty="0">
                <a:solidFill>
                  <a:schemeClr val="bg1">
                    <a:lumMod val="65000"/>
                  </a:schemeClr>
                </a:solidFill>
              </a:rPr>
              <a:t> Design</a:t>
            </a:r>
            <a:endParaRPr lang="en-US" sz="1100" dirty="0">
              <a:solidFill>
                <a:schemeClr val="bg1">
                  <a:lumMod val="65000"/>
                </a:schemeClr>
              </a:solidFill>
            </a:endParaRPr>
          </a:p>
        </p:txBody>
      </p:sp>
    </p:spTree>
    <p:extLst>
      <p:ext uri="{BB962C8B-B14F-4D97-AF65-F5344CB8AC3E}">
        <p14:creationId xmlns:p14="http://schemas.microsoft.com/office/powerpoint/2010/main" val="3316455708"/>
      </p:ext>
    </p:extLst>
  </p:cSld>
  <p:clrMapOvr>
    <a:masterClrMapping/>
  </p:clrMapOvr>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6_3-Conten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A2531FF-6869-4714-8983-85E09E7AE19D}"/>
              </a:ext>
            </a:extLst>
          </p:cNvPr>
          <p:cNvSpPr>
            <a:spLocks noGrp="1"/>
          </p:cNvSpPr>
          <p:nvPr>
            <p:ph type="pic" sz="quarter" idx="12"/>
          </p:nvPr>
        </p:nvSpPr>
        <p:spPr>
          <a:xfrm>
            <a:off x="12869705" y="3300230"/>
            <a:ext cx="2948170" cy="2948170"/>
          </a:xfrm>
          <a:custGeom>
            <a:avLst/>
            <a:gdLst>
              <a:gd name="connsiteX0" fmla="*/ 1474085 w 2948170"/>
              <a:gd name="connsiteY0" fmla="*/ 0 h 2948170"/>
              <a:gd name="connsiteX1" fmla="*/ 2948170 w 2948170"/>
              <a:gd name="connsiteY1" fmla="*/ 1474085 h 2948170"/>
              <a:gd name="connsiteX2" fmla="*/ 1474085 w 2948170"/>
              <a:gd name="connsiteY2" fmla="*/ 2948170 h 2948170"/>
              <a:gd name="connsiteX3" fmla="*/ 0 w 2948170"/>
              <a:gd name="connsiteY3" fmla="*/ 1474085 h 2948170"/>
              <a:gd name="connsiteX4" fmla="*/ 1474085 w 2948170"/>
              <a:gd name="connsiteY4" fmla="*/ 0 h 2948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170" h="2948170">
                <a:moveTo>
                  <a:pt x="1474085" y="0"/>
                </a:moveTo>
                <a:cubicBezTo>
                  <a:pt x="2288200" y="0"/>
                  <a:pt x="2948170" y="659970"/>
                  <a:pt x="2948170" y="1474085"/>
                </a:cubicBezTo>
                <a:cubicBezTo>
                  <a:pt x="2948170" y="2288200"/>
                  <a:pt x="2288200" y="2948170"/>
                  <a:pt x="1474085" y="2948170"/>
                </a:cubicBezTo>
                <a:cubicBezTo>
                  <a:pt x="659970" y="2948170"/>
                  <a:pt x="0" y="2288200"/>
                  <a:pt x="0" y="1474085"/>
                </a:cubicBezTo>
                <a:cubicBezTo>
                  <a:pt x="0" y="659970"/>
                  <a:pt x="659970" y="0"/>
                  <a:pt x="1474085" y="0"/>
                </a:cubicBezTo>
                <a:close/>
              </a:path>
            </a:pathLst>
          </a:custGeom>
          <a:solidFill>
            <a:schemeClr val="bg1">
              <a:lumMod val="75000"/>
            </a:schemeClr>
          </a:solidFill>
        </p:spPr>
        <p:txBody>
          <a:bodyPr wrap="square">
            <a:noAutofit/>
          </a:bodyPr>
          <a:lstStyle/>
          <a:p>
            <a:endParaRPr lang="en-US"/>
          </a:p>
        </p:txBody>
      </p:sp>
      <p:sp>
        <p:nvSpPr>
          <p:cNvPr id="16" name="Picture Placeholder 15">
            <a:extLst>
              <a:ext uri="{FF2B5EF4-FFF2-40B4-BE49-F238E27FC236}">
                <a16:creationId xmlns:a16="http://schemas.microsoft.com/office/drawing/2014/main" id="{B0982089-8226-44F0-A1C5-C70D1D9A970A}"/>
              </a:ext>
            </a:extLst>
          </p:cNvPr>
          <p:cNvSpPr>
            <a:spLocks noGrp="1"/>
          </p:cNvSpPr>
          <p:nvPr>
            <p:ph type="pic" sz="quarter" idx="11"/>
          </p:nvPr>
        </p:nvSpPr>
        <p:spPr>
          <a:xfrm>
            <a:off x="7669916" y="3300230"/>
            <a:ext cx="2948170" cy="2948170"/>
          </a:xfrm>
          <a:custGeom>
            <a:avLst/>
            <a:gdLst>
              <a:gd name="connsiteX0" fmla="*/ 1474085 w 2948170"/>
              <a:gd name="connsiteY0" fmla="*/ 0 h 2948170"/>
              <a:gd name="connsiteX1" fmla="*/ 2948170 w 2948170"/>
              <a:gd name="connsiteY1" fmla="*/ 1474085 h 2948170"/>
              <a:gd name="connsiteX2" fmla="*/ 1474085 w 2948170"/>
              <a:gd name="connsiteY2" fmla="*/ 2948170 h 2948170"/>
              <a:gd name="connsiteX3" fmla="*/ 0 w 2948170"/>
              <a:gd name="connsiteY3" fmla="*/ 1474085 h 2948170"/>
              <a:gd name="connsiteX4" fmla="*/ 1474085 w 2948170"/>
              <a:gd name="connsiteY4" fmla="*/ 0 h 2948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170" h="2948170">
                <a:moveTo>
                  <a:pt x="1474085" y="0"/>
                </a:moveTo>
                <a:cubicBezTo>
                  <a:pt x="2288200" y="0"/>
                  <a:pt x="2948170" y="659970"/>
                  <a:pt x="2948170" y="1474085"/>
                </a:cubicBezTo>
                <a:cubicBezTo>
                  <a:pt x="2948170" y="2288200"/>
                  <a:pt x="2288200" y="2948170"/>
                  <a:pt x="1474085" y="2948170"/>
                </a:cubicBezTo>
                <a:cubicBezTo>
                  <a:pt x="659970" y="2948170"/>
                  <a:pt x="0" y="2288200"/>
                  <a:pt x="0" y="1474085"/>
                </a:cubicBezTo>
                <a:cubicBezTo>
                  <a:pt x="0" y="659970"/>
                  <a:pt x="659970" y="0"/>
                  <a:pt x="1474085" y="0"/>
                </a:cubicBezTo>
                <a:close/>
              </a:path>
            </a:pathLst>
          </a:custGeom>
          <a:solidFill>
            <a:schemeClr val="bg1">
              <a:lumMod val="75000"/>
            </a:schemeClr>
          </a:solidFill>
        </p:spPr>
        <p:txBody>
          <a:bodyPr wrap="square">
            <a:noAutofit/>
          </a:bodyPr>
          <a:lstStyle/>
          <a:p>
            <a:endParaRPr lang="en-US"/>
          </a:p>
        </p:txBody>
      </p:sp>
      <p:sp>
        <p:nvSpPr>
          <p:cNvPr id="15" name="Picture Placeholder 14">
            <a:extLst>
              <a:ext uri="{FF2B5EF4-FFF2-40B4-BE49-F238E27FC236}">
                <a16:creationId xmlns:a16="http://schemas.microsoft.com/office/drawing/2014/main" id="{74245DCB-BCD3-4306-ADAE-C5DDAC8EFF19}"/>
              </a:ext>
            </a:extLst>
          </p:cNvPr>
          <p:cNvSpPr>
            <a:spLocks noGrp="1"/>
          </p:cNvSpPr>
          <p:nvPr>
            <p:ph type="pic" sz="quarter" idx="10"/>
          </p:nvPr>
        </p:nvSpPr>
        <p:spPr>
          <a:xfrm>
            <a:off x="2470127" y="3300231"/>
            <a:ext cx="2948170" cy="2948170"/>
          </a:xfrm>
          <a:custGeom>
            <a:avLst/>
            <a:gdLst>
              <a:gd name="connsiteX0" fmla="*/ 1474085 w 2948170"/>
              <a:gd name="connsiteY0" fmla="*/ 0 h 2948170"/>
              <a:gd name="connsiteX1" fmla="*/ 2948170 w 2948170"/>
              <a:gd name="connsiteY1" fmla="*/ 1474085 h 2948170"/>
              <a:gd name="connsiteX2" fmla="*/ 1474085 w 2948170"/>
              <a:gd name="connsiteY2" fmla="*/ 2948170 h 2948170"/>
              <a:gd name="connsiteX3" fmla="*/ 0 w 2948170"/>
              <a:gd name="connsiteY3" fmla="*/ 1474085 h 2948170"/>
              <a:gd name="connsiteX4" fmla="*/ 1474085 w 2948170"/>
              <a:gd name="connsiteY4" fmla="*/ 0 h 2948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170" h="2948170">
                <a:moveTo>
                  <a:pt x="1474085" y="0"/>
                </a:moveTo>
                <a:cubicBezTo>
                  <a:pt x="2288200" y="0"/>
                  <a:pt x="2948170" y="659970"/>
                  <a:pt x="2948170" y="1474085"/>
                </a:cubicBezTo>
                <a:cubicBezTo>
                  <a:pt x="2948170" y="2288200"/>
                  <a:pt x="2288200" y="2948170"/>
                  <a:pt x="1474085" y="2948170"/>
                </a:cubicBezTo>
                <a:cubicBezTo>
                  <a:pt x="659970" y="2948170"/>
                  <a:pt x="0" y="2288200"/>
                  <a:pt x="0" y="1474085"/>
                </a:cubicBezTo>
                <a:cubicBezTo>
                  <a:pt x="0" y="659970"/>
                  <a:pt x="659970" y="0"/>
                  <a:pt x="1474085" y="0"/>
                </a:cubicBezTo>
                <a:close/>
              </a:path>
            </a:pathLst>
          </a:custGeom>
          <a:solidFill>
            <a:schemeClr val="bg1">
              <a:lumMod val="75000"/>
            </a:schemeClr>
          </a:solidFill>
        </p:spPr>
        <p:txBody>
          <a:bodyPr wrap="square">
            <a:noAutofit/>
          </a:bodyPr>
          <a:lstStyle/>
          <a:p>
            <a:endParaRPr lang="en-US"/>
          </a:p>
        </p:txBody>
      </p:sp>
      <p:sp>
        <p:nvSpPr>
          <p:cNvPr id="12" name="Freeform: Shape 11">
            <a:extLst>
              <a:ext uri="{FF2B5EF4-FFF2-40B4-BE49-F238E27FC236}">
                <a16:creationId xmlns:a16="http://schemas.microsoft.com/office/drawing/2014/main" id="{3F91AC4D-47F5-4500-8C08-99789958E7FA}"/>
              </a:ext>
            </a:extLst>
          </p:cNvPr>
          <p:cNvSpPr/>
          <p:nvPr userDrawn="1"/>
        </p:nvSpPr>
        <p:spPr>
          <a:xfrm>
            <a:off x="1" y="3"/>
            <a:ext cx="5143439" cy="5143467"/>
          </a:xfrm>
          <a:custGeom>
            <a:avLst/>
            <a:gdLst>
              <a:gd name="connsiteX0" fmla="*/ 0 w 5143439"/>
              <a:gd name="connsiteY0" fmla="*/ 0 h 5143467"/>
              <a:gd name="connsiteX1" fmla="*/ 5143439 w 5143439"/>
              <a:gd name="connsiteY1" fmla="*/ 0 h 5143467"/>
              <a:gd name="connsiteX2" fmla="*/ 4878816 w 5143439"/>
              <a:gd name="connsiteY2" fmla="*/ 6692 h 5143467"/>
              <a:gd name="connsiteX3" fmla="*/ 26555 w 5143439"/>
              <a:gd name="connsiteY3" fmla="*/ 4617606 h 5143467"/>
              <a:gd name="connsiteX4" fmla="*/ 0 w 5143439"/>
              <a:gd name="connsiteY4" fmla="*/ 5143467 h 5143467"/>
              <a:gd name="connsiteX5" fmla="*/ 0 w 5143439"/>
              <a:gd name="connsiteY5" fmla="*/ 0 h 514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3439" h="5143467">
                <a:moveTo>
                  <a:pt x="0" y="0"/>
                </a:moveTo>
                <a:lnTo>
                  <a:pt x="5143439" y="0"/>
                </a:lnTo>
                <a:lnTo>
                  <a:pt x="4878816" y="6692"/>
                </a:lnTo>
                <a:cubicBezTo>
                  <a:pt x="2336478" y="135563"/>
                  <a:pt x="281172" y="2110421"/>
                  <a:pt x="26555" y="4617606"/>
                </a:cubicBezTo>
                <a:lnTo>
                  <a:pt x="0" y="514346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4050" dirty="0">
              <a:latin typeface="思源宋体 CN" panose="02020400000000000000" pitchFamily="18" charset="-122"/>
              <a:ea typeface="思源宋体 CN" panose="02020400000000000000" pitchFamily="18" charset="-122"/>
            </a:endParaRPr>
          </a:p>
        </p:txBody>
      </p:sp>
      <p:sp>
        <p:nvSpPr>
          <p:cNvPr id="13" name="Freeform: Shape 12">
            <a:extLst>
              <a:ext uri="{FF2B5EF4-FFF2-40B4-BE49-F238E27FC236}">
                <a16:creationId xmlns:a16="http://schemas.microsoft.com/office/drawing/2014/main" id="{7F5ABB64-4F30-433C-B18E-4FB3DB641327}"/>
              </a:ext>
            </a:extLst>
          </p:cNvPr>
          <p:cNvSpPr/>
          <p:nvPr userDrawn="1"/>
        </p:nvSpPr>
        <p:spPr>
          <a:xfrm rot="10800000">
            <a:off x="13144560" y="5143533"/>
            <a:ext cx="5143439" cy="5143467"/>
          </a:xfrm>
          <a:custGeom>
            <a:avLst/>
            <a:gdLst>
              <a:gd name="connsiteX0" fmla="*/ 0 w 5143439"/>
              <a:gd name="connsiteY0" fmla="*/ 0 h 5143467"/>
              <a:gd name="connsiteX1" fmla="*/ 5143439 w 5143439"/>
              <a:gd name="connsiteY1" fmla="*/ 0 h 5143467"/>
              <a:gd name="connsiteX2" fmla="*/ 4878816 w 5143439"/>
              <a:gd name="connsiteY2" fmla="*/ 6692 h 5143467"/>
              <a:gd name="connsiteX3" fmla="*/ 26555 w 5143439"/>
              <a:gd name="connsiteY3" fmla="*/ 4617606 h 5143467"/>
              <a:gd name="connsiteX4" fmla="*/ 0 w 5143439"/>
              <a:gd name="connsiteY4" fmla="*/ 5143467 h 5143467"/>
              <a:gd name="connsiteX5" fmla="*/ 0 w 5143439"/>
              <a:gd name="connsiteY5" fmla="*/ 0 h 514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3439" h="5143467">
                <a:moveTo>
                  <a:pt x="0" y="0"/>
                </a:moveTo>
                <a:lnTo>
                  <a:pt x="5143439" y="0"/>
                </a:lnTo>
                <a:lnTo>
                  <a:pt x="4878816" y="6692"/>
                </a:lnTo>
                <a:cubicBezTo>
                  <a:pt x="2336478" y="135563"/>
                  <a:pt x="281172" y="2110421"/>
                  <a:pt x="26555" y="4617606"/>
                </a:cubicBezTo>
                <a:lnTo>
                  <a:pt x="0" y="514346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4050" dirty="0">
              <a:latin typeface="思源宋体 CN" panose="02020400000000000000" pitchFamily="18" charset="-122"/>
              <a:ea typeface="思源宋体 CN" panose="02020400000000000000" pitchFamily="18" charset="-122"/>
            </a:endParaRPr>
          </a:p>
        </p:txBody>
      </p:sp>
    </p:spTree>
    <p:extLst>
      <p:ext uri="{BB962C8B-B14F-4D97-AF65-F5344CB8AC3E}">
        <p14:creationId xmlns:p14="http://schemas.microsoft.com/office/powerpoint/2010/main" val="4250805651"/>
      </p:ext>
    </p:extLst>
  </p:cSld>
  <p:clrMapOvr>
    <a:masterClrMapping/>
  </p:clrMapOvr>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7_3-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DA8D5827-F7CD-41F0-9BFF-170262CCE417}"/>
              </a:ext>
            </a:extLst>
          </p:cNvPr>
          <p:cNvSpPr>
            <a:spLocks noGrp="1"/>
          </p:cNvSpPr>
          <p:nvPr>
            <p:ph type="pic" sz="quarter" idx="10"/>
          </p:nvPr>
        </p:nvSpPr>
        <p:spPr>
          <a:xfrm>
            <a:off x="9378525" y="1725627"/>
            <a:ext cx="3255116" cy="3255116"/>
          </a:xfrm>
          <a:custGeom>
            <a:avLst/>
            <a:gdLst>
              <a:gd name="connsiteX0" fmla="*/ 1627558 w 3255116"/>
              <a:gd name="connsiteY0" fmla="*/ 0 h 3255116"/>
              <a:gd name="connsiteX1" fmla="*/ 3255116 w 3255116"/>
              <a:gd name="connsiteY1" fmla="*/ 1627558 h 3255116"/>
              <a:gd name="connsiteX2" fmla="*/ 1627558 w 3255116"/>
              <a:gd name="connsiteY2" fmla="*/ 3255116 h 3255116"/>
              <a:gd name="connsiteX3" fmla="*/ 0 w 3255116"/>
              <a:gd name="connsiteY3" fmla="*/ 1627558 h 3255116"/>
              <a:gd name="connsiteX4" fmla="*/ 1627558 w 3255116"/>
              <a:gd name="connsiteY4" fmla="*/ 0 h 3255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5116" h="3255116">
                <a:moveTo>
                  <a:pt x="1627558" y="0"/>
                </a:moveTo>
                <a:cubicBezTo>
                  <a:pt x="2526433" y="0"/>
                  <a:pt x="3255116" y="728683"/>
                  <a:pt x="3255116" y="1627558"/>
                </a:cubicBezTo>
                <a:cubicBezTo>
                  <a:pt x="3255116" y="2526433"/>
                  <a:pt x="2526433" y="3255116"/>
                  <a:pt x="1627558" y="3255116"/>
                </a:cubicBezTo>
                <a:cubicBezTo>
                  <a:pt x="728683" y="3255116"/>
                  <a:pt x="0" y="2526433"/>
                  <a:pt x="0" y="1627558"/>
                </a:cubicBezTo>
                <a:cubicBezTo>
                  <a:pt x="0" y="728683"/>
                  <a:pt x="728683" y="0"/>
                  <a:pt x="1627558" y="0"/>
                </a:cubicBezTo>
                <a:close/>
              </a:path>
            </a:pathLst>
          </a:custGeom>
          <a:solidFill>
            <a:schemeClr val="bg1">
              <a:lumMod val="75000"/>
            </a:schemeClr>
          </a:solidFill>
        </p:spPr>
        <p:txBody>
          <a:bodyPr wrap="square">
            <a:noAutofit/>
          </a:bodyPr>
          <a:lstStyle/>
          <a:p>
            <a:endParaRPr lang="en-US"/>
          </a:p>
        </p:txBody>
      </p:sp>
      <p:sp>
        <p:nvSpPr>
          <p:cNvPr id="16" name="Picture Placeholder 15">
            <a:extLst>
              <a:ext uri="{FF2B5EF4-FFF2-40B4-BE49-F238E27FC236}">
                <a16:creationId xmlns:a16="http://schemas.microsoft.com/office/drawing/2014/main" id="{AE31A5C6-02C9-44CF-B6F3-1B4A7F1207B9}"/>
              </a:ext>
            </a:extLst>
          </p:cNvPr>
          <p:cNvSpPr>
            <a:spLocks noGrp="1"/>
          </p:cNvSpPr>
          <p:nvPr>
            <p:ph type="pic" sz="quarter" idx="11"/>
          </p:nvPr>
        </p:nvSpPr>
        <p:spPr>
          <a:xfrm>
            <a:off x="9378525" y="5306253"/>
            <a:ext cx="3255116" cy="3255116"/>
          </a:xfrm>
          <a:custGeom>
            <a:avLst/>
            <a:gdLst>
              <a:gd name="connsiteX0" fmla="*/ 1627558 w 3255116"/>
              <a:gd name="connsiteY0" fmla="*/ 0 h 3255116"/>
              <a:gd name="connsiteX1" fmla="*/ 3255116 w 3255116"/>
              <a:gd name="connsiteY1" fmla="*/ 1627558 h 3255116"/>
              <a:gd name="connsiteX2" fmla="*/ 1627558 w 3255116"/>
              <a:gd name="connsiteY2" fmla="*/ 3255116 h 3255116"/>
              <a:gd name="connsiteX3" fmla="*/ 0 w 3255116"/>
              <a:gd name="connsiteY3" fmla="*/ 1627558 h 3255116"/>
              <a:gd name="connsiteX4" fmla="*/ 1627558 w 3255116"/>
              <a:gd name="connsiteY4" fmla="*/ 0 h 3255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5116" h="3255116">
                <a:moveTo>
                  <a:pt x="1627558" y="0"/>
                </a:moveTo>
                <a:cubicBezTo>
                  <a:pt x="2526433" y="0"/>
                  <a:pt x="3255116" y="728683"/>
                  <a:pt x="3255116" y="1627558"/>
                </a:cubicBezTo>
                <a:cubicBezTo>
                  <a:pt x="3255116" y="2526433"/>
                  <a:pt x="2526433" y="3255116"/>
                  <a:pt x="1627558" y="3255116"/>
                </a:cubicBezTo>
                <a:cubicBezTo>
                  <a:pt x="728683" y="3255116"/>
                  <a:pt x="0" y="2526433"/>
                  <a:pt x="0" y="1627558"/>
                </a:cubicBezTo>
                <a:cubicBezTo>
                  <a:pt x="0" y="728683"/>
                  <a:pt x="728683" y="0"/>
                  <a:pt x="1627558" y="0"/>
                </a:cubicBezTo>
                <a:close/>
              </a:path>
            </a:pathLst>
          </a:custGeom>
          <a:solidFill>
            <a:schemeClr val="bg1">
              <a:lumMod val="75000"/>
            </a:schemeClr>
          </a:solidFill>
        </p:spPr>
        <p:txBody>
          <a:bodyPr wrap="square">
            <a:noAutofit/>
          </a:bodyPr>
          <a:lstStyle/>
          <a:p>
            <a:endParaRPr lang="en-US"/>
          </a:p>
        </p:txBody>
      </p:sp>
      <p:sp>
        <p:nvSpPr>
          <p:cNvPr id="17" name="Picture Placeholder 16">
            <a:extLst>
              <a:ext uri="{FF2B5EF4-FFF2-40B4-BE49-F238E27FC236}">
                <a16:creationId xmlns:a16="http://schemas.microsoft.com/office/drawing/2014/main" id="{E0535B0B-BC46-45E8-BDCE-4F19236BEAEB}"/>
              </a:ext>
            </a:extLst>
          </p:cNvPr>
          <p:cNvSpPr>
            <a:spLocks noGrp="1"/>
          </p:cNvSpPr>
          <p:nvPr>
            <p:ph type="pic" sz="quarter" idx="12"/>
          </p:nvPr>
        </p:nvSpPr>
        <p:spPr>
          <a:xfrm>
            <a:off x="12959151" y="1725627"/>
            <a:ext cx="3255116" cy="3255116"/>
          </a:xfrm>
          <a:custGeom>
            <a:avLst/>
            <a:gdLst>
              <a:gd name="connsiteX0" fmla="*/ 1627558 w 3255116"/>
              <a:gd name="connsiteY0" fmla="*/ 0 h 3255116"/>
              <a:gd name="connsiteX1" fmla="*/ 3255116 w 3255116"/>
              <a:gd name="connsiteY1" fmla="*/ 1627558 h 3255116"/>
              <a:gd name="connsiteX2" fmla="*/ 1627558 w 3255116"/>
              <a:gd name="connsiteY2" fmla="*/ 3255116 h 3255116"/>
              <a:gd name="connsiteX3" fmla="*/ 0 w 3255116"/>
              <a:gd name="connsiteY3" fmla="*/ 1627558 h 3255116"/>
              <a:gd name="connsiteX4" fmla="*/ 1627558 w 3255116"/>
              <a:gd name="connsiteY4" fmla="*/ 0 h 3255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5116" h="3255116">
                <a:moveTo>
                  <a:pt x="1627558" y="0"/>
                </a:moveTo>
                <a:cubicBezTo>
                  <a:pt x="2526433" y="0"/>
                  <a:pt x="3255116" y="728683"/>
                  <a:pt x="3255116" y="1627558"/>
                </a:cubicBezTo>
                <a:cubicBezTo>
                  <a:pt x="3255116" y="2526433"/>
                  <a:pt x="2526433" y="3255116"/>
                  <a:pt x="1627558" y="3255116"/>
                </a:cubicBezTo>
                <a:cubicBezTo>
                  <a:pt x="728683" y="3255116"/>
                  <a:pt x="0" y="2526433"/>
                  <a:pt x="0" y="1627558"/>
                </a:cubicBezTo>
                <a:cubicBezTo>
                  <a:pt x="0" y="728683"/>
                  <a:pt x="728683" y="0"/>
                  <a:pt x="1627558" y="0"/>
                </a:cubicBezTo>
                <a:close/>
              </a:path>
            </a:pathLst>
          </a:custGeom>
          <a:solidFill>
            <a:schemeClr val="bg1">
              <a:lumMod val="75000"/>
            </a:schemeClr>
          </a:solidFill>
        </p:spPr>
        <p:txBody>
          <a:bodyPr wrap="square">
            <a:noAutofit/>
          </a:bodyPr>
          <a:lstStyle/>
          <a:p>
            <a:endParaRPr lang="en-US"/>
          </a:p>
        </p:txBody>
      </p:sp>
      <p:sp>
        <p:nvSpPr>
          <p:cNvPr id="18" name="Picture Placeholder 17">
            <a:extLst>
              <a:ext uri="{FF2B5EF4-FFF2-40B4-BE49-F238E27FC236}">
                <a16:creationId xmlns:a16="http://schemas.microsoft.com/office/drawing/2014/main" id="{788AEE9A-60A9-4504-B7D4-DCB5868930AB}"/>
              </a:ext>
            </a:extLst>
          </p:cNvPr>
          <p:cNvSpPr>
            <a:spLocks noGrp="1"/>
          </p:cNvSpPr>
          <p:nvPr>
            <p:ph type="pic" sz="quarter" idx="13"/>
          </p:nvPr>
        </p:nvSpPr>
        <p:spPr>
          <a:xfrm>
            <a:off x="12959151" y="5306253"/>
            <a:ext cx="3255116" cy="3255116"/>
          </a:xfrm>
          <a:custGeom>
            <a:avLst/>
            <a:gdLst>
              <a:gd name="connsiteX0" fmla="*/ 1627558 w 3255116"/>
              <a:gd name="connsiteY0" fmla="*/ 0 h 3255116"/>
              <a:gd name="connsiteX1" fmla="*/ 3255116 w 3255116"/>
              <a:gd name="connsiteY1" fmla="*/ 1627558 h 3255116"/>
              <a:gd name="connsiteX2" fmla="*/ 1627558 w 3255116"/>
              <a:gd name="connsiteY2" fmla="*/ 3255116 h 3255116"/>
              <a:gd name="connsiteX3" fmla="*/ 0 w 3255116"/>
              <a:gd name="connsiteY3" fmla="*/ 1627558 h 3255116"/>
              <a:gd name="connsiteX4" fmla="*/ 1627558 w 3255116"/>
              <a:gd name="connsiteY4" fmla="*/ 0 h 3255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5116" h="3255116">
                <a:moveTo>
                  <a:pt x="1627558" y="0"/>
                </a:moveTo>
                <a:cubicBezTo>
                  <a:pt x="2526433" y="0"/>
                  <a:pt x="3255116" y="728683"/>
                  <a:pt x="3255116" y="1627558"/>
                </a:cubicBezTo>
                <a:cubicBezTo>
                  <a:pt x="3255116" y="2526433"/>
                  <a:pt x="2526433" y="3255116"/>
                  <a:pt x="1627558" y="3255116"/>
                </a:cubicBezTo>
                <a:cubicBezTo>
                  <a:pt x="728683" y="3255116"/>
                  <a:pt x="0" y="2526433"/>
                  <a:pt x="0" y="1627558"/>
                </a:cubicBezTo>
                <a:cubicBezTo>
                  <a:pt x="0" y="728683"/>
                  <a:pt x="728683" y="0"/>
                  <a:pt x="1627558" y="0"/>
                </a:cubicBezTo>
                <a:close/>
              </a:path>
            </a:pathLst>
          </a:custGeom>
          <a:solidFill>
            <a:schemeClr val="bg1">
              <a:lumMod val="75000"/>
            </a:schemeClr>
          </a:solidFill>
        </p:spPr>
        <p:txBody>
          <a:bodyPr wrap="square">
            <a:noAutofit/>
          </a:bodyPr>
          <a:lstStyle/>
          <a:p>
            <a:endParaRPr lang="en-US"/>
          </a:p>
        </p:txBody>
      </p:sp>
      <p:sp>
        <p:nvSpPr>
          <p:cNvPr id="12" name="Freeform: Shape 11">
            <a:extLst>
              <a:ext uri="{FF2B5EF4-FFF2-40B4-BE49-F238E27FC236}">
                <a16:creationId xmlns:a16="http://schemas.microsoft.com/office/drawing/2014/main" id="{3F91AC4D-47F5-4500-8C08-99789958E7FA}"/>
              </a:ext>
            </a:extLst>
          </p:cNvPr>
          <p:cNvSpPr/>
          <p:nvPr userDrawn="1"/>
        </p:nvSpPr>
        <p:spPr>
          <a:xfrm>
            <a:off x="1" y="3"/>
            <a:ext cx="5143439" cy="5143467"/>
          </a:xfrm>
          <a:custGeom>
            <a:avLst/>
            <a:gdLst>
              <a:gd name="connsiteX0" fmla="*/ 0 w 5143439"/>
              <a:gd name="connsiteY0" fmla="*/ 0 h 5143467"/>
              <a:gd name="connsiteX1" fmla="*/ 5143439 w 5143439"/>
              <a:gd name="connsiteY1" fmla="*/ 0 h 5143467"/>
              <a:gd name="connsiteX2" fmla="*/ 4878816 w 5143439"/>
              <a:gd name="connsiteY2" fmla="*/ 6692 h 5143467"/>
              <a:gd name="connsiteX3" fmla="*/ 26555 w 5143439"/>
              <a:gd name="connsiteY3" fmla="*/ 4617606 h 5143467"/>
              <a:gd name="connsiteX4" fmla="*/ 0 w 5143439"/>
              <a:gd name="connsiteY4" fmla="*/ 5143467 h 5143467"/>
              <a:gd name="connsiteX5" fmla="*/ 0 w 5143439"/>
              <a:gd name="connsiteY5" fmla="*/ 0 h 514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3439" h="5143467">
                <a:moveTo>
                  <a:pt x="0" y="0"/>
                </a:moveTo>
                <a:lnTo>
                  <a:pt x="5143439" y="0"/>
                </a:lnTo>
                <a:lnTo>
                  <a:pt x="4878816" y="6692"/>
                </a:lnTo>
                <a:cubicBezTo>
                  <a:pt x="2336478" y="135563"/>
                  <a:pt x="281172" y="2110421"/>
                  <a:pt x="26555" y="4617606"/>
                </a:cubicBezTo>
                <a:lnTo>
                  <a:pt x="0" y="514346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4050" dirty="0">
              <a:latin typeface="思源宋体 CN" panose="02020400000000000000" pitchFamily="18" charset="-122"/>
              <a:ea typeface="思源宋体 CN" panose="02020400000000000000" pitchFamily="18" charset="-122"/>
            </a:endParaRPr>
          </a:p>
        </p:txBody>
      </p:sp>
      <p:sp>
        <p:nvSpPr>
          <p:cNvPr id="13" name="Freeform: Shape 12">
            <a:extLst>
              <a:ext uri="{FF2B5EF4-FFF2-40B4-BE49-F238E27FC236}">
                <a16:creationId xmlns:a16="http://schemas.microsoft.com/office/drawing/2014/main" id="{7F5ABB64-4F30-433C-B18E-4FB3DB641327}"/>
              </a:ext>
            </a:extLst>
          </p:cNvPr>
          <p:cNvSpPr/>
          <p:nvPr userDrawn="1"/>
        </p:nvSpPr>
        <p:spPr>
          <a:xfrm rot="10800000">
            <a:off x="13144560" y="5143533"/>
            <a:ext cx="5143439" cy="5143467"/>
          </a:xfrm>
          <a:custGeom>
            <a:avLst/>
            <a:gdLst>
              <a:gd name="connsiteX0" fmla="*/ 0 w 5143439"/>
              <a:gd name="connsiteY0" fmla="*/ 0 h 5143467"/>
              <a:gd name="connsiteX1" fmla="*/ 5143439 w 5143439"/>
              <a:gd name="connsiteY1" fmla="*/ 0 h 5143467"/>
              <a:gd name="connsiteX2" fmla="*/ 4878816 w 5143439"/>
              <a:gd name="connsiteY2" fmla="*/ 6692 h 5143467"/>
              <a:gd name="connsiteX3" fmla="*/ 26555 w 5143439"/>
              <a:gd name="connsiteY3" fmla="*/ 4617606 h 5143467"/>
              <a:gd name="connsiteX4" fmla="*/ 0 w 5143439"/>
              <a:gd name="connsiteY4" fmla="*/ 5143467 h 5143467"/>
              <a:gd name="connsiteX5" fmla="*/ 0 w 5143439"/>
              <a:gd name="connsiteY5" fmla="*/ 0 h 514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3439" h="5143467">
                <a:moveTo>
                  <a:pt x="0" y="0"/>
                </a:moveTo>
                <a:lnTo>
                  <a:pt x="5143439" y="0"/>
                </a:lnTo>
                <a:lnTo>
                  <a:pt x="4878816" y="6692"/>
                </a:lnTo>
                <a:cubicBezTo>
                  <a:pt x="2336478" y="135563"/>
                  <a:pt x="281172" y="2110421"/>
                  <a:pt x="26555" y="4617606"/>
                </a:cubicBezTo>
                <a:lnTo>
                  <a:pt x="0" y="514346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4050" dirty="0">
              <a:latin typeface="思源宋体 CN" panose="02020400000000000000" pitchFamily="18" charset="-122"/>
              <a:ea typeface="思源宋体 CN" panose="02020400000000000000" pitchFamily="18" charset="-122"/>
            </a:endParaRPr>
          </a:p>
        </p:txBody>
      </p:sp>
    </p:spTree>
    <p:extLst>
      <p:ext uri="{BB962C8B-B14F-4D97-AF65-F5344CB8AC3E}">
        <p14:creationId xmlns:p14="http://schemas.microsoft.com/office/powerpoint/2010/main" val="12688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ppt_x"/>
                                          </p:val>
                                        </p:tav>
                                        <p:tav tm="100000">
                                          <p:val>
                                            <p:strVal val="#ppt_x"/>
                                          </p:val>
                                        </p:tav>
                                      </p:tavLst>
                                    </p:anim>
                                    <p:anim calcmode="lin" valueType="num">
                                      <p:cBhvr additive="base">
                                        <p:cTn id="8" dur="10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ppt_x"/>
                                          </p:val>
                                        </p:tav>
                                        <p:tav tm="100000">
                                          <p:val>
                                            <p:strVal val="#ppt_x"/>
                                          </p:val>
                                        </p:tav>
                                      </p:tavLst>
                                    </p:anim>
                                    <p:anim calcmode="lin" valueType="num">
                                      <p:cBhvr additive="base">
                                        <p:cTn id="12" dur="10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1000" fill="hold"/>
                                        <p:tgtEl>
                                          <p:spTgt spid="16"/>
                                        </p:tgtEl>
                                        <p:attrNameLst>
                                          <p:attrName>ppt_x</p:attrName>
                                        </p:attrNameLst>
                                      </p:cBhvr>
                                      <p:tavLst>
                                        <p:tav tm="0">
                                          <p:val>
                                            <p:strVal val="#ppt_x"/>
                                          </p:val>
                                        </p:tav>
                                        <p:tav tm="100000">
                                          <p:val>
                                            <p:strVal val="#ppt_x"/>
                                          </p:val>
                                        </p:tav>
                                      </p:tavLst>
                                    </p:anim>
                                    <p:anim calcmode="lin" valueType="num">
                                      <p:cBhvr additive="base">
                                        <p:cTn id="16" dur="10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000" fill="hold"/>
                                        <p:tgtEl>
                                          <p:spTgt spid="18"/>
                                        </p:tgtEl>
                                        <p:attrNameLst>
                                          <p:attrName>ppt_x</p:attrName>
                                        </p:attrNameLst>
                                      </p:cBhvr>
                                      <p:tavLst>
                                        <p:tav tm="0">
                                          <p:val>
                                            <p:strVal val="#ppt_x"/>
                                          </p:val>
                                        </p:tav>
                                        <p:tav tm="100000">
                                          <p:val>
                                            <p:strVal val="#ppt_x"/>
                                          </p:val>
                                        </p:tav>
                                      </p:tavLst>
                                    </p:anim>
                                    <p:anim calcmode="lin" valueType="num">
                                      <p:cBhvr additive="base">
                                        <p:cTn id="20" dur="10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Lst>
  </p:timing>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8_3-Conten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327B6F9B-F55A-4AA5-A890-4F9E421E1D45}"/>
              </a:ext>
            </a:extLst>
          </p:cNvPr>
          <p:cNvSpPr>
            <a:spLocks noGrp="1"/>
          </p:cNvSpPr>
          <p:nvPr>
            <p:ph type="pic" sz="quarter" idx="10"/>
          </p:nvPr>
        </p:nvSpPr>
        <p:spPr>
          <a:xfrm>
            <a:off x="7268812" y="1085287"/>
            <a:ext cx="3750140" cy="8116397"/>
          </a:xfrm>
          <a:custGeom>
            <a:avLst/>
            <a:gdLst>
              <a:gd name="connsiteX0" fmla="*/ 722597 w 3750140"/>
              <a:gd name="connsiteY0" fmla="*/ 0 h 8116397"/>
              <a:gd name="connsiteX1" fmla="*/ 770516 w 3750140"/>
              <a:gd name="connsiteY1" fmla="*/ 2633 h 8116397"/>
              <a:gd name="connsiteX2" fmla="*/ 802461 w 3750140"/>
              <a:gd name="connsiteY2" fmla="*/ 12406 h 8116397"/>
              <a:gd name="connsiteX3" fmla="*/ 823816 w 3750140"/>
              <a:gd name="connsiteY3" fmla="*/ 54507 h 8116397"/>
              <a:gd name="connsiteX4" fmla="*/ 827461 w 3750140"/>
              <a:gd name="connsiteY4" fmla="*/ 106004 h 8116397"/>
              <a:gd name="connsiteX5" fmla="*/ 885102 w 3750140"/>
              <a:gd name="connsiteY5" fmla="*/ 234185 h 8116397"/>
              <a:gd name="connsiteX6" fmla="*/ 1022088 w 3750140"/>
              <a:gd name="connsiteY6" fmla="*/ 300720 h 8116397"/>
              <a:gd name="connsiteX7" fmla="*/ 1047608 w 3750140"/>
              <a:gd name="connsiteY7" fmla="*/ 301847 h 8116397"/>
              <a:gd name="connsiteX8" fmla="*/ 1827153 w 3750140"/>
              <a:gd name="connsiteY8" fmla="*/ 301847 h 8116397"/>
              <a:gd name="connsiteX9" fmla="*/ 1922988 w 3750140"/>
              <a:gd name="connsiteY9" fmla="*/ 301847 h 8116397"/>
              <a:gd name="connsiteX10" fmla="*/ 2702531 w 3750140"/>
              <a:gd name="connsiteY10" fmla="*/ 301847 h 8116397"/>
              <a:gd name="connsiteX11" fmla="*/ 2728053 w 3750140"/>
              <a:gd name="connsiteY11" fmla="*/ 300720 h 8116397"/>
              <a:gd name="connsiteX12" fmla="*/ 2865038 w 3750140"/>
              <a:gd name="connsiteY12" fmla="*/ 234185 h 8116397"/>
              <a:gd name="connsiteX13" fmla="*/ 2922679 w 3750140"/>
              <a:gd name="connsiteY13" fmla="*/ 106004 h 8116397"/>
              <a:gd name="connsiteX14" fmla="*/ 2926325 w 3750140"/>
              <a:gd name="connsiteY14" fmla="*/ 54507 h 8116397"/>
              <a:gd name="connsiteX15" fmla="*/ 2947680 w 3750140"/>
              <a:gd name="connsiteY15" fmla="*/ 12406 h 8116397"/>
              <a:gd name="connsiteX16" fmla="*/ 2979626 w 3750140"/>
              <a:gd name="connsiteY16" fmla="*/ 2633 h 8116397"/>
              <a:gd name="connsiteX17" fmla="*/ 3027544 w 3750140"/>
              <a:gd name="connsiteY17" fmla="*/ 0 h 8116397"/>
              <a:gd name="connsiteX18" fmla="*/ 3333458 w 3750140"/>
              <a:gd name="connsiteY18" fmla="*/ 3760 h 8116397"/>
              <a:gd name="connsiteX19" fmla="*/ 3497528 w 3750140"/>
              <a:gd name="connsiteY19" fmla="*/ 25562 h 8116397"/>
              <a:gd name="connsiteX20" fmla="*/ 3633470 w 3750140"/>
              <a:gd name="connsiteY20" fmla="*/ 112018 h 8116397"/>
              <a:gd name="connsiteX21" fmla="*/ 3720278 w 3750140"/>
              <a:gd name="connsiteY21" fmla="*/ 248470 h 8116397"/>
              <a:gd name="connsiteX22" fmla="*/ 3746321 w 3750140"/>
              <a:gd name="connsiteY22" fmla="*/ 397702 h 8116397"/>
              <a:gd name="connsiteX23" fmla="*/ 3750140 w 3750140"/>
              <a:gd name="connsiteY23" fmla="*/ 608204 h 8116397"/>
              <a:gd name="connsiteX24" fmla="*/ 3750140 w 3750140"/>
              <a:gd name="connsiteY24" fmla="*/ 7501428 h 8116397"/>
              <a:gd name="connsiteX25" fmla="*/ 3746321 w 3750140"/>
              <a:gd name="connsiteY25" fmla="*/ 7713434 h 8116397"/>
              <a:gd name="connsiteX26" fmla="*/ 3720278 w 3750140"/>
              <a:gd name="connsiteY26" fmla="*/ 7863794 h 8116397"/>
              <a:gd name="connsiteX27" fmla="*/ 3633470 w 3750140"/>
              <a:gd name="connsiteY27" fmla="*/ 7999493 h 8116397"/>
              <a:gd name="connsiteX28" fmla="*/ 3497528 w 3750140"/>
              <a:gd name="connsiteY28" fmla="*/ 8086325 h 8116397"/>
              <a:gd name="connsiteX29" fmla="*/ 3348389 w 3750140"/>
              <a:gd name="connsiteY29" fmla="*/ 8112637 h 8116397"/>
              <a:gd name="connsiteX30" fmla="*/ 3139007 w 3750140"/>
              <a:gd name="connsiteY30" fmla="*/ 8116397 h 8116397"/>
              <a:gd name="connsiteX31" fmla="*/ 611136 w 3750140"/>
              <a:gd name="connsiteY31" fmla="*/ 8116397 h 8116397"/>
              <a:gd name="connsiteX32" fmla="*/ 401750 w 3750140"/>
              <a:gd name="connsiteY32" fmla="*/ 8112637 h 8116397"/>
              <a:gd name="connsiteX33" fmla="*/ 252613 w 3750140"/>
              <a:gd name="connsiteY33" fmla="*/ 8086325 h 8116397"/>
              <a:gd name="connsiteX34" fmla="*/ 116674 w 3750140"/>
              <a:gd name="connsiteY34" fmla="*/ 7999493 h 8116397"/>
              <a:gd name="connsiteX35" fmla="*/ 30383 w 3750140"/>
              <a:gd name="connsiteY35" fmla="*/ 7863794 h 8116397"/>
              <a:gd name="connsiteX36" fmla="*/ 3820 w 3750140"/>
              <a:gd name="connsiteY36" fmla="*/ 7713434 h 8116397"/>
              <a:gd name="connsiteX37" fmla="*/ 0 w 3750140"/>
              <a:gd name="connsiteY37" fmla="*/ 7501428 h 8116397"/>
              <a:gd name="connsiteX38" fmla="*/ 0 w 3750140"/>
              <a:gd name="connsiteY38" fmla="*/ 608204 h 8116397"/>
              <a:gd name="connsiteX39" fmla="*/ 3820 w 3750140"/>
              <a:gd name="connsiteY39" fmla="*/ 397702 h 8116397"/>
              <a:gd name="connsiteX40" fmla="*/ 30383 w 3750140"/>
              <a:gd name="connsiteY40" fmla="*/ 248470 h 8116397"/>
              <a:gd name="connsiteX41" fmla="*/ 116674 w 3750140"/>
              <a:gd name="connsiteY41" fmla="*/ 112018 h 8116397"/>
              <a:gd name="connsiteX42" fmla="*/ 252613 w 3750140"/>
              <a:gd name="connsiteY42" fmla="*/ 25562 h 8116397"/>
              <a:gd name="connsiteX43" fmla="*/ 417205 w 3750140"/>
              <a:gd name="connsiteY43" fmla="*/ 3760 h 8116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750140" h="8116397">
                <a:moveTo>
                  <a:pt x="722597" y="0"/>
                </a:moveTo>
                <a:cubicBezTo>
                  <a:pt x="738744" y="0"/>
                  <a:pt x="754891" y="754"/>
                  <a:pt x="770516" y="2633"/>
                </a:cubicBezTo>
                <a:cubicBezTo>
                  <a:pt x="781627" y="4136"/>
                  <a:pt x="793086" y="5639"/>
                  <a:pt x="802461" y="12406"/>
                </a:cubicBezTo>
                <a:cubicBezTo>
                  <a:pt x="815656" y="21803"/>
                  <a:pt x="821211" y="38343"/>
                  <a:pt x="823816" y="54507"/>
                </a:cubicBezTo>
                <a:cubicBezTo>
                  <a:pt x="826594" y="71798"/>
                  <a:pt x="825899" y="87585"/>
                  <a:pt x="827461" y="106004"/>
                </a:cubicBezTo>
                <a:cubicBezTo>
                  <a:pt x="831977" y="155246"/>
                  <a:pt x="852463" y="199603"/>
                  <a:pt x="885102" y="234185"/>
                </a:cubicBezTo>
                <a:cubicBezTo>
                  <a:pt x="919655" y="270649"/>
                  <a:pt x="968093" y="296209"/>
                  <a:pt x="1022088" y="300720"/>
                </a:cubicBezTo>
                <a:cubicBezTo>
                  <a:pt x="1037365" y="301847"/>
                  <a:pt x="1046742" y="301847"/>
                  <a:pt x="1047608" y="301847"/>
                </a:cubicBezTo>
                <a:lnTo>
                  <a:pt x="1827153" y="301847"/>
                </a:lnTo>
                <a:lnTo>
                  <a:pt x="1922988" y="301847"/>
                </a:lnTo>
                <a:lnTo>
                  <a:pt x="2702531" y="301847"/>
                </a:lnTo>
                <a:cubicBezTo>
                  <a:pt x="2703400" y="301847"/>
                  <a:pt x="2712776" y="301847"/>
                  <a:pt x="2728053" y="300720"/>
                </a:cubicBezTo>
                <a:cubicBezTo>
                  <a:pt x="2782049" y="296209"/>
                  <a:pt x="2830488" y="270649"/>
                  <a:pt x="2865038" y="234185"/>
                </a:cubicBezTo>
                <a:cubicBezTo>
                  <a:pt x="2897678" y="199603"/>
                  <a:pt x="2918166" y="155246"/>
                  <a:pt x="2922679" y="106004"/>
                </a:cubicBezTo>
                <a:cubicBezTo>
                  <a:pt x="2924241" y="87585"/>
                  <a:pt x="2923546" y="71798"/>
                  <a:pt x="2926325" y="54507"/>
                </a:cubicBezTo>
                <a:cubicBezTo>
                  <a:pt x="2928930" y="38343"/>
                  <a:pt x="2934485" y="21803"/>
                  <a:pt x="2947680" y="12406"/>
                </a:cubicBezTo>
                <a:cubicBezTo>
                  <a:pt x="2957055" y="5639"/>
                  <a:pt x="2968514" y="4136"/>
                  <a:pt x="2979626" y="2633"/>
                </a:cubicBezTo>
                <a:cubicBezTo>
                  <a:pt x="2995253" y="754"/>
                  <a:pt x="3011396" y="0"/>
                  <a:pt x="3027544" y="0"/>
                </a:cubicBezTo>
                <a:lnTo>
                  <a:pt x="3333458" y="3760"/>
                </a:lnTo>
                <a:cubicBezTo>
                  <a:pt x="3392836" y="-3007"/>
                  <a:pt x="3446136" y="5639"/>
                  <a:pt x="3497528" y="25562"/>
                </a:cubicBezTo>
                <a:cubicBezTo>
                  <a:pt x="3548744" y="45861"/>
                  <a:pt x="3595274" y="74053"/>
                  <a:pt x="3633470" y="112018"/>
                </a:cubicBezTo>
                <a:cubicBezTo>
                  <a:pt x="3671490" y="149985"/>
                  <a:pt x="3701527" y="196596"/>
                  <a:pt x="3720278" y="248470"/>
                </a:cubicBezTo>
                <a:cubicBezTo>
                  <a:pt x="3735209" y="295833"/>
                  <a:pt x="3742502" y="341318"/>
                  <a:pt x="3746321" y="397702"/>
                </a:cubicBezTo>
                <a:cubicBezTo>
                  <a:pt x="3750140" y="453712"/>
                  <a:pt x="3750140" y="520244"/>
                  <a:pt x="3750140" y="608204"/>
                </a:cubicBezTo>
                <a:lnTo>
                  <a:pt x="3750140" y="7501428"/>
                </a:lnTo>
                <a:cubicBezTo>
                  <a:pt x="3750140" y="7590516"/>
                  <a:pt x="3750140" y="7657051"/>
                  <a:pt x="3746321" y="7713434"/>
                </a:cubicBezTo>
                <a:cubicBezTo>
                  <a:pt x="3742502" y="7769818"/>
                  <a:pt x="3735209" y="7816432"/>
                  <a:pt x="3720278" y="7863794"/>
                </a:cubicBezTo>
                <a:cubicBezTo>
                  <a:pt x="3701354" y="7915668"/>
                  <a:pt x="3671318" y="7961528"/>
                  <a:pt x="3633470" y="7999493"/>
                </a:cubicBezTo>
                <a:cubicBezTo>
                  <a:pt x="3595448" y="8037458"/>
                  <a:pt x="3549266" y="8067528"/>
                  <a:pt x="3497528" y="8086325"/>
                </a:cubicBezTo>
                <a:cubicBezTo>
                  <a:pt x="3450302" y="8101361"/>
                  <a:pt x="3404293" y="8108880"/>
                  <a:pt x="3348389" y="8112637"/>
                </a:cubicBezTo>
                <a:cubicBezTo>
                  <a:pt x="3292484" y="8116397"/>
                  <a:pt x="3226510" y="8116397"/>
                  <a:pt x="3139007" y="8116397"/>
                </a:cubicBezTo>
                <a:lnTo>
                  <a:pt x="611136" y="8116397"/>
                </a:lnTo>
                <a:cubicBezTo>
                  <a:pt x="523632" y="8116397"/>
                  <a:pt x="457657" y="8116397"/>
                  <a:pt x="401750" y="8112637"/>
                </a:cubicBezTo>
                <a:cubicBezTo>
                  <a:pt x="345847" y="8108880"/>
                  <a:pt x="299839" y="8101361"/>
                  <a:pt x="252613" y="8086325"/>
                </a:cubicBezTo>
                <a:cubicBezTo>
                  <a:pt x="200877" y="8067528"/>
                  <a:pt x="154694" y="8037458"/>
                  <a:pt x="116674" y="7999493"/>
                </a:cubicBezTo>
                <a:cubicBezTo>
                  <a:pt x="78823" y="7961528"/>
                  <a:pt x="49307" y="7915668"/>
                  <a:pt x="30383" y="7863794"/>
                </a:cubicBezTo>
                <a:cubicBezTo>
                  <a:pt x="15452" y="7816432"/>
                  <a:pt x="7639" y="7769818"/>
                  <a:pt x="3820" y="7713434"/>
                </a:cubicBezTo>
                <a:cubicBezTo>
                  <a:pt x="0" y="7657051"/>
                  <a:pt x="0" y="7590516"/>
                  <a:pt x="0" y="7501428"/>
                </a:cubicBezTo>
                <a:lnTo>
                  <a:pt x="0" y="608204"/>
                </a:lnTo>
                <a:cubicBezTo>
                  <a:pt x="0" y="520244"/>
                  <a:pt x="0" y="453712"/>
                  <a:pt x="3820" y="397702"/>
                </a:cubicBezTo>
                <a:cubicBezTo>
                  <a:pt x="7639" y="341318"/>
                  <a:pt x="15452" y="295833"/>
                  <a:pt x="30383" y="248470"/>
                </a:cubicBezTo>
                <a:cubicBezTo>
                  <a:pt x="49133" y="196596"/>
                  <a:pt x="78650" y="149985"/>
                  <a:pt x="116674" y="112018"/>
                </a:cubicBezTo>
                <a:cubicBezTo>
                  <a:pt x="154868" y="74053"/>
                  <a:pt x="201397" y="45861"/>
                  <a:pt x="252613" y="25562"/>
                </a:cubicBezTo>
                <a:cubicBezTo>
                  <a:pt x="304004" y="5639"/>
                  <a:pt x="357827" y="-3007"/>
                  <a:pt x="417205" y="3760"/>
                </a:cubicBezTo>
                <a:close/>
              </a:path>
            </a:pathLst>
          </a:custGeom>
          <a:solidFill>
            <a:schemeClr val="bg1">
              <a:lumMod val="75000"/>
            </a:schemeClr>
          </a:solidFill>
        </p:spPr>
        <p:txBody>
          <a:bodyPr wrap="square">
            <a:noAutofit/>
          </a:bodyPr>
          <a:lstStyle/>
          <a:p>
            <a:endParaRPr lang="en-US"/>
          </a:p>
        </p:txBody>
      </p:sp>
      <p:sp>
        <p:nvSpPr>
          <p:cNvPr id="12" name="Freeform: Shape 11">
            <a:extLst>
              <a:ext uri="{FF2B5EF4-FFF2-40B4-BE49-F238E27FC236}">
                <a16:creationId xmlns:a16="http://schemas.microsoft.com/office/drawing/2014/main" id="{3F91AC4D-47F5-4500-8C08-99789958E7FA}"/>
              </a:ext>
            </a:extLst>
          </p:cNvPr>
          <p:cNvSpPr/>
          <p:nvPr userDrawn="1"/>
        </p:nvSpPr>
        <p:spPr>
          <a:xfrm>
            <a:off x="1" y="3"/>
            <a:ext cx="5143439" cy="5143467"/>
          </a:xfrm>
          <a:custGeom>
            <a:avLst/>
            <a:gdLst>
              <a:gd name="connsiteX0" fmla="*/ 0 w 5143439"/>
              <a:gd name="connsiteY0" fmla="*/ 0 h 5143467"/>
              <a:gd name="connsiteX1" fmla="*/ 5143439 w 5143439"/>
              <a:gd name="connsiteY1" fmla="*/ 0 h 5143467"/>
              <a:gd name="connsiteX2" fmla="*/ 4878816 w 5143439"/>
              <a:gd name="connsiteY2" fmla="*/ 6692 h 5143467"/>
              <a:gd name="connsiteX3" fmla="*/ 26555 w 5143439"/>
              <a:gd name="connsiteY3" fmla="*/ 4617606 h 5143467"/>
              <a:gd name="connsiteX4" fmla="*/ 0 w 5143439"/>
              <a:gd name="connsiteY4" fmla="*/ 5143467 h 5143467"/>
              <a:gd name="connsiteX5" fmla="*/ 0 w 5143439"/>
              <a:gd name="connsiteY5" fmla="*/ 0 h 514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3439" h="5143467">
                <a:moveTo>
                  <a:pt x="0" y="0"/>
                </a:moveTo>
                <a:lnTo>
                  <a:pt x="5143439" y="0"/>
                </a:lnTo>
                <a:lnTo>
                  <a:pt x="4878816" y="6692"/>
                </a:lnTo>
                <a:cubicBezTo>
                  <a:pt x="2336478" y="135563"/>
                  <a:pt x="281172" y="2110421"/>
                  <a:pt x="26555" y="4617606"/>
                </a:cubicBezTo>
                <a:lnTo>
                  <a:pt x="0" y="514346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4050" dirty="0">
              <a:latin typeface="思源宋体 CN" panose="02020400000000000000" pitchFamily="18" charset="-122"/>
              <a:ea typeface="思源宋体 CN" panose="02020400000000000000" pitchFamily="18" charset="-122"/>
            </a:endParaRPr>
          </a:p>
        </p:txBody>
      </p:sp>
      <p:sp>
        <p:nvSpPr>
          <p:cNvPr id="13" name="Freeform: Shape 12">
            <a:extLst>
              <a:ext uri="{FF2B5EF4-FFF2-40B4-BE49-F238E27FC236}">
                <a16:creationId xmlns:a16="http://schemas.microsoft.com/office/drawing/2014/main" id="{7F5ABB64-4F30-433C-B18E-4FB3DB641327}"/>
              </a:ext>
            </a:extLst>
          </p:cNvPr>
          <p:cNvSpPr/>
          <p:nvPr userDrawn="1"/>
        </p:nvSpPr>
        <p:spPr>
          <a:xfrm rot="10800000">
            <a:off x="13144560" y="5143533"/>
            <a:ext cx="5143439" cy="5143467"/>
          </a:xfrm>
          <a:custGeom>
            <a:avLst/>
            <a:gdLst>
              <a:gd name="connsiteX0" fmla="*/ 0 w 5143439"/>
              <a:gd name="connsiteY0" fmla="*/ 0 h 5143467"/>
              <a:gd name="connsiteX1" fmla="*/ 5143439 w 5143439"/>
              <a:gd name="connsiteY1" fmla="*/ 0 h 5143467"/>
              <a:gd name="connsiteX2" fmla="*/ 4878816 w 5143439"/>
              <a:gd name="connsiteY2" fmla="*/ 6692 h 5143467"/>
              <a:gd name="connsiteX3" fmla="*/ 26555 w 5143439"/>
              <a:gd name="connsiteY3" fmla="*/ 4617606 h 5143467"/>
              <a:gd name="connsiteX4" fmla="*/ 0 w 5143439"/>
              <a:gd name="connsiteY4" fmla="*/ 5143467 h 5143467"/>
              <a:gd name="connsiteX5" fmla="*/ 0 w 5143439"/>
              <a:gd name="connsiteY5" fmla="*/ 0 h 514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3439" h="5143467">
                <a:moveTo>
                  <a:pt x="0" y="0"/>
                </a:moveTo>
                <a:lnTo>
                  <a:pt x="5143439" y="0"/>
                </a:lnTo>
                <a:lnTo>
                  <a:pt x="4878816" y="6692"/>
                </a:lnTo>
                <a:cubicBezTo>
                  <a:pt x="2336478" y="135563"/>
                  <a:pt x="281172" y="2110421"/>
                  <a:pt x="26555" y="4617606"/>
                </a:cubicBezTo>
                <a:lnTo>
                  <a:pt x="0" y="514346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4050" dirty="0">
              <a:latin typeface="思源宋体 CN" panose="02020400000000000000" pitchFamily="18" charset="-122"/>
              <a:ea typeface="思源宋体 CN" panose="02020400000000000000" pitchFamily="18" charset="-122"/>
            </a:endParaRPr>
          </a:p>
        </p:txBody>
      </p:sp>
    </p:spTree>
    <p:extLst>
      <p:ext uri="{BB962C8B-B14F-4D97-AF65-F5344CB8AC3E}">
        <p14:creationId xmlns:p14="http://schemas.microsoft.com/office/powerpoint/2010/main" val="142760483"/>
      </p:ext>
    </p:extLst>
  </p:cSld>
  <p:clrMapOvr>
    <a:masterClrMapping/>
  </p:clrMapOvr>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4947786"/>
      </p:ext>
    </p:extLst>
  </p:cSld>
  <p:clrMap bg1="lt1" tx1="dk1" bg2="lt2" tx2="dk2" accent1="accent1" accent2="accent2" accent3="accent3" accent4="accent4" accent5="accent5" accent6="accent6" hlink="hlink" folHlink="folHlink"/>
  <p:sldLayoutIdLst>
    <p:sldLayoutId id="2147483667"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0" userDrawn="1">
          <p15:clr>
            <a:srgbClr val="F26B43"/>
          </p15:clr>
        </p15:guide>
        <p15:guide id="2" orient="horz" pos="3240" userDrawn="1">
          <p15:clr>
            <a:srgbClr val="F26B43"/>
          </p15:clr>
        </p15:guide>
        <p15:guide id="3" orient="horz" pos="519" userDrawn="1">
          <p15:clr>
            <a:srgbClr val="9FCC3B"/>
          </p15:clr>
        </p15:guide>
        <p15:guide id="4" pos="521" userDrawn="1">
          <p15:clr>
            <a:srgbClr val="9FCC3B"/>
          </p15:clr>
        </p15:guide>
        <p15:guide id="5" orient="horz" pos="5961" userDrawn="1">
          <p15:clr>
            <a:srgbClr val="9FCC3B"/>
          </p15:clr>
        </p15:guide>
        <p15:guide id="6" pos="11000" userDrawn="1">
          <p15:clr>
            <a:srgbClr val="9FCC3B"/>
          </p15:clr>
        </p15:guide>
        <p15:guide id="7" orient="horz" pos="864" userDrawn="1">
          <p15:clr>
            <a:srgbClr val="FDE53C"/>
          </p15:clr>
        </p15:guide>
        <p15:guide id="8" orient="horz" pos="1200" userDrawn="1">
          <p15:clr>
            <a:srgbClr val="FDE53C"/>
          </p15:clr>
        </p15:guide>
        <p15:guide id="9" orient="horz" pos="1536" userDrawn="1">
          <p15:clr>
            <a:srgbClr val="FDE53C"/>
          </p15:clr>
        </p15:guide>
        <p15:guide id="10" orient="horz" pos="1872" userDrawn="1">
          <p15:clr>
            <a:srgbClr val="FDE53C"/>
          </p15:clr>
        </p15:guide>
        <p15:guide id="11" orient="horz" pos="2904" userDrawn="1">
          <p15:clr>
            <a:srgbClr val="FDE53C"/>
          </p15:clr>
        </p15:guide>
        <p15:guide id="12" orient="horz" pos="2568" userDrawn="1">
          <p15:clr>
            <a:srgbClr val="FDE53C"/>
          </p15:clr>
        </p15:guide>
        <p15:guide id="13" orient="horz" pos="2232" userDrawn="1">
          <p15:clr>
            <a:srgbClr val="FDE53C"/>
          </p15:clr>
        </p15:guide>
        <p15:guide id="14" orient="horz" pos="3576" userDrawn="1">
          <p15:clr>
            <a:srgbClr val="FDE53C"/>
          </p15:clr>
        </p15:guide>
        <p15:guide id="15" orient="horz" pos="3936" userDrawn="1">
          <p15:clr>
            <a:srgbClr val="FDE53C"/>
          </p15:clr>
        </p15:guide>
        <p15:guide id="16" orient="horz" pos="5280" userDrawn="1">
          <p15:clr>
            <a:srgbClr val="FDE53C"/>
          </p15:clr>
        </p15:guide>
        <p15:guide id="17" orient="horz" pos="4608" userDrawn="1">
          <p15:clr>
            <a:srgbClr val="FDE53C"/>
          </p15:clr>
        </p15:guide>
        <p15:guide id="18" orient="horz" pos="4944" userDrawn="1">
          <p15:clr>
            <a:srgbClr val="FDE53C"/>
          </p15:clr>
        </p15:guide>
        <p15:guide id="19" orient="horz" pos="4272" userDrawn="1">
          <p15:clr>
            <a:srgbClr val="FDE53C"/>
          </p15:clr>
        </p15:guide>
        <p15:guide id="20" orient="horz" pos="5616" userDrawn="1">
          <p15:clr>
            <a:srgbClr val="FDE53C"/>
          </p15:clr>
        </p15:guide>
        <p15:guide id="21" pos="1176" userDrawn="1">
          <p15:clr>
            <a:srgbClr val="FDE53C"/>
          </p15:clr>
        </p15:guide>
        <p15:guide id="22" pos="1824" userDrawn="1">
          <p15:clr>
            <a:srgbClr val="FDE53C"/>
          </p15:clr>
        </p15:guide>
        <p15:guide id="23" pos="2472" userDrawn="1">
          <p15:clr>
            <a:srgbClr val="FDE53C"/>
          </p15:clr>
        </p15:guide>
        <p15:guide id="24" pos="3144" userDrawn="1">
          <p15:clr>
            <a:srgbClr val="FDE53C"/>
          </p15:clr>
        </p15:guide>
        <p15:guide id="25" pos="3792" userDrawn="1">
          <p15:clr>
            <a:srgbClr val="FDE53C"/>
          </p15:clr>
        </p15:guide>
        <p15:guide id="26" pos="4440" userDrawn="1">
          <p15:clr>
            <a:srgbClr val="FDE53C"/>
          </p15:clr>
        </p15:guide>
        <p15:guide id="27" pos="5112" userDrawn="1">
          <p15:clr>
            <a:srgbClr val="FDE53C"/>
          </p15:clr>
        </p15:guide>
        <p15:guide id="28" pos="6408" userDrawn="1">
          <p15:clr>
            <a:srgbClr val="FDE53C"/>
          </p15:clr>
        </p15:guide>
        <p15:guide id="29" pos="7080" userDrawn="1">
          <p15:clr>
            <a:srgbClr val="FDE53C"/>
          </p15:clr>
        </p15:guide>
        <p15:guide id="30" pos="7728" userDrawn="1">
          <p15:clr>
            <a:srgbClr val="FDE53C"/>
          </p15:clr>
        </p15:guide>
        <p15:guide id="31" pos="8376" userDrawn="1">
          <p15:clr>
            <a:srgbClr val="FDE53C"/>
          </p15:clr>
        </p15:guide>
        <p15:guide id="32" pos="9024" userDrawn="1">
          <p15:clr>
            <a:srgbClr val="FDE53C"/>
          </p15:clr>
        </p15:guide>
        <p15:guide id="34" pos="10344" userDrawn="1">
          <p15:clr>
            <a:srgbClr val="FDE53C"/>
          </p15:clr>
        </p15:guide>
        <p15:guide id="35" pos="9672" userDrawn="1">
          <p15:clr>
            <a:srgbClr val="FDE53C"/>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5C4909BE-0631-415D-820A-36E1B070BF0B}"/>
              </a:ext>
            </a:extLst>
          </p:cNvPr>
          <p:cNvSpPr/>
          <p:nvPr/>
        </p:nvSpPr>
        <p:spPr>
          <a:xfrm>
            <a:off x="1" y="3"/>
            <a:ext cx="5143439" cy="5143467"/>
          </a:xfrm>
          <a:custGeom>
            <a:avLst/>
            <a:gdLst>
              <a:gd name="connsiteX0" fmla="*/ 0 w 5143439"/>
              <a:gd name="connsiteY0" fmla="*/ 0 h 5143467"/>
              <a:gd name="connsiteX1" fmla="*/ 5143439 w 5143439"/>
              <a:gd name="connsiteY1" fmla="*/ 0 h 5143467"/>
              <a:gd name="connsiteX2" fmla="*/ 4878816 w 5143439"/>
              <a:gd name="connsiteY2" fmla="*/ 6692 h 5143467"/>
              <a:gd name="connsiteX3" fmla="*/ 26555 w 5143439"/>
              <a:gd name="connsiteY3" fmla="*/ 4617606 h 5143467"/>
              <a:gd name="connsiteX4" fmla="*/ 0 w 5143439"/>
              <a:gd name="connsiteY4" fmla="*/ 5143467 h 5143467"/>
              <a:gd name="connsiteX5" fmla="*/ 0 w 5143439"/>
              <a:gd name="connsiteY5" fmla="*/ 0 h 514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3439" h="5143467">
                <a:moveTo>
                  <a:pt x="0" y="0"/>
                </a:moveTo>
                <a:lnTo>
                  <a:pt x="5143439" y="0"/>
                </a:lnTo>
                <a:lnTo>
                  <a:pt x="4878816" y="6692"/>
                </a:lnTo>
                <a:cubicBezTo>
                  <a:pt x="2336478" y="135563"/>
                  <a:pt x="281172" y="2110421"/>
                  <a:pt x="26555" y="4617606"/>
                </a:cubicBezTo>
                <a:lnTo>
                  <a:pt x="0" y="514346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4050" dirty="0">
              <a:latin typeface="思源宋体 CN" panose="02020400000000000000" pitchFamily="18" charset="-122"/>
              <a:ea typeface="思源宋体 CN" panose="02020400000000000000" pitchFamily="18" charset="-122"/>
            </a:endParaRPr>
          </a:p>
        </p:txBody>
      </p:sp>
      <p:sp>
        <p:nvSpPr>
          <p:cNvPr id="9" name="Freeform: Shape 8">
            <a:extLst>
              <a:ext uri="{FF2B5EF4-FFF2-40B4-BE49-F238E27FC236}">
                <a16:creationId xmlns:a16="http://schemas.microsoft.com/office/drawing/2014/main" id="{98B7F9AC-203A-4FEE-8637-468148146097}"/>
              </a:ext>
            </a:extLst>
          </p:cNvPr>
          <p:cNvSpPr/>
          <p:nvPr/>
        </p:nvSpPr>
        <p:spPr>
          <a:xfrm rot="10800000">
            <a:off x="13144560" y="5143533"/>
            <a:ext cx="5143439" cy="5143467"/>
          </a:xfrm>
          <a:custGeom>
            <a:avLst/>
            <a:gdLst>
              <a:gd name="connsiteX0" fmla="*/ 0 w 5143439"/>
              <a:gd name="connsiteY0" fmla="*/ 0 h 5143467"/>
              <a:gd name="connsiteX1" fmla="*/ 5143439 w 5143439"/>
              <a:gd name="connsiteY1" fmla="*/ 0 h 5143467"/>
              <a:gd name="connsiteX2" fmla="*/ 4878816 w 5143439"/>
              <a:gd name="connsiteY2" fmla="*/ 6692 h 5143467"/>
              <a:gd name="connsiteX3" fmla="*/ 26555 w 5143439"/>
              <a:gd name="connsiteY3" fmla="*/ 4617606 h 5143467"/>
              <a:gd name="connsiteX4" fmla="*/ 0 w 5143439"/>
              <a:gd name="connsiteY4" fmla="*/ 5143467 h 5143467"/>
              <a:gd name="connsiteX5" fmla="*/ 0 w 5143439"/>
              <a:gd name="connsiteY5" fmla="*/ 0 h 514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3439" h="5143467">
                <a:moveTo>
                  <a:pt x="0" y="0"/>
                </a:moveTo>
                <a:lnTo>
                  <a:pt x="5143439" y="0"/>
                </a:lnTo>
                <a:lnTo>
                  <a:pt x="4878816" y="6692"/>
                </a:lnTo>
                <a:cubicBezTo>
                  <a:pt x="2336478" y="135563"/>
                  <a:pt x="281172" y="2110421"/>
                  <a:pt x="26555" y="4617606"/>
                </a:cubicBezTo>
                <a:lnTo>
                  <a:pt x="0" y="514346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4050" dirty="0">
              <a:latin typeface="思源宋体 CN" panose="02020400000000000000" pitchFamily="18" charset="-122"/>
              <a:ea typeface="思源宋体 CN" panose="02020400000000000000" pitchFamily="18" charset="-122"/>
            </a:endParaRPr>
          </a:p>
        </p:txBody>
      </p:sp>
      <p:sp>
        <p:nvSpPr>
          <p:cNvPr id="10" name="TextBox 9"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id="{2D7F623A-45D1-4458-B470-73C6CBCDEEAC}"/>
              </a:ext>
            </a:extLst>
          </p:cNvPr>
          <p:cNvSpPr txBox="1"/>
          <p:nvPr/>
        </p:nvSpPr>
        <p:spPr>
          <a:xfrm flipH="1">
            <a:off x="2939143" y="3269578"/>
            <a:ext cx="12409714" cy="2800767"/>
          </a:xfrm>
          <a:prstGeom prst="rect">
            <a:avLst/>
          </a:prstGeom>
          <a:noFill/>
        </p:spPr>
        <p:txBody>
          <a:bodyPr wrap="square" rtlCol="0">
            <a:spAutoFit/>
          </a:bodyPr>
          <a:lstStyle/>
          <a:p>
            <a:pPr algn="ctr">
              <a:spcBef>
                <a:spcPts val="1200"/>
              </a:spcBef>
            </a:pPr>
            <a:r>
              <a:rPr lang="en-US" altLang="zh-CN" sz="8800" b="1" dirty="0">
                <a:solidFill>
                  <a:schemeClr val="tx1">
                    <a:lumMod val="85000"/>
                    <a:lumOff val="15000"/>
                  </a:schemeClr>
                </a:solidFill>
                <a:latin typeface="+mj-lt"/>
                <a:ea typeface="Permanent Marker" panose="02000000000000000000" pitchFamily="2" charset="0"/>
                <a:cs typeface="Poppins ExtraBold" panose="00000900000000000000" pitchFamily="50" charset="0"/>
              </a:rPr>
              <a:t>HADOOP FRAMEWORK </a:t>
            </a:r>
            <a:endParaRPr lang="en-US" altLang="zh-CN" sz="41300" b="1" dirty="0">
              <a:solidFill>
                <a:schemeClr val="tx1">
                  <a:lumMod val="85000"/>
                  <a:lumOff val="15000"/>
                </a:schemeClr>
              </a:solidFill>
              <a:latin typeface="+mj-lt"/>
              <a:ea typeface="Permanent Marker" panose="02000000000000000000" pitchFamily="2" charset="0"/>
              <a:cs typeface="Poppins ExtraBold" panose="00000900000000000000" pitchFamily="50" charset="0"/>
            </a:endParaRPr>
          </a:p>
        </p:txBody>
      </p:sp>
      <p:grpSp>
        <p:nvGrpSpPr>
          <p:cNvPr id="2" name="Group 1">
            <a:extLst>
              <a:ext uri="{FF2B5EF4-FFF2-40B4-BE49-F238E27FC236}">
                <a16:creationId xmlns:a16="http://schemas.microsoft.com/office/drawing/2014/main" id="{125C0341-374A-4A79-86BB-80E61721D1D3}"/>
              </a:ext>
            </a:extLst>
          </p:cNvPr>
          <p:cNvGrpSpPr/>
          <p:nvPr/>
        </p:nvGrpSpPr>
        <p:grpSpPr>
          <a:xfrm>
            <a:off x="15617882" y="823913"/>
            <a:ext cx="1844618" cy="507417"/>
            <a:chOff x="15617882" y="823913"/>
            <a:chExt cx="1844618" cy="507417"/>
          </a:xfrm>
        </p:grpSpPr>
        <p:sp>
          <p:nvSpPr>
            <p:cNvPr id="12" name="Freeform: Shape 25">
              <a:extLst>
                <a:ext uri="{FF2B5EF4-FFF2-40B4-BE49-F238E27FC236}">
                  <a16:creationId xmlns:a16="http://schemas.microsoft.com/office/drawing/2014/main" id="{7FFE55DD-838D-496A-936D-F14DB5B3F0F4}"/>
                </a:ext>
              </a:extLst>
            </p:cNvPr>
            <p:cNvSpPr/>
            <p:nvPr/>
          </p:nvSpPr>
          <p:spPr>
            <a:xfrm>
              <a:off x="16955102" y="823913"/>
              <a:ext cx="507398" cy="507417"/>
            </a:xfrm>
            <a:custGeom>
              <a:avLst/>
              <a:gdLst>
                <a:gd name="connsiteX0" fmla="*/ 1233964 w 2467736"/>
                <a:gd name="connsiteY0" fmla="*/ 0 h 2467832"/>
                <a:gd name="connsiteX1" fmla="*/ 0 w 2467736"/>
                <a:gd name="connsiteY1" fmla="*/ 1233868 h 2467832"/>
                <a:gd name="connsiteX2" fmla="*/ 1524 w 2467736"/>
                <a:gd name="connsiteY2" fmla="*/ 1264349 h 2467832"/>
                <a:gd name="connsiteX3" fmla="*/ 205264 w 2467736"/>
                <a:gd name="connsiteY3" fmla="*/ 1341787 h 2467832"/>
                <a:gd name="connsiteX4" fmla="*/ 871538 w 2467736"/>
                <a:gd name="connsiteY4" fmla="*/ 770477 h 2467832"/>
                <a:gd name="connsiteX5" fmla="*/ 1482090 w 2467736"/>
                <a:gd name="connsiteY5" fmla="*/ 1083374 h 2467832"/>
                <a:gd name="connsiteX6" fmla="*/ 1793367 w 2467736"/>
                <a:gd name="connsiteY6" fmla="*/ 1106710 h 2467832"/>
                <a:gd name="connsiteX7" fmla="*/ 2321624 w 2467736"/>
                <a:gd name="connsiteY7" fmla="*/ 1816227 h 2467832"/>
                <a:gd name="connsiteX8" fmla="*/ 2467737 w 2467736"/>
                <a:gd name="connsiteY8" fmla="*/ 1233773 h 2467832"/>
                <a:gd name="connsiteX9" fmla="*/ 1233964 w 2467736"/>
                <a:gd name="connsiteY9" fmla="*/ 0 h 2467832"/>
                <a:gd name="connsiteX10" fmla="*/ 1864995 w 2467736"/>
                <a:gd name="connsiteY10" fmla="*/ 1561910 h 2467832"/>
                <a:gd name="connsiteX11" fmla="*/ 1566577 w 2467736"/>
                <a:gd name="connsiteY11" fmla="*/ 1346073 h 2467832"/>
                <a:gd name="connsiteX12" fmla="*/ 1237393 w 2467736"/>
                <a:gd name="connsiteY12" fmla="*/ 1646206 h 2467832"/>
                <a:gd name="connsiteX13" fmla="*/ 907637 w 2467736"/>
                <a:gd name="connsiteY13" fmla="*/ 1334643 h 2467832"/>
                <a:gd name="connsiteX14" fmla="*/ 302800 w 2467736"/>
                <a:gd name="connsiteY14" fmla="*/ 1908429 h 2467832"/>
                <a:gd name="connsiteX15" fmla="*/ 192596 w 2467736"/>
                <a:gd name="connsiteY15" fmla="*/ 1893856 h 2467832"/>
                <a:gd name="connsiteX16" fmla="*/ 1233869 w 2467736"/>
                <a:gd name="connsiteY16" fmla="*/ 2467832 h 2467832"/>
                <a:gd name="connsiteX17" fmla="*/ 2269141 w 2467736"/>
                <a:gd name="connsiteY17" fmla="*/ 1903952 h 2467832"/>
                <a:gd name="connsiteX18" fmla="*/ 1864995 w 2467736"/>
                <a:gd name="connsiteY18" fmla="*/ 1561910 h 246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67736" h="2467832">
                  <a:moveTo>
                    <a:pt x="1233964" y="0"/>
                  </a:moveTo>
                  <a:cubicBezTo>
                    <a:pt x="552450" y="0"/>
                    <a:pt x="0" y="552355"/>
                    <a:pt x="0" y="1233868"/>
                  </a:cubicBezTo>
                  <a:cubicBezTo>
                    <a:pt x="0" y="1244156"/>
                    <a:pt x="1333" y="1254157"/>
                    <a:pt x="1524" y="1264349"/>
                  </a:cubicBezTo>
                  <a:cubicBezTo>
                    <a:pt x="61722" y="1314164"/>
                    <a:pt x="127921" y="1344168"/>
                    <a:pt x="205264" y="1341787"/>
                  </a:cubicBezTo>
                  <a:cubicBezTo>
                    <a:pt x="483870" y="1333119"/>
                    <a:pt x="751713" y="956501"/>
                    <a:pt x="871538" y="770477"/>
                  </a:cubicBezTo>
                  <a:cubicBezTo>
                    <a:pt x="1309973" y="90678"/>
                    <a:pt x="1199007" y="1596295"/>
                    <a:pt x="1482090" y="1083374"/>
                  </a:cubicBezTo>
                  <a:cubicBezTo>
                    <a:pt x="1575626" y="913829"/>
                    <a:pt x="1666589" y="821436"/>
                    <a:pt x="1793367" y="1106710"/>
                  </a:cubicBezTo>
                  <a:cubicBezTo>
                    <a:pt x="1929479" y="1413320"/>
                    <a:pt x="2078736" y="1661636"/>
                    <a:pt x="2321624" y="1816227"/>
                  </a:cubicBezTo>
                  <a:cubicBezTo>
                    <a:pt x="2414588" y="1642682"/>
                    <a:pt x="2467737" y="1444466"/>
                    <a:pt x="2467737" y="1233773"/>
                  </a:cubicBezTo>
                  <a:cubicBezTo>
                    <a:pt x="2467832" y="552355"/>
                    <a:pt x="1915287" y="0"/>
                    <a:pt x="1233964" y="0"/>
                  </a:cubicBezTo>
                  <a:close/>
                  <a:moveTo>
                    <a:pt x="1864995" y="1561910"/>
                  </a:moveTo>
                  <a:cubicBezTo>
                    <a:pt x="1713548" y="1395508"/>
                    <a:pt x="1670018" y="1191006"/>
                    <a:pt x="1566577" y="1346073"/>
                  </a:cubicBezTo>
                  <a:cubicBezTo>
                    <a:pt x="1419416" y="1567243"/>
                    <a:pt x="1334738" y="1910525"/>
                    <a:pt x="1237393" y="1646206"/>
                  </a:cubicBezTo>
                  <a:cubicBezTo>
                    <a:pt x="1127474" y="1348168"/>
                    <a:pt x="1076039" y="1025176"/>
                    <a:pt x="907637" y="1334643"/>
                  </a:cubicBezTo>
                  <a:cubicBezTo>
                    <a:pt x="779336" y="1570292"/>
                    <a:pt x="634936" y="1892522"/>
                    <a:pt x="302800" y="1908429"/>
                  </a:cubicBezTo>
                  <a:cubicBezTo>
                    <a:pt x="271367" y="1909953"/>
                    <a:pt x="233648" y="1904429"/>
                    <a:pt x="192596" y="1893856"/>
                  </a:cubicBezTo>
                  <a:cubicBezTo>
                    <a:pt x="411385" y="2238470"/>
                    <a:pt x="795338" y="2467832"/>
                    <a:pt x="1233869" y="2467832"/>
                  </a:cubicBezTo>
                  <a:cubicBezTo>
                    <a:pt x="1668018" y="2467832"/>
                    <a:pt x="2049208" y="2243042"/>
                    <a:pt x="2269141" y="1903952"/>
                  </a:cubicBezTo>
                  <a:cubicBezTo>
                    <a:pt x="2124742" y="1830324"/>
                    <a:pt x="2005584" y="1716310"/>
                    <a:pt x="1864995" y="1561910"/>
                  </a:cubicBezTo>
                  <a:close/>
                </a:path>
              </a:pathLst>
            </a:custGeom>
            <a:solidFill>
              <a:schemeClr val="accent1"/>
            </a:solidFill>
            <a:ln w="9525" cap="flat">
              <a:noFill/>
              <a:prstDash val="solid"/>
              <a:miter/>
            </a:ln>
          </p:spPr>
          <p:txBody>
            <a:bodyPr rtlCol="0" anchor="ctr"/>
            <a:lstStyle/>
            <a:p>
              <a:endParaRPr lang="zh-CN" altLang="en-US"/>
            </a:p>
          </p:txBody>
        </p:sp>
        <p:sp>
          <p:nvSpPr>
            <p:cNvPr id="13" name="TextBox 12">
              <a:extLst>
                <a:ext uri="{FF2B5EF4-FFF2-40B4-BE49-F238E27FC236}">
                  <a16:creationId xmlns:a16="http://schemas.microsoft.com/office/drawing/2014/main" id="{24622C59-4E3B-48BA-9B34-3BE7E828954E}"/>
                </a:ext>
              </a:extLst>
            </p:cNvPr>
            <p:cNvSpPr txBox="1"/>
            <p:nvPr/>
          </p:nvSpPr>
          <p:spPr>
            <a:xfrm>
              <a:off x="15617882" y="862169"/>
              <a:ext cx="1276952" cy="430887"/>
            </a:xfrm>
            <a:prstGeom prst="rect">
              <a:avLst/>
            </a:prstGeom>
            <a:noFill/>
          </p:spPr>
          <p:txBody>
            <a:bodyPr wrap="square" rtlCol="0">
              <a:spAutoFit/>
            </a:bodyPr>
            <a:lstStyle/>
            <a:p>
              <a:pPr algn="r"/>
              <a:r>
                <a:rPr lang="en-US" altLang="zh-CN" sz="1100">
                  <a:solidFill>
                    <a:schemeClr val="bg1">
                      <a:lumMod val="65000"/>
                    </a:schemeClr>
                  </a:solidFill>
                </a:rPr>
                <a:t>Presentation Design</a:t>
              </a:r>
              <a:endParaRPr lang="en-US" sz="1100">
                <a:solidFill>
                  <a:schemeClr val="bg1">
                    <a:lumMod val="65000"/>
                  </a:schemeClr>
                </a:solidFill>
              </a:endParaRPr>
            </a:p>
          </p:txBody>
        </p:sp>
      </p:grpSp>
      <p:sp>
        <p:nvSpPr>
          <p:cNvPr id="14" name="TextBox 13">
            <a:extLst>
              <a:ext uri="{FF2B5EF4-FFF2-40B4-BE49-F238E27FC236}">
                <a16:creationId xmlns:a16="http://schemas.microsoft.com/office/drawing/2014/main" id="{DC962689-C839-48A8-AF58-44B0346976B4}"/>
              </a:ext>
            </a:extLst>
          </p:cNvPr>
          <p:cNvSpPr txBox="1"/>
          <p:nvPr/>
        </p:nvSpPr>
        <p:spPr>
          <a:xfrm>
            <a:off x="725107" y="9276205"/>
            <a:ext cx="3194113" cy="276999"/>
          </a:xfrm>
          <a:prstGeom prst="rect">
            <a:avLst/>
          </a:prstGeom>
          <a:noFill/>
        </p:spPr>
        <p:txBody>
          <a:bodyPr wrap="square" rtlCol="0">
            <a:spAutoFit/>
          </a:bodyPr>
          <a:lstStyle/>
          <a:p>
            <a:r>
              <a:rPr lang="en-US" altLang="zh-CN" sz="1200">
                <a:solidFill>
                  <a:schemeClr val="bg1">
                    <a:lumMod val="65000"/>
                  </a:schemeClr>
                </a:solidFill>
                <a:latin typeface="+mn-lt"/>
              </a:rPr>
              <a:t>©2022 MSLIDES Copyright</a:t>
            </a:r>
            <a:endParaRPr lang="zh-CN" altLang="en-US" sz="1200">
              <a:solidFill>
                <a:schemeClr val="bg1">
                  <a:lumMod val="65000"/>
                </a:schemeClr>
              </a:solidFill>
              <a:latin typeface="+mn-lt"/>
            </a:endParaRPr>
          </a:p>
        </p:txBody>
      </p:sp>
      <p:sp>
        <p:nvSpPr>
          <p:cNvPr id="15" name="TextBox 14">
            <a:extLst>
              <a:ext uri="{FF2B5EF4-FFF2-40B4-BE49-F238E27FC236}">
                <a16:creationId xmlns:a16="http://schemas.microsoft.com/office/drawing/2014/main" id="{541EA988-FD66-496B-8450-2B6ACFBFA869}"/>
              </a:ext>
            </a:extLst>
          </p:cNvPr>
          <p:cNvSpPr txBox="1"/>
          <p:nvPr/>
        </p:nvSpPr>
        <p:spPr>
          <a:xfrm>
            <a:off x="5359077" y="6501196"/>
            <a:ext cx="7569846" cy="400110"/>
          </a:xfrm>
          <a:prstGeom prst="rect">
            <a:avLst/>
          </a:prstGeom>
          <a:noFill/>
        </p:spPr>
        <p:txBody>
          <a:bodyPr wrap="square" rtlCol="0">
            <a:spAutoFit/>
          </a:bodyPr>
          <a:lstStyle/>
          <a:p>
            <a:pPr algn="ctr"/>
            <a:r>
              <a:rPr lang="en-US" sz="2000" dirty="0">
                <a:solidFill>
                  <a:schemeClr val="bg1">
                    <a:lumMod val="50000"/>
                  </a:schemeClr>
                </a:solidFill>
              </a:rPr>
              <a:t>Module 4</a:t>
            </a:r>
          </a:p>
        </p:txBody>
      </p:sp>
    </p:spTree>
    <p:extLst>
      <p:ext uri="{BB962C8B-B14F-4D97-AF65-F5344CB8AC3E}">
        <p14:creationId xmlns:p14="http://schemas.microsoft.com/office/powerpoint/2010/main" val="2299384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10"/>
                                        </p:tgtEl>
                                        <p:attrNameLst>
                                          <p:attrName>style.visibility</p:attrName>
                                        </p:attrNameLst>
                                      </p:cBhvr>
                                      <p:to>
                                        <p:strVal val="visible"/>
                                      </p:to>
                                    </p:set>
                                    <p:anim to="" calcmode="lin" valueType="num">
                                      <p:cBhvr>
                                        <p:cTn id="7" dur="750" fill="hold">
                                          <p:stCondLst>
                                            <p:cond delay="0"/>
                                          </p:stCondLst>
                                        </p:cTn>
                                        <p:tgtEl>
                                          <p:spTgt spid="10"/>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10"/>
                                        </p:tgtEl>
                                      </p:cBhvr>
                                    </p:animEffect>
                                  </p:childTnLst>
                                </p:cTn>
                              </p:par>
                            </p:childTnLst>
                          </p:cTn>
                        </p:par>
                        <p:par>
                          <p:cTn id="9" fill="hold">
                            <p:stCondLst>
                              <p:cond delay="1065"/>
                            </p:stCondLst>
                            <p:childTnLst>
                              <p:par>
                                <p:cTn id="10" presetID="10" presetClass="entr" presetSubtype="0"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98AFB12-EECC-401C-A8EE-7A5FF8AC5DF6}"/>
              </a:ext>
            </a:extLst>
          </p:cNvPr>
          <p:cNvGrpSpPr/>
          <p:nvPr/>
        </p:nvGrpSpPr>
        <p:grpSpPr>
          <a:xfrm>
            <a:off x="1894480" y="6629400"/>
            <a:ext cx="4099461" cy="1457691"/>
            <a:chOff x="1783179" y="6781800"/>
            <a:chExt cx="4099461" cy="1457691"/>
          </a:xfrm>
        </p:grpSpPr>
        <p:sp>
          <p:nvSpPr>
            <p:cNvPr id="3" name="TextBox 2">
              <a:extLst>
                <a:ext uri="{FF2B5EF4-FFF2-40B4-BE49-F238E27FC236}">
                  <a16:creationId xmlns:a16="http://schemas.microsoft.com/office/drawing/2014/main" id="{641A5FE7-4C8E-4AED-8DFA-A67D95380D0C}"/>
                </a:ext>
              </a:extLst>
            </p:cNvPr>
            <p:cNvSpPr txBox="1"/>
            <p:nvPr/>
          </p:nvSpPr>
          <p:spPr>
            <a:xfrm>
              <a:off x="1971773" y="6781800"/>
              <a:ext cx="3722272" cy="400110"/>
            </a:xfrm>
            <a:prstGeom prst="rect">
              <a:avLst/>
            </a:prstGeom>
            <a:noFill/>
          </p:spPr>
          <p:txBody>
            <a:bodyPr wrap="square">
              <a:spAutoFit/>
            </a:bodyPr>
            <a:lstStyle/>
            <a:p>
              <a:pPr algn="ctr">
                <a:spcBef>
                  <a:spcPts val="2400"/>
                </a:spcBef>
                <a:buSzPct val="50000"/>
              </a:pPr>
              <a:r>
                <a:rPr lang="en-IN" sz="2000" b="1" dirty="0"/>
                <a:t>Name Node</a:t>
              </a:r>
              <a:endPar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4" name="Rectangle 3"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3A42DBC3-7885-464F-A354-FDB14EDBF248}"/>
                </a:ext>
              </a:extLst>
            </p:cNvPr>
            <p:cNvSpPr/>
            <p:nvPr/>
          </p:nvSpPr>
          <p:spPr>
            <a:xfrm>
              <a:off x="1783179" y="7450172"/>
              <a:ext cx="4099461" cy="789319"/>
            </a:xfrm>
            <a:prstGeom prst="rect">
              <a:avLst/>
            </a:prstGeom>
          </p:spPr>
          <p:txBody>
            <a:bodyPr wrap="square">
              <a:spAutoFit/>
            </a:bodyPr>
            <a:lstStyle/>
            <a:p>
              <a:pPr algn="ctr">
                <a:lnSpc>
                  <a:spcPct val="150000"/>
                </a:lnSpc>
                <a:spcBef>
                  <a:spcPts val="1200"/>
                </a:spcBef>
              </a:pPr>
              <a:r>
                <a:rPr lang="en-US" sz="1600" dirty="0"/>
                <a:t>Acts as the master node, controlling the storage system.</a:t>
              </a:r>
              <a:endParaRPr lang="es-ES" altLang="zh-CN" sz="2400" dirty="0">
                <a:solidFill>
                  <a:schemeClr val="bg1">
                    <a:lumMod val="65000"/>
                  </a:schemeClr>
                </a:solidFill>
                <a:ea typeface="Lato Light" panose="020F0502020204030203" pitchFamily="34" charset="0"/>
                <a:cs typeface="Lato Light" panose="020F0502020204030203" pitchFamily="34" charset="0"/>
              </a:endParaRPr>
            </a:p>
          </p:txBody>
        </p:sp>
      </p:grpSp>
      <p:grpSp>
        <p:nvGrpSpPr>
          <p:cNvPr id="5" name="Group 4">
            <a:extLst>
              <a:ext uri="{FF2B5EF4-FFF2-40B4-BE49-F238E27FC236}">
                <a16:creationId xmlns:a16="http://schemas.microsoft.com/office/drawing/2014/main" id="{5DC61D84-448B-4381-A03F-D793CAD472C4}"/>
              </a:ext>
            </a:extLst>
          </p:cNvPr>
          <p:cNvGrpSpPr/>
          <p:nvPr/>
        </p:nvGrpSpPr>
        <p:grpSpPr>
          <a:xfrm>
            <a:off x="7094269" y="6629400"/>
            <a:ext cx="4099461" cy="1827023"/>
            <a:chOff x="1783179" y="6781800"/>
            <a:chExt cx="4099461" cy="1827023"/>
          </a:xfrm>
        </p:grpSpPr>
        <p:sp>
          <p:nvSpPr>
            <p:cNvPr id="6" name="TextBox 5">
              <a:extLst>
                <a:ext uri="{FF2B5EF4-FFF2-40B4-BE49-F238E27FC236}">
                  <a16:creationId xmlns:a16="http://schemas.microsoft.com/office/drawing/2014/main" id="{011B300E-CD27-4284-B673-E9BAFA42A1AD}"/>
                </a:ext>
              </a:extLst>
            </p:cNvPr>
            <p:cNvSpPr txBox="1"/>
            <p:nvPr/>
          </p:nvSpPr>
          <p:spPr>
            <a:xfrm>
              <a:off x="1971773" y="6781800"/>
              <a:ext cx="3722272" cy="400110"/>
            </a:xfrm>
            <a:prstGeom prst="rect">
              <a:avLst/>
            </a:prstGeom>
            <a:noFill/>
          </p:spPr>
          <p:txBody>
            <a:bodyPr wrap="square">
              <a:spAutoFit/>
            </a:bodyPr>
            <a:lstStyle/>
            <a:p>
              <a:pPr algn="ctr">
                <a:spcBef>
                  <a:spcPts val="2400"/>
                </a:spcBef>
                <a:buSzPct val="50000"/>
              </a:pPr>
              <a:r>
                <a:rPr lang="en-IN" sz="2000" b="1" dirty="0"/>
                <a:t>Data Node</a:t>
              </a:r>
              <a:endPar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7" name="Rectangle 6"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3491F3C0-619F-4ECE-9909-D34FFE34385B}"/>
                </a:ext>
              </a:extLst>
            </p:cNvPr>
            <p:cNvSpPr/>
            <p:nvPr/>
          </p:nvSpPr>
          <p:spPr>
            <a:xfrm>
              <a:off x="1783179" y="7450172"/>
              <a:ext cx="4099461" cy="1158651"/>
            </a:xfrm>
            <a:prstGeom prst="rect">
              <a:avLst/>
            </a:prstGeom>
          </p:spPr>
          <p:txBody>
            <a:bodyPr wrap="square">
              <a:spAutoFit/>
            </a:bodyPr>
            <a:lstStyle/>
            <a:p>
              <a:pPr algn="ctr">
                <a:lnSpc>
                  <a:spcPct val="150000"/>
                </a:lnSpc>
                <a:spcBef>
                  <a:spcPts val="1200"/>
                </a:spcBef>
              </a:pPr>
              <a:r>
                <a:rPr lang="en-US" sz="1600" dirty="0"/>
                <a:t>Serves as a slave node, managing various structures in the Hadoop cluster.</a:t>
              </a:r>
              <a:endParaRPr lang="es-ES" altLang="zh-CN" sz="2400" dirty="0">
                <a:solidFill>
                  <a:schemeClr val="bg1">
                    <a:lumMod val="65000"/>
                  </a:schemeClr>
                </a:solidFill>
                <a:ea typeface="Lato Light" panose="020F0502020204030203" pitchFamily="34" charset="0"/>
                <a:cs typeface="Lato Light" panose="020F0502020204030203" pitchFamily="34" charset="0"/>
              </a:endParaRPr>
            </a:p>
          </p:txBody>
        </p:sp>
      </p:grpSp>
      <p:grpSp>
        <p:nvGrpSpPr>
          <p:cNvPr id="8" name="Group 7">
            <a:extLst>
              <a:ext uri="{FF2B5EF4-FFF2-40B4-BE49-F238E27FC236}">
                <a16:creationId xmlns:a16="http://schemas.microsoft.com/office/drawing/2014/main" id="{961BB97B-EA2F-4418-AC39-252E3EBF3CBC}"/>
              </a:ext>
            </a:extLst>
          </p:cNvPr>
          <p:cNvGrpSpPr/>
          <p:nvPr/>
        </p:nvGrpSpPr>
        <p:grpSpPr>
          <a:xfrm>
            <a:off x="12294058" y="6629400"/>
            <a:ext cx="4099461" cy="1457691"/>
            <a:chOff x="1783179" y="6781800"/>
            <a:chExt cx="4099461" cy="1457691"/>
          </a:xfrm>
        </p:grpSpPr>
        <p:sp>
          <p:nvSpPr>
            <p:cNvPr id="9" name="TextBox 8">
              <a:extLst>
                <a:ext uri="{FF2B5EF4-FFF2-40B4-BE49-F238E27FC236}">
                  <a16:creationId xmlns:a16="http://schemas.microsoft.com/office/drawing/2014/main" id="{9CFFC840-AA83-48F1-9E70-1F6695AC8831}"/>
                </a:ext>
              </a:extLst>
            </p:cNvPr>
            <p:cNvSpPr txBox="1"/>
            <p:nvPr/>
          </p:nvSpPr>
          <p:spPr>
            <a:xfrm>
              <a:off x="1971773" y="6781800"/>
              <a:ext cx="3722272" cy="400110"/>
            </a:xfrm>
            <a:prstGeom prst="rect">
              <a:avLst/>
            </a:prstGeom>
            <a:noFill/>
          </p:spPr>
          <p:txBody>
            <a:bodyPr wrap="square">
              <a:spAutoFit/>
            </a:bodyPr>
            <a:lstStyle/>
            <a:p>
              <a:pPr algn="ctr">
                <a:spcBef>
                  <a:spcPts val="2400"/>
                </a:spcBef>
                <a:buSzPct val="50000"/>
              </a:pPr>
              <a:r>
                <a:rPr lang="en-IN" sz="2000" b="1" dirty="0"/>
                <a:t>Secondary Name Node</a:t>
              </a:r>
              <a:endPar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10" name="Rectangle 9"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176AFF15-498B-4E4C-B1D1-3DB731725437}"/>
                </a:ext>
              </a:extLst>
            </p:cNvPr>
            <p:cNvSpPr/>
            <p:nvPr/>
          </p:nvSpPr>
          <p:spPr>
            <a:xfrm>
              <a:off x="1783179" y="7450172"/>
              <a:ext cx="4099461" cy="789319"/>
            </a:xfrm>
            <a:prstGeom prst="rect">
              <a:avLst/>
            </a:prstGeom>
          </p:spPr>
          <p:txBody>
            <a:bodyPr wrap="square">
              <a:spAutoFit/>
            </a:bodyPr>
            <a:lstStyle/>
            <a:p>
              <a:pPr algn="ctr">
                <a:lnSpc>
                  <a:spcPct val="150000"/>
                </a:lnSpc>
                <a:spcBef>
                  <a:spcPts val="1200"/>
                </a:spcBef>
              </a:pPr>
              <a:r>
                <a:rPr lang="en-US" sz="1600" dirty="0"/>
                <a:t>Assists the </a:t>
              </a:r>
              <a:r>
                <a:rPr lang="en-US" sz="1600" dirty="0" err="1"/>
                <a:t>Namenode</a:t>
              </a:r>
              <a:r>
                <a:rPr lang="en-US" sz="1600" dirty="0"/>
                <a:t> in its operations.</a:t>
              </a:r>
              <a:endParaRPr lang="es-ES" altLang="zh-CN" sz="2400" dirty="0">
                <a:solidFill>
                  <a:schemeClr val="bg1">
                    <a:lumMod val="65000"/>
                  </a:schemeClr>
                </a:solidFill>
                <a:ea typeface="Lato Light" panose="020F0502020204030203" pitchFamily="34" charset="0"/>
                <a:cs typeface="Lato Light" panose="020F0502020204030203" pitchFamily="34" charset="0"/>
              </a:endParaRPr>
            </a:p>
          </p:txBody>
        </p:sp>
      </p:grpSp>
      <p:sp>
        <p:nvSpPr>
          <p:cNvPr id="11" name="Google Shape;204;p13">
            <a:extLst>
              <a:ext uri="{FF2B5EF4-FFF2-40B4-BE49-F238E27FC236}">
                <a16:creationId xmlns:a16="http://schemas.microsoft.com/office/drawing/2014/main" id="{15A50AD0-FBEE-458A-B61B-9E200EE2AF90}"/>
              </a:ext>
            </a:extLst>
          </p:cNvPr>
          <p:cNvSpPr txBox="1">
            <a:spLocks/>
          </p:cNvSpPr>
          <p:nvPr/>
        </p:nvSpPr>
        <p:spPr>
          <a:xfrm>
            <a:off x="4028342" y="1250673"/>
            <a:ext cx="10231315"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spcBef>
                <a:spcPts val="0"/>
              </a:spcBef>
            </a:pPr>
            <a:r>
              <a:rPr lang="en-US" altLang="zh-CN" sz="6000" b="1" dirty="0"/>
              <a:t>Key Components of HDFS</a:t>
            </a:r>
            <a:endParaRPr lang="en-US" sz="6000" b="1" dirty="0"/>
          </a:p>
        </p:txBody>
      </p:sp>
      <p:pic>
        <p:nvPicPr>
          <p:cNvPr id="20" name="Picture Placeholder 19">
            <a:extLst>
              <a:ext uri="{FF2B5EF4-FFF2-40B4-BE49-F238E27FC236}">
                <a16:creationId xmlns:a16="http://schemas.microsoft.com/office/drawing/2014/main" id="{66DDB66A-31E9-441F-8879-2DC84A18E5BB}"/>
              </a:ext>
            </a:extLst>
          </p:cNvPr>
          <p:cNvPicPr>
            <a:picLocks noGrp="1" noChangeAspect="1"/>
          </p:cNvPicPr>
          <p:nvPr>
            <p:ph type="pic" sz="quarter" idx="12"/>
          </p:nvPr>
        </p:nvPicPr>
        <p:blipFill>
          <a:blip r:embed="rId2" cstate="print">
            <a:extLst>
              <a:ext uri="{28A0092B-C50C-407E-A947-70E740481C1C}">
                <a14:useLocalDpi xmlns:a14="http://schemas.microsoft.com/office/drawing/2010/main" val="0"/>
              </a:ext>
            </a:extLst>
          </a:blip>
          <a:srcRect/>
          <a:stretch>
            <a:fillRect/>
          </a:stretch>
        </p:blipFill>
        <p:spPr/>
      </p:pic>
      <p:pic>
        <p:nvPicPr>
          <p:cNvPr id="18" name="Picture Placeholder 17">
            <a:extLst>
              <a:ext uri="{FF2B5EF4-FFF2-40B4-BE49-F238E27FC236}">
                <a16:creationId xmlns:a16="http://schemas.microsoft.com/office/drawing/2014/main" id="{A583CDF8-E765-459E-8497-19492C94C79D}"/>
              </a:ext>
            </a:extLst>
          </p:cNvPr>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rcRect/>
          <a:stretch>
            <a:fillRect/>
          </a:stretch>
        </p:blipFill>
        <p:spPr/>
      </p:pic>
      <p:pic>
        <p:nvPicPr>
          <p:cNvPr id="16" name="Picture Placeholder 15">
            <a:extLst>
              <a:ext uri="{FF2B5EF4-FFF2-40B4-BE49-F238E27FC236}">
                <a16:creationId xmlns:a16="http://schemas.microsoft.com/office/drawing/2014/main" id="{EBBC4D34-D07B-4FAB-9575-6814F1A2EF0C}"/>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78946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3000"/>
                                  </p:iterate>
                                  <p:childTnLst>
                                    <p:set>
                                      <p:cBhvr>
                                        <p:cTn id="6" dur="750" fill="hold">
                                          <p:stCondLst>
                                            <p:cond delay="0"/>
                                          </p:stCondLst>
                                        </p:cTn>
                                        <p:tgtEl>
                                          <p:spTgt spid="11"/>
                                        </p:tgtEl>
                                        <p:attrNameLst>
                                          <p:attrName>style.visibility</p:attrName>
                                        </p:attrNameLst>
                                      </p:cBhvr>
                                      <p:to>
                                        <p:strVal val="visible"/>
                                      </p:to>
                                    </p:set>
                                    <p:anim to="" calcmode="lin" valueType="num">
                                      <p:cBhvr>
                                        <p:cTn id="7" dur="750" fill="hold">
                                          <p:stCondLst>
                                            <p:cond delay="0"/>
                                          </p:stCondLst>
                                        </p:cTn>
                                        <p:tgtEl>
                                          <p:spTgt spid="11"/>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11"/>
                                        </p:tgtEl>
                                      </p:cBhvr>
                                    </p:animEffect>
                                  </p:childTnLst>
                                </p:cTn>
                              </p:par>
                              <p:par>
                                <p:cTn id="9" presetID="2" presetClass="entr" presetSubtype="4" decel="10000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ppt_x"/>
                                          </p:val>
                                        </p:tav>
                                        <p:tav tm="100000">
                                          <p:val>
                                            <p:strVal val="#ppt_x"/>
                                          </p:val>
                                        </p:tav>
                                      </p:tavLst>
                                    </p:anim>
                                    <p:anim calcmode="lin" valueType="num">
                                      <p:cBhvr additive="base">
                                        <p:cTn id="12" dur="10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ppt_x"/>
                                          </p:val>
                                        </p:tav>
                                        <p:tav tm="100000">
                                          <p:val>
                                            <p:strVal val="#ppt_x"/>
                                          </p:val>
                                        </p:tav>
                                      </p:tavLst>
                                    </p:anim>
                                    <p:anim calcmode="lin" valueType="num">
                                      <p:cBhvr additive="base">
                                        <p:cTn id="16" dur="10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1000" fill="hold"/>
                                        <p:tgtEl>
                                          <p:spTgt spid="8"/>
                                        </p:tgtEl>
                                        <p:attrNameLst>
                                          <p:attrName>ppt_x</p:attrName>
                                        </p:attrNameLst>
                                      </p:cBhvr>
                                      <p:tavLst>
                                        <p:tav tm="0">
                                          <p:val>
                                            <p:strVal val="#ppt_x"/>
                                          </p:val>
                                        </p:tav>
                                        <p:tav tm="100000">
                                          <p:val>
                                            <p:strVal val="#ppt_x"/>
                                          </p:val>
                                        </p:tav>
                                      </p:tavLst>
                                    </p:anim>
                                    <p:anim calcmode="lin" valueType="num">
                                      <p:cBhvr additive="base">
                                        <p:cTn id="20"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A8B05E6-3811-495E-854F-D0ACA8994105}"/>
              </a:ext>
            </a:extLst>
          </p:cNvPr>
          <p:cNvSpPr/>
          <p:nvPr/>
        </p:nvSpPr>
        <p:spPr>
          <a:xfrm>
            <a:off x="1844538" y="1300325"/>
            <a:ext cx="7408984" cy="74089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3C9DD106-E469-4C1B-8011-40D9F47B7526}"/>
              </a:ext>
            </a:extLst>
          </p:cNvPr>
          <p:cNvSpPr txBox="1"/>
          <p:nvPr/>
        </p:nvSpPr>
        <p:spPr>
          <a:xfrm>
            <a:off x="2778321" y="3036074"/>
            <a:ext cx="5578998" cy="1938992"/>
          </a:xfrm>
          <a:prstGeom prst="rect">
            <a:avLst/>
          </a:prstGeom>
          <a:noFill/>
        </p:spPr>
        <p:txBody>
          <a:bodyPr wrap="square" rtlCol="0">
            <a:spAutoFit/>
          </a:bodyPr>
          <a:lstStyle>
            <a:defPPr>
              <a:defRPr lang="zh-CN"/>
            </a:defPPr>
            <a:lvl1pPr>
              <a:spcBef>
                <a:spcPts val="1200"/>
              </a:spcBef>
              <a:defRPr sz="6600">
                <a:solidFill>
                  <a:schemeClr val="tx1">
                    <a:lumMod val="85000"/>
                    <a:lumOff val="15000"/>
                  </a:schemeClr>
                </a:solidFill>
                <a:latin typeface="Cormorant SemiBold" panose="00000700000000000000" pitchFamily="50" charset="0"/>
                <a:ea typeface="Permanent Marker" panose="02000000000000000000" pitchFamily="2" charset="0"/>
                <a:cs typeface="Times New Roman" panose="02020603050405020304" pitchFamily="18" charset="0"/>
              </a:defRPr>
            </a:lvl1pPr>
          </a:lstStyle>
          <a:p>
            <a:pPr algn="ctr"/>
            <a:r>
              <a:rPr lang="en-US" altLang="zh-CN" sz="6000" b="1" dirty="0">
                <a:solidFill>
                  <a:schemeClr val="bg1"/>
                </a:solidFill>
                <a:latin typeface="+mj-lt"/>
              </a:rPr>
              <a:t>Master-Slave Architecture:</a:t>
            </a:r>
          </a:p>
        </p:txBody>
      </p:sp>
      <p:sp>
        <p:nvSpPr>
          <p:cNvPr id="4" name="TextBox 3">
            <a:extLst>
              <a:ext uri="{FF2B5EF4-FFF2-40B4-BE49-F238E27FC236}">
                <a16:creationId xmlns:a16="http://schemas.microsoft.com/office/drawing/2014/main" id="{96F00C32-3650-4FE7-B3A1-77CDEED4FD7A}"/>
              </a:ext>
            </a:extLst>
          </p:cNvPr>
          <p:cNvSpPr txBox="1"/>
          <p:nvPr/>
        </p:nvSpPr>
        <p:spPr>
          <a:xfrm>
            <a:off x="3123323" y="5311934"/>
            <a:ext cx="4888994" cy="2123017"/>
          </a:xfrm>
          <a:prstGeom prst="rect">
            <a:avLst/>
          </a:prstGeom>
          <a:noFill/>
        </p:spPr>
        <p:txBody>
          <a:bodyPr wrap="square" rtlCol="0">
            <a:spAutoFit/>
          </a:bodyPr>
          <a:lstStyle/>
          <a:p>
            <a:pPr algn="ctr">
              <a:lnSpc>
                <a:spcPct val="150000"/>
              </a:lnSpc>
            </a:pPr>
            <a:r>
              <a:rPr lang="en-US" sz="1800" dirty="0">
                <a:solidFill>
                  <a:schemeClr val="bg1"/>
                </a:solidFill>
                <a:latin typeface="Montserrat (Body)"/>
              </a:rPr>
              <a:t>HDFS follows a Master-Slave architecture, where the Name node is the master controlling the storage, and Data Nodes are slaves managing the cluster's structures.</a:t>
            </a:r>
          </a:p>
        </p:txBody>
      </p:sp>
      <p:sp>
        <p:nvSpPr>
          <p:cNvPr id="5" name="Oval 4">
            <a:extLst>
              <a:ext uri="{FF2B5EF4-FFF2-40B4-BE49-F238E27FC236}">
                <a16:creationId xmlns:a16="http://schemas.microsoft.com/office/drawing/2014/main" id="{36FC3D21-1349-48DE-88E5-16AB7146FA84}"/>
              </a:ext>
            </a:extLst>
          </p:cNvPr>
          <p:cNvSpPr/>
          <p:nvPr/>
        </p:nvSpPr>
        <p:spPr>
          <a:xfrm>
            <a:off x="9575185" y="1270576"/>
            <a:ext cx="7408984" cy="74089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21591B44-7408-492B-90AD-6DD5B3B9C472}"/>
              </a:ext>
            </a:extLst>
          </p:cNvPr>
          <p:cNvSpPr txBox="1"/>
          <p:nvPr/>
        </p:nvSpPr>
        <p:spPr>
          <a:xfrm>
            <a:off x="10027087" y="3036074"/>
            <a:ext cx="6023300" cy="1938992"/>
          </a:xfrm>
          <a:prstGeom prst="rect">
            <a:avLst/>
          </a:prstGeom>
          <a:noFill/>
        </p:spPr>
        <p:txBody>
          <a:bodyPr wrap="square" rtlCol="0">
            <a:spAutoFit/>
          </a:bodyPr>
          <a:lstStyle>
            <a:defPPr>
              <a:defRPr lang="zh-CN"/>
            </a:defPPr>
            <a:lvl1pPr>
              <a:spcBef>
                <a:spcPts val="1200"/>
              </a:spcBef>
              <a:defRPr sz="6600">
                <a:solidFill>
                  <a:schemeClr val="tx1">
                    <a:lumMod val="85000"/>
                    <a:lumOff val="15000"/>
                  </a:schemeClr>
                </a:solidFill>
                <a:latin typeface="Cormorant SemiBold" panose="00000700000000000000" pitchFamily="50" charset="0"/>
                <a:ea typeface="Permanent Marker" panose="02000000000000000000" pitchFamily="2" charset="0"/>
                <a:cs typeface="Times New Roman" panose="02020603050405020304" pitchFamily="18" charset="0"/>
              </a:defRPr>
            </a:lvl1pPr>
          </a:lstStyle>
          <a:p>
            <a:pPr algn="ctr"/>
            <a:r>
              <a:rPr lang="en-US" altLang="zh-CN" sz="6000" b="1" dirty="0">
                <a:solidFill>
                  <a:schemeClr val="bg1"/>
                </a:solidFill>
                <a:latin typeface="+mj-lt"/>
              </a:rPr>
              <a:t>Cost-Effective Storage:</a:t>
            </a:r>
          </a:p>
        </p:txBody>
      </p:sp>
      <p:sp>
        <p:nvSpPr>
          <p:cNvPr id="7" name="TextBox 6">
            <a:extLst>
              <a:ext uri="{FF2B5EF4-FFF2-40B4-BE49-F238E27FC236}">
                <a16:creationId xmlns:a16="http://schemas.microsoft.com/office/drawing/2014/main" id="{EEC913D1-AC3B-43D7-8724-49616F65828D}"/>
              </a:ext>
            </a:extLst>
          </p:cNvPr>
          <p:cNvSpPr txBox="1"/>
          <p:nvPr/>
        </p:nvSpPr>
        <p:spPr>
          <a:xfrm>
            <a:off x="10816391" y="5311934"/>
            <a:ext cx="4888994" cy="2538515"/>
          </a:xfrm>
          <a:prstGeom prst="rect">
            <a:avLst/>
          </a:prstGeom>
          <a:noFill/>
        </p:spPr>
        <p:txBody>
          <a:bodyPr wrap="square" rtlCol="0">
            <a:spAutoFit/>
          </a:bodyPr>
          <a:lstStyle/>
          <a:p>
            <a:pPr algn="ctr">
              <a:lnSpc>
                <a:spcPct val="150000"/>
              </a:lnSpc>
            </a:pPr>
            <a:r>
              <a:rPr lang="en-US" sz="1800" dirty="0">
                <a:solidFill>
                  <a:schemeClr val="bg1"/>
                </a:solidFill>
                <a:latin typeface="Montserrat (Body)"/>
              </a:rPr>
              <a:t> Designed for storing large datasets on commodity hardware, HDFS offers a cost-effective alternative to enterprise-level servers. Commodity devices can serve as Data Nodes, significantly reducing costs.</a:t>
            </a:r>
          </a:p>
        </p:txBody>
      </p:sp>
    </p:spTree>
    <p:extLst>
      <p:ext uri="{BB962C8B-B14F-4D97-AF65-F5344CB8AC3E}">
        <p14:creationId xmlns:p14="http://schemas.microsoft.com/office/powerpoint/2010/main" val="2241453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0" presetClass="entr" presetSubtype="0" fill="hold" grpId="0" nodeType="afterEffect">
                                  <p:stCondLst>
                                    <p:cond delay="0"/>
                                  </p:stCondLst>
                                  <p:iterate type="lt">
                                    <p:tmPct val="3000"/>
                                  </p:iterate>
                                  <p:childTnLst>
                                    <p:set>
                                      <p:cBhvr>
                                        <p:cTn id="12" dur="750" fill="hold">
                                          <p:stCondLst>
                                            <p:cond delay="0"/>
                                          </p:stCondLst>
                                        </p:cTn>
                                        <p:tgtEl>
                                          <p:spTgt spid="3"/>
                                        </p:tgtEl>
                                        <p:attrNameLst>
                                          <p:attrName>style.visibility</p:attrName>
                                        </p:attrNameLst>
                                      </p:cBhvr>
                                      <p:to>
                                        <p:strVal val="visible"/>
                                      </p:to>
                                    </p:set>
                                    <p:anim to="" calcmode="lin" valueType="num">
                                      <p:cBhvr>
                                        <p:cTn id="13" dur="750" fill="hold">
                                          <p:stCondLst>
                                            <p:cond delay="0"/>
                                          </p:stCondLst>
                                        </p:cTn>
                                        <p:tgtEl>
                                          <p:spTgt spid="3"/>
                                        </p:tgtEl>
                                        <p:attrNameLst>
                                          <p:attrName>ppt_x</p:attrName>
                                        </p:attrNameLst>
                                      </p:cBhvr>
                                      <p:tavLst>
                                        <p:tav tm="0" fmla="#ppt_x+#ppt_w*((1.5-1.5*$)^3-(1.5-1.5*$)^2)">
                                          <p:val>
                                            <p:strVal val="0"/>
                                          </p:val>
                                        </p:tav>
                                        <p:tav tm="100000">
                                          <p:val>
                                            <p:strVal val="1"/>
                                          </p:val>
                                        </p:tav>
                                      </p:tavLst>
                                    </p:anim>
                                    <p:animEffect filter="fade">
                                      <p:cBhvr>
                                        <p:cTn id="14" dur="750">
                                          <p:stCondLst>
                                            <p:cond delay="0"/>
                                          </p:stCondLst>
                                        </p:cTn>
                                        <p:tgtEl>
                                          <p:spTgt spid="3"/>
                                        </p:tgtEl>
                                      </p:cBhvr>
                                    </p:animEffect>
                                  </p:childTnLst>
                                </p:cTn>
                              </p:par>
                            </p:childTnLst>
                          </p:cTn>
                        </p:par>
                        <p:par>
                          <p:cTn id="15" fill="hold">
                            <p:stCondLst>
                              <p:cond delay="1790"/>
                            </p:stCondLst>
                            <p:childTnLst>
                              <p:par>
                                <p:cTn id="16" presetID="10"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par>
                          <p:cTn id="19" fill="hold">
                            <p:stCondLst>
                              <p:cond delay="2290"/>
                            </p:stCondLst>
                            <p:childTnLst>
                              <p:par>
                                <p:cTn id="20" presetID="53" presetClass="entr" presetSubtype="16"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2790"/>
                            </p:stCondLst>
                            <p:childTnLst>
                              <p:par>
                                <p:cTn id="26" presetID="0" presetClass="entr" presetSubtype="0" fill="hold" grpId="0" nodeType="afterEffect">
                                  <p:stCondLst>
                                    <p:cond delay="0"/>
                                  </p:stCondLst>
                                  <p:iterate type="lt">
                                    <p:tmPct val="3000"/>
                                  </p:iterate>
                                  <p:childTnLst>
                                    <p:set>
                                      <p:cBhvr>
                                        <p:cTn id="27" dur="750" fill="hold">
                                          <p:stCondLst>
                                            <p:cond delay="0"/>
                                          </p:stCondLst>
                                        </p:cTn>
                                        <p:tgtEl>
                                          <p:spTgt spid="6"/>
                                        </p:tgtEl>
                                        <p:attrNameLst>
                                          <p:attrName>style.visibility</p:attrName>
                                        </p:attrNameLst>
                                      </p:cBhvr>
                                      <p:to>
                                        <p:strVal val="visible"/>
                                      </p:to>
                                    </p:set>
                                    <p:anim to="" calcmode="lin" valueType="num">
                                      <p:cBhvr>
                                        <p:cTn id="28" dur="750" fill="hold">
                                          <p:stCondLst>
                                            <p:cond delay="0"/>
                                          </p:stCondLst>
                                        </p:cTn>
                                        <p:tgtEl>
                                          <p:spTgt spid="6"/>
                                        </p:tgtEl>
                                        <p:attrNameLst>
                                          <p:attrName>ppt_x</p:attrName>
                                        </p:attrNameLst>
                                      </p:cBhvr>
                                      <p:tavLst>
                                        <p:tav tm="0" fmla="#ppt_x+#ppt_w*((1.5-1.5*$)^3-(1.5-1.5*$)^2)">
                                          <p:val>
                                            <p:strVal val="0"/>
                                          </p:val>
                                        </p:tav>
                                        <p:tav tm="100000">
                                          <p:val>
                                            <p:strVal val="1"/>
                                          </p:val>
                                        </p:tav>
                                      </p:tavLst>
                                    </p:anim>
                                    <p:animEffect filter="fade">
                                      <p:cBhvr>
                                        <p:cTn id="29" dur="750">
                                          <p:stCondLst>
                                            <p:cond delay="0"/>
                                          </p:stCondLst>
                                        </p:cTn>
                                        <p:tgtEl>
                                          <p:spTgt spid="6"/>
                                        </p:tgtEl>
                                      </p:cBhvr>
                                    </p:animEffect>
                                  </p:childTnLst>
                                </p:cTn>
                              </p:par>
                            </p:childTnLst>
                          </p:cTn>
                        </p:par>
                        <p:par>
                          <p:cTn id="30" fill="hold">
                            <p:stCondLst>
                              <p:cond delay="4013"/>
                            </p:stCondLst>
                            <p:childTnLst>
                              <p:par>
                                <p:cTn id="31" presetID="10" presetClass="entr" presetSubtype="0"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animBg="1"/>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C2D53B-1A8E-4FD4-9129-204B41919F53}"/>
              </a:ext>
            </a:extLst>
          </p:cNvPr>
          <p:cNvSpPr/>
          <p:nvPr/>
        </p:nvSpPr>
        <p:spPr>
          <a:xfrm>
            <a:off x="2708406" y="2090773"/>
            <a:ext cx="12395200" cy="4168834"/>
          </a:xfrm>
          <a:prstGeom prst="rect">
            <a:avLst/>
          </a:prstGeom>
        </p:spPr>
        <p:txBody>
          <a:bodyPr wrap="square">
            <a:spAutoFit/>
          </a:bodyPr>
          <a:lstStyle/>
          <a:p>
            <a:pPr algn="ctr">
              <a:lnSpc>
                <a:spcPct val="150000"/>
              </a:lnSpc>
            </a:pPr>
            <a:r>
              <a:rPr lang="en-US" sz="3600" dirty="0">
                <a:solidFill>
                  <a:schemeClr val="tx1">
                    <a:lumMod val="85000"/>
                    <a:lumOff val="15000"/>
                  </a:schemeClr>
                </a:solidFill>
                <a:latin typeface="+mj-lt"/>
              </a:rPr>
              <a:t> HDFS stores data in blocks, with a default size of 128MB (configurable). For example, a 400MB file would be divided into four blocks (128MB + 128MB + 128MB + 16MB). Replication ensures data availability, and the default Replication Factor is set to 3.</a:t>
            </a:r>
          </a:p>
        </p:txBody>
      </p:sp>
      <p:sp>
        <p:nvSpPr>
          <p:cNvPr id="4" name="TextBox 3">
            <a:extLst>
              <a:ext uri="{FF2B5EF4-FFF2-40B4-BE49-F238E27FC236}">
                <a16:creationId xmlns:a16="http://schemas.microsoft.com/office/drawing/2014/main" id="{AF8ED52E-A8D8-451A-9B24-FA11582B50F8}"/>
              </a:ext>
            </a:extLst>
          </p:cNvPr>
          <p:cNvSpPr txBox="1"/>
          <p:nvPr/>
        </p:nvSpPr>
        <p:spPr>
          <a:xfrm>
            <a:off x="7559806" y="6809301"/>
            <a:ext cx="2692400" cy="400110"/>
          </a:xfrm>
          <a:prstGeom prst="rect">
            <a:avLst/>
          </a:prstGeom>
          <a:noFill/>
        </p:spPr>
        <p:txBody>
          <a:bodyPr wrap="square" rtlCol="0">
            <a:spAutoFit/>
          </a:bodyPr>
          <a:lstStyle/>
          <a:p>
            <a:r>
              <a:rPr lang="en-IN" sz="2000" b="1" dirty="0"/>
              <a:t>File Block in HDFS:</a:t>
            </a:r>
            <a:endParaRPr lang="en-IN" sz="2000" dirty="0"/>
          </a:p>
        </p:txBody>
      </p:sp>
    </p:spTree>
    <p:extLst>
      <p:ext uri="{BB962C8B-B14F-4D97-AF65-F5344CB8AC3E}">
        <p14:creationId xmlns:p14="http://schemas.microsoft.com/office/powerpoint/2010/main" val="4114002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500"/>
                                  </p:iterate>
                                  <p:childTnLst>
                                    <p:set>
                                      <p:cBhvr>
                                        <p:cTn id="6" dur="750" fill="hold">
                                          <p:stCondLst>
                                            <p:cond delay="0"/>
                                          </p:stCondLst>
                                        </p:cTn>
                                        <p:tgtEl>
                                          <p:spTgt spid="3"/>
                                        </p:tgtEl>
                                        <p:attrNameLst>
                                          <p:attrName>style.visibility</p:attrName>
                                        </p:attrNameLst>
                                      </p:cBhvr>
                                      <p:to>
                                        <p:strVal val="visible"/>
                                      </p:to>
                                    </p:set>
                                    <p:anim to="" calcmode="lin" valueType="num">
                                      <p:cBhvr>
                                        <p:cTn id="7" dur="750" fill="hold">
                                          <p:stCondLst>
                                            <p:cond delay="0"/>
                                          </p:stCondLst>
                                        </p:cTn>
                                        <p:tgtEl>
                                          <p:spTgt spid="3"/>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3"/>
                                        </p:tgtEl>
                                      </p:cBhvr>
                                    </p:animEffect>
                                  </p:childTnLst>
                                </p:cTn>
                              </p:par>
                            </p:childTnLst>
                          </p:cTn>
                        </p:par>
                        <p:par>
                          <p:cTn id="9" fill="hold">
                            <p:stCondLst>
                              <p:cond delay="1530"/>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CA3A174-9707-46FB-BB0F-24CA1319FFBA}"/>
              </a:ext>
            </a:extLst>
          </p:cNvPr>
          <p:cNvSpPr/>
          <p:nvPr/>
        </p:nvSpPr>
        <p:spPr>
          <a:xfrm>
            <a:off x="2664049" y="3482340"/>
            <a:ext cx="2560322" cy="2560320"/>
          </a:xfrm>
          <a:prstGeom prst="ellipse">
            <a:avLst/>
          </a:prstGeom>
          <a:solidFill>
            <a:schemeClr val="accent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a:solidFill>
                <a:schemeClr val="bg1"/>
              </a:solidFill>
              <a:latin typeface="+mj-lt"/>
              <a:ea typeface="字魂35号-经典雅黑" panose="00000500000000000000" pitchFamily="2" charset="-122"/>
            </a:endParaRPr>
          </a:p>
        </p:txBody>
      </p:sp>
      <p:grpSp>
        <p:nvGrpSpPr>
          <p:cNvPr id="3" name="Group 2">
            <a:extLst>
              <a:ext uri="{FF2B5EF4-FFF2-40B4-BE49-F238E27FC236}">
                <a16:creationId xmlns:a16="http://schemas.microsoft.com/office/drawing/2014/main" id="{D9BE3DE3-83C9-42E8-8AB0-132C513B145B}"/>
              </a:ext>
            </a:extLst>
          </p:cNvPr>
          <p:cNvGrpSpPr/>
          <p:nvPr/>
        </p:nvGrpSpPr>
        <p:grpSpPr>
          <a:xfrm>
            <a:off x="3087739" y="4353575"/>
            <a:ext cx="1712942" cy="817852"/>
            <a:chOff x="15000288" y="6102350"/>
            <a:chExt cx="2992437" cy="1428751"/>
          </a:xfrm>
          <a:solidFill>
            <a:schemeClr val="bg1"/>
          </a:solidFill>
        </p:grpSpPr>
        <p:sp>
          <p:nvSpPr>
            <p:cNvPr id="4" name="Rectangle 34">
              <a:extLst>
                <a:ext uri="{FF2B5EF4-FFF2-40B4-BE49-F238E27FC236}">
                  <a16:creationId xmlns:a16="http://schemas.microsoft.com/office/drawing/2014/main" id="{13C5B561-977F-4AC7-95FB-206D7E1D4625}"/>
                </a:ext>
              </a:extLst>
            </p:cNvPr>
            <p:cNvSpPr>
              <a:spLocks noChangeArrowheads="1"/>
            </p:cNvSpPr>
            <p:nvPr/>
          </p:nvSpPr>
          <p:spPr bwMode="auto">
            <a:xfrm>
              <a:off x="15319375" y="6102350"/>
              <a:ext cx="2355850" cy="965200"/>
            </a:xfrm>
            <a:prstGeom prst="rect">
              <a:avLst/>
            </a:prstGeom>
            <a:noFill/>
            <a:ln w="19050">
              <a:solidFill>
                <a:schemeClr val="bg1"/>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 name="Freeform 35">
              <a:extLst>
                <a:ext uri="{FF2B5EF4-FFF2-40B4-BE49-F238E27FC236}">
                  <a16:creationId xmlns:a16="http://schemas.microsoft.com/office/drawing/2014/main" id="{E8A859FE-2733-4441-AC8F-824B07E1AF8D}"/>
                </a:ext>
              </a:extLst>
            </p:cNvPr>
            <p:cNvSpPr>
              <a:spLocks/>
            </p:cNvSpPr>
            <p:nvPr/>
          </p:nvSpPr>
          <p:spPr bwMode="auto">
            <a:xfrm>
              <a:off x="15451138" y="6238875"/>
              <a:ext cx="244475" cy="700088"/>
            </a:xfrm>
            <a:custGeom>
              <a:avLst/>
              <a:gdLst>
                <a:gd name="T0" fmla="*/ 20 w 65"/>
                <a:gd name="T1" fmla="*/ 17 h 185"/>
                <a:gd name="T2" fmla="*/ 20 w 65"/>
                <a:gd name="T3" fmla="*/ 167 h 185"/>
                <a:gd name="T4" fmla="*/ 25 w 65"/>
                <a:gd name="T5" fmla="*/ 177 h 185"/>
                <a:gd name="T6" fmla="*/ 32 w 65"/>
                <a:gd name="T7" fmla="*/ 180 h 185"/>
                <a:gd name="T8" fmla="*/ 32 w 65"/>
                <a:gd name="T9" fmla="*/ 180 h 185"/>
                <a:gd name="T10" fmla="*/ 32 w 65"/>
                <a:gd name="T11" fmla="*/ 180 h 185"/>
                <a:gd name="T12" fmla="*/ 33 w 65"/>
                <a:gd name="T13" fmla="*/ 180 h 185"/>
                <a:gd name="T14" fmla="*/ 34 w 65"/>
                <a:gd name="T15" fmla="*/ 180 h 185"/>
                <a:gd name="T16" fmla="*/ 39 w 65"/>
                <a:gd name="T17" fmla="*/ 178 h 185"/>
                <a:gd name="T18" fmla="*/ 45 w 65"/>
                <a:gd name="T19" fmla="*/ 167 h 185"/>
                <a:gd name="T20" fmla="*/ 53 w 65"/>
                <a:gd name="T21" fmla="*/ 152 h 185"/>
                <a:gd name="T22" fmla="*/ 62 w 65"/>
                <a:gd name="T23" fmla="*/ 150 h 185"/>
                <a:gd name="T24" fmla="*/ 65 w 65"/>
                <a:gd name="T25" fmla="*/ 150 h 185"/>
                <a:gd name="T26" fmla="*/ 65 w 65"/>
                <a:gd name="T27" fmla="*/ 152 h 185"/>
                <a:gd name="T28" fmla="*/ 48 w 65"/>
                <a:gd name="T29" fmla="*/ 181 h 185"/>
                <a:gd name="T30" fmla="*/ 32 w 65"/>
                <a:gd name="T31" fmla="*/ 185 h 185"/>
                <a:gd name="T32" fmla="*/ 16 w 65"/>
                <a:gd name="T33" fmla="*/ 181 h 185"/>
                <a:gd name="T34" fmla="*/ 0 w 65"/>
                <a:gd name="T35" fmla="*/ 152 h 185"/>
                <a:gd name="T36" fmla="*/ 0 w 65"/>
                <a:gd name="T37" fmla="*/ 32 h 185"/>
                <a:gd name="T38" fmla="*/ 16 w 65"/>
                <a:gd name="T39" fmla="*/ 4 h 185"/>
                <a:gd name="T40" fmla="*/ 32 w 65"/>
                <a:gd name="T41" fmla="*/ 0 h 185"/>
                <a:gd name="T42" fmla="*/ 48 w 65"/>
                <a:gd name="T43" fmla="*/ 4 h 185"/>
                <a:gd name="T44" fmla="*/ 65 w 65"/>
                <a:gd name="T45" fmla="*/ 32 h 185"/>
                <a:gd name="T46" fmla="*/ 65 w 65"/>
                <a:gd name="T47" fmla="*/ 35 h 185"/>
                <a:gd name="T48" fmla="*/ 62 w 65"/>
                <a:gd name="T49" fmla="*/ 35 h 185"/>
                <a:gd name="T50" fmla="*/ 53 w 65"/>
                <a:gd name="T51" fmla="*/ 33 h 185"/>
                <a:gd name="T52" fmla="*/ 45 w 65"/>
                <a:gd name="T53" fmla="*/ 17 h 185"/>
                <a:gd name="T54" fmla="*/ 40 w 65"/>
                <a:gd name="T55" fmla="*/ 7 h 185"/>
                <a:gd name="T56" fmla="*/ 33 w 65"/>
                <a:gd name="T57" fmla="*/ 5 h 185"/>
                <a:gd name="T58" fmla="*/ 32 w 65"/>
                <a:gd name="T59" fmla="*/ 5 h 185"/>
                <a:gd name="T60" fmla="*/ 32 w 65"/>
                <a:gd name="T61" fmla="*/ 5 h 185"/>
                <a:gd name="T62" fmla="*/ 30 w 65"/>
                <a:gd name="T63" fmla="*/ 5 h 185"/>
                <a:gd name="T64" fmla="*/ 26 w 65"/>
                <a:gd name="T65" fmla="*/ 7 h 185"/>
                <a:gd name="T66" fmla="*/ 20 w 65"/>
                <a:gd name="T67" fmla="*/ 1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5" h="185">
                  <a:moveTo>
                    <a:pt x="20" y="17"/>
                  </a:moveTo>
                  <a:cubicBezTo>
                    <a:pt x="20" y="167"/>
                    <a:pt x="20" y="167"/>
                    <a:pt x="20" y="167"/>
                  </a:cubicBezTo>
                  <a:cubicBezTo>
                    <a:pt x="20" y="173"/>
                    <a:pt x="22" y="176"/>
                    <a:pt x="25" y="177"/>
                  </a:cubicBezTo>
                  <a:cubicBezTo>
                    <a:pt x="27" y="179"/>
                    <a:pt x="31" y="180"/>
                    <a:pt x="32" y="180"/>
                  </a:cubicBezTo>
                  <a:cubicBezTo>
                    <a:pt x="32" y="180"/>
                    <a:pt x="32" y="180"/>
                    <a:pt x="32" y="180"/>
                  </a:cubicBezTo>
                  <a:cubicBezTo>
                    <a:pt x="32" y="180"/>
                    <a:pt x="32" y="180"/>
                    <a:pt x="32" y="180"/>
                  </a:cubicBezTo>
                  <a:cubicBezTo>
                    <a:pt x="32" y="180"/>
                    <a:pt x="32" y="180"/>
                    <a:pt x="33" y="180"/>
                  </a:cubicBezTo>
                  <a:cubicBezTo>
                    <a:pt x="33" y="180"/>
                    <a:pt x="34" y="180"/>
                    <a:pt x="34" y="180"/>
                  </a:cubicBezTo>
                  <a:cubicBezTo>
                    <a:pt x="35" y="179"/>
                    <a:pt x="37" y="179"/>
                    <a:pt x="39" y="178"/>
                  </a:cubicBezTo>
                  <a:cubicBezTo>
                    <a:pt x="42" y="177"/>
                    <a:pt x="45" y="174"/>
                    <a:pt x="45" y="167"/>
                  </a:cubicBezTo>
                  <a:cubicBezTo>
                    <a:pt x="45" y="159"/>
                    <a:pt x="49" y="154"/>
                    <a:pt x="53" y="152"/>
                  </a:cubicBezTo>
                  <a:cubicBezTo>
                    <a:pt x="58" y="150"/>
                    <a:pt x="62" y="150"/>
                    <a:pt x="62" y="150"/>
                  </a:cubicBezTo>
                  <a:cubicBezTo>
                    <a:pt x="65" y="150"/>
                    <a:pt x="65" y="150"/>
                    <a:pt x="65" y="150"/>
                  </a:cubicBezTo>
                  <a:cubicBezTo>
                    <a:pt x="65" y="152"/>
                    <a:pt x="65" y="152"/>
                    <a:pt x="65" y="152"/>
                  </a:cubicBezTo>
                  <a:cubicBezTo>
                    <a:pt x="65" y="168"/>
                    <a:pt x="56" y="177"/>
                    <a:pt x="48" y="181"/>
                  </a:cubicBezTo>
                  <a:cubicBezTo>
                    <a:pt x="40" y="185"/>
                    <a:pt x="32" y="185"/>
                    <a:pt x="32" y="185"/>
                  </a:cubicBezTo>
                  <a:cubicBezTo>
                    <a:pt x="32" y="185"/>
                    <a:pt x="24" y="185"/>
                    <a:pt x="16" y="181"/>
                  </a:cubicBezTo>
                  <a:cubicBezTo>
                    <a:pt x="8" y="177"/>
                    <a:pt x="0" y="168"/>
                    <a:pt x="0" y="152"/>
                  </a:cubicBezTo>
                  <a:cubicBezTo>
                    <a:pt x="0" y="32"/>
                    <a:pt x="0" y="32"/>
                    <a:pt x="0" y="32"/>
                  </a:cubicBezTo>
                  <a:cubicBezTo>
                    <a:pt x="0" y="16"/>
                    <a:pt x="8" y="8"/>
                    <a:pt x="16" y="4"/>
                  </a:cubicBezTo>
                  <a:cubicBezTo>
                    <a:pt x="24" y="0"/>
                    <a:pt x="32" y="0"/>
                    <a:pt x="32" y="0"/>
                  </a:cubicBezTo>
                  <a:cubicBezTo>
                    <a:pt x="32" y="0"/>
                    <a:pt x="40" y="0"/>
                    <a:pt x="48" y="4"/>
                  </a:cubicBezTo>
                  <a:cubicBezTo>
                    <a:pt x="56" y="8"/>
                    <a:pt x="65" y="16"/>
                    <a:pt x="65" y="32"/>
                  </a:cubicBezTo>
                  <a:cubicBezTo>
                    <a:pt x="65" y="35"/>
                    <a:pt x="65" y="35"/>
                    <a:pt x="65" y="35"/>
                  </a:cubicBezTo>
                  <a:cubicBezTo>
                    <a:pt x="62" y="35"/>
                    <a:pt x="62" y="35"/>
                    <a:pt x="62" y="35"/>
                  </a:cubicBezTo>
                  <a:cubicBezTo>
                    <a:pt x="62" y="35"/>
                    <a:pt x="58" y="35"/>
                    <a:pt x="53" y="33"/>
                  </a:cubicBezTo>
                  <a:cubicBezTo>
                    <a:pt x="49" y="31"/>
                    <a:pt x="45" y="26"/>
                    <a:pt x="45" y="17"/>
                  </a:cubicBezTo>
                  <a:cubicBezTo>
                    <a:pt x="45" y="12"/>
                    <a:pt x="42" y="9"/>
                    <a:pt x="40" y="7"/>
                  </a:cubicBezTo>
                  <a:cubicBezTo>
                    <a:pt x="37" y="5"/>
                    <a:pt x="34" y="5"/>
                    <a:pt x="33" y="5"/>
                  </a:cubicBezTo>
                  <a:cubicBezTo>
                    <a:pt x="32" y="5"/>
                    <a:pt x="32" y="5"/>
                    <a:pt x="32" y="5"/>
                  </a:cubicBezTo>
                  <a:cubicBezTo>
                    <a:pt x="32" y="5"/>
                    <a:pt x="32" y="5"/>
                    <a:pt x="32" y="5"/>
                  </a:cubicBezTo>
                  <a:cubicBezTo>
                    <a:pt x="31" y="5"/>
                    <a:pt x="31" y="5"/>
                    <a:pt x="30" y="5"/>
                  </a:cubicBezTo>
                  <a:cubicBezTo>
                    <a:pt x="29" y="5"/>
                    <a:pt x="27" y="6"/>
                    <a:pt x="26" y="7"/>
                  </a:cubicBezTo>
                  <a:cubicBezTo>
                    <a:pt x="23" y="8"/>
                    <a:pt x="20" y="11"/>
                    <a:pt x="2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36">
              <a:extLst>
                <a:ext uri="{FF2B5EF4-FFF2-40B4-BE49-F238E27FC236}">
                  <a16:creationId xmlns:a16="http://schemas.microsoft.com/office/drawing/2014/main" id="{01020B95-11B0-4E99-A0FD-D16FBBDD29FA}"/>
                </a:ext>
              </a:extLst>
            </p:cNvPr>
            <p:cNvSpPr>
              <a:spLocks/>
            </p:cNvSpPr>
            <p:nvPr/>
          </p:nvSpPr>
          <p:spPr bwMode="auto">
            <a:xfrm>
              <a:off x="15741650" y="6238875"/>
              <a:ext cx="244475" cy="700088"/>
            </a:xfrm>
            <a:custGeom>
              <a:avLst/>
              <a:gdLst>
                <a:gd name="T0" fmla="*/ 65 w 65"/>
                <a:gd name="T1" fmla="*/ 150 h 185"/>
                <a:gd name="T2" fmla="*/ 65 w 65"/>
                <a:gd name="T3" fmla="*/ 152 h 185"/>
                <a:gd name="T4" fmla="*/ 48 w 65"/>
                <a:gd name="T5" fmla="*/ 181 h 185"/>
                <a:gd name="T6" fmla="*/ 32 w 65"/>
                <a:gd name="T7" fmla="*/ 185 h 185"/>
                <a:gd name="T8" fmla="*/ 16 w 65"/>
                <a:gd name="T9" fmla="*/ 181 h 185"/>
                <a:gd name="T10" fmla="*/ 0 w 65"/>
                <a:gd name="T11" fmla="*/ 152 h 185"/>
                <a:gd name="T12" fmla="*/ 0 w 65"/>
                <a:gd name="T13" fmla="*/ 0 h 185"/>
                <a:gd name="T14" fmla="*/ 2 w 65"/>
                <a:gd name="T15" fmla="*/ 0 h 185"/>
                <a:gd name="T16" fmla="*/ 18 w 65"/>
                <a:gd name="T17" fmla="*/ 9 h 185"/>
                <a:gd name="T18" fmla="*/ 20 w 65"/>
                <a:gd name="T19" fmla="*/ 17 h 185"/>
                <a:gd name="T20" fmla="*/ 20 w 65"/>
                <a:gd name="T21" fmla="*/ 167 h 185"/>
                <a:gd name="T22" fmla="*/ 25 w 65"/>
                <a:gd name="T23" fmla="*/ 177 h 185"/>
                <a:gd name="T24" fmla="*/ 32 w 65"/>
                <a:gd name="T25" fmla="*/ 180 h 185"/>
                <a:gd name="T26" fmla="*/ 32 w 65"/>
                <a:gd name="T27" fmla="*/ 180 h 185"/>
                <a:gd name="T28" fmla="*/ 33 w 65"/>
                <a:gd name="T29" fmla="*/ 180 h 185"/>
                <a:gd name="T30" fmla="*/ 34 w 65"/>
                <a:gd name="T31" fmla="*/ 180 h 185"/>
                <a:gd name="T32" fmla="*/ 39 w 65"/>
                <a:gd name="T33" fmla="*/ 178 h 185"/>
                <a:gd name="T34" fmla="*/ 45 w 65"/>
                <a:gd name="T35" fmla="*/ 167 h 185"/>
                <a:gd name="T36" fmla="*/ 54 w 65"/>
                <a:gd name="T37" fmla="*/ 152 h 185"/>
                <a:gd name="T38" fmla="*/ 62 w 65"/>
                <a:gd name="T39" fmla="*/ 150 h 185"/>
                <a:gd name="T40" fmla="*/ 65 w 65"/>
                <a:gd name="T41" fmla="*/ 15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 h="185">
                  <a:moveTo>
                    <a:pt x="65" y="150"/>
                  </a:moveTo>
                  <a:cubicBezTo>
                    <a:pt x="65" y="152"/>
                    <a:pt x="65" y="152"/>
                    <a:pt x="65" y="152"/>
                  </a:cubicBezTo>
                  <a:cubicBezTo>
                    <a:pt x="65" y="168"/>
                    <a:pt x="56" y="177"/>
                    <a:pt x="48" y="181"/>
                  </a:cubicBezTo>
                  <a:cubicBezTo>
                    <a:pt x="40" y="185"/>
                    <a:pt x="33" y="185"/>
                    <a:pt x="32" y="185"/>
                  </a:cubicBezTo>
                  <a:cubicBezTo>
                    <a:pt x="32" y="185"/>
                    <a:pt x="24" y="185"/>
                    <a:pt x="16" y="181"/>
                  </a:cubicBezTo>
                  <a:cubicBezTo>
                    <a:pt x="8" y="177"/>
                    <a:pt x="0" y="168"/>
                    <a:pt x="0" y="152"/>
                  </a:cubicBezTo>
                  <a:cubicBezTo>
                    <a:pt x="0" y="0"/>
                    <a:pt x="0" y="0"/>
                    <a:pt x="0" y="0"/>
                  </a:cubicBezTo>
                  <a:cubicBezTo>
                    <a:pt x="2" y="0"/>
                    <a:pt x="2" y="0"/>
                    <a:pt x="2" y="0"/>
                  </a:cubicBezTo>
                  <a:cubicBezTo>
                    <a:pt x="11" y="0"/>
                    <a:pt x="16" y="4"/>
                    <a:pt x="18" y="9"/>
                  </a:cubicBezTo>
                  <a:cubicBezTo>
                    <a:pt x="20" y="13"/>
                    <a:pt x="20" y="17"/>
                    <a:pt x="20" y="17"/>
                  </a:cubicBezTo>
                  <a:cubicBezTo>
                    <a:pt x="20" y="167"/>
                    <a:pt x="20" y="167"/>
                    <a:pt x="20" y="167"/>
                  </a:cubicBezTo>
                  <a:cubicBezTo>
                    <a:pt x="20" y="173"/>
                    <a:pt x="22" y="176"/>
                    <a:pt x="25" y="177"/>
                  </a:cubicBezTo>
                  <a:cubicBezTo>
                    <a:pt x="27" y="179"/>
                    <a:pt x="31" y="180"/>
                    <a:pt x="32" y="180"/>
                  </a:cubicBezTo>
                  <a:cubicBezTo>
                    <a:pt x="32" y="180"/>
                    <a:pt x="32" y="180"/>
                    <a:pt x="32" y="180"/>
                  </a:cubicBezTo>
                  <a:cubicBezTo>
                    <a:pt x="32" y="180"/>
                    <a:pt x="33" y="180"/>
                    <a:pt x="33" y="180"/>
                  </a:cubicBezTo>
                  <a:cubicBezTo>
                    <a:pt x="33" y="180"/>
                    <a:pt x="34" y="180"/>
                    <a:pt x="34" y="180"/>
                  </a:cubicBezTo>
                  <a:cubicBezTo>
                    <a:pt x="35" y="179"/>
                    <a:pt x="37" y="179"/>
                    <a:pt x="39" y="178"/>
                  </a:cubicBezTo>
                  <a:cubicBezTo>
                    <a:pt x="42" y="177"/>
                    <a:pt x="45" y="174"/>
                    <a:pt x="45" y="167"/>
                  </a:cubicBezTo>
                  <a:cubicBezTo>
                    <a:pt x="45" y="159"/>
                    <a:pt x="49" y="154"/>
                    <a:pt x="54" y="152"/>
                  </a:cubicBezTo>
                  <a:cubicBezTo>
                    <a:pt x="58" y="150"/>
                    <a:pt x="62" y="150"/>
                    <a:pt x="62" y="150"/>
                  </a:cubicBezTo>
                  <a:lnTo>
                    <a:pt x="65" y="1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37">
              <a:extLst>
                <a:ext uri="{FF2B5EF4-FFF2-40B4-BE49-F238E27FC236}">
                  <a16:creationId xmlns:a16="http://schemas.microsoft.com/office/drawing/2014/main" id="{65E1356C-A55E-4C30-A6D7-28ED351C52F8}"/>
                </a:ext>
              </a:extLst>
            </p:cNvPr>
            <p:cNvSpPr>
              <a:spLocks noEditPoints="1"/>
            </p:cNvSpPr>
            <p:nvPr/>
          </p:nvSpPr>
          <p:spPr bwMode="auto">
            <a:xfrm>
              <a:off x="16016288" y="6238875"/>
              <a:ext cx="244475" cy="700088"/>
            </a:xfrm>
            <a:custGeom>
              <a:avLst/>
              <a:gdLst>
                <a:gd name="T0" fmla="*/ 65 w 65"/>
                <a:gd name="T1" fmla="*/ 32 h 185"/>
                <a:gd name="T2" fmla="*/ 65 w 65"/>
                <a:gd name="T3" fmla="*/ 152 h 185"/>
                <a:gd name="T4" fmla="*/ 49 w 65"/>
                <a:gd name="T5" fmla="*/ 181 h 185"/>
                <a:gd name="T6" fmla="*/ 33 w 65"/>
                <a:gd name="T7" fmla="*/ 185 h 185"/>
                <a:gd name="T8" fmla="*/ 17 w 65"/>
                <a:gd name="T9" fmla="*/ 181 h 185"/>
                <a:gd name="T10" fmla="*/ 0 w 65"/>
                <a:gd name="T11" fmla="*/ 152 h 185"/>
                <a:gd name="T12" fmla="*/ 0 w 65"/>
                <a:gd name="T13" fmla="*/ 32 h 185"/>
                <a:gd name="T14" fmla="*/ 17 w 65"/>
                <a:gd name="T15" fmla="*/ 4 h 185"/>
                <a:gd name="T16" fmla="*/ 33 w 65"/>
                <a:gd name="T17" fmla="*/ 0 h 185"/>
                <a:gd name="T18" fmla="*/ 49 w 65"/>
                <a:gd name="T19" fmla="*/ 4 h 185"/>
                <a:gd name="T20" fmla="*/ 65 w 65"/>
                <a:gd name="T21" fmla="*/ 32 h 185"/>
                <a:gd name="T22" fmla="*/ 45 w 65"/>
                <a:gd name="T23" fmla="*/ 17 h 185"/>
                <a:gd name="T24" fmla="*/ 40 w 65"/>
                <a:gd name="T25" fmla="*/ 7 h 185"/>
                <a:gd name="T26" fmla="*/ 33 w 65"/>
                <a:gd name="T27" fmla="*/ 5 h 185"/>
                <a:gd name="T28" fmla="*/ 33 w 65"/>
                <a:gd name="T29" fmla="*/ 5 h 185"/>
                <a:gd name="T30" fmla="*/ 32 w 65"/>
                <a:gd name="T31" fmla="*/ 5 h 185"/>
                <a:gd name="T32" fmla="*/ 31 w 65"/>
                <a:gd name="T33" fmla="*/ 5 h 185"/>
                <a:gd name="T34" fmla="*/ 26 w 65"/>
                <a:gd name="T35" fmla="*/ 7 h 185"/>
                <a:gd name="T36" fmla="*/ 20 w 65"/>
                <a:gd name="T37" fmla="*/ 17 h 185"/>
                <a:gd name="T38" fmla="*/ 20 w 65"/>
                <a:gd name="T39" fmla="*/ 167 h 185"/>
                <a:gd name="T40" fmla="*/ 25 w 65"/>
                <a:gd name="T41" fmla="*/ 177 h 185"/>
                <a:gd name="T42" fmla="*/ 32 w 65"/>
                <a:gd name="T43" fmla="*/ 180 h 185"/>
                <a:gd name="T44" fmla="*/ 33 w 65"/>
                <a:gd name="T45" fmla="*/ 180 h 185"/>
                <a:gd name="T46" fmla="*/ 33 w 65"/>
                <a:gd name="T47" fmla="*/ 180 h 185"/>
                <a:gd name="T48" fmla="*/ 33 w 65"/>
                <a:gd name="T49" fmla="*/ 180 h 185"/>
                <a:gd name="T50" fmla="*/ 35 w 65"/>
                <a:gd name="T51" fmla="*/ 180 h 185"/>
                <a:gd name="T52" fmla="*/ 39 w 65"/>
                <a:gd name="T53" fmla="*/ 178 h 185"/>
                <a:gd name="T54" fmla="*/ 45 w 65"/>
                <a:gd name="T55" fmla="*/ 167 h 185"/>
                <a:gd name="T56" fmla="*/ 45 w 65"/>
                <a:gd name="T57" fmla="*/ 1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5" h="185">
                  <a:moveTo>
                    <a:pt x="65" y="32"/>
                  </a:moveTo>
                  <a:cubicBezTo>
                    <a:pt x="65" y="152"/>
                    <a:pt x="65" y="152"/>
                    <a:pt x="65" y="152"/>
                  </a:cubicBezTo>
                  <a:cubicBezTo>
                    <a:pt x="65" y="168"/>
                    <a:pt x="57" y="177"/>
                    <a:pt x="49" y="181"/>
                  </a:cubicBezTo>
                  <a:cubicBezTo>
                    <a:pt x="41" y="185"/>
                    <a:pt x="33" y="185"/>
                    <a:pt x="33" y="185"/>
                  </a:cubicBezTo>
                  <a:cubicBezTo>
                    <a:pt x="33" y="185"/>
                    <a:pt x="25" y="185"/>
                    <a:pt x="17" y="181"/>
                  </a:cubicBezTo>
                  <a:cubicBezTo>
                    <a:pt x="8" y="177"/>
                    <a:pt x="0" y="168"/>
                    <a:pt x="0" y="152"/>
                  </a:cubicBezTo>
                  <a:cubicBezTo>
                    <a:pt x="0" y="32"/>
                    <a:pt x="0" y="32"/>
                    <a:pt x="0" y="32"/>
                  </a:cubicBezTo>
                  <a:cubicBezTo>
                    <a:pt x="0" y="16"/>
                    <a:pt x="8" y="8"/>
                    <a:pt x="17" y="4"/>
                  </a:cubicBezTo>
                  <a:cubicBezTo>
                    <a:pt x="25" y="0"/>
                    <a:pt x="33" y="0"/>
                    <a:pt x="33" y="0"/>
                  </a:cubicBezTo>
                  <a:cubicBezTo>
                    <a:pt x="33" y="0"/>
                    <a:pt x="41" y="0"/>
                    <a:pt x="49" y="4"/>
                  </a:cubicBezTo>
                  <a:cubicBezTo>
                    <a:pt x="57" y="8"/>
                    <a:pt x="65" y="16"/>
                    <a:pt x="65" y="32"/>
                  </a:cubicBezTo>
                  <a:close/>
                  <a:moveTo>
                    <a:pt x="45" y="17"/>
                  </a:moveTo>
                  <a:cubicBezTo>
                    <a:pt x="45" y="12"/>
                    <a:pt x="43" y="9"/>
                    <a:pt x="40" y="7"/>
                  </a:cubicBezTo>
                  <a:cubicBezTo>
                    <a:pt x="38" y="5"/>
                    <a:pt x="34" y="5"/>
                    <a:pt x="33" y="5"/>
                  </a:cubicBezTo>
                  <a:cubicBezTo>
                    <a:pt x="33" y="5"/>
                    <a:pt x="33" y="5"/>
                    <a:pt x="33" y="5"/>
                  </a:cubicBezTo>
                  <a:cubicBezTo>
                    <a:pt x="33" y="5"/>
                    <a:pt x="33" y="5"/>
                    <a:pt x="32" y="5"/>
                  </a:cubicBezTo>
                  <a:cubicBezTo>
                    <a:pt x="32" y="5"/>
                    <a:pt x="31" y="5"/>
                    <a:pt x="31" y="5"/>
                  </a:cubicBezTo>
                  <a:cubicBezTo>
                    <a:pt x="29" y="5"/>
                    <a:pt x="28" y="6"/>
                    <a:pt x="26" y="7"/>
                  </a:cubicBezTo>
                  <a:cubicBezTo>
                    <a:pt x="23" y="8"/>
                    <a:pt x="20" y="11"/>
                    <a:pt x="20" y="17"/>
                  </a:cubicBezTo>
                  <a:cubicBezTo>
                    <a:pt x="20" y="167"/>
                    <a:pt x="20" y="167"/>
                    <a:pt x="20" y="167"/>
                  </a:cubicBezTo>
                  <a:cubicBezTo>
                    <a:pt x="20" y="173"/>
                    <a:pt x="23" y="176"/>
                    <a:pt x="25" y="177"/>
                  </a:cubicBezTo>
                  <a:cubicBezTo>
                    <a:pt x="28" y="179"/>
                    <a:pt x="31" y="180"/>
                    <a:pt x="32" y="180"/>
                  </a:cubicBezTo>
                  <a:cubicBezTo>
                    <a:pt x="32" y="180"/>
                    <a:pt x="33" y="180"/>
                    <a:pt x="33" y="180"/>
                  </a:cubicBezTo>
                  <a:cubicBezTo>
                    <a:pt x="33" y="180"/>
                    <a:pt x="33" y="180"/>
                    <a:pt x="33" y="180"/>
                  </a:cubicBezTo>
                  <a:cubicBezTo>
                    <a:pt x="33" y="180"/>
                    <a:pt x="33" y="180"/>
                    <a:pt x="33" y="180"/>
                  </a:cubicBezTo>
                  <a:cubicBezTo>
                    <a:pt x="33" y="180"/>
                    <a:pt x="34" y="180"/>
                    <a:pt x="35" y="180"/>
                  </a:cubicBezTo>
                  <a:cubicBezTo>
                    <a:pt x="36" y="179"/>
                    <a:pt x="37" y="179"/>
                    <a:pt x="39" y="178"/>
                  </a:cubicBezTo>
                  <a:cubicBezTo>
                    <a:pt x="42" y="177"/>
                    <a:pt x="45" y="174"/>
                    <a:pt x="45" y="167"/>
                  </a:cubicBezTo>
                  <a:lnTo>
                    <a:pt x="45"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38">
              <a:extLst>
                <a:ext uri="{FF2B5EF4-FFF2-40B4-BE49-F238E27FC236}">
                  <a16:creationId xmlns:a16="http://schemas.microsoft.com/office/drawing/2014/main" id="{6B1240B1-F75A-45D7-89FA-032762A7BD4F}"/>
                </a:ext>
              </a:extLst>
            </p:cNvPr>
            <p:cNvSpPr>
              <a:spLocks noEditPoints="1"/>
            </p:cNvSpPr>
            <p:nvPr/>
          </p:nvSpPr>
          <p:spPr bwMode="auto">
            <a:xfrm>
              <a:off x="16313150" y="6238875"/>
              <a:ext cx="244475" cy="700088"/>
            </a:xfrm>
            <a:custGeom>
              <a:avLst/>
              <a:gdLst>
                <a:gd name="T0" fmla="*/ 17 w 65"/>
                <a:gd name="T1" fmla="*/ 20 h 185"/>
                <a:gd name="T2" fmla="*/ 7 w 65"/>
                <a:gd name="T3" fmla="*/ 25 h 185"/>
                <a:gd name="T4" fmla="*/ 5 w 65"/>
                <a:gd name="T5" fmla="*/ 32 h 185"/>
                <a:gd name="T6" fmla="*/ 5 w 65"/>
                <a:gd name="T7" fmla="*/ 32 h 185"/>
                <a:gd name="T8" fmla="*/ 0 w 65"/>
                <a:gd name="T9" fmla="*/ 32 h 185"/>
                <a:gd name="T10" fmla="*/ 4 w 65"/>
                <a:gd name="T11" fmla="*/ 16 h 185"/>
                <a:gd name="T12" fmla="*/ 32 w 65"/>
                <a:gd name="T13" fmla="*/ 0 h 185"/>
                <a:gd name="T14" fmla="*/ 35 w 65"/>
                <a:gd name="T15" fmla="*/ 0 h 185"/>
                <a:gd name="T16" fmla="*/ 35 w 65"/>
                <a:gd name="T17" fmla="*/ 2 h 185"/>
                <a:gd name="T18" fmla="*/ 33 w 65"/>
                <a:gd name="T19" fmla="*/ 11 h 185"/>
                <a:gd name="T20" fmla="*/ 17 w 65"/>
                <a:gd name="T21" fmla="*/ 20 h 185"/>
                <a:gd name="T22" fmla="*/ 65 w 65"/>
                <a:gd name="T23" fmla="*/ 3 h 185"/>
                <a:gd name="T24" fmla="*/ 50 w 65"/>
                <a:gd name="T25" fmla="*/ 30 h 185"/>
                <a:gd name="T26" fmla="*/ 50 w 65"/>
                <a:gd name="T27" fmla="*/ 185 h 185"/>
                <a:gd name="T28" fmla="*/ 30 w 65"/>
                <a:gd name="T29" fmla="*/ 185 h 185"/>
                <a:gd name="T30" fmla="*/ 30 w 65"/>
                <a:gd name="T31" fmla="*/ 32 h 185"/>
                <a:gd name="T32" fmla="*/ 32 w 65"/>
                <a:gd name="T33" fmla="*/ 24 h 185"/>
                <a:gd name="T34" fmla="*/ 47 w 65"/>
                <a:gd name="T35" fmla="*/ 15 h 185"/>
                <a:gd name="T36" fmla="*/ 58 w 65"/>
                <a:gd name="T37" fmla="*/ 10 h 185"/>
                <a:gd name="T38" fmla="*/ 60 w 65"/>
                <a:gd name="T39" fmla="*/ 3 h 185"/>
                <a:gd name="T40" fmla="*/ 60 w 65"/>
                <a:gd name="T41" fmla="*/ 2 h 185"/>
                <a:gd name="T42" fmla="*/ 65 w 65"/>
                <a:gd name="T43" fmla="*/ 2 h 185"/>
                <a:gd name="T44" fmla="*/ 65 w 65"/>
                <a:gd name="T45" fmla="*/ 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 h="185">
                  <a:moveTo>
                    <a:pt x="17" y="20"/>
                  </a:moveTo>
                  <a:cubicBezTo>
                    <a:pt x="11" y="20"/>
                    <a:pt x="9" y="22"/>
                    <a:pt x="7" y="25"/>
                  </a:cubicBezTo>
                  <a:cubicBezTo>
                    <a:pt x="5" y="27"/>
                    <a:pt x="5" y="31"/>
                    <a:pt x="5" y="32"/>
                  </a:cubicBezTo>
                  <a:cubicBezTo>
                    <a:pt x="5" y="32"/>
                    <a:pt x="5" y="32"/>
                    <a:pt x="5" y="32"/>
                  </a:cubicBezTo>
                  <a:cubicBezTo>
                    <a:pt x="0" y="32"/>
                    <a:pt x="0" y="32"/>
                    <a:pt x="0" y="32"/>
                  </a:cubicBezTo>
                  <a:cubicBezTo>
                    <a:pt x="0" y="32"/>
                    <a:pt x="0" y="24"/>
                    <a:pt x="4" y="16"/>
                  </a:cubicBezTo>
                  <a:cubicBezTo>
                    <a:pt x="8" y="8"/>
                    <a:pt x="16" y="0"/>
                    <a:pt x="32" y="0"/>
                  </a:cubicBezTo>
                  <a:cubicBezTo>
                    <a:pt x="35" y="0"/>
                    <a:pt x="35" y="0"/>
                    <a:pt x="35" y="0"/>
                  </a:cubicBezTo>
                  <a:cubicBezTo>
                    <a:pt x="35" y="2"/>
                    <a:pt x="35" y="2"/>
                    <a:pt x="35" y="2"/>
                  </a:cubicBezTo>
                  <a:cubicBezTo>
                    <a:pt x="35" y="3"/>
                    <a:pt x="35" y="7"/>
                    <a:pt x="33" y="11"/>
                  </a:cubicBezTo>
                  <a:cubicBezTo>
                    <a:pt x="30" y="15"/>
                    <a:pt x="26" y="20"/>
                    <a:pt x="17" y="20"/>
                  </a:cubicBezTo>
                  <a:close/>
                  <a:moveTo>
                    <a:pt x="65" y="3"/>
                  </a:moveTo>
                  <a:cubicBezTo>
                    <a:pt x="64" y="7"/>
                    <a:pt x="63" y="23"/>
                    <a:pt x="50" y="30"/>
                  </a:cubicBezTo>
                  <a:cubicBezTo>
                    <a:pt x="50" y="185"/>
                    <a:pt x="50" y="185"/>
                    <a:pt x="50" y="185"/>
                  </a:cubicBezTo>
                  <a:cubicBezTo>
                    <a:pt x="30" y="185"/>
                    <a:pt x="30" y="185"/>
                    <a:pt x="30" y="185"/>
                  </a:cubicBezTo>
                  <a:cubicBezTo>
                    <a:pt x="30" y="32"/>
                    <a:pt x="30" y="32"/>
                    <a:pt x="30" y="32"/>
                  </a:cubicBezTo>
                  <a:cubicBezTo>
                    <a:pt x="30" y="32"/>
                    <a:pt x="30" y="28"/>
                    <a:pt x="32" y="24"/>
                  </a:cubicBezTo>
                  <a:cubicBezTo>
                    <a:pt x="34" y="19"/>
                    <a:pt x="39" y="15"/>
                    <a:pt x="47" y="15"/>
                  </a:cubicBezTo>
                  <a:cubicBezTo>
                    <a:pt x="53" y="15"/>
                    <a:pt x="56" y="12"/>
                    <a:pt x="58" y="10"/>
                  </a:cubicBezTo>
                  <a:cubicBezTo>
                    <a:pt x="59" y="7"/>
                    <a:pt x="60" y="4"/>
                    <a:pt x="60" y="3"/>
                  </a:cubicBezTo>
                  <a:cubicBezTo>
                    <a:pt x="60" y="3"/>
                    <a:pt x="60" y="2"/>
                    <a:pt x="60" y="2"/>
                  </a:cubicBezTo>
                  <a:cubicBezTo>
                    <a:pt x="65" y="2"/>
                    <a:pt x="65" y="2"/>
                    <a:pt x="65" y="2"/>
                  </a:cubicBezTo>
                  <a:cubicBezTo>
                    <a:pt x="65" y="2"/>
                    <a:pt x="65" y="3"/>
                    <a:pt x="6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39">
              <a:extLst>
                <a:ext uri="{FF2B5EF4-FFF2-40B4-BE49-F238E27FC236}">
                  <a16:creationId xmlns:a16="http://schemas.microsoft.com/office/drawing/2014/main" id="{803B45A1-9765-4F66-9A61-C87E054B2A33}"/>
                </a:ext>
              </a:extLst>
            </p:cNvPr>
            <p:cNvSpPr>
              <a:spLocks/>
            </p:cNvSpPr>
            <p:nvPr/>
          </p:nvSpPr>
          <p:spPr bwMode="auto">
            <a:xfrm>
              <a:off x="16579850" y="6238875"/>
              <a:ext cx="246062" cy="700088"/>
            </a:xfrm>
            <a:custGeom>
              <a:avLst/>
              <a:gdLst>
                <a:gd name="T0" fmla="*/ 65 w 65"/>
                <a:gd name="T1" fmla="*/ 0 h 185"/>
                <a:gd name="T2" fmla="*/ 65 w 65"/>
                <a:gd name="T3" fmla="*/ 185 h 185"/>
                <a:gd name="T4" fmla="*/ 45 w 65"/>
                <a:gd name="T5" fmla="*/ 185 h 185"/>
                <a:gd name="T6" fmla="*/ 45 w 65"/>
                <a:gd name="T7" fmla="*/ 62 h 185"/>
                <a:gd name="T8" fmla="*/ 33 w 65"/>
                <a:gd name="T9" fmla="*/ 65 h 185"/>
                <a:gd name="T10" fmla="*/ 32 w 65"/>
                <a:gd name="T11" fmla="*/ 65 h 185"/>
                <a:gd name="T12" fmla="*/ 31 w 65"/>
                <a:gd name="T13" fmla="*/ 65 h 185"/>
                <a:gd name="T14" fmla="*/ 26 w 65"/>
                <a:gd name="T15" fmla="*/ 66 h 185"/>
                <a:gd name="T16" fmla="*/ 20 w 65"/>
                <a:gd name="T17" fmla="*/ 77 h 185"/>
                <a:gd name="T18" fmla="*/ 20 w 65"/>
                <a:gd name="T19" fmla="*/ 185 h 185"/>
                <a:gd name="T20" fmla="*/ 0 w 65"/>
                <a:gd name="T21" fmla="*/ 185 h 185"/>
                <a:gd name="T22" fmla="*/ 0 w 65"/>
                <a:gd name="T23" fmla="*/ 0 h 185"/>
                <a:gd name="T24" fmla="*/ 3 w 65"/>
                <a:gd name="T25" fmla="*/ 0 h 185"/>
                <a:gd name="T26" fmla="*/ 18 w 65"/>
                <a:gd name="T27" fmla="*/ 9 h 185"/>
                <a:gd name="T28" fmla="*/ 20 w 65"/>
                <a:gd name="T29" fmla="*/ 17 h 185"/>
                <a:gd name="T30" fmla="*/ 20 w 65"/>
                <a:gd name="T31" fmla="*/ 62 h 185"/>
                <a:gd name="T32" fmla="*/ 33 w 65"/>
                <a:gd name="T33" fmla="*/ 60 h 185"/>
                <a:gd name="T34" fmla="*/ 33 w 65"/>
                <a:gd name="T35" fmla="*/ 60 h 185"/>
                <a:gd name="T36" fmla="*/ 34 w 65"/>
                <a:gd name="T37" fmla="*/ 60 h 185"/>
                <a:gd name="T38" fmla="*/ 39 w 65"/>
                <a:gd name="T39" fmla="*/ 58 h 185"/>
                <a:gd name="T40" fmla="*/ 45 w 65"/>
                <a:gd name="T41" fmla="*/ 47 h 185"/>
                <a:gd name="T42" fmla="*/ 45 w 65"/>
                <a:gd name="T43" fmla="*/ 17 h 185"/>
                <a:gd name="T44" fmla="*/ 47 w 65"/>
                <a:gd name="T45" fmla="*/ 9 h 185"/>
                <a:gd name="T46" fmla="*/ 63 w 65"/>
                <a:gd name="T47" fmla="*/ 0 h 185"/>
                <a:gd name="T48" fmla="*/ 65 w 65"/>
                <a:gd name="T4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85">
                  <a:moveTo>
                    <a:pt x="65" y="0"/>
                  </a:moveTo>
                  <a:cubicBezTo>
                    <a:pt x="65" y="185"/>
                    <a:pt x="65" y="185"/>
                    <a:pt x="65" y="185"/>
                  </a:cubicBezTo>
                  <a:cubicBezTo>
                    <a:pt x="45" y="185"/>
                    <a:pt x="45" y="185"/>
                    <a:pt x="45" y="185"/>
                  </a:cubicBezTo>
                  <a:cubicBezTo>
                    <a:pt x="45" y="62"/>
                    <a:pt x="45" y="62"/>
                    <a:pt x="45" y="62"/>
                  </a:cubicBezTo>
                  <a:cubicBezTo>
                    <a:pt x="38" y="65"/>
                    <a:pt x="33" y="65"/>
                    <a:pt x="33" y="65"/>
                  </a:cubicBezTo>
                  <a:cubicBezTo>
                    <a:pt x="33" y="65"/>
                    <a:pt x="32" y="65"/>
                    <a:pt x="32" y="65"/>
                  </a:cubicBezTo>
                  <a:cubicBezTo>
                    <a:pt x="32" y="65"/>
                    <a:pt x="31" y="65"/>
                    <a:pt x="31" y="65"/>
                  </a:cubicBezTo>
                  <a:cubicBezTo>
                    <a:pt x="29" y="65"/>
                    <a:pt x="28" y="66"/>
                    <a:pt x="26" y="66"/>
                  </a:cubicBezTo>
                  <a:cubicBezTo>
                    <a:pt x="23" y="68"/>
                    <a:pt x="20" y="71"/>
                    <a:pt x="20" y="77"/>
                  </a:cubicBezTo>
                  <a:cubicBezTo>
                    <a:pt x="20" y="185"/>
                    <a:pt x="20" y="185"/>
                    <a:pt x="20" y="185"/>
                  </a:cubicBezTo>
                  <a:cubicBezTo>
                    <a:pt x="0" y="185"/>
                    <a:pt x="0" y="185"/>
                    <a:pt x="0" y="185"/>
                  </a:cubicBezTo>
                  <a:cubicBezTo>
                    <a:pt x="0" y="0"/>
                    <a:pt x="0" y="0"/>
                    <a:pt x="0" y="0"/>
                  </a:cubicBezTo>
                  <a:cubicBezTo>
                    <a:pt x="3" y="0"/>
                    <a:pt x="3" y="0"/>
                    <a:pt x="3" y="0"/>
                  </a:cubicBezTo>
                  <a:cubicBezTo>
                    <a:pt x="11" y="0"/>
                    <a:pt x="16" y="4"/>
                    <a:pt x="18" y="9"/>
                  </a:cubicBezTo>
                  <a:cubicBezTo>
                    <a:pt x="20" y="13"/>
                    <a:pt x="20" y="17"/>
                    <a:pt x="20" y="17"/>
                  </a:cubicBezTo>
                  <a:cubicBezTo>
                    <a:pt x="20" y="62"/>
                    <a:pt x="20" y="62"/>
                    <a:pt x="20" y="62"/>
                  </a:cubicBezTo>
                  <a:cubicBezTo>
                    <a:pt x="27" y="60"/>
                    <a:pt x="32" y="60"/>
                    <a:pt x="33" y="60"/>
                  </a:cubicBezTo>
                  <a:cubicBezTo>
                    <a:pt x="33" y="60"/>
                    <a:pt x="33" y="60"/>
                    <a:pt x="33" y="60"/>
                  </a:cubicBezTo>
                  <a:cubicBezTo>
                    <a:pt x="33" y="60"/>
                    <a:pt x="34" y="60"/>
                    <a:pt x="34" y="60"/>
                  </a:cubicBezTo>
                  <a:cubicBezTo>
                    <a:pt x="36" y="59"/>
                    <a:pt x="37" y="59"/>
                    <a:pt x="39" y="58"/>
                  </a:cubicBezTo>
                  <a:cubicBezTo>
                    <a:pt x="42" y="57"/>
                    <a:pt x="45" y="54"/>
                    <a:pt x="45" y="47"/>
                  </a:cubicBezTo>
                  <a:cubicBezTo>
                    <a:pt x="45" y="17"/>
                    <a:pt x="45" y="17"/>
                    <a:pt x="45" y="17"/>
                  </a:cubicBezTo>
                  <a:cubicBezTo>
                    <a:pt x="45" y="17"/>
                    <a:pt x="45" y="13"/>
                    <a:pt x="47" y="9"/>
                  </a:cubicBezTo>
                  <a:cubicBezTo>
                    <a:pt x="49" y="4"/>
                    <a:pt x="54" y="0"/>
                    <a:pt x="63" y="0"/>
                  </a:cubicBezTo>
                  <a:lnTo>
                    <a:pt x="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40">
              <a:extLst>
                <a:ext uri="{FF2B5EF4-FFF2-40B4-BE49-F238E27FC236}">
                  <a16:creationId xmlns:a16="http://schemas.microsoft.com/office/drawing/2014/main" id="{B85A0CF6-A160-4716-85CA-F647C6B68D78}"/>
                </a:ext>
              </a:extLst>
            </p:cNvPr>
            <p:cNvSpPr>
              <a:spLocks/>
            </p:cNvSpPr>
            <p:nvPr/>
          </p:nvSpPr>
          <p:spPr bwMode="auto">
            <a:xfrm>
              <a:off x="16878300" y="6235700"/>
              <a:ext cx="74612" cy="698500"/>
            </a:xfrm>
            <a:custGeom>
              <a:avLst/>
              <a:gdLst>
                <a:gd name="T0" fmla="*/ 20 w 20"/>
                <a:gd name="T1" fmla="*/ 0 h 185"/>
                <a:gd name="T2" fmla="*/ 20 w 20"/>
                <a:gd name="T3" fmla="*/ 3 h 185"/>
                <a:gd name="T4" fmla="*/ 20 w 20"/>
                <a:gd name="T5" fmla="*/ 87 h 185"/>
                <a:gd name="T6" fmla="*/ 20 w 20"/>
                <a:gd name="T7" fmla="*/ 183 h 185"/>
                <a:gd name="T8" fmla="*/ 20 w 20"/>
                <a:gd name="T9" fmla="*/ 185 h 185"/>
                <a:gd name="T10" fmla="*/ 0 w 20"/>
                <a:gd name="T11" fmla="*/ 185 h 185"/>
                <a:gd name="T12" fmla="*/ 0 w 20"/>
                <a:gd name="T13" fmla="*/ 183 h 185"/>
                <a:gd name="T14" fmla="*/ 0 w 20"/>
                <a:gd name="T15" fmla="*/ 18 h 185"/>
                <a:gd name="T16" fmla="*/ 9 w 20"/>
                <a:gd name="T17" fmla="*/ 3 h 185"/>
                <a:gd name="T18" fmla="*/ 17 w 20"/>
                <a:gd name="T19" fmla="*/ 0 h 185"/>
                <a:gd name="T20" fmla="*/ 20 w 20"/>
                <a:gd name="T21"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185">
                  <a:moveTo>
                    <a:pt x="20" y="0"/>
                  </a:moveTo>
                  <a:cubicBezTo>
                    <a:pt x="20" y="3"/>
                    <a:pt x="20" y="3"/>
                    <a:pt x="20" y="3"/>
                  </a:cubicBezTo>
                  <a:cubicBezTo>
                    <a:pt x="20" y="3"/>
                    <a:pt x="20" y="44"/>
                    <a:pt x="20" y="87"/>
                  </a:cubicBezTo>
                  <a:cubicBezTo>
                    <a:pt x="20" y="131"/>
                    <a:pt x="20" y="176"/>
                    <a:pt x="20" y="183"/>
                  </a:cubicBezTo>
                  <a:cubicBezTo>
                    <a:pt x="20" y="185"/>
                    <a:pt x="20" y="185"/>
                    <a:pt x="20" y="185"/>
                  </a:cubicBezTo>
                  <a:cubicBezTo>
                    <a:pt x="0" y="185"/>
                    <a:pt x="0" y="185"/>
                    <a:pt x="0" y="185"/>
                  </a:cubicBezTo>
                  <a:cubicBezTo>
                    <a:pt x="0" y="183"/>
                    <a:pt x="0" y="183"/>
                    <a:pt x="0" y="183"/>
                  </a:cubicBezTo>
                  <a:cubicBezTo>
                    <a:pt x="0" y="33"/>
                    <a:pt x="0" y="18"/>
                    <a:pt x="0" y="18"/>
                  </a:cubicBezTo>
                  <a:cubicBezTo>
                    <a:pt x="0" y="10"/>
                    <a:pt x="4" y="5"/>
                    <a:pt x="9" y="3"/>
                  </a:cubicBezTo>
                  <a:cubicBezTo>
                    <a:pt x="13" y="1"/>
                    <a:pt x="17" y="0"/>
                    <a:pt x="17" y="0"/>
                  </a:cubicBezTo>
                  <a:lnTo>
                    <a:pt x="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1">
              <a:extLst>
                <a:ext uri="{FF2B5EF4-FFF2-40B4-BE49-F238E27FC236}">
                  <a16:creationId xmlns:a16="http://schemas.microsoft.com/office/drawing/2014/main" id="{82BA14F6-2C59-4C46-8D52-5A4A4B25D311}"/>
                </a:ext>
              </a:extLst>
            </p:cNvPr>
            <p:cNvSpPr>
              <a:spLocks/>
            </p:cNvSpPr>
            <p:nvPr/>
          </p:nvSpPr>
          <p:spPr bwMode="auto">
            <a:xfrm>
              <a:off x="17005300" y="6238875"/>
              <a:ext cx="244475" cy="700088"/>
            </a:xfrm>
            <a:custGeom>
              <a:avLst/>
              <a:gdLst>
                <a:gd name="T0" fmla="*/ 65 w 65"/>
                <a:gd name="T1" fmla="*/ 32 h 185"/>
                <a:gd name="T2" fmla="*/ 65 w 65"/>
                <a:gd name="T3" fmla="*/ 185 h 185"/>
                <a:gd name="T4" fmla="*/ 44 w 65"/>
                <a:gd name="T5" fmla="*/ 185 h 185"/>
                <a:gd name="T6" fmla="*/ 44 w 65"/>
                <a:gd name="T7" fmla="*/ 17 h 185"/>
                <a:gd name="T8" fmla="*/ 40 w 65"/>
                <a:gd name="T9" fmla="*/ 7 h 185"/>
                <a:gd name="T10" fmla="*/ 33 w 65"/>
                <a:gd name="T11" fmla="*/ 5 h 185"/>
                <a:gd name="T12" fmla="*/ 32 w 65"/>
                <a:gd name="T13" fmla="*/ 5 h 185"/>
                <a:gd name="T14" fmla="*/ 32 w 65"/>
                <a:gd name="T15" fmla="*/ 5 h 185"/>
                <a:gd name="T16" fmla="*/ 30 w 65"/>
                <a:gd name="T17" fmla="*/ 5 h 185"/>
                <a:gd name="T18" fmla="*/ 26 w 65"/>
                <a:gd name="T19" fmla="*/ 7 h 185"/>
                <a:gd name="T20" fmla="*/ 19 w 65"/>
                <a:gd name="T21" fmla="*/ 17 h 185"/>
                <a:gd name="T22" fmla="*/ 19 w 65"/>
                <a:gd name="T23" fmla="*/ 185 h 185"/>
                <a:gd name="T24" fmla="*/ 0 w 65"/>
                <a:gd name="T25" fmla="*/ 185 h 185"/>
                <a:gd name="T26" fmla="*/ 0 w 65"/>
                <a:gd name="T27" fmla="*/ 35 h 185"/>
                <a:gd name="T28" fmla="*/ 0 w 65"/>
                <a:gd name="T29" fmla="*/ 32 h 185"/>
                <a:gd name="T30" fmla="*/ 0 w 65"/>
                <a:gd name="T31" fmla="*/ 2 h 185"/>
                <a:gd name="T32" fmla="*/ 0 w 65"/>
                <a:gd name="T33" fmla="*/ 0 h 185"/>
                <a:gd name="T34" fmla="*/ 2 w 65"/>
                <a:gd name="T35" fmla="*/ 0 h 185"/>
                <a:gd name="T36" fmla="*/ 14 w 65"/>
                <a:gd name="T37" fmla="*/ 5 h 185"/>
                <a:gd name="T38" fmla="*/ 32 w 65"/>
                <a:gd name="T39" fmla="*/ 0 h 185"/>
                <a:gd name="T40" fmla="*/ 32 w 65"/>
                <a:gd name="T41" fmla="*/ 0 h 185"/>
                <a:gd name="T42" fmla="*/ 48 w 65"/>
                <a:gd name="T43" fmla="*/ 4 h 185"/>
                <a:gd name="T44" fmla="*/ 65 w 65"/>
                <a:gd name="T45" fmla="*/ 3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 h="185">
                  <a:moveTo>
                    <a:pt x="65" y="32"/>
                  </a:moveTo>
                  <a:cubicBezTo>
                    <a:pt x="65" y="185"/>
                    <a:pt x="65" y="185"/>
                    <a:pt x="65" y="185"/>
                  </a:cubicBezTo>
                  <a:cubicBezTo>
                    <a:pt x="44" y="185"/>
                    <a:pt x="44" y="185"/>
                    <a:pt x="44" y="185"/>
                  </a:cubicBezTo>
                  <a:cubicBezTo>
                    <a:pt x="44" y="17"/>
                    <a:pt x="44" y="17"/>
                    <a:pt x="44" y="17"/>
                  </a:cubicBezTo>
                  <a:cubicBezTo>
                    <a:pt x="44" y="12"/>
                    <a:pt x="42" y="9"/>
                    <a:pt x="40" y="7"/>
                  </a:cubicBezTo>
                  <a:cubicBezTo>
                    <a:pt x="37" y="5"/>
                    <a:pt x="34" y="5"/>
                    <a:pt x="33" y="5"/>
                  </a:cubicBezTo>
                  <a:cubicBezTo>
                    <a:pt x="32" y="5"/>
                    <a:pt x="32" y="5"/>
                    <a:pt x="32" y="5"/>
                  </a:cubicBezTo>
                  <a:cubicBezTo>
                    <a:pt x="32" y="5"/>
                    <a:pt x="32" y="5"/>
                    <a:pt x="32" y="5"/>
                  </a:cubicBezTo>
                  <a:cubicBezTo>
                    <a:pt x="31" y="5"/>
                    <a:pt x="31" y="5"/>
                    <a:pt x="30" y="5"/>
                  </a:cubicBezTo>
                  <a:cubicBezTo>
                    <a:pt x="29" y="5"/>
                    <a:pt x="27" y="6"/>
                    <a:pt x="26" y="7"/>
                  </a:cubicBezTo>
                  <a:cubicBezTo>
                    <a:pt x="22" y="8"/>
                    <a:pt x="19" y="11"/>
                    <a:pt x="19" y="17"/>
                  </a:cubicBezTo>
                  <a:cubicBezTo>
                    <a:pt x="19" y="185"/>
                    <a:pt x="19" y="185"/>
                    <a:pt x="19" y="185"/>
                  </a:cubicBezTo>
                  <a:cubicBezTo>
                    <a:pt x="0" y="185"/>
                    <a:pt x="0" y="185"/>
                    <a:pt x="0" y="185"/>
                  </a:cubicBezTo>
                  <a:cubicBezTo>
                    <a:pt x="0" y="35"/>
                    <a:pt x="0" y="35"/>
                    <a:pt x="0" y="35"/>
                  </a:cubicBezTo>
                  <a:cubicBezTo>
                    <a:pt x="0" y="32"/>
                    <a:pt x="0" y="32"/>
                    <a:pt x="0" y="32"/>
                  </a:cubicBezTo>
                  <a:cubicBezTo>
                    <a:pt x="0" y="2"/>
                    <a:pt x="0" y="2"/>
                    <a:pt x="0" y="2"/>
                  </a:cubicBezTo>
                  <a:cubicBezTo>
                    <a:pt x="0" y="0"/>
                    <a:pt x="0" y="0"/>
                    <a:pt x="0" y="0"/>
                  </a:cubicBezTo>
                  <a:cubicBezTo>
                    <a:pt x="2" y="0"/>
                    <a:pt x="2" y="0"/>
                    <a:pt x="2" y="0"/>
                  </a:cubicBezTo>
                  <a:cubicBezTo>
                    <a:pt x="8" y="0"/>
                    <a:pt x="12" y="2"/>
                    <a:pt x="14" y="5"/>
                  </a:cubicBezTo>
                  <a:cubicBezTo>
                    <a:pt x="22" y="0"/>
                    <a:pt x="30" y="0"/>
                    <a:pt x="32" y="0"/>
                  </a:cubicBezTo>
                  <a:cubicBezTo>
                    <a:pt x="32" y="0"/>
                    <a:pt x="32" y="0"/>
                    <a:pt x="32" y="0"/>
                  </a:cubicBezTo>
                  <a:cubicBezTo>
                    <a:pt x="32" y="0"/>
                    <a:pt x="40" y="0"/>
                    <a:pt x="48" y="4"/>
                  </a:cubicBezTo>
                  <a:cubicBezTo>
                    <a:pt x="56" y="8"/>
                    <a:pt x="65" y="16"/>
                    <a:pt x="65"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2">
              <a:extLst>
                <a:ext uri="{FF2B5EF4-FFF2-40B4-BE49-F238E27FC236}">
                  <a16:creationId xmlns:a16="http://schemas.microsoft.com/office/drawing/2014/main" id="{84F0D3A4-B944-48A1-BD94-33EEEB8BF0DB}"/>
                </a:ext>
              </a:extLst>
            </p:cNvPr>
            <p:cNvSpPr>
              <a:spLocks noEditPoints="1"/>
            </p:cNvSpPr>
            <p:nvPr/>
          </p:nvSpPr>
          <p:spPr bwMode="auto">
            <a:xfrm>
              <a:off x="17298988" y="6238875"/>
              <a:ext cx="244475" cy="700088"/>
            </a:xfrm>
            <a:custGeom>
              <a:avLst/>
              <a:gdLst>
                <a:gd name="T0" fmla="*/ 65 w 65"/>
                <a:gd name="T1" fmla="*/ 32 h 185"/>
                <a:gd name="T2" fmla="*/ 65 w 65"/>
                <a:gd name="T3" fmla="*/ 35 h 185"/>
                <a:gd name="T4" fmla="*/ 62 w 65"/>
                <a:gd name="T5" fmla="*/ 35 h 185"/>
                <a:gd name="T6" fmla="*/ 54 w 65"/>
                <a:gd name="T7" fmla="*/ 33 h 185"/>
                <a:gd name="T8" fmla="*/ 45 w 65"/>
                <a:gd name="T9" fmla="*/ 17 h 185"/>
                <a:gd name="T10" fmla="*/ 40 w 65"/>
                <a:gd name="T11" fmla="*/ 7 h 185"/>
                <a:gd name="T12" fmla="*/ 33 w 65"/>
                <a:gd name="T13" fmla="*/ 5 h 185"/>
                <a:gd name="T14" fmla="*/ 33 w 65"/>
                <a:gd name="T15" fmla="*/ 5 h 185"/>
                <a:gd name="T16" fmla="*/ 32 w 65"/>
                <a:gd name="T17" fmla="*/ 5 h 185"/>
                <a:gd name="T18" fmla="*/ 31 w 65"/>
                <a:gd name="T19" fmla="*/ 5 h 185"/>
                <a:gd name="T20" fmla="*/ 26 w 65"/>
                <a:gd name="T21" fmla="*/ 7 h 185"/>
                <a:gd name="T22" fmla="*/ 20 w 65"/>
                <a:gd name="T23" fmla="*/ 17 h 185"/>
                <a:gd name="T24" fmla="*/ 20 w 65"/>
                <a:gd name="T25" fmla="*/ 167 h 185"/>
                <a:gd name="T26" fmla="*/ 25 w 65"/>
                <a:gd name="T27" fmla="*/ 177 h 185"/>
                <a:gd name="T28" fmla="*/ 32 w 65"/>
                <a:gd name="T29" fmla="*/ 180 h 185"/>
                <a:gd name="T30" fmla="*/ 32 w 65"/>
                <a:gd name="T31" fmla="*/ 180 h 185"/>
                <a:gd name="T32" fmla="*/ 33 w 65"/>
                <a:gd name="T33" fmla="*/ 180 h 185"/>
                <a:gd name="T34" fmla="*/ 33 w 65"/>
                <a:gd name="T35" fmla="*/ 180 h 185"/>
                <a:gd name="T36" fmla="*/ 35 w 65"/>
                <a:gd name="T37" fmla="*/ 180 h 185"/>
                <a:gd name="T38" fmla="*/ 39 w 65"/>
                <a:gd name="T39" fmla="*/ 178 h 185"/>
                <a:gd name="T40" fmla="*/ 45 w 65"/>
                <a:gd name="T41" fmla="*/ 167 h 185"/>
                <a:gd name="T42" fmla="*/ 45 w 65"/>
                <a:gd name="T43" fmla="*/ 92 h 185"/>
                <a:gd name="T44" fmla="*/ 45 w 65"/>
                <a:gd name="T45" fmla="*/ 90 h 185"/>
                <a:gd name="T46" fmla="*/ 48 w 65"/>
                <a:gd name="T47" fmla="*/ 90 h 185"/>
                <a:gd name="T48" fmla="*/ 63 w 65"/>
                <a:gd name="T49" fmla="*/ 99 h 185"/>
                <a:gd name="T50" fmla="*/ 65 w 65"/>
                <a:gd name="T51" fmla="*/ 107 h 185"/>
                <a:gd name="T52" fmla="*/ 65 w 65"/>
                <a:gd name="T53" fmla="*/ 152 h 185"/>
                <a:gd name="T54" fmla="*/ 49 w 65"/>
                <a:gd name="T55" fmla="*/ 181 h 185"/>
                <a:gd name="T56" fmla="*/ 33 w 65"/>
                <a:gd name="T57" fmla="*/ 185 h 185"/>
                <a:gd name="T58" fmla="*/ 16 w 65"/>
                <a:gd name="T59" fmla="*/ 181 h 185"/>
                <a:gd name="T60" fmla="*/ 0 w 65"/>
                <a:gd name="T61" fmla="*/ 152 h 185"/>
                <a:gd name="T62" fmla="*/ 0 w 65"/>
                <a:gd name="T63" fmla="*/ 32 h 185"/>
                <a:gd name="T64" fmla="*/ 16 w 65"/>
                <a:gd name="T65" fmla="*/ 4 h 185"/>
                <a:gd name="T66" fmla="*/ 33 w 65"/>
                <a:gd name="T67" fmla="*/ 0 h 185"/>
                <a:gd name="T68" fmla="*/ 49 w 65"/>
                <a:gd name="T69" fmla="*/ 4 h 185"/>
                <a:gd name="T70" fmla="*/ 65 w 65"/>
                <a:gd name="T71" fmla="*/ 32 h 185"/>
                <a:gd name="T72" fmla="*/ 61 w 65"/>
                <a:gd name="T73" fmla="*/ 76 h 185"/>
                <a:gd name="T74" fmla="*/ 65 w 65"/>
                <a:gd name="T75" fmla="*/ 92 h 185"/>
                <a:gd name="T76" fmla="*/ 60 w 65"/>
                <a:gd name="T77" fmla="*/ 92 h 185"/>
                <a:gd name="T78" fmla="*/ 60 w 65"/>
                <a:gd name="T79" fmla="*/ 92 h 185"/>
                <a:gd name="T80" fmla="*/ 60 w 65"/>
                <a:gd name="T81" fmla="*/ 90 h 185"/>
                <a:gd name="T82" fmla="*/ 58 w 65"/>
                <a:gd name="T83" fmla="*/ 86 h 185"/>
                <a:gd name="T84" fmla="*/ 48 w 65"/>
                <a:gd name="T85" fmla="*/ 80 h 185"/>
                <a:gd name="T86" fmla="*/ 32 w 65"/>
                <a:gd name="T87" fmla="*/ 71 h 185"/>
                <a:gd name="T88" fmla="*/ 30 w 65"/>
                <a:gd name="T89" fmla="*/ 62 h 185"/>
                <a:gd name="T90" fmla="*/ 30 w 65"/>
                <a:gd name="T91" fmla="*/ 60 h 185"/>
                <a:gd name="T92" fmla="*/ 33 w 65"/>
                <a:gd name="T93" fmla="*/ 60 h 185"/>
                <a:gd name="T94" fmla="*/ 61 w 65"/>
                <a:gd name="T95" fmla="*/ 76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5" h="185">
                  <a:moveTo>
                    <a:pt x="65" y="32"/>
                  </a:moveTo>
                  <a:cubicBezTo>
                    <a:pt x="65" y="35"/>
                    <a:pt x="65" y="35"/>
                    <a:pt x="65" y="35"/>
                  </a:cubicBezTo>
                  <a:cubicBezTo>
                    <a:pt x="62" y="35"/>
                    <a:pt x="62" y="35"/>
                    <a:pt x="62" y="35"/>
                  </a:cubicBezTo>
                  <a:cubicBezTo>
                    <a:pt x="62" y="35"/>
                    <a:pt x="58" y="35"/>
                    <a:pt x="54" y="33"/>
                  </a:cubicBezTo>
                  <a:cubicBezTo>
                    <a:pt x="50" y="30"/>
                    <a:pt x="45" y="26"/>
                    <a:pt x="45" y="17"/>
                  </a:cubicBezTo>
                  <a:cubicBezTo>
                    <a:pt x="45" y="12"/>
                    <a:pt x="43" y="9"/>
                    <a:pt x="40" y="7"/>
                  </a:cubicBezTo>
                  <a:cubicBezTo>
                    <a:pt x="37" y="5"/>
                    <a:pt x="34" y="5"/>
                    <a:pt x="33" y="5"/>
                  </a:cubicBezTo>
                  <a:cubicBezTo>
                    <a:pt x="33" y="5"/>
                    <a:pt x="33" y="5"/>
                    <a:pt x="33" y="5"/>
                  </a:cubicBezTo>
                  <a:cubicBezTo>
                    <a:pt x="32" y="5"/>
                    <a:pt x="32" y="5"/>
                    <a:pt x="32" y="5"/>
                  </a:cubicBezTo>
                  <a:cubicBezTo>
                    <a:pt x="32" y="5"/>
                    <a:pt x="31" y="5"/>
                    <a:pt x="31" y="5"/>
                  </a:cubicBezTo>
                  <a:cubicBezTo>
                    <a:pt x="29" y="5"/>
                    <a:pt x="28" y="6"/>
                    <a:pt x="26" y="7"/>
                  </a:cubicBezTo>
                  <a:cubicBezTo>
                    <a:pt x="23" y="8"/>
                    <a:pt x="20" y="11"/>
                    <a:pt x="20" y="17"/>
                  </a:cubicBezTo>
                  <a:cubicBezTo>
                    <a:pt x="20" y="167"/>
                    <a:pt x="20" y="167"/>
                    <a:pt x="20" y="167"/>
                  </a:cubicBezTo>
                  <a:cubicBezTo>
                    <a:pt x="20" y="173"/>
                    <a:pt x="22" y="176"/>
                    <a:pt x="25" y="177"/>
                  </a:cubicBezTo>
                  <a:cubicBezTo>
                    <a:pt x="28" y="179"/>
                    <a:pt x="31" y="180"/>
                    <a:pt x="32" y="180"/>
                  </a:cubicBezTo>
                  <a:cubicBezTo>
                    <a:pt x="32" y="180"/>
                    <a:pt x="32" y="180"/>
                    <a:pt x="32" y="180"/>
                  </a:cubicBezTo>
                  <a:cubicBezTo>
                    <a:pt x="32" y="180"/>
                    <a:pt x="32" y="180"/>
                    <a:pt x="33" y="180"/>
                  </a:cubicBezTo>
                  <a:cubicBezTo>
                    <a:pt x="33" y="180"/>
                    <a:pt x="33" y="180"/>
                    <a:pt x="33" y="180"/>
                  </a:cubicBezTo>
                  <a:cubicBezTo>
                    <a:pt x="33" y="180"/>
                    <a:pt x="34" y="180"/>
                    <a:pt x="35" y="180"/>
                  </a:cubicBezTo>
                  <a:cubicBezTo>
                    <a:pt x="36" y="179"/>
                    <a:pt x="37" y="179"/>
                    <a:pt x="39" y="178"/>
                  </a:cubicBezTo>
                  <a:cubicBezTo>
                    <a:pt x="42" y="177"/>
                    <a:pt x="45" y="174"/>
                    <a:pt x="45" y="167"/>
                  </a:cubicBezTo>
                  <a:cubicBezTo>
                    <a:pt x="45" y="92"/>
                    <a:pt x="45" y="92"/>
                    <a:pt x="45" y="92"/>
                  </a:cubicBezTo>
                  <a:cubicBezTo>
                    <a:pt x="45" y="90"/>
                    <a:pt x="45" y="90"/>
                    <a:pt x="45" y="90"/>
                  </a:cubicBezTo>
                  <a:cubicBezTo>
                    <a:pt x="48" y="90"/>
                    <a:pt x="48" y="90"/>
                    <a:pt x="48" y="90"/>
                  </a:cubicBezTo>
                  <a:cubicBezTo>
                    <a:pt x="56" y="90"/>
                    <a:pt x="61" y="94"/>
                    <a:pt x="63" y="99"/>
                  </a:cubicBezTo>
                  <a:cubicBezTo>
                    <a:pt x="65" y="103"/>
                    <a:pt x="65" y="107"/>
                    <a:pt x="65" y="107"/>
                  </a:cubicBezTo>
                  <a:cubicBezTo>
                    <a:pt x="65" y="152"/>
                    <a:pt x="65" y="152"/>
                    <a:pt x="65" y="152"/>
                  </a:cubicBezTo>
                  <a:cubicBezTo>
                    <a:pt x="65" y="168"/>
                    <a:pt x="57" y="177"/>
                    <a:pt x="49" y="181"/>
                  </a:cubicBezTo>
                  <a:cubicBezTo>
                    <a:pt x="41" y="185"/>
                    <a:pt x="33" y="185"/>
                    <a:pt x="33" y="185"/>
                  </a:cubicBezTo>
                  <a:cubicBezTo>
                    <a:pt x="32" y="185"/>
                    <a:pt x="24" y="185"/>
                    <a:pt x="16" y="181"/>
                  </a:cubicBezTo>
                  <a:cubicBezTo>
                    <a:pt x="8" y="177"/>
                    <a:pt x="0" y="168"/>
                    <a:pt x="0" y="152"/>
                  </a:cubicBezTo>
                  <a:cubicBezTo>
                    <a:pt x="0" y="32"/>
                    <a:pt x="0" y="32"/>
                    <a:pt x="0" y="32"/>
                  </a:cubicBezTo>
                  <a:cubicBezTo>
                    <a:pt x="0" y="16"/>
                    <a:pt x="8" y="8"/>
                    <a:pt x="16" y="4"/>
                  </a:cubicBezTo>
                  <a:cubicBezTo>
                    <a:pt x="24" y="0"/>
                    <a:pt x="32" y="0"/>
                    <a:pt x="33" y="0"/>
                  </a:cubicBezTo>
                  <a:cubicBezTo>
                    <a:pt x="33" y="0"/>
                    <a:pt x="41" y="0"/>
                    <a:pt x="49" y="4"/>
                  </a:cubicBezTo>
                  <a:cubicBezTo>
                    <a:pt x="57" y="8"/>
                    <a:pt x="65" y="16"/>
                    <a:pt x="65" y="32"/>
                  </a:cubicBezTo>
                  <a:close/>
                  <a:moveTo>
                    <a:pt x="61" y="76"/>
                  </a:moveTo>
                  <a:cubicBezTo>
                    <a:pt x="65" y="84"/>
                    <a:pt x="65" y="92"/>
                    <a:pt x="65" y="92"/>
                  </a:cubicBezTo>
                  <a:cubicBezTo>
                    <a:pt x="60" y="92"/>
                    <a:pt x="60" y="92"/>
                    <a:pt x="60" y="92"/>
                  </a:cubicBezTo>
                  <a:cubicBezTo>
                    <a:pt x="60" y="92"/>
                    <a:pt x="60" y="92"/>
                    <a:pt x="60" y="92"/>
                  </a:cubicBezTo>
                  <a:cubicBezTo>
                    <a:pt x="60" y="92"/>
                    <a:pt x="60" y="91"/>
                    <a:pt x="60" y="90"/>
                  </a:cubicBezTo>
                  <a:cubicBezTo>
                    <a:pt x="60" y="89"/>
                    <a:pt x="59" y="88"/>
                    <a:pt x="58" y="86"/>
                  </a:cubicBezTo>
                  <a:cubicBezTo>
                    <a:pt x="57" y="83"/>
                    <a:pt x="54" y="80"/>
                    <a:pt x="48" y="80"/>
                  </a:cubicBezTo>
                  <a:cubicBezTo>
                    <a:pt x="39" y="80"/>
                    <a:pt x="34" y="75"/>
                    <a:pt x="32" y="71"/>
                  </a:cubicBezTo>
                  <a:cubicBezTo>
                    <a:pt x="30" y="67"/>
                    <a:pt x="30" y="63"/>
                    <a:pt x="30" y="62"/>
                  </a:cubicBezTo>
                  <a:cubicBezTo>
                    <a:pt x="30" y="60"/>
                    <a:pt x="30" y="60"/>
                    <a:pt x="30" y="60"/>
                  </a:cubicBezTo>
                  <a:cubicBezTo>
                    <a:pt x="33" y="60"/>
                    <a:pt x="33" y="60"/>
                    <a:pt x="33" y="60"/>
                  </a:cubicBezTo>
                  <a:cubicBezTo>
                    <a:pt x="48" y="60"/>
                    <a:pt x="57" y="68"/>
                    <a:pt x="61"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Oval 43">
              <a:extLst>
                <a:ext uri="{FF2B5EF4-FFF2-40B4-BE49-F238E27FC236}">
                  <a16:creationId xmlns:a16="http://schemas.microsoft.com/office/drawing/2014/main" id="{A2AE8999-7DE1-4CAB-9FB0-9FC433E15463}"/>
                </a:ext>
              </a:extLst>
            </p:cNvPr>
            <p:cNvSpPr>
              <a:spLocks noChangeArrowheads="1"/>
            </p:cNvSpPr>
            <p:nvPr/>
          </p:nvSpPr>
          <p:spPr bwMode="auto">
            <a:xfrm>
              <a:off x="15000288" y="6492875"/>
              <a:ext cx="187325" cy="1889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Oval 44">
              <a:extLst>
                <a:ext uri="{FF2B5EF4-FFF2-40B4-BE49-F238E27FC236}">
                  <a16:creationId xmlns:a16="http://schemas.microsoft.com/office/drawing/2014/main" id="{5D7C9FF8-25E9-4BB9-B5F0-5820B4EA2A8D}"/>
                </a:ext>
              </a:extLst>
            </p:cNvPr>
            <p:cNvSpPr>
              <a:spLocks noChangeArrowheads="1"/>
            </p:cNvSpPr>
            <p:nvPr/>
          </p:nvSpPr>
          <p:spPr bwMode="auto">
            <a:xfrm>
              <a:off x="17803813" y="6492875"/>
              <a:ext cx="188912" cy="1889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45">
              <a:extLst>
                <a:ext uri="{FF2B5EF4-FFF2-40B4-BE49-F238E27FC236}">
                  <a16:creationId xmlns:a16="http://schemas.microsoft.com/office/drawing/2014/main" id="{B0F71BE6-57C3-485A-BCC1-982522F4BB2A}"/>
                </a:ext>
              </a:extLst>
            </p:cNvPr>
            <p:cNvSpPr>
              <a:spLocks noEditPoints="1"/>
            </p:cNvSpPr>
            <p:nvPr/>
          </p:nvSpPr>
          <p:spPr bwMode="auto">
            <a:xfrm>
              <a:off x="15451138" y="7335838"/>
              <a:ext cx="117475" cy="195263"/>
            </a:xfrm>
            <a:custGeom>
              <a:avLst/>
              <a:gdLst>
                <a:gd name="T0" fmla="*/ 20 w 31"/>
                <a:gd name="T1" fmla="*/ 25 h 52"/>
                <a:gd name="T2" fmla="*/ 24 w 31"/>
                <a:gd name="T3" fmla="*/ 26 h 52"/>
                <a:gd name="T4" fmla="*/ 27 w 31"/>
                <a:gd name="T5" fmla="*/ 28 h 52"/>
                <a:gd name="T6" fmla="*/ 30 w 31"/>
                <a:gd name="T7" fmla="*/ 32 h 52"/>
                <a:gd name="T8" fmla="*/ 31 w 31"/>
                <a:gd name="T9" fmla="*/ 37 h 52"/>
                <a:gd name="T10" fmla="*/ 29 w 31"/>
                <a:gd name="T11" fmla="*/ 45 h 52"/>
                <a:gd name="T12" fmla="*/ 23 w 31"/>
                <a:gd name="T13" fmla="*/ 49 h 52"/>
                <a:gd name="T14" fmla="*/ 16 w 31"/>
                <a:gd name="T15" fmla="*/ 51 h 52"/>
                <a:gd name="T16" fmla="*/ 8 w 31"/>
                <a:gd name="T17" fmla="*/ 52 h 52"/>
                <a:gd name="T18" fmla="*/ 0 w 31"/>
                <a:gd name="T19" fmla="*/ 52 h 52"/>
                <a:gd name="T20" fmla="*/ 0 w 31"/>
                <a:gd name="T21" fmla="*/ 0 h 52"/>
                <a:gd name="T22" fmla="*/ 8 w 31"/>
                <a:gd name="T23" fmla="*/ 0 h 52"/>
                <a:gd name="T24" fmla="*/ 15 w 31"/>
                <a:gd name="T25" fmla="*/ 0 h 52"/>
                <a:gd name="T26" fmla="*/ 22 w 31"/>
                <a:gd name="T27" fmla="*/ 1 h 52"/>
                <a:gd name="T28" fmla="*/ 27 w 31"/>
                <a:gd name="T29" fmla="*/ 5 h 52"/>
                <a:gd name="T30" fmla="*/ 29 w 31"/>
                <a:gd name="T31" fmla="*/ 13 h 52"/>
                <a:gd name="T32" fmla="*/ 29 w 31"/>
                <a:gd name="T33" fmla="*/ 13 h 52"/>
                <a:gd name="T34" fmla="*/ 28 w 31"/>
                <a:gd name="T35" fmla="*/ 18 h 52"/>
                <a:gd name="T36" fmla="*/ 26 w 31"/>
                <a:gd name="T37" fmla="*/ 21 h 52"/>
                <a:gd name="T38" fmla="*/ 23 w 31"/>
                <a:gd name="T39" fmla="*/ 23 h 52"/>
                <a:gd name="T40" fmla="*/ 20 w 31"/>
                <a:gd name="T41" fmla="*/ 25 h 52"/>
                <a:gd name="T42" fmla="*/ 5 w 31"/>
                <a:gd name="T43" fmla="*/ 4 h 52"/>
                <a:gd name="T44" fmla="*/ 5 w 31"/>
                <a:gd name="T45" fmla="*/ 22 h 52"/>
                <a:gd name="T46" fmla="*/ 12 w 31"/>
                <a:gd name="T47" fmla="*/ 22 h 52"/>
                <a:gd name="T48" fmla="*/ 16 w 31"/>
                <a:gd name="T49" fmla="*/ 22 h 52"/>
                <a:gd name="T50" fmla="*/ 20 w 31"/>
                <a:gd name="T51" fmla="*/ 20 h 52"/>
                <a:gd name="T52" fmla="*/ 23 w 31"/>
                <a:gd name="T53" fmla="*/ 17 h 52"/>
                <a:gd name="T54" fmla="*/ 24 w 31"/>
                <a:gd name="T55" fmla="*/ 13 h 52"/>
                <a:gd name="T56" fmla="*/ 23 w 31"/>
                <a:gd name="T57" fmla="*/ 8 h 52"/>
                <a:gd name="T58" fmla="*/ 19 w 31"/>
                <a:gd name="T59" fmla="*/ 5 h 52"/>
                <a:gd name="T60" fmla="*/ 15 w 31"/>
                <a:gd name="T61" fmla="*/ 4 h 52"/>
                <a:gd name="T62" fmla="*/ 11 w 31"/>
                <a:gd name="T63" fmla="*/ 4 h 52"/>
                <a:gd name="T64" fmla="*/ 5 w 31"/>
                <a:gd name="T65" fmla="*/ 4 h 52"/>
                <a:gd name="T66" fmla="*/ 11 w 31"/>
                <a:gd name="T67" fmla="*/ 47 h 52"/>
                <a:gd name="T68" fmla="*/ 16 w 31"/>
                <a:gd name="T69" fmla="*/ 47 h 52"/>
                <a:gd name="T70" fmla="*/ 20 w 31"/>
                <a:gd name="T71" fmla="*/ 46 h 52"/>
                <a:gd name="T72" fmla="*/ 22 w 31"/>
                <a:gd name="T73" fmla="*/ 44 h 52"/>
                <a:gd name="T74" fmla="*/ 24 w 31"/>
                <a:gd name="T75" fmla="*/ 42 h 52"/>
                <a:gd name="T76" fmla="*/ 25 w 31"/>
                <a:gd name="T77" fmla="*/ 37 h 52"/>
                <a:gd name="T78" fmla="*/ 24 w 31"/>
                <a:gd name="T79" fmla="*/ 32 h 52"/>
                <a:gd name="T80" fmla="*/ 22 w 31"/>
                <a:gd name="T81" fmla="*/ 29 h 52"/>
                <a:gd name="T82" fmla="*/ 17 w 31"/>
                <a:gd name="T83" fmla="*/ 27 h 52"/>
                <a:gd name="T84" fmla="*/ 13 w 31"/>
                <a:gd name="T85" fmla="*/ 27 h 52"/>
                <a:gd name="T86" fmla="*/ 5 w 31"/>
                <a:gd name="T87" fmla="*/ 27 h 52"/>
                <a:gd name="T88" fmla="*/ 5 w 31"/>
                <a:gd name="T89" fmla="*/ 47 h 52"/>
                <a:gd name="T90" fmla="*/ 11 w 31"/>
                <a:gd name="T91" fmla="*/ 4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 h="52">
                  <a:moveTo>
                    <a:pt x="20" y="25"/>
                  </a:moveTo>
                  <a:cubicBezTo>
                    <a:pt x="21" y="25"/>
                    <a:pt x="23" y="25"/>
                    <a:pt x="24" y="26"/>
                  </a:cubicBezTo>
                  <a:cubicBezTo>
                    <a:pt x="25" y="27"/>
                    <a:pt x="26" y="27"/>
                    <a:pt x="27" y="28"/>
                  </a:cubicBezTo>
                  <a:cubicBezTo>
                    <a:pt x="28" y="29"/>
                    <a:pt x="29" y="31"/>
                    <a:pt x="30" y="32"/>
                  </a:cubicBezTo>
                  <a:cubicBezTo>
                    <a:pt x="30" y="34"/>
                    <a:pt x="31" y="35"/>
                    <a:pt x="31" y="37"/>
                  </a:cubicBezTo>
                  <a:cubicBezTo>
                    <a:pt x="31" y="40"/>
                    <a:pt x="30" y="43"/>
                    <a:pt x="29" y="45"/>
                  </a:cubicBezTo>
                  <a:cubicBezTo>
                    <a:pt x="27" y="47"/>
                    <a:pt x="25" y="48"/>
                    <a:pt x="23" y="49"/>
                  </a:cubicBezTo>
                  <a:cubicBezTo>
                    <a:pt x="21" y="50"/>
                    <a:pt x="19" y="51"/>
                    <a:pt x="16" y="51"/>
                  </a:cubicBezTo>
                  <a:cubicBezTo>
                    <a:pt x="13" y="52"/>
                    <a:pt x="11" y="52"/>
                    <a:pt x="8" y="52"/>
                  </a:cubicBezTo>
                  <a:cubicBezTo>
                    <a:pt x="0" y="52"/>
                    <a:pt x="0" y="52"/>
                    <a:pt x="0" y="52"/>
                  </a:cubicBezTo>
                  <a:cubicBezTo>
                    <a:pt x="0" y="0"/>
                    <a:pt x="0" y="0"/>
                    <a:pt x="0" y="0"/>
                  </a:cubicBezTo>
                  <a:cubicBezTo>
                    <a:pt x="8" y="0"/>
                    <a:pt x="8" y="0"/>
                    <a:pt x="8" y="0"/>
                  </a:cubicBezTo>
                  <a:cubicBezTo>
                    <a:pt x="10" y="0"/>
                    <a:pt x="13" y="0"/>
                    <a:pt x="15" y="0"/>
                  </a:cubicBezTo>
                  <a:cubicBezTo>
                    <a:pt x="18" y="0"/>
                    <a:pt x="20" y="1"/>
                    <a:pt x="22" y="1"/>
                  </a:cubicBezTo>
                  <a:cubicBezTo>
                    <a:pt x="24" y="2"/>
                    <a:pt x="26" y="4"/>
                    <a:pt x="27" y="5"/>
                  </a:cubicBezTo>
                  <a:cubicBezTo>
                    <a:pt x="28" y="7"/>
                    <a:pt x="29" y="10"/>
                    <a:pt x="29" y="13"/>
                  </a:cubicBezTo>
                  <a:cubicBezTo>
                    <a:pt x="29" y="13"/>
                    <a:pt x="29" y="13"/>
                    <a:pt x="29" y="13"/>
                  </a:cubicBezTo>
                  <a:cubicBezTo>
                    <a:pt x="29" y="15"/>
                    <a:pt x="29" y="16"/>
                    <a:pt x="28" y="18"/>
                  </a:cubicBezTo>
                  <a:cubicBezTo>
                    <a:pt x="28" y="19"/>
                    <a:pt x="27" y="20"/>
                    <a:pt x="26" y="21"/>
                  </a:cubicBezTo>
                  <a:cubicBezTo>
                    <a:pt x="25" y="22"/>
                    <a:pt x="24" y="23"/>
                    <a:pt x="23" y="23"/>
                  </a:cubicBezTo>
                  <a:cubicBezTo>
                    <a:pt x="22" y="24"/>
                    <a:pt x="21" y="24"/>
                    <a:pt x="20" y="25"/>
                  </a:cubicBezTo>
                  <a:close/>
                  <a:moveTo>
                    <a:pt x="5" y="4"/>
                  </a:moveTo>
                  <a:cubicBezTo>
                    <a:pt x="5" y="22"/>
                    <a:pt x="5" y="22"/>
                    <a:pt x="5" y="22"/>
                  </a:cubicBezTo>
                  <a:cubicBezTo>
                    <a:pt x="12" y="22"/>
                    <a:pt x="12" y="22"/>
                    <a:pt x="12" y="22"/>
                  </a:cubicBezTo>
                  <a:cubicBezTo>
                    <a:pt x="13" y="22"/>
                    <a:pt x="15" y="22"/>
                    <a:pt x="16" y="22"/>
                  </a:cubicBezTo>
                  <a:cubicBezTo>
                    <a:pt x="17" y="22"/>
                    <a:pt x="19" y="21"/>
                    <a:pt x="20" y="20"/>
                  </a:cubicBezTo>
                  <a:cubicBezTo>
                    <a:pt x="21" y="20"/>
                    <a:pt x="22" y="19"/>
                    <a:pt x="23" y="17"/>
                  </a:cubicBezTo>
                  <a:cubicBezTo>
                    <a:pt x="24" y="16"/>
                    <a:pt x="24" y="15"/>
                    <a:pt x="24" y="13"/>
                  </a:cubicBezTo>
                  <a:cubicBezTo>
                    <a:pt x="24" y="11"/>
                    <a:pt x="23" y="9"/>
                    <a:pt x="23" y="8"/>
                  </a:cubicBezTo>
                  <a:cubicBezTo>
                    <a:pt x="22" y="7"/>
                    <a:pt x="21" y="6"/>
                    <a:pt x="19" y="5"/>
                  </a:cubicBezTo>
                  <a:cubicBezTo>
                    <a:pt x="18" y="5"/>
                    <a:pt x="16" y="4"/>
                    <a:pt x="15" y="4"/>
                  </a:cubicBezTo>
                  <a:cubicBezTo>
                    <a:pt x="14" y="4"/>
                    <a:pt x="12" y="4"/>
                    <a:pt x="11" y="4"/>
                  </a:cubicBezTo>
                  <a:cubicBezTo>
                    <a:pt x="5" y="4"/>
                    <a:pt x="5" y="4"/>
                    <a:pt x="5" y="4"/>
                  </a:cubicBezTo>
                  <a:close/>
                  <a:moveTo>
                    <a:pt x="11" y="47"/>
                  </a:moveTo>
                  <a:cubicBezTo>
                    <a:pt x="13" y="47"/>
                    <a:pt x="15" y="47"/>
                    <a:pt x="16" y="47"/>
                  </a:cubicBezTo>
                  <a:cubicBezTo>
                    <a:pt x="18" y="47"/>
                    <a:pt x="19" y="46"/>
                    <a:pt x="20" y="46"/>
                  </a:cubicBezTo>
                  <a:cubicBezTo>
                    <a:pt x="21" y="45"/>
                    <a:pt x="22" y="45"/>
                    <a:pt x="22" y="44"/>
                  </a:cubicBezTo>
                  <a:cubicBezTo>
                    <a:pt x="23" y="43"/>
                    <a:pt x="24" y="43"/>
                    <a:pt x="24" y="42"/>
                  </a:cubicBezTo>
                  <a:cubicBezTo>
                    <a:pt x="25" y="41"/>
                    <a:pt x="25" y="39"/>
                    <a:pt x="25" y="37"/>
                  </a:cubicBezTo>
                  <a:cubicBezTo>
                    <a:pt x="25" y="35"/>
                    <a:pt x="25" y="34"/>
                    <a:pt x="24" y="32"/>
                  </a:cubicBezTo>
                  <a:cubicBezTo>
                    <a:pt x="24" y="31"/>
                    <a:pt x="23" y="30"/>
                    <a:pt x="22" y="29"/>
                  </a:cubicBezTo>
                  <a:cubicBezTo>
                    <a:pt x="20" y="28"/>
                    <a:pt x="19" y="28"/>
                    <a:pt x="17" y="27"/>
                  </a:cubicBezTo>
                  <a:cubicBezTo>
                    <a:pt x="16" y="27"/>
                    <a:pt x="14" y="27"/>
                    <a:pt x="13" y="27"/>
                  </a:cubicBezTo>
                  <a:cubicBezTo>
                    <a:pt x="5" y="27"/>
                    <a:pt x="5" y="27"/>
                    <a:pt x="5" y="27"/>
                  </a:cubicBezTo>
                  <a:cubicBezTo>
                    <a:pt x="5" y="47"/>
                    <a:pt x="5" y="47"/>
                    <a:pt x="5" y="47"/>
                  </a:cubicBezTo>
                  <a:lnTo>
                    <a:pt x="11" y="47"/>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46">
              <a:extLst>
                <a:ext uri="{FF2B5EF4-FFF2-40B4-BE49-F238E27FC236}">
                  <a16:creationId xmlns:a16="http://schemas.microsoft.com/office/drawing/2014/main" id="{8089680A-DFA6-460D-8E2F-54BCCE3D8CA3}"/>
                </a:ext>
              </a:extLst>
            </p:cNvPr>
            <p:cNvSpPr>
              <a:spLocks/>
            </p:cNvSpPr>
            <p:nvPr/>
          </p:nvSpPr>
          <p:spPr bwMode="auto">
            <a:xfrm>
              <a:off x="15703550" y="7331075"/>
              <a:ext cx="161925" cy="200025"/>
            </a:xfrm>
            <a:custGeom>
              <a:avLst/>
              <a:gdLst>
                <a:gd name="T0" fmla="*/ 102 w 102"/>
                <a:gd name="T1" fmla="*/ 0 h 126"/>
                <a:gd name="T2" fmla="*/ 57 w 102"/>
                <a:gd name="T3" fmla="*/ 74 h 126"/>
                <a:gd name="T4" fmla="*/ 57 w 102"/>
                <a:gd name="T5" fmla="*/ 126 h 126"/>
                <a:gd name="T6" fmla="*/ 45 w 102"/>
                <a:gd name="T7" fmla="*/ 126 h 126"/>
                <a:gd name="T8" fmla="*/ 45 w 102"/>
                <a:gd name="T9" fmla="*/ 74 h 126"/>
                <a:gd name="T10" fmla="*/ 0 w 102"/>
                <a:gd name="T11" fmla="*/ 0 h 126"/>
                <a:gd name="T12" fmla="*/ 12 w 102"/>
                <a:gd name="T13" fmla="*/ 0 h 126"/>
                <a:gd name="T14" fmla="*/ 50 w 102"/>
                <a:gd name="T15" fmla="*/ 62 h 126"/>
                <a:gd name="T16" fmla="*/ 90 w 102"/>
                <a:gd name="T17" fmla="*/ 0 h 126"/>
                <a:gd name="T18" fmla="*/ 102 w 102"/>
                <a:gd name="T1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26">
                  <a:moveTo>
                    <a:pt x="102" y="0"/>
                  </a:moveTo>
                  <a:lnTo>
                    <a:pt x="57" y="74"/>
                  </a:lnTo>
                  <a:lnTo>
                    <a:pt x="57" y="126"/>
                  </a:lnTo>
                  <a:lnTo>
                    <a:pt x="45" y="126"/>
                  </a:lnTo>
                  <a:lnTo>
                    <a:pt x="45" y="74"/>
                  </a:lnTo>
                  <a:lnTo>
                    <a:pt x="0" y="0"/>
                  </a:lnTo>
                  <a:lnTo>
                    <a:pt x="12" y="0"/>
                  </a:lnTo>
                  <a:lnTo>
                    <a:pt x="50" y="62"/>
                  </a:lnTo>
                  <a:lnTo>
                    <a:pt x="90" y="0"/>
                  </a:lnTo>
                  <a:lnTo>
                    <a:pt x="102"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Rectangle 47">
              <a:extLst>
                <a:ext uri="{FF2B5EF4-FFF2-40B4-BE49-F238E27FC236}">
                  <a16:creationId xmlns:a16="http://schemas.microsoft.com/office/drawing/2014/main" id="{6CF7FAAD-D618-4FEB-915E-1211422DB0F6}"/>
                </a:ext>
              </a:extLst>
            </p:cNvPr>
            <p:cNvSpPr>
              <a:spLocks noChangeArrowheads="1"/>
            </p:cNvSpPr>
            <p:nvPr/>
          </p:nvSpPr>
          <p:spPr bwMode="auto">
            <a:xfrm>
              <a:off x="15975013" y="7508875"/>
              <a:ext cx="22225" cy="22225"/>
            </a:xfrm>
            <a:prstGeom prst="rect">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48">
              <a:extLst>
                <a:ext uri="{FF2B5EF4-FFF2-40B4-BE49-F238E27FC236}">
                  <a16:creationId xmlns:a16="http://schemas.microsoft.com/office/drawing/2014/main" id="{98ED01F1-847A-4DF0-873E-181FE75774D2}"/>
                </a:ext>
              </a:extLst>
            </p:cNvPr>
            <p:cNvSpPr>
              <a:spLocks/>
            </p:cNvSpPr>
            <p:nvPr/>
          </p:nvSpPr>
          <p:spPr bwMode="auto">
            <a:xfrm>
              <a:off x="16159163" y="7331075"/>
              <a:ext cx="203200" cy="200025"/>
            </a:xfrm>
            <a:custGeom>
              <a:avLst/>
              <a:gdLst>
                <a:gd name="T0" fmla="*/ 8 w 54"/>
                <a:gd name="T1" fmla="*/ 0 h 53"/>
                <a:gd name="T2" fmla="*/ 28 w 54"/>
                <a:gd name="T3" fmla="*/ 46 h 53"/>
                <a:gd name="T4" fmla="*/ 46 w 54"/>
                <a:gd name="T5" fmla="*/ 0 h 53"/>
                <a:gd name="T6" fmla="*/ 54 w 54"/>
                <a:gd name="T7" fmla="*/ 0 h 53"/>
                <a:gd name="T8" fmla="*/ 46 w 54"/>
                <a:gd name="T9" fmla="*/ 0 h 53"/>
                <a:gd name="T10" fmla="*/ 54 w 54"/>
                <a:gd name="T11" fmla="*/ 0 h 53"/>
                <a:gd name="T12" fmla="*/ 54 w 54"/>
                <a:gd name="T13" fmla="*/ 53 h 53"/>
                <a:gd name="T14" fmla="*/ 49 w 54"/>
                <a:gd name="T15" fmla="*/ 53 h 53"/>
                <a:gd name="T16" fmla="*/ 49 w 54"/>
                <a:gd name="T17" fmla="*/ 6 h 53"/>
                <a:gd name="T18" fmla="*/ 46 w 54"/>
                <a:gd name="T19" fmla="*/ 13 h 53"/>
                <a:gd name="T20" fmla="*/ 43 w 54"/>
                <a:gd name="T21" fmla="*/ 21 h 53"/>
                <a:gd name="T22" fmla="*/ 40 w 54"/>
                <a:gd name="T23" fmla="*/ 29 h 53"/>
                <a:gd name="T24" fmla="*/ 30 w 54"/>
                <a:gd name="T25" fmla="*/ 53 h 53"/>
                <a:gd name="T26" fmla="*/ 26 w 54"/>
                <a:gd name="T27" fmla="*/ 53 h 53"/>
                <a:gd name="T28" fmla="*/ 6 w 54"/>
                <a:gd name="T29" fmla="*/ 6 h 53"/>
                <a:gd name="T30" fmla="*/ 6 w 54"/>
                <a:gd name="T31" fmla="*/ 53 h 53"/>
                <a:gd name="T32" fmla="*/ 0 w 54"/>
                <a:gd name="T33" fmla="*/ 53 h 53"/>
                <a:gd name="T34" fmla="*/ 0 w 54"/>
                <a:gd name="T35" fmla="*/ 0 h 53"/>
                <a:gd name="T36" fmla="*/ 8 w 54"/>
                <a:gd name="T3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53">
                  <a:moveTo>
                    <a:pt x="8" y="0"/>
                  </a:moveTo>
                  <a:cubicBezTo>
                    <a:pt x="28" y="46"/>
                    <a:pt x="28" y="46"/>
                    <a:pt x="28" y="46"/>
                  </a:cubicBezTo>
                  <a:cubicBezTo>
                    <a:pt x="46" y="0"/>
                    <a:pt x="46" y="0"/>
                    <a:pt x="46" y="0"/>
                  </a:cubicBezTo>
                  <a:cubicBezTo>
                    <a:pt x="54" y="0"/>
                    <a:pt x="54" y="0"/>
                    <a:pt x="54" y="0"/>
                  </a:cubicBezTo>
                  <a:cubicBezTo>
                    <a:pt x="46" y="0"/>
                    <a:pt x="46" y="0"/>
                    <a:pt x="46" y="0"/>
                  </a:cubicBezTo>
                  <a:cubicBezTo>
                    <a:pt x="54" y="0"/>
                    <a:pt x="54" y="0"/>
                    <a:pt x="54" y="0"/>
                  </a:cubicBezTo>
                  <a:cubicBezTo>
                    <a:pt x="54" y="53"/>
                    <a:pt x="54" y="53"/>
                    <a:pt x="54" y="53"/>
                  </a:cubicBezTo>
                  <a:cubicBezTo>
                    <a:pt x="49" y="53"/>
                    <a:pt x="49" y="53"/>
                    <a:pt x="49" y="53"/>
                  </a:cubicBezTo>
                  <a:cubicBezTo>
                    <a:pt x="49" y="6"/>
                    <a:pt x="49" y="6"/>
                    <a:pt x="49" y="6"/>
                  </a:cubicBezTo>
                  <a:cubicBezTo>
                    <a:pt x="48" y="8"/>
                    <a:pt x="47" y="11"/>
                    <a:pt x="46" y="13"/>
                  </a:cubicBezTo>
                  <a:cubicBezTo>
                    <a:pt x="45" y="15"/>
                    <a:pt x="44" y="18"/>
                    <a:pt x="43" y="21"/>
                  </a:cubicBezTo>
                  <a:cubicBezTo>
                    <a:pt x="42" y="23"/>
                    <a:pt x="41" y="26"/>
                    <a:pt x="40" y="29"/>
                  </a:cubicBezTo>
                  <a:cubicBezTo>
                    <a:pt x="30" y="53"/>
                    <a:pt x="30" y="53"/>
                    <a:pt x="30" y="53"/>
                  </a:cubicBezTo>
                  <a:cubicBezTo>
                    <a:pt x="26" y="53"/>
                    <a:pt x="26" y="53"/>
                    <a:pt x="26" y="53"/>
                  </a:cubicBezTo>
                  <a:cubicBezTo>
                    <a:pt x="6" y="6"/>
                    <a:pt x="6" y="6"/>
                    <a:pt x="6" y="6"/>
                  </a:cubicBezTo>
                  <a:cubicBezTo>
                    <a:pt x="6" y="53"/>
                    <a:pt x="6" y="53"/>
                    <a:pt x="6" y="53"/>
                  </a:cubicBezTo>
                  <a:cubicBezTo>
                    <a:pt x="0" y="53"/>
                    <a:pt x="0" y="53"/>
                    <a:pt x="0" y="53"/>
                  </a:cubicBezTo>
                  <a:cubicBezTo>
                    <a:pt x="0" y="0"/>
                    <a:pt x="0" y="0"/>
                    <a:pt x="0" y="0"/>
                  </a:cubicBezTo>
                  <a:lnTo>
                    <a:pt x="8"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Rectangle 49">
              <a:extLst>
                <a:ext uri="{FF2B5EF4-FFF2-40B4-BE49-F238E27FC236}">
                  <a16:creationId xmlns:a16="http://schemas.microsoft.com/office/drawing/2014/main" id="{84A07DCE-376D-4427-9864-DCAD58E90D85}"/>
                </a:ext>
              </a:extLst>
            </p:cNvPr>
            <p:cNvSpPr>
              <a:spLocks noChangeArrowheads="1"/>
            </p:cNvSpPr>
            <p:nvPr/>
          </p:nvSpPr>
          <p:spPr bwMode="auto">
            <a:xfrm>
              <a:off x="16524288" y="7335838"/>
              <a:ext cx="19050" cy="195263"/>
            </a:xfrm>
            <a:prstGeom prst="rect">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50">
              <a:extLst>
                <a:ext uri="{FF2B5EF4-FFF2-40B4-BE49-F238E27FC236}">
                  <a16:creationId xmlns:a16="http://schemas.microsoft.com/office/drawing/2014/main" id="{B73CB154-BFE7-4600-8AC3-91F52E237EBA}"/>
                </a:ext>
              </a:extLst>
            </p:cNvPr>
            <p:cNvSpPr>
              <a:spLocks/>
            </p:cNvSpPr>
            <p:nvPr/>
          </p:nvSpPr>
          <p:spPr bwMode="auto">
            <a:xfrm>
              <a:off x="16700500" y="7331075"/>
              <a:ext cx="98425" cy="200025"/>
            </a:xfrm>
            <a:custGeom>
              <a:avLst/>
              <a:gdLst>
                <a:gd name="T0" fmla="*/ 0 w 62"/>
                <a:gd name="T1" fmla="*/ 126 h 126"/>
                <a:gd name="T2" fmla="*/ 0 w 62"/>
                <a:gd name="T3" fmla="*/ 0 h 126"/>
                <a:gd name="T4" fmla="*/ 12 w 62"/>
                <a:gd name="T5" fmla="*/ 0 h 126"/>
                <a:gd name="T6" fmla="*/ 12 w 62"/>
                <a:gd name="T7" fmla="*/ 115 h 126"/>
                <a:gd name="T8" fmla="*/ 62 w 62"/>
                <a:gd name="T9" fmla="*/ 115 h 126"/>
                <a:gd name="T10" fmla="*/ 62 w 62"/>
                <a:gd name="T11" fmla="*/ 126 h 126"/>
                <a:gd name="T12" fmla="*/ 0 w 62"/>
                <a:gd name="T13" fmla="*/ 126 h 126"/>
              </a:gdLst>
              <a:ahLst/>
              <a:cxnLst>
                <a:cxn ang="0">
                  <a:pos x="T0" y="T1"/>
                </a:cxn>
                <a:cxn ang="0">
                  <a:pos x="T2" y="T3"/>
                </a:cxn>
                <a:cxn ang="0">
                  <a:pos x="T4" y="T5"/>
                </a:cxn>
                <a:cxn ang="0">
                  <a:pos x="T6" y="T7"/>
                </a:cxn>
                <a:cxn ang="0">
                  <a:pos x="T8" y="T9"/>
                </a:cxn>
                <a:cxn ang="0">
                  <a:pos x="T10" y="T11"/>
                </a:cxn>
                <a:cxn ang="0">
                  <a:pos x="T12" y="T13"/>
                </a:cxn>
              </a:cxnLst>
              <a:rect l="0" t="0" r="r" b="b"/>
              <a:pathLst>
                <a:path w="62" h="126">
                  <a:moveTo>
                    <a:pt x="0" y="126"/>
                  </a:moveTo>
                  <a:lnTo>
                    <a:pt x="0" y="0"/>
                  </a:lnTo>
                  <a:lnTo>
                    <a:pt x="12" y="0"/>
                  </a:lnTo>
                  <a:lnTo>
                    <a:pt x="12" y="115"/>
                  </a:lnTo>
                  <a:lnTo>
                    <a:pt x="62" y="115"/>
                  </a:lnTo>
                  <a:lnTo>
                    <a:pt x="62" y="126"/>
                  </a:lnTo>
                  <a:lnTo>
                    <a:pt x="0" y="12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51">
              <a:extLst>
                <a:ext uri="{FF2B5EF4-FFF2-40B4-BE49-F238E27FC236}">
                  <a16:creationId xmlns:a16="http://schemas.microsoft.com/office/drawing/2014/main" id="{480810CF-4CC2-46CC-867E-F0DA18AED79F}"/>
                </a:ext>
              </a:extLst>
            </p:cNvPr>
            <p:cNvSpPr>
              <a:spLocks/>
            </p:cNvSpPr>
            <p:nvPr/>
          </p:nvSpPr>
          <p:spPr bwMode="auto">
            <a:xfrm>
              <a:off x="16938625" y="7331075"/>
              <a:ext cx="101600" cy="200025"/>
            </a:xfrm>
            <a:custGeom>
              <a:avLst/>
              <a:gdLst>
                <a:gd name="T0" fmla="*/ 0 w 64"/>
                <a:gd name="T1" fmla="*/ 126 h 126"/>
                <a:gd name="T2" fmla="*/ 0 w 64"/>
                <a:gd name="T3" fmla="*/ 0 h 126"/>
                <a:gd name="T4" fmla="*/ 12 w 64"/>
                <a:gd name="T5" fmla="*/ 0 h 126"/>
                <a:gd name="T6" fmla="*/ 12 w 64"/>
                <a:gd name="T7" fmla="*/ 115 h 126"/>
                <a:gd name="T8" fmla="*/ 64 w 64"/>
                <a:gd name="T9" fmla="*/ 115 h 126"/>
                <a:gd name="T10" fmla="*/ 64 w 64"/>
                <a:gd name="T11" fmla="*/ 126 h 126"/>
                <a:gd name="T12" fmla="*/ 0 w 64"/>
                <a:gd name="T13" fmla="*/ 126 h 126"/>
              </a:gdLst>
              <a:ahLst/>
              <a:cxnLst>
                <a:cxn ang="0">
                  <a:pos x="T0" y="T1"/>
                </a:cxn>
                <a:cxn ang="0">
                  <a:pos x="T2" y="T3"/>
                </a:cxn>
                <a:cxn ang="0">
                  <a:pos x="T4" y="T5"/>
                </a:cxn>
                <a:cxn ang="0">
                  <a:pos x="T6" y="T7"/>
                </a:cxn>
                <a:cxn ang="0">
                  <a:pos x="T8" y="T9"/>
                </a:cxn>
                <a:cxn ang="0">
                  <a:pos x="T10" y="T11"/>
                </a:cxn>
                <a:cxn ang="0">
                  <a:pos x="T12" y="T13"/>
                </a:cxn>
              </a:cxnLst>
              <a:rect l="0" t="0" r="r" b="b"/>
              <a:pathLst>
                <a:path w="64" h="126">
                  <a:moveTo>
                    <a:pt x="0" y="126"/>
                  </a:moveTo>
                  <a:lnTo>
                    <a:pt x="0" y="0"/>
                  </a:lnTo>
                  <a:lnTo>
                    <a:pt x="12" y="0"/>
                  </a:lnTo>
                  <a:lnTo>
                    <a:pt x="12" y="115"/>
                  </a:lnTo>
                  <a:lnTo>
                    <a:pt x="64" y="115"/>
                  </a:lnTo>
                  <a:lnTo>
                    <a:pt x="64" y="126"/>
                  </a:lnTo>
                  <a:lnTo>
                    <a:pt x="0" y="12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52">
              <a:extLst>
                <a:ext uri="{FF2B5EF4-FFF2-40B4-BE49-F238E27FC236}">
                  <a16:creationId xmlns:a16="http://schemas.microsoft.com/office/drawing/2014/main" id="{51403C02-D85D-4671-AFF0-3831A613BDD8}"/>
                </a:ext>
              </a:extLst>
            </p:cNvPr>
            <p:cNvSpPr>
              <a:spLocks/>
            </p:cNvSpPr>
            <p:nvPr/>
          </p:nvSpPr>
          <p:spPr bwMode="auto">
            <a:xfrm>
              <a:off x="17178338" y="7335838"/>
              <a:ext cx="101600" cy="195263"/>
            </a:xfrm>
            <a:custGeom>
              <a:avLst/>
              <a:gdLst>
                <a:gd name="T0" fmla="*/ 5 w 27"/>
                <a:gd name="T1" fmla="*/ 47 h 52"/>
                <a:gd name="T2" fmla="*/ 27 w 27"/>
                <a:gd name="T3" fmla="*/ 47 h 52"/>
                <a:gd name="T4" fmla="*/ 27 w 27"/>
                <a:gd name="T5" fmla="*/ 52 h 52"/>
                <a:gd name="T6" fmla="*/ 0 w 27"/>
                <a:gd name="T7" fmla="*/ 52 h 52"/>
                <a:gd name="T8" fmla="*/ 0 w 27"/>
                <a:gd name="T9" fmla="*/ 0 h 52"/>
                <a:gd name="T10" fmla="*/ 27 w 27"/>
                <a:gd name="T11" fmla="*/ 0 h 52"/>
                <a:gd name="T12" fmla="*/ 27 w 27"/>
                <a:gd name="T13" fmla="*/ 2 h 52"/>
                <a:gd name="T14" fmla="*/ 26 w 27"/>
                <a:gd name="T15" fmla="*/ 4 h 52"/>
                <a:gd name="T16" fmla="*/ 5 w 27"/>
                <a:gd name="T17" fmla="*/ 4 h 52"/>
                <a:gd name="T18" fmla="*/ 5 w 27"/>
                <a:gd name="T19" fmla="*/ 23 h 52"/>
                <a:gd name="T20" fmla="*/ 25 w 27"/>
                <a:gd name="T21" fmla="*/ 23 h 52"/>
                <a:gd name="T22" fmla="*/ 25 w 27"/>
                <a:gd name="T23" fmla="*/ 27 h 52"/>
                <a:gd name="T24" fmla="*/ 5 w 27"/>
                <a:gd name="T25" fmla="*/ 27 h 52"/>
                <a:gd name="T26" fmla="*/ 5 w 27"/>
                <a:gd name="T27" fmla="*/ 4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52">
                  <a:moveTo>
                    <a:pt x="5" y="47"/>
                  </a:moveTo>
                  <a:cubicBezTo>
                    <a:pt x="27" y="47"/>
                    <a:pt x="27" y="47"/>
                    <a:pt x="27" y="47"/>
                  </a:cubicBezTo>
                  <a:cubicBezTo>
                    <a:pt x="27" y="52"/>
                    <a:pt x="27" y="52"/>
                    <a:pt x="27" y="52"/>
                  </a:cubicBezTo>
                  <a:cubicBezTo>
                    <a:pt x="0" y="52"/>
                    <a:pt x="0" y="52"/>
                    <a:pt x="0" y="52"/>
                  </a:cubicBezTo>
                  <a:cubicBezTo>
                    <a:pt x="0" y="0"/>
                    <a:pt x="0" y="0"/>
                    <a:pt x="0" y="0"/>
                  </a:cubicBezTo>
                  <a:cubicBezTo>
                    <a:pt x="27" y="0"/>
                    <a:pt x="27" y="0"/>
                    <a:pt x="27" y="0"/>
                  </a:cubicBezTo>
                  <a:cubicBezTo>
                    <a:pt x="27" y="0"/>
                    <a:pt x="27" y="1"/>
                    <a:pt x="27" y="2"/>
                  </a:cubicBezTo>
                  <a:cubicBezTo>
                    <a:pt x="26" y="3"/>
                    <a:pt x="26" y="3"/>
                    <a:pt x="26" y="4"/>
                  </a:cubicBezTo>
                  <a:cubicBezTo>
                    <a:pt x="5" y="4"/>
                    <a:pt x="5" y="4"/>
                    <a:pt x="5" y="4"/>
                  </a:cubicBezTo>
                  <a:cubicBezTo>
                    <a:pt x="5" y="23"/>
                    <a:pt x="5" y="23"/>
                    <a:pt x="5" y="23"/>
                  </a:cubicBezTo>
                  <a:cubicBezTo>
                    <a:pt x="25" y="23"/>
                    <a:pt x="25" y="23"/>
                    <a:pt x="25" y="23"/>
                  </a:cubicBezTo>
                  <a:cubicBezTo>
                    <a:pt x="25" y="27"/>
                    <a:pt x="25" y="27"/>
                    <a:pt x="25" y="27"/>
                  </a:cubicBezTo>
                  <a:cubicBezTo>
                    <a:pt x="5" y="27"/>
                    <a:pt x="5" y="27"/>
                    <a:pt x="5" y="27"/>
                  </a:cubicBezTo>
                  <a:lnTo>
                    <a:pt x="5" y="47"/>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53">
              <a:extLst>
                <a:ext uri="{FF2B5EF4-FFF2-40B4-BE49-F238E27FC236}">
                  <a16:creationId xmlns:a16="http://schemas.microsoft.com/office/drawing/2014/main" id="{F46DBA6A-8571-4504-BE27-A78CE9397AAC}"/>
                </a:ext>
              </a:extLst>
            </p:cNvPr>
            <p:cNvSpPr>
              <a:spLocks noEditPoints="1"/>
            </p:cNvSpPr>
            <p:nvPr/>
          </p:nvSpPr>
          <p:spPr bwMode="auto">
            <a:xfrm>
              <a:off x="17435513" y="7335838"/>
              <a:ext cx="123825" cy="195263"/>
            </a:xfrm>
            <a:custGeom>
              <a:avLst/>
              <a:gdLst>
                <a:gd name="T0" fmla="*/ 33 w 33"/>
                <a:gd name="T1" fmla="*/ 52 h 52"/>
                <a:gd name="T2" fmla="*/ 28 w 33"/>
                <a:gd name="T3" fmla="*/ 52 h 52"/>
                <a:gd name="T4" fmla="*/ 23 w 33"/>
                <a:gd name="T5" fmla="*/ 40 h 52"/>
                <a:gd name="T6" fmla="*/ 19 w 33"/>
                <a:gd name="T7" fmla="*/ 32 h 52"/>
                <a:gd name="T8" fmla="*/ 16 w 33"/>
                <a:gd name="T9" fmla="*/ 28 h 52"/>
                <a:gd name="T10" fmla="*/ 12 w 33"/>
                <a:gd name="T11" fmla="*/ 27 h 52"/>
                <a:gd name="T12" fmla="*/ 5 w 33"/>
                <a:gd name="T13" fmla="*/ 27 h 52"/>
                <a:gd name="T14" fmla="*/ 5 w 33"/>
                <a:gd name="T15" fmla="*/ 52 h 52"/>
                <a:gd name="T16" fmla="*/ 0 w 33"/>
                <a:gd name="T17" fmla="*/ 52 h 52"/>
                <a:gd name="T18" fmla="*/ 0 w 33"/>
                <a:gd name="T19" fmla="*/ 0 h 52"/>
                <a:gd name="T20" fmla="*/ 10 w 33"/>
                <a:gd name="T21" fmla="*/ 0 h 52"/>
                <a:gd name="T22" fmla="*/ 16 w 33"/>
                <a:gd name="T23" fmla="*/ 0 h 52"/>
                <a:gd name="T24" fmla="*/ 23 w 33"/>
                <a:gd name="T25" fmla="*/ 1 h 52"/>
                <a:gd name="T26" fmla="*/ 27 w 33"/>
                <a:gd name="T27" fmla="*/ 5 h 52"/>
                <a:gd name="T28" fmla="*/ 29 w 33"/>
                <a:gd name="T29" fmla="*/ 14 h 52"/>
                <a:gd name="T30" fmla="*/ 29 w 33"/>
                <a:gd name="T31" fmla="*/ 17 h 52"/>
                <a:gd name="T32" fmla="*/ 27 w 33"/>
                <a:gd name="T33" fmla="*/ 20 h 52"/>
                <a:gd name="T34" fmla="*/ 25 w 33"/>
                <a:gd name="T35" fmla="*/ 22 h 52"/>
                <a:gd name="T36" fmla="*/ 23 w 33"/>
                <a:gd name="T37" fmla="*/ 23 h 52"/>
                <a:gd name="T38" fmla="*/ 17 w 33"/>
                <a:gd name="T39" fmla="*/ 25 h 52"/>
                <a:gd name="T40" fmla="*/ 17 w 33"/>
                <a:gd name="T41" fmla="*/ 25 h 52"/>
                <a:gd name="T42" fmla="*/ 22 w 33"/>
                <a:gd name="T43" fmla="*/ 27 h 52"/>
                <a:gd name="T44" fmla="*/ 24 w 33"/>
                <a:gd name="T45" fmla="*/ 31 h 52"/>
                <a:gd name="T46" fmla="*/ 33 w 33"/>
                <a:gd name="T47" fmla="*/ 52 h 52"/>
                <a:gd name="T48" fmla="*/ 11 w 33"/>
                <a:gd name="T49" fmla="*/ 23 h 52"/>
                <a:gd name="T50" fmla="*/ 16 w 33"/>
                <a:gd name="T51" fmla="*/ 22 h 52"/>
                <a:gd name="T52" fmla="*/ 20 w 33"/>
                <a:gd name="T53" fmla="*/ 20 h 52"/>
                <a:gd name="T54" fmla="*/ 23 w 33"/>
                <a:gd name="T55" fmla="*/ 18 h 52"/>
                <a:gd name="T56" fmla="*/ 24 w 33"/>
                <a:gd name="T57" fmla="*/ 14 h 52"/>
                <a:gd name="T58" fmla="*/ 23 w 33"/>
                <a:gd name="T59" fmla="*/ 8 h 52"/>
                <a:gd name="T60" fmla="*/ 20 w 33"/>
                <a:gd name="T61" fmla="*/ 5 h 52"/>
                <a:gd name="T62" fmla="*/ 15 w 33"/>
                <a:gd name="T63" fmla="*/ 4 h 52"/>
                <a:gd name="T64" fmla="*/ 10 w 33"/>
                <a:gd name="T65" fmla="*/ 4 h 52"/>
                <a:gd name="T66" fmla="*/ 5 w 33"/>
                <a:gd name="T67" fmla="*/ 4 h 52"/>
                <a:gd name="T68" fmla="*/ 5 w 33"/>
                <a:gd name="T69" fmla="*/ 23 h 52"/>
                <a:gd name="T70" fmla="*/ 11 w 33"/>
                <a:gd name="T71" fmla="*/ 2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52">
                  <a:moveTo>
                    <a:pt x="33" y="52"/>
                  </a:moveTo>
                  <a:cubicBezTo>
                    <a:pt x="28" y="52"/>
                    <a:pt x="28" y="52"/>
                    <a:pt x="28" y="52"/>
                  </a:cubicBezTo>
                  <a:cubicBezTo>
                    <a:pt x="26" y="47"/>
                    <a:pt x="24" y="43"/>
                    <a:pt x="23" y="40"/>
                  </a:cubicBezTo>
                  <a:cubicBezTo>
                    <a:pt x="21" y="37"/>
                    <a:pt x="20" y="34"/>
                    <a:pt x="19" y="32"/>
                  </a:cubicBezTo>
                  <a:cubicBezTo>
                    <a:pt x="18" y="31"/>
                    <a:pt x="17" y="29"/>
                    <a:pt x="16" y="28"/>
                  </a:cubicBezTo>
                  <a:cubicBezTo>
                    <a:pt x="14" y="28"/>
                    <a:pt x="13" y="27"/>
                    <a:pt x="12" y="27"/>
                  </a:cubicBezTo>
                  <a:cubicBezTo>
                    <a:pt x="5" y="27"/>
                    <a:pt x="5" y="27"/>
                    <a:pt x="5" y="27"/>
                  </a:cubicBezTo>
                  <a:cubicBezTo>
                    <a:pt x="5" y="52"/>
                    <a:pt x="5" y="52"/>
                    <a:pt x="5" y="52"/>
                  </a:cubicBezTo>
                  <a:cubicBezTo>
                    <a:pt x="0" y="52"/>
                    <a:pt x="0" y="52"/>
                    <a:pt x="0" y="52"/>
                  </a:cubicBezTo>
                  <a:cubicBezTo>
                    <a:pt x="0" y="0"/>
                    <a:pt x="0" y="0"/>
                    <a:pt x="0" y="0"/>
                  </a:cubicBezTo>
                  <a:cubicBezTo>
                    <a:pt x="10" y="0"/>
                    <a:pt x="10" y="0"/>
                    <a:pt x="10" y="0"/>
                  </a:cubicBezTo>
                  <a:cubicBezTo>
                    <a:pt x="12" y="0"/>
                    <a:pt x="14" y="0"/>
                    <a:pt x="16" y="0"/>
                  </a:cubicBezTo>
                  <a:cubicBezTo>
                    <a:pt x="19" y="0"/>
                    <a:pt x="21" y="0"/>
                    <a:pt x="23" y="1"/>
                  </a:cubicBezTo>
                  <a:cubicBezTo>
                    <a:pt x="24" y="2"/>
                    <a:pt x="26" y="4"/>
                    <a:pt x="27" y="5"/>
                  </a:cubicBezTo>
                  <a:cubicBezTo>
                    <a:pt x="29" y="7"/>
                    <a:pt x="29" y="10"/>
                    <a:pt x="29" y="14"/>
                  </a:cubicBezTo>
                  <a:cubicBezTo>
                    <a:pt x="29" y="15"/>
                    <a:pt x="29" y="16"/>
                    <a:pt x="29" y="17"/>
                  </a:cubicBezTo>
                  <a:cubicBezTo>
                    <a:pt x="28" y="18"/>
                    <a:pt x="28" y="19"/>
                    <a:pt x="27" y="20"/>
                  </a:cubicBezTo>
                  <a:cubicBezTo>
                    <a:pt x="27" y="20"/>
                    <a:pt x="26" y="21"/>
                    <a:pt x="25" y="22"/>
                  </a:cubicBezTo>
                  <a:cubicBezTo>
                    <a:pt x="25" y="22"/>
                    <a:pt x="24" y="23"/>
                    <a:pt x="23" y="23"/>
                  </a:cubicBezTo>
                  <a:cubicBezTo>
                    <a:pt x="22" y="24"/>
                    <a:pt x="20" y="25"/>
                    <a:pt x="17" y="25"/>
                  </a:cubicBezTo>
                  <a:cubicBezTo>
                    <a:pt x="17" y="25"/>
                    <a:pt x="17" y="25"/>
                    <a:pt x="17" y="25"/>
                  </a:cubicBezTo>
                  <a:cubicBezTo>
                    <a:pt x="19" y="25"/>
                    <a:pt x="21" y="26"/>
                    <a:pt x="22" y="27"/>
                  </a:cubicBezTo>
                  <a:cubicBezTo>
                    <a:pt x="23" y="28"/>
                    <a:pt x="23" y="30"/>
                    <a:pt x="24" y="31"/>
                  </a:cubicBezTo>
                  <a:lnTo>
                    <a:pt x="33" y="52"/>
                  </a:lnTo>
                  <a:close/>
                  <a:moveTo>
                    <a:pt x="11" y="23"/>
                  </a:moveTo>
                  <a:cubicBezTo>
                    <a:pt x="13" y="23"/>
                    <a:pt x="14" y="22"/>
                    <a:pt x="16" y="22"/>
                  </a:cubicBezTo>
                  <a:cubicBezTo>
                    <a:pt x="17" y="22"/>
                    <a:pt x="19" y="21"/>
                    <a:pt x="20" y="20"/>
                  </a:cubicBezTo>
                  <a:cubicBezTo>
                    <a:pt x="21" y="20"/>
                    <a:pt x="22" y="19"/>
                    <a:pt x="23" y="18"/>
                  </a:cubicBezTo>
                  <a:cubicBezTo>
                    <a:pt x="24" y="16"/>
                    <a:pt x="24" y="15"/>
                    <a:pt x="24" y="14"/>
                  </a:cubicBezTo>
                  <a:cubicBezTo>
                    <a:pt x="24" y="11"/>
                    <a:pt x="23" y="9"/>
                    <a:pt x="23" y="8"/>
                  </a:cubicBezTo>
                  <a:cubicBezTo>
                    <a:pt x="22" y="7"/>
                    <a:pt x="21" y="6"/>
                    <a:pt x="20" y="5"/>
                  </a:cubicBezTo>
                  <a:cubicBezTo>
                    <a:pt x="18" y="5"/>
                    <a:pt x="17" y="4"/>
                    <a:pt x="15" y="4"/>
                  </a:cubicBezTo>
                  <a:cubicBezTo>
                    <a:pt x="14" y="4"/>
                    <a:pt x="12" y="4"/>
                    <a:pt x="10" y="4"/>
                  </a:cubicBezTo>
                  <a:cubicBezTo>
                    <a:pt x="5" y="4"/>
                    <a:pt x="5" y="4"/>
                    <a:pt x="5" y="4"/>
                  </a:cubicBezTo>
                  <a:cubicBezTo>
                    <a:pt x="5" y="23"/>
                    <a:pt x="5" y="23"/>
                    <a:pt x="5" y="23"/>
                  </a:cubicBezTo>
                  <a:lnTo>
                    <a:pt x="11" y="2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4" name="Oval 23">
            <a:extLst>
              <a:ext uri="{FF2B5EF4-FFF2-40B4-BE49-F238E27FC236}">
                <a16:creationId xmlns:a16="http://schemas.microsoft.com/office/drawing/2014/main" id="{015BD529-8D70-4D9F-B2D0-2E936536CA37}"/>
              </a:ext>
            </a:extLst>
          </p:cNvPr>
          <p:cNvSpPr/>
          <p:nvPr/>
        </p:nvSpPr>
        <p:spPr>
          <a:xfrm>
            <a:off x="7863838" y="3482340"/>
            <a:ext cx="2560322" cy="2560320"/>
          </a:xfrm>
          <a:prstGeom prst="ellipse">
            <a:avLst/>
          </a:prstGeom>
          <a:solidFill>
            <a:schemeClr val="accent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a:solidFill>
                <a:schemeClr val="bg1"/>
              </a:solidFill>
              <a:latin typeface="+mj-lt"/>
              <a:ea typeface="字魂35号-经典雅黑" panose="00000500000000000000" pitchFamily="2" charset="-122"/>
            </a:endParaRPr>
          </a:p>
        </p:txBody>
      </p:sp>
      <p:grpSp>
        <p:nvGrpSpPr>
          <p:cNvPr id="25" name="Group 24">
            <a:extLst>
              <a:ext uri="{FF2B5EF4-FFF2-40B4-BE49-F238E27FC236}">
                <a16:creationId xmlns:a16="http://schemas.microsoft.com/office/drawing/2014/main" id="{C6B80C8F-8B16-431B-BF69-6210010A58B4}"/>
              </a:ext>
            </a:extLst>
          </p:cNvPr>
          <p:cNvGrpSpPr/>
          <p:nvPr/>
        </p:nvGrpSpPr>
        <p:grpSpPr>
          <a:xfrm>
            <a:off x="8588813" y="4175084"/>
            <a:ext cx="1110372" cy="1174836"/>
            <a:chOff x="14529269" y="2158238"/>
            <a:chExt cx="1309328" cy="1385348"/>
          </a:xfrm>
          <a:solidFill>
            <a:schemeClr val="bg1"/>
          </a:solidFill>
        </p:grpSpPr>
        <p:sp>
          <p:nvSpPr>
            <p:cNvPr id="26" name="Freeform 74">
              <a:extLst>
                <a:ext uri="{FF2B5EF4-FFF2-40B4-BE49-F238E27FC236}">
                  <a16:creationId xmlns:a16="http://schemas.microsoft.com/office/drawing/2014/main" id="{062219C8-9608-4196-9657-AC68B32EA6E5}"/>
                </a:ext>
              </a:extLst>
            </p:cNvPr>
            <p:cNvSpPr>
              <a:spLocks/>
            </p:cNvSpPr>
            <p:nvPr/>
          </p:nvSpPr>
          <p:spPr bwMode="auto">
            <a:xfrm>
              <a:off x="14538212" y="2516872"/>
              <a:ext cx="125209" cy="125209"/>
            </a:xfrm>
            <a:custGeom>
              <a:avLst/>
              <a:gdLst>
                <a:gd name="T0" fmla="*/ 48 w 59"/>
                <a:gd name="T1" fmla="*/ 14 h 59"/>
                <a:gd name="T2" fmla="*/ 54 w 59"/>
                <a:gd name="T3" fmla="*/ 41 h 59"/>
                <a:gd name="T4" fmla="*/ 45 w 59"/>
                <a:gd name="T5" fmla="*/ 53 h 59"/>
                <a:gd name="T6" fmla="*/ 46 w 59"/>
                <a:gd name="T7" fmla="*/ 58 h 59"/>
                <a:gd name="T8" fmla="*/ 45 w 59"/>
                <a:gd name="T9" fmla="*/ 59 h 59"/>
                <a:gd name="T10" fmla="*/ 26 w 59"/>
                <a:gd name="T11" fmla="*/ 50 h 59"/>
                <a:gd name="T12" fmla="*/ 26 w 59"/>
                <a:gd name="T13" fmla="*/ 49 h 59"/>
                <a:gd name="T14" fmla="*/ 53 w 59"/>
                <a:gd name="T15" fmla="*/ 40 h 59"/>
                <a:gd name="T16" fmla="*/ 49 w 59"/>
                <a:gd name="T17" fmla="*/ 29 h 59"/>
                <a:gd name="T18" fmla="*/ 33 w 59"/>
                <a:gd name="T19" fmla="*/ 36 h 59"/>
                <a:gd name="T20" fmla="*/ 11 w 59"/>
                <a:gd name="T21" fmla="*/ 42 h 59"/>
                <a:gd name="T22" fmla="*/ 5 w 59"/>
                <a:gd name="T23" fmla="*/ 17 h 59"/>
                <a:gd name="T24" fmla="*/ 13 w 59"/>
                <a:gd name="T25" fmla="*/ 5 h 59"/>
                <a:gd name="T26" fmla="*/ 13 w 59"/>
                <a:gd name="T27" fmla="*/ 1 h 59"/>
                <a:gd name="T28" fmla="*/ 13 w 59"/>
                <a:gd name="T29" fmla="*/ 0 h 59"/>
                <a:gd name="T30" fmla="*/ 30 w 59"/>
                <a:gd name="T31" fmla="*/ 8 h 59"/>
                <a:gd name="T32" fmla="*/ 29 w 59"/>
                <a:gd name="T33" fmla="*/ 9 h 59"/>
                <a:gd name="T34" fmla="*/ 6 w 59"/>
                <a:gd name="T35" fmla="*/ 17 h 59"/>
                <a:gd name="T36" fmla="*/ 10 w 59"/>
                <a:gd name="T37" fmla="*/ 28 h 59"/>
                <a:gd name="T38" fmla="*/ 25 w 59"/>
                <a:gd name="T39" fmla="*/ 22 h 59"/>
                <a:gd name="T40" fmla="*/ 48 w 59"/>
                <a:gd name="T41" fmla="*/ 1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59">
                  <a:moveTo>
                    <a:pt x="48" y="14"/>
                  </a:moveTo>
                  <a:cubicBezTo>
                    <a:pt x="59" y="20"/>
                    <a:pt x="59" y="31"/>
                    <a:pt x="54" y="41"/>
                  </a:cubicBezTo>
                  <a:cubicBezTo>
                    <a:pt x="51" y="47"/>
                    <a:pt x="47" y="50"/>
                    <a:pt x="45" y="53"/>
                  </a:cubicBezTo>
                  <a:cubicBezTo>
                    <a:pt x="44" y="56"/>
                    <a:pt x="46" y="58"/>
                    <a:pt x="46" y="58"/>
                  </a:cubicBezTo>
                  <a:cubicBezTo>
                    <a:pt x="45" y="59"/>
                    <a:pt x="45" y="59"/>
                    <a:pt x="45" y="59"/>
                  </a:cubicBezTo>
                  <a:cubicBezTo>
                    <a:pt x="26" y="50"/>
                    <a:pt x="26" y="50"/>
                    <a:pt x="26" y="50"/>
                  </a:cubicBezTo>
                  <a:cubicBezTo>
                    <a:pt x="26" y="49"/>
                    <a:pt x="26" y="49"/>
                    <a:pt x="26" y="49"/>
                  </a:cubicBezTo>
                  <a:cubicBezTo>
                    <a:pt x="37" y="50"/>
                    <a:pt x="48" y="50"/>
                    <a:pt x="53" y="40"/>
                  </a:cubicBezTo>
                  <a:cubicBezTo>
                    <a:pt x="55" y="37"/>
                    <a:pt x="54" y="32"/>
                    <a:pt x="49" y="29"/>
                  </a:cubicBezTo>
                  <a:cubicBezTo>
                    <a:pt x="44" y="26"/>
                    <a:pt x="38" y="32"/>
                    <a:pt x="33" y="36"/>
                  </a:cubicBezTo>
                  <a:cubicBezTo>
                    <a:pt x="26" y="41"/>
                    <a:pt x="19" y="46"/>
                    <a:pt x="11" y="42"/>
                  </a:cubicBezTo>
                  <a:cubicBezTo>
                    <a:pt x="1" y="37"/>
                    <a:pt x="0" y="27"/>
                    <a:pt x="5" y="17"/>
                  </a:cubicBezTo>
                  <a:cubicBezTo>
                    <a:pt x="8" y="11"/>
                    <a:pt x="12" y="9"/>
                    <a:pt x="13" y="5"/>
                  </a:cubicBezTo>
                  <a:cubicBezTo>
                    <a:pt x="15" y="3"/>
                    <a:pt x="13" y="1"/>
                    <a:pt x="13" y="1"/>
                  </a:cubicBezTo>
                  <a:cubicBezTo>
                    <a:pt x="13" y="0"/>
                    <a:pt x="13" y="0"/>
                    <a:pt x="13" y="0"/>
                  </a:cubicBezTo>
                  <a:cubicBezTo>
                    <a:pt x="30" y="8"/>
                    <a:pt x="30" y="8"/>
                    <a:pt x="30" y="8"/>
                  </a:cubicBezTo>
                  <a:cubicBezTo>
                    <a:pt x="29" y="9"/>
                    <a:pt x="29" y="9"/>
                    <a:pt x="29" y="9"/>
                  </a:cubicBezTo>
                  <a:cubicBezTo>
                    <a:pt x="21" y="8"/>
                    <a:pt x="10" y="9"/>
                    <a:pt x="6" y="17"/>
                  </a:cubicBezTo>
                  <a:cubicBezTo>
                    <a:pt x="4" y="21"/>
                    <a:pt x="4" y="25"/>
                    <a:pt x="10" y="28"/>
                  </a:cubicBezTo>
                  <a:cubicBezTo>
                    <a:pt x="15" y="30"/>
                    <a:pt x="19" y="27"/>
                    <a:pt x="25" y="22"/>
                  </a:cubicBezTo>
                  <a:cubicBezTo>
                    <a:pt x="31" y="17"/>
                    <a:pt x="38" y="9"/>
                    <a:pt x="4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75">
              <a:extLst>
                <a:ext uri="{FF2B5EF4-FFF2-40B4-BE49-F238E27FC236}">
                  <a16:creationId xmlns:a16="http://schemas.microsoft.com/office/drawing/2014/main" id="{E8CB0ABF-0455-4E13-9EE7-F94B9B312479}"/>
                </a:ext>
              </a:extLst>
            </p:cNvPr>
            <p:cNvSpPr>
              <a:spLocks noEditPoints="1"/>
            </p:cNvSpPr>
            <p:nvPr/>
          </p:nvSpPr>
          <p:spPr bwMode="auto">
            <a:xfrm>
              <a:off x="14623176" y="2425649"/>
              <a:ext cx="122526" cy="118949"/>
            </a:xfrm>
            <a:custGeom>
              <a:avLst/>
              <a:gdLst>
                <a:gd name="T0" fmla="*/ 3 w 58"/>
                <a:gd name="T1" fmla="*/ 10 h 56"/>
                <a:gd name="T2" fmla="*/ 3 w 58"/>
                <a:gd name="T3" fmla="*/ 0 h 56"/>
                <a:gd name="T4" fmla="*/ 55 w 58"/>
                <a:gd name="T5" fmla="*/ 17 h 56"/>
                <a:gd name="T6" fmla="*/ 57 w 58"/>
                <a:gd name="T7" fmla="*/ 15 h 56"/>
                <a:gd name="T8" fmla="*/ 58 w 58"/>
                <a:gd name="T9" fmla="*/ 15 h 56"/>
                <a:gd name="T10" fmla="*/ 43 w 58"/>
                <a:gd name="T11" fmla="*/ 35 h 56"/>
                <a:gd name="T12" fmla="*/ 42 w 58"/>
                <a:gd name="T13" fmla="*/ 34 h 56"/>
                <a:gd name="T14" fmla="*/ 45 w 58"/>
                <a:gd name="T15" fmla="*/ 30 h 56"/>
                <a:gd name="T16" fmla="*/ 28 w 58"/>
                <a:gd name="T17" fmla="*/ 24 h 56"/>
                <a:gd name="T18" fmla="*/ 21 w 58"/>
                <a:gd name="T19" fmla="*/ 34 h 56"/>
                <a:gd name="T20" fmla="*/ 25 w 58"/>
                <a:gd name="T21" fmla="*/ 41 h 56"/>
                <a:gd name="T22" fmla="*/ 28 w 58"/>
                <a:gd name="T23" fmla="*/ 44 h 56"/>
                <a:gd name="T24" fmla="*/ 36 w 58"/>
                <a:gd name="T25" fmla="*/ 42 h 56"/>
                <a:gd name="T26" fmla="*/ 38 w 58"/>
                <a:gd name="T27" fmla="*/ 40 h 56"/>
                <a:gd name="T28" fmla="*/ 39 w 58"/>
                <a:gd name="T29" fmla="*/ 41 h 56"/>
                <a:gd name="T30" fmla="*/ 27 w 58"/>
                <a:gd name="T31" fmla="*/ 56 h 56"/>
                <a:gd name="T32" fmla="*/ 26 w 58"/>
                <a:gd name="T33" fmla="*/ 55 h 56"/>
                <a:gd name="T34" fmla="*/ 24 w 58"/>
                <a:gd name="T35" fmla="*/ 42 h 56"/>
                <a:gd name="T36" fmla="*/ 3 w 58"/>
                <a:gd name="T37" fmla="*/ 10 h 56"/>
                <a:gd name="T38" fmla="*/ 20 w 58"/>
                <a:gd name="T39" fmla="*/ 33 h 56"/>
                <a:gd name="T40" fmla="*/ 27 w 58"/>
                <a:gd name="T41" fmla="*/ 24 h 56"/>
                <a:gd name="T42" fmla="*/ 11 w 58"/>
                <a:gd name="T43" fmla="*/ 18 h 56"/>
                <a:gd name="T44" fmla="*/ 20 w 58"/>
                <a:gd name="T45"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6">
                  <a:moveTo>
                    <a:pt x="3" y="10"/>
                  </a:moveTo>
                  <a:cubicBezTo>
                    <a:pt x="2" y="7"/>
                    <a:pt x="0" y="4"/>
                    <a:pt x="3" y="0"/>
                  </a:cubicBezTo>
                  <a:cubicBezTo>
                    <a:pt x="55" y="17"/>
                    <a:pt x="55" y="17"/>
                    <a:pt x="55" y="17"/>
                  </a:cubicBezTo>
                  <a:cubicBezTo>
                    <a:pt x="57" y="15"/>
                    <a:pt x="57" y="15"/>
                    <a:pt x="57" y="15"/>
                  </a:cubicBezTo>
                  <a:cubicBezTo>
                    <a:pt x="58" y="15"/>
                    <a:pt x="58" y="15"/>
                    <a:pt x="58" y="15"/>
                  </a:cubicBezTo>
                  <a:cubicBezTo>
                    <a:pt x="43" y="35"/>
                    <a:pt x="43" y="35"/>
                    <a:pt x="43" y="35"/>
                  </a:cubicBezTo>
                  <a:cubicBezTo>
                    <a:pt x="42" y="34"/>
                    <a:pt x="42" y="34"/>
                    <a:pt x="42" y="34"/>
                  </a:cubicBezTo>
                  <a:cubicBezTo>
                    <a:pt x="45" y="30"/>
                    <a:pt x="45" y="30"/>
                    <a:pt x="45" y="30"/>
                  </a:cubicBezTo>
                  <a:cubicBezTo>
                    <a:pt x="28" y="24"/>
                    <a:pt x="28" y="24"/>
                    <a:pt x="28" y="24"/>
                  </a:cubicBezTo>
                  <a:cubicBezTo>
                    <a:pt x="21" y="34"/>
                    <a:pt x="21" y="34"/>
                    <a:pt x="21" y="34"/>
                  </a:cubicBezTo>
                  <a:cubicBezTo>
                    <a:pt x="25" y="41"/>
                    <a:pt x="25" y="41"/>
                    <a:pt x="25" y="41"/>
                  </a:cubicBezTo>
                  <a:cubicBezTo>
                    <a:pt x="26" y="42"/>
                    <a:pt x="27" y="44"/>
                    <a:pt x="28" y="44"/>
                  </a:cubicBezTo>
                  <a:cubicBezTo>
                    <a:pt x="31" y="47"/>
                    <a:pt x="34" y="45"/>
                    <a:pt x="36" y="42"/>
                  </a:cubicBezTo>
                  <a:cubicBezTo>
                    <a:pt x="38" y="40"/>
                    <a:pt x="38" y="40"/>
                    <a:pt x="38" y="40"/>
                  </a:cubicBezTo>
                  <a:cubicBezTo>
                    <a:pt x="39" y="41"/>
                    <a:pt x="39" y="41"/>
                    <a:pt x="39" y="41"/>
                  </a:cubicBezTo>
                  <a:cubicBezTo>
                    <a:pt x="27" y="56"/>
                    <a:pt x="27" y="56"/>
                    <a:pt x="27" y="56"/>
                  </a:cubicBezTo>
                  <a:cubicBezTo>
                    <a:pt x="26" y="55"/>
                    <a:pt x="26" y="55"/>
                    <a:pt x="26" y="55"/>
                  </a:cubicBezTo>
                  <a:cubicBezTo>
                    <a:pt x="30" y="50"/>
                    <a:pt x="28" y="47"/>
                    <a:pt x="24" y="42"/>
                  </a:cubicBezTo>
                  <a:lnTo>
                    <a:pt x="3" y="10"/>
                  </a:lnTo>
                  <a:close/>
                  <a:moveTo>
                    <a:pt x="20" y="33"/>
                  </a:moveTo>
                  <a:cubicBezTo>
                    <a:pt x="27" y="24"/>
                    <a:pt x="27" y="24"/>
                    <a:pt x="27" y="24"/>
                  </a:cubicBezTo>
                  <a:cubicBezTo>
                    <a:pt x="11" y="18"/>
                    <a:pt x="11" y="18"/>
                    <a:pt x="11" y="18"/>
                  </a:cubicBezTo>
                  <a:lnTo>
                    <a:pt x="2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76">
              <a:extLst>
                <a:ext uri="{FF2B5EF4-FFF2-40B4-BE49-F238E27FC236}">
                  <a16:creationId xmlns:a16="http://schemas.microsoft.com/office/drawing/2014/main" id="{0AC0A896-0C11-44CB-8F31-BA1AE15808B1}"/>
                </a:ext>
              </a:extLst>
            </p:cNvPr>
            <p:cNvSpPr>
              <a:spLocks noEditPoints="1"/>
            </p:cNvSpPr>
            <p:nvPr/>
          </p:nvSpPr>
          <p:spPr bwMode="auto">
            <a:xfrm>
              <a:off x="14694724" y="2293285"/>
              <a:ext cx="154723" cy="144885"/>
            </a:xfrm>
            <a:custGeom>
              <a:avLst/>
              <a:gdLst>
                <a:gd name="T0" fmla="*/ 42 w 73"/>
                <a:gd name="T1" fmla="*/ 28 h 68"/>
                <a:gd name="T2" fmla="*/ 53 w 73"/>
                <a:gd name="T3" fmla="*/ 24 h 68"/>
                <a:gd name="T4" fmla="*/ 65 w 73"/>
                <a:gd name="T5" fmla="*/ 32 h 68"/>
                <a:gd name="T6" fmla="*/ 65 w 73"/>
                <a:gd name="T7" fmla="*/ 33 h 68"/>
                <a:gd name="T8" fmla="*/ 69 w 73"/>
                <a:gd name="T9" fmla="*/ 35 h 68"/>
                <a:gd name="T10" fmla="*/ 67 w 73"/>
                <a:gd name="T11" fmla="*/ 28 h 68"/>
                <a:gd name="T12" fmla="*/ 68 w 73"/>
                <a:gd name="T13" fmla="*/ 27 h 68"/>
                <a:gd name="T14" fmla="*/ 67 w 73"/>
                <a:gd name="T15" fmla="*/ 42 h 68"/>
                <a:gd name="T16" fmla="*/ 57 w 73"/>
                <a:gd name="T17" fmla="*/ 45 h 68"/>
                <a:gd name="T18" fmla="*/ 49 w 73"/>
                <a:gd name="T19" fmla="*/ 38 h 68"/>
                <a:gd name="T20" fmla="*/ 43 w 73"/>
                <a:gd name="T21" fmla="*/ 33 h 68"/>
                <a:gd name="T22" fmla="*/ 39 w 73"/>
                <a:gd name="T23" fmla="*/ 33 h 68"/>
                <a:gd name="T24" fmla="*/ 36 w 73"/>
                <a:gd name="T25" fmla="*/ 35 h 68"/>
                <a:gd name="T26" fmla="*/ 33 w 73"/>
                <a:gd name="T27" fmla="*/ 37 h 68"/>
                <a:gd name="T28" fmla="*/ 47 w 73"/>
                <a:gd name="T29" fmla="*/ 55 h 68"/>
                <a:gd name="T30" fmla="*/ 51 w 73"/>
                <a:gd name="T31" fmla="*/ 52 h 68"/>
                <a:gd name="T32" fmla="*/ 52 w 73"/>
                <a:gd name="T33" fmla="*/ 53 h 68"/>
                <a:gd name="T34" fmla="*/ 33 w 73"/>
                <a:gd name="T35" fmla="*/ 68 h 68"/>
                <a:gd name="T36" fmla="*/ 32 w 73"/>
                <a:gd name="T37" fmla="*/ 68 h 68"/>
                <a:gd name="T38" fmla="*/ 36 w 73"/>
                <a:gd name="T39" fmla="*/ 64 h 68"/>
                <a:gd name="T40" fmla="*/ 4 w 73"/>
                <a:gd name="T41" fmla="*/ 26 h 68"/>
                <a:gd name="T42" fmla="*/ 0 w 73"/>
                <a:gd name="T43" fmla="*/ 29 h 68"/>
                <a:gd name="T44" fmla="*/ 0 w 73"/>
                <a:gd name="T45" fmla="*/ 28 h 68"/>
                <a:gd name="T46" fmla="*/ 20 w 73"/>
                <a:gd name="T47" fmla="*/ 12 h 68"/>
                <a:gd name="T48" fmla="*/ 45 w 73"/>
                <a:gd name="T49" fmla="*/ 9 h 68"/>
                <a:gd name="T50" fmla="*/ 42 w 73"/>
                <a:gd name="T51" fmla="*/ 28 h 68"/>
                <a:gd name="T52" fmla="*/ 32 w 73"/>
                <a:gd name="T53" fmla="*/ 36 h 68"/>
                <a:gd name="T54" fmla="*/ 35 w 73"/>
                <a:gd name="T55" fmla="*/ 34 h 68"/>
                <a:gd name="T56" fmla="*/ 33 w 73"/>
                <a:gd name="T57" fmla="*/ 19 h 68"/>
                <a:gd name="T58" fmla="*/ 18 w 73"/>
                <a:gd name="T59" fmla="*/ 15 h 68"/>
                <a:gd name="T60" fmla="*/ 16 w 73"/>
                <a:gd name="T61" fmla="*/ 16 h 68"/>
                <a:gd name="T62" fmla="*/ 32 w 73"/>
                <a:gd name="T63" fmla="*/ 3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 h="68">
                  <a:moveTo>
                    <a:pt x="42" y="28"/>
                  </a:moveTo>
                  <a:cubicBezTo>
                    <a:pt x="45" y="26"/>
                    <a:pt x="49" y="24"/>
                    <a:pt x="53" y="24"/>
                  </a:cubicBezTo>
                  <a:cubicBezTo>
                    <a:pt x="57" y="24"/>
                    <a:pt x="59" y="26"/>
                    <a:pt x="65" y="32"/>
                  </a:cubicBezTo>
                  <a:cubicBezTo>
                    <a:pt x="65" y="33"/>
                    <a:pt x="65" y="33"/>
                    <a:pt x="65" y="33"/>
                  </a:cubicBezTo>
                  <a:cubicBezTo>
                    <a:pt x="68" y="36"/>
                    <a:pt x="69" y="36"/>
                    <a:pt x="69" y="35"/>
                  </a:cubicBezTo>
                  <a:cubicBezTo>
                    <a:pt x="70" y="35"/>
                    <a:pt x="69" y="31"/>
                    <a:pt x="67" y="28"/>
                  </a:cubicBezTo>
                  <a:cubicBezTo>
                    <a:pt x="68" y="27"/>
                    <a:pt x="68" y="27"/>
                    <a:pt x="68" y="27"/>
                  </a:cubicBezTo>
                  <a:cubicBezTo>
                    <a:pt x="71" y="32"/>
                    <a:pt x="73" y="37"/>
                    <a:pt x="67" y="42"/>
                  </a:cubicBezTo>
                  <a:cubicBezTo>
                    <a:pt x="63" y="45"/>
                    <a:pt x="60" y="46"/>
                    <a:pt x="57" y="45"/>
                  </a:cubicBezTo>
                  <a:cubicBezTo>
                    <a:pt x="55" y="44"/>
                    <a:pt x="53" y="43"/>
                    <a:pt x="49" y="38"/>
                  </a:cubicBezTo>
                  <a:cubicBezTo>
                    <a:pt x="46" y="35"/>
                    <a:pt x="45" y="34"/>
                    <a:pt x="43" y="33"/>
                  </a:cubicBezTo>
                  <a:cubicBezTo>
                    <a:pt x="41" y="32"/>
                    <a:pt x="40" y="33"/>
                    <a:pt x="39" y="33"/>
                  </a:cubicBezTo>
                  <a:cubicBezTo>
                    <a:pt x="38" y="33"/>
                    <a:pt x="37" y="34"/>
                    <a:pt x="36" y="35"/>
                  </a:cubicBezTo>
                  <a:cubicBezTo>
                    <a:pt x="33" y="37"/>
                    <a:pt x="33" y="37"/>
                    <a:pt x="33" y="37"/>
                  </a:cubicBezTo>
                  <a:cubicBezTo>
                    <a:pt x="47" y="55"/>
                    <a:pt x="47" y="55"/>
                    <a:pt x="47" y="55"/>
                  </a:cubicBezTo>
                  <a:cubicBezTo>
                    <a:pt x="51" y="52"/>
                    <a:pt x="51" y="52"/>
                    <a:pt x="51" y="52"/>
                  </a:cubicBezTo>
                  <a:cubicBezTo>
                    <a:pt x="52" y="53"/>
                    <a:pt x="52" y="53"/>
                    <a:pt x="52" y="53"/>
                  </a:cubicBezTo>
                  <a:cubicBezTo>
                    <a:pt x="33" y="68"/>
                    <a:pt x="33" y="68"/>
                    <a:pt x="33" y="68"/>
                  </a:cubicBezTo>
                  <a:cubicBezTo>
                    <a:pt x="32" y="68"/>
                    <a:pt x="32" y="68"/>
                    <a:pt x="32" y="68"/>
                  </a:cubicBezTo>
                  <a:cubicBezTo>
                    <a:pt x="36" y="64"/>
                    <a:pt x="36" y="64"/>
                    <a:pt x="36" y="64"/>
                  </a:cubicBezTo>
                  <a:cubicBezTo>
                    <a:pt x="4" y="26"/>
                    <a:pt x="4" y="26"/>
                    <a:pt x="4" y="26"/>
                  </a:cubicBezTo>
                  <a:cubicBezTo>
                    <a:pt x="0" y="29"/>
                    <a:pt x="0" y="29"/>
                    <a:pt x="0" y="29"/>
                  </a:cubicBezTo>
                  <a:cubicBezTo>
                    <a:pt x="0" y="28"/>
                    <a:pt x="0" y="28"/>
                    <a:pt x="0" y="28"/>
                  </a:cubicBezTo>
                  <a:cubicBezTo>
                    <a:pt x="20" y="12"/>
                    <a:pt x="20" y="12"/>
                    <a:pt x="20" y="12"/>
                  </a:cubicBezTo>
                  <a:cubicBezTo>
                    <a:pt x="30" y="4"/>
                    <a:pt x="38" y="0"/>
                    <a:pt x="45" y="9"/>
                  </a:cubicBezTo>
                  <a:cubicBezTo>
                    <a:pt x="51" y="15"/>
                    <a:pt x="48" y="22"/>
                    <a:pt x="42" y="28"/>
                  </a:cubicBezTo>
                  <a:close/>
                  <a:moveTo>
                    <a:pt x="32" y="36"/>
                  </a:moveTo>
                  <a:cubicBezTo>
                    <a:pt x="35" y="34"/>
                    <a:pt x="35" y="34"/>
                    <a:pt x="35" y="34"/>
                  </a:cubicBezTo>
                  <a:cubicBezTo>
                    <a:pt x="41" y="29"/>
                    <a:pt x="37" y="24"/>
                    <a:pt x="33" y="19"/>
                  </a:cubicBezTo>
                  <a:cubicBezTo>
                    <a:pt x="26" y="11"/>
                    <a:pt x="22" y="12"/>
                    <a:pt x="18" y="15"/>
                  </a:cubicBezTo>
                  <a:cubicBezTo>
                    <a:pt x="16" y="16"/>
                    <a:pt x="16" y="16"/>
                    <a:pt x="16" y="16"/>
                  </a:cubicBezTo>
                  <a:lnTo>
                    <a:pt x="3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77">
              <a:extLst>
                <a:ext uri="{FF2B5EF4-FFF2-40B4-BE49-F238E27FC236}">
                  <a16:creationId xmlns:a16="http://schemas.microsoft.com/office/drawing/2014/main" id="{4FDA5F53-2CFE-46C0-8768-22A0B6C70B8D}"/>
                </a:ext>
              </a:extLst>
            </p:cNvPr>
            <p:cNvSpPr>
              <a:spLocks noEditPoints="1"/>
            </p:cNvSpPr>
            <p:nvPr/>
          </p:nvSpPr>
          <p:spPr bwMode="auto">
            <a:xfrm>
              <a:off x="14864650" y="2227997"/>
              <a:ext cx="101956" cy="126998"/>
            </a:xfrm>
            <a:custGeom>
              <a:avLst/>
              <a:gdLst>
                <a:gd name="T0" fmla="*/ 1 w 48"/>
                <a:gd name="T1" fmla="*/ 9 h 60"/>
                <a:gd name="T2" fmla="*/ 5 w 48"/>
                <a:gd name="T3" fmla="*/ 0 h 60"/>
                <a:gd name="T4" fmla="*/ 44 w 48"/>
                <a:gd name="T5" fmla="*/ 38 h 60"/>
                <a:gd name="T6" fmla="*/ 47 w 48"/>
                <a:gd name="T7" fmla="*/ 37 h 60"/>
                <a:gd name="T8" fmla="*/ 48 w 48"/>
                <a:gd name="T9" fmla="*/ 38 h 60"/>
                <a:gd name="T10" fmla="*/ 26 w 48"/>
                <a:gd name="T11" fmla="*/ 49 h 60"/>
                <a:gd name="T12" fmla="*/ 26 w 48"/>
                <a:gd name="T13" fmla="*/ 47 h 60"/>
                <a:gd name="T14" fmla="*/ 30 w 48"/>
                <a:gd name="T15" fmla="*/ 45 h 60"/>
                <a:gd name="T16" fmla="*/ 17 w 48"/>
                <a:gd name="T17" fmla="*/ 33 h 60"/>
                <a:gd name="T18" fmla="*/ 6 w 48"/>
                <a:gd name="T19" fmla="*/ 38 h 60"/>
                <a:gd name="T20" fmla="*/ 7 w 48"/>
                <a:gd name="T21" fmla="*/ 47 h 60"/>
                <a:gd name="T22" fmla="*/ 8 w 48"/>
                <a:gd name="T23" fmla="*/ 51 h 60"/>
                <a:gd name="T24" fmla="*/ 16 w 48"/>
                <a:gd name="T25" fmla="*/ 52 h 60"/>
                <a:gd name="T26" fmla="*/ 19 w 48"/>
                <a:gd name="T27" fmla="*/ 51 h 60"/>
                <a:gd name="T28" fmla="*/ 19 w 48"/>
                <a:gd name="T29" fmla="*/ 52 h 60"/>
                <a:gd name="T30" fmla="*/ 2 w 48"/>
                <a:gd name="T31" fmla="*/ 60 h 60"/>
                <a:gd name="T32" fmla="*/ 2 w 48"/>
                <a:gd name="T33" fmla="*/ 59 h 60"/>
                <a:gd name="T34" fmla="*/ 6 w 48"/>
                <a:gd name="T35" fmla="*/ 47 h 60"/>
                <a:gd name="T36" fmla="*/ 1 w 48"/>
                <a:gd name="T37" fmla="*/ 9 h 60"/>
                <a:gd name="T38" fmla="*/ 6 w 48"/>
                <a:gd name="T39" fmla="*/ 37 h 60"/>
                <a:gd name="T40" fmla="*/ 16 w 48"/>
                <a:gd name="T41" fmla="*/ 32 h 60"/>
                <a:gd name="T42" fmla="*/ 4 w 48"/>
                <a:gd name="T43" fmla="*/ 20 h 60"/>
                <a:gd name="T44" fmla="*/ 6 w 48"/>
                <a:gd name="T45" fmla="*/ 3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0">
                  <a:moveTo>
                    <a:pt x="1" y="9"/>
                  </a:moveTo>
                  <a:cubicBezTo>
                    <a:pt x="1" y="6"/>
                    <a:pt x="0" y="3"/>
                    <a:pt x="5" y="0"/>
                  </a:cubicBezTo>
                  <a:cubicBezTo>
                    <a:pt x="44" y="38"/>
                    <a:pt x="44" y="38"/>
                    <a:pt x="44" y="38"/>
                  </a:cubicBezTo>
                  <a:cubicBezTo>
                    <a:pt x="47" y="37"/>
                    <a:pt x="47" y="37"/>
                    <a:pt x="47" y="37"/>
                  </a:cubicBezTo>
                  <a:cubicBezTo>
                    <a:pt x="48" y="38"/>
                    <a:pt x="48" y="38"/>
                    <a:pt x="48" y="38"/>
                  </a:cubicBezTo>
                  <a:cubicBezTo>
                    <a:pt x="26" y="49"/>
                    <a:pt x="26" y="49"/>
                    <a:pt x="26" y="49"/>
                  </a:cubicBezTo>
                  <a:cubicBezTo>
                    <a:pt x="26" y="47"/>
                    <a:pt x="26" y="47"/>
                    <a:pt x="26" y="47"/>
                  </a:cubicBezTo>
                  <a:cubicBezTo>
                    <a:pt x="30" y="45"/>
                    <a:pt x="30" y="45"/>
                    <a:pt x="30" y="45"/>
                  </a:cubicBezTo>
                  <a:cubicBezTo>
                    <a:pt x="17" y="33"/>
                    <a:pt x="17" y="33"/>
                    <a:pt x="17" y="33"/>
                  </a:cubicBezTo>
                  <a:cubicBezTo>
                    <a:pt x="6" y="38"/>
                    <a:pt x="6" y="38"/>
                    <a:pt x="6" y="38"/>
                  </a:cubicBezTo>
                  <a:cubicBezTo>
                    <a:pt x="7" y="47"/>
                    <a:pt x="7" y="47"/>
                    <a:pt x="7" y="47"/>
                  </a:cubicBezTo>
                  <a:cubicBezTo>
                    <a:pt x="7" y="48"/>
                    <a:pt x="8" y="50"/>
                    <a:pt x="8" y="51"/>
                  </a:cubicBezTo>
                  <a:cubicBezTo>
                    <a:pt x="10" y="54"/>
                    <a:pt x="13" y="54"/>
                    <a:pt x="16" y="52"/>
                  </a:cubicBezTo>
                  <a:cubicBezTo>
                    <a:pt x="19" y="51"/>
                    <a:pt x="19" y="51"/>
                    <a:pt x="19" y="51"/>
                  </a:cubicBezTo>
                  <a:cubicBezTo>
                    <a:pt x="19" y="52"/>
                    <a:pt x="19" y="52"/>
                    <a:pt x="19" y="52"/>
                  </a:cubicBezTo>
                  <a:cubicBezTo>
                    <a:pt x="2" y="60"/>
                    <a:pt x="2" y="60"/>
                    <a:pt x="2" y="60"/>
                  </a:cubicBezTo>
                  <a:cubicBezTo>
                    <a:pt x="2" y="59"/>
                    <a:pt x="2" y="59"/>
                    <a:pt x="2" y="59"/>
                  </a:cubicBezTo>
                  <a:cubicBezTo>
                    <a:pt x="7" y="57"/>
                    <a:pt x="7" y="53"/>
                    <a:pt x="6" y="47"/>
                  </a:cubicBezTo>
                  <a:lnTo>
                    <a:pt x="1" y="9"/>
                  </a:lnTo>
                  <a:close/>
                  <a:moveTo>
                    <a:pt x="6" y="37"/>
                  </a:moveTo>
                  <a:cubicBezTo>
                    <a:pt x="16" y="32"/>
                    <a:pt x="16" y="32"/>
                    <a:pt x="16" y="32"/>
                  </a:cubicBezTo>
                  <a:cubicBezTo>
                    <a:pt x="4" y="20"/>
                    <a:pt x="4" y="20"/>
                    <a:pt x="4" y="20"/>
                  </a:cubicBezTo>
                  <a:lnTo>
                    <a:pt x="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78">
              <a:extLst>
                <a:ext uri="{FF2B5EF4-FFF2-40B4-BE49-F238E27FC236}">
                  <a16:creationId xmlns:a16="http://schemas.microsoft.com/office/drawing/2014/main" id="{0305F182-F840-41CE-B72A-7731FD6C80CC}"/>
                </a:ext>
              </a:extLst>
            </p:cNvPr>
            <p:cNvSpPr>
              <a:spLocks/>
            </p:cNvSpPr>
            <p:nvPr/>
          </p:nvSpPr>
          <p:spPr bwMode="auto">
            <a:xfrm>
              <a:off x="14964817" y="2164498"/>
              <a:ext cx="137730" cy="133258"/>
            </a:xfrm>
            <a:custGeom>
              <a:avLst/>
              <a:gdLst>
                <a:gd name="T0" fmla="*/ 0 w 154"/>
                <a:gd name="T1" fmla="*/ 33 h 149"/>
                <a:gd name="T2" fmla="*/ 0 w 154"/>
                <a:gd name="T3" fmla="*/ 31 h 149"/>
                <a:gd name="T4" fmla="*/ 59 w 154"/>
                <a:gd name="T5" fmla="*/ 16 h 149"/>
                <a:gd name="T6" fmla="*/ 59 w 154"/>
                <a:gd name="T7" fmla="*/ 19 h 149"/>
                <a:gd name="T8" fmla="*/ 49 w 154"/>
                <a:gd name="T9" fmla="*/ 21 h 149"/>
                <a:gd name="T10" fmla="*/ 61 w 154"/>
                <a:gd name="T11" fmla="*/ 76 h 149"/>
                <a:gd name="T12" fmla="*/ 92 w 154"/>
                <a:gd name="T13" fmla="*/ 69 h 149"/>
                <a:gd name="T14" fmla="*/ 78 w 154"/>
                <a:gd name="T15" fmla="*/ 14 h 149"/>
                <a:gd name="T16" fmla="*/ 68 w 154"/>
                <a:gd name="T17" fmla="*/ 16 h 149"/>
                <a:gd name="T18" fmla="*/ 66 w 154"/>
                <a:gd name="T19" fmla="*/ 14 h 149"/>
                <a:gd name="T20" fmla="*/ 125 w 154"/>
                <a:gd name="T21" fmla="*/ 0 h 149"/>
                <a:gd name="T22" fmla="*/ 128 w 154"/>
                <a:gd name="T23" fmla="*/ 2 h 149"/>
                <a:gd name="T24" fmla="*/ 113 w 154"/>
                <a:gd name="T25" fmla="*/ 7 h 149"/>
                <a:gd name="T26" fmla="*/ 142 w 154"/>
                <a:gd name="T27" fmla="*/ 121 h 149"/>
                <a:gd name="T28" fmla="*/ 154 w 154"/>
                <a:gd name="T29" fmla="*/ 118 h 149"/>
                <a:gd name="T30" fmla="*/ 154 w 154"/>
                <a:gd name="T31" fmla="*/ 121 h 149"/>
                <a:gd name="T32" fmla="*/ 94 w 154"/>
                <a:gd name="T33" fmla="*/ 135 h 149"/>
                <a:gd name="T34" fmla="*/ 94 w 154"/>
                <a:gd name="T35" fmla="*/ 130 h 149"/>
                <a:gd name="T36" fmla="*/ 106 w 154"/>
                <a:gd name="T37" fmla="*/ 128 h 149"/>
                <a:gd name="T38" fmla="*/ 92 w 154"/>
                <a:gd name="T39" fmla="*/ 71 h 149"/>
                <a:gd name="T40" fmla="*/ 61 w 154"/>
                <a:gd name="T41" fmla="*/ 78 h 149"/>
                <a:gd name="T42" fmla="*/ 75 w 154"/>
                <a:gd name="T43" fmla="*/ 135 h 149"/>
                <a:gd name="T44" fmla="*/ 87 w 154"/>
                <a:gd name="T45" fmla="*/ 133 h 149"/>
                <a:gd name="T46" fmla="*/ 87 w 154"/>
                <a:gd name="T47" fmla="*/ 135 h 149"/>
                <a:gd name="T48" fmla="*/ 28 w 154"/>
                <a:gd name="T49" fmla="*/ 149 h 149"/>
                <a:gd name="T50" fmla="*/ 28 w 154"/>
                <a:gd name="T51" fmla="*/ 147 h 149"/>
                <a:gd name="T52" fmla="*/ 40 w 154"/>
                <a:gd name="T53" fmla="*/ 144 h 149"/>
                <a:gd name="T54" fmla="*/ 14 w 154"/>
                <a:gd name="T55" fmla="*/ 31 h 149"/>
                <a:gd name="T56" fmla="*/ 0 w 154"/>
                <a:gd name="T57" fmla="*/ 3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4" h="149">
                  <a:moveTo>
                    <a:pt x="0" y="33"/>
                  </a:moveTo>
                  <a:lnTo>
                    <a:pt x="0" y="31"/>
                  </a:lnTo>
                  <a:lnTo>
                    <a:pt x="59" y="16"/>
                  </a:lnTo>
                  <a:lnTo>
                    <a:pt x="59" y="19"/>
                  </a:lnTo>
                  <a:lnTo>
                    <a:pt x="49" y="21"/>
                  </a:lnTo>
                  <a:lnTo>
                    <a:pt x="61" y="76"/>
                  </a:lnTo>
                  <a:lnTo>
                    <a:pt x="92" y="69"/>
                  </a:lnTo>
                  <a:lnTo>
                    <a:pt x="78" y="14"/>
                  </a:lnTo>
                  <a:lnTo>
                    <a:pt x="68" y="16"/>
                  </a:lnTo>
                  <a:lnTo>
                    <a:pt x="66" y="14"/>
                  </a:lnTo>
                  <a:lnTo>
                    <a:pt x="125" y="0"/>
                  </a:lnTo>
                  <a:lnTo>
                    <a:pt x="128" y="2"/>
                  </a:lnTo>
                  <a:lnTo>
                    <a:pt x="113" y="7"/>
                  </a:lnTo>
                  <a:lnTo>
                    <a:pt x="142" y="121"/>
                  </a:lnTo>
                  <a:lnTo>
                    <a:pt x="154" y="118"/>
                  </a:lnTo>
                  <a:lnTo>
                    <a:pt x="154" y="121"/>
                  </a:lnTo>
                  <a:lnTo>
                    <a:pt x="94" y="135"/>
                  </a:lnTo>
                  <a:lnTo>
                    <a:pt x="94" y="130"/>
                  </a:lnTo>
                  <a:lnTo>
                    <a:pt x="106" y="128"/>
                  </a:lnTo>
                  <a:lnTo>
                    <a:pt x="92" y="71"/>
                  </a:lnTo>
                  <a:lnTo>
                    <a:pt x="61" y="78"/>
                  </a:lnTo>
                  <a:lnTo>
                    <a:pt x="75" y="135"/>
                  </a:lnTo>
                  <a:lnTo>
                    <a:pt x="87" y="133"/>
                  </a:lnTo>
                  <a:lnTo>
                    <a:pt x="87" y="135"/>
                  </a:lnTo>
                  <a:lnTo>
                    <a:pt x="28" y="149"/>
                  </a:lnTo>
                  <a:lnTo>
                    <a:pt x="28" y="147"/>
                  </a:lnTo>
                  <a:lnTo>
                    <a:pt x="40" y="144"/>
                  </a:lnTo>
                  <a:lnTo>
                    <a:pt x="14" y="31"/>
                  </a:ln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79">
              <a:extLst>
                <a:ext uri="{FF2B5EF4-FFF2-40B4-BE49-F238E27FC236}">
                  <a16:creationId xmlns:a16="http://schemas.microsoft.com/office/drawing/2014/main" id="{A399D825-ED21-49A2-846C-CEFB1062B2B8}"/>
                </a:ext>
              </a:extLst>
            </p:cNvPr>
            <p:cNvSpPr>
              <a:spLocks noEditPoints="1"/>
            </p:cNvSpPr>
            <p:nvPr/>
          </p:nvSpPr>
          <p:spPr bwMode="auto">
            <a:xfrm>
              <a:off x="15191088" y="2158238"/>
              <a:ext cx="112688" cy="116265"/>
            </a:xfrm>
            <a:custGeom>
              <a:avLst/>
              <a:gdLst>
                <a:gd name="T0" fmla="*/ 34 w 53"/>
                <a:gd name="T1" fmla="*/ 26 h 55"/>
                <a:gd name="T2" fmla="*/ 51 w 53"/>
                <a:gd name="T3" fmla="*/ 42 h 55"/>
                <a:gd name="T4" fmla="*/ 26 w 53"/>
                <a:gd name="T5" fmla="*/ 54 h 55"/>
                <a:gd name="T6" fmla="*/ 0 w 53"/>
                <a:gd name="T7" fmla="*/ 52 h 55"/>
                <a:gd name="T8" fmla="*/ 0 w 53"/>
                <a:gd name="T9" fmla="*/ 50 h 55"/>
                <a:gd name="T10" fmla="*/ 6 w 53"/>
                <a:gd name="T11" fmla="*/ 51 h 55"/>
                <a:gd name="T12" fmla="*/ 11 w 53"/>
                <a:gd name="T13" fmla="*/ 2 h 55"/>
                <a:gd name="T14" fmla="*/ 5 w 53"/>
                <a:gd name="T15" fmla="*/ 1 h 55"/>
                <a:gd name="T16" fmla="*/ 6 w 53"/>
                <a:gd name="T17" fmla="*/ 0 h 55"/>
                <a:gd name="T18" fmla="*/ 31 w 53"/>
                <a:gd name="T19" fmla="*/ 3 h 55"/>
                <a:gd name="T20" fmla="*/ 52 w 53"/>
                <a:gd name="T21" fmla="*/ 16 h 55"/>
                <a:gd name="T22" fmla="*/ 34 w 53"/>
                <a:gd name="T23" fmla="*/ 26 h 55"/>
                <a:gd name="T24" fmla="*/ 34 w 53"/>
                <a:gd name="T25" fmla="*/ 26 h 55"/>
                <a:gd name="T26" fmla="*/ 26 w 53"/>
                <a:gd name="T27" fmla="*/ 26 h 55"/>
                <a:gd name="T28" fmla="*/ 24 w 53"/>
                <a:gd name="T29" fmla="*/ 26 h 55"/>
                <a:gd name="T30" fmla="*/ 21 w 53"/>
                <a:gd name="T31" fmla="*/ 52 h 55"/>
                <a:gd name="T32" fmla="*/ 23 w 53"/>
                <a:gd name="T33" fmla="*/ 53 h 55"/>
                <a:gd name="T34" fmla="*/ 36 w 53"/>
                <a:gd name="T35" fmla="*/ 41 h 55"/>
                <a:gd name="T36" fmla="*/ 26 w 53"/>
                <a:gd name="T37" fmla="*/ 26 h 55"/>
                <a:gd name="T38" fmla="*/ 27 w 53"/>
                <a:gd name="T39" fmla="*/ 3 h 55"/>
                <a:gd name="T40" fmla="*/ 26 w 53"/>
                <a:gd name="T41" fmla="*/ 3 h 55"/>
                <a:gd name="T42" fmla="*/ 24 w 53"/>
                <a:gd name="T43" fmla="*/ 25 h 55"/>
                <a:gd name="T44" fmla="*/ 25 w 53"/>
                <a:gd name="T45" fmla="*/ 25 h 55"/>
                <a:gd name="T46" fmla="*/ 36 w 53"/>
                <a:gd name="T47" fmla="*/ 15 h 55"/>
                <a:gd name="T48" fmla="*/ 27 w 53"/>
                <a:gd name="T49" fmla="*/ 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 h="55">
                  <a:moveTo>
                    <a:pt x="34" y="26"/>
                  </a:moveTo>
                  <a:cubicBezTo>
                    <a:pt x="43" y="28"/>
                    <a:pt x="52" y="32"/>
                    <a:pt x="51" y="42"/>
                  </a:cubicBezTo>
                  <a:cubicBezTo>
                    <a:pt x="50" y="53"/>
                    <a:pt x="39" y="55"/>
                    <a:pt x="26" y="54"/>
                  </a:cubicBezTo>
                  <a:cubicBezTo>
                    <a:pt x="0" y="52"/>
                    <a:pt x="0" y="52"/>
                    <a:pt x="0" y="52"/>
                  </a:cubicBezTo>
                  <a:cubicBezTo>
                    <a:pt x="0" y="50"/>
                    <a:pt x="0" y="50"/>
                    <a:pt x="0" y="50"/>
                  </a:cubicBezTo>
                  <a:cubicBezTo>
                    <a:pt x="6" y="51"/>
                    <a:pt x="6" y="51"/>
                    <a:pt x="6" y="51"/>
                  </a:cubicBezTo>
                  <a:cubicBezTo>
                    <a:pt x="11" y="2"/>
                    <a:pt x="11" y="2"/>
                    <a:pt x="11" y="2"/>
                  </a:cubicBezTo>
                  <a:cubicBezTo>
                    <a:pt x="5" y="1"/>
                    <a:pt x="5" y="1"/>
                    <a:pt x="5" y="1"/>
                  </a:cubicBezTo>
                  <a:cubicBezTo>
                    <a:pt x="6" y="0"/>
                    <a:pt x="6" y="0"/>
                    <a:pt x="6" y="0"/>
                  </a:cubicBezTo>
                  <a:cubicBezTo>
                    <a:pt x="31" y="3"/>
                    <a:pt x="31" y="3"/>
                    <a:pt x="31" y="3"/>
                  </a:cubicBezTo>
                  <a:cubicBezTo>
                    <a:pt x="46" y="4"/>
                    <a:pt x="53" y="7"/>
                    <a:pt x="52" y="16"/>
                  </a:cubicBezTo>
                  <a:cubicBezTo>
                    <a:pt x="51" y="25"/>
                    <a:pt x="41" y="27"/>
                    <a:pt x="34" y="26"/>
                  </a:cubicBezTo>
                  <a:cubicBezTo>
                    <a:pt x="34" y="26"/>
                    <a:pt x="34" y="26"/>
                    <a:pt x="34" y="26"/>
                  </a:cubicBezTo>
                  <a:close/>
                  <a:moveTo>
                    <a:pt x="26" y="26"/>
                  </a:moveTo>
                  <a:cubicBezTo>
                    <a:pt x="24" y="26"/>
                    <a:pt x="24" y="26"/>
                    <a:pt x="24" y="26"/>
                  </a:cubicBezTo>
                  <a:cubicBezTo>
                    <a:pt x="21" y="52"/>
                    <a:pt x="21" y="52"/>
                    <a:pt x="21" y="52"/>
                  </a:cubicBezTo>
                  <a:cubicBezTo>
                    <a:pt x="23" y="53"/>
                    <a:pt x="23" y="53"/>
                    <a:pt x="23" y="53"/>
                  </a:cubicBezTo>
                  <a:cubicBezTo>
                    <a:pt x="32" y="54"/>
                    <a:pt x="35" y="48"/>
                    <a:pt x="36" y="41"/>
                  </a:cubicBezTo>
                  <a:cubicBezTo>
                    <a:pt x="37" y="30"/>
                    <a:pt x="31" y="27"/>
                    <a:pt x="26" y="26"/>
                  </a:cubicBezTo>
                  <a:close/>
                  <a:moveTo>
                    <a:pt x="27" y="3"/>
                  </a:moveTo>
                  <a:cubicBezTo>
                    <a:pt x="26" y="3"/>
                    <a:pt x="26" y="3"/>
                    <a:pt x="26" y="3"/>
                  </a:cubicBezTo>
                  <a:cubicBezTo>
                    <a:pt x="24" y="25"/>
                    <a:pt x="24" y="25"/>
                    <a:pt x="24" y="25"/>
                  </a:cubicBezTo>
                  <a:cubicBezTo>
                    <a:pt x="25" y="25"/>
                    <a:pt x="25" y="25"/>
                    <a:pt x="25" y="25"/>
                  </a:cubicBezTo>
                  <a:cubicBezTo>
                    <a:pt x="32" y="26"/>
                    <a:pt x="35" y="21"/>
                    <a:pt x="36" y="15"/>
                  </a:cubicBezTo>
                  <a:cubicBezTo>
                    <a:pt x="37" y="10"/>
                    <a:pt x="35" y="4"/>
                    <a:pt x="2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80">
              <a:extLst>
                <a:ext uri="{FF2B5EF4-FFF2-40B4-BE49-F238E27FC236}">
                  <a16:creationId xmlns:a16="http://schemas.microsoft.com/office/drawing/2014/main" id="{BA16847C-F97B-428B-9437-6E259F6E4AFB}"/>
                </a:ext>
              </a:extLst>
            </p:cNvPr>
            <p:cNvSpPr>
              <a:spLocks noEditPoints="1"/>
            </p:cNvSpPr>
            <p:nvPr/>
          </p:nvSpPr>
          <p:spPr bwMode="auto">
            <a:xfrm>
              <a:off x="15325240" y="2178808"/>
              <a:ext cx="129681" cy="144885"/>
            </a:xfrm>
            <a:custGeom>
              <a:avLst/>
              <a:gdLst>
                <a:gd name="T0" fmla="*/ 39 w 61"/>
                <a:gd name="T1" fmla="*/ 37 h 68"/>
                <a:gd name="T2" fmla="*/ 49 w 61"/>
                <a:gd name="T3" fmla="*/ 44 h 68"/>
                <a:gd name="T4" fmla="*/ 48 w 61"/>
                <a:gd name="T5" fmla="*/ 58 h 68"/>
                <a:gd name="T6" fmla="*/ 47 w 61"/>
                <a:gd name="T7" fmla="*/ 59 h 68"/>
                <a:gd name="T8" fmla="*/ 48 w 61"/>
                <a:gd name="T9" fmla="*/ 63 h 68"/>
                <a:gd name="T10" fmla="*/ 53 w 61"/>
                <a:gd name="T11" fmla="*/ 57 h 68"/>
                <a:gd name="T12" fmla="*/ 54 w 61"/>
                <a:gd name="T13" fmla="*/ 58 h 68"/>
                <a:gd name="T14" fmla="*/ 41 w 61"/>
                <a:gd name="T15" fmla="*/ 65 h 68"/>
                <a:gd name="T16" fmla="*/ 33 w 61"/>
                <a:gd name="T17" fmla="*/ 58 h 68"/>
                <a:gd name="T18" fmla="*/ 34 w 61"/>
                <a:gd name="T19" fmla="*/ 48 h 68"/>
                <a:gd name="T20" fmla="*/ 36 w 61"/>
                <a:gd name="T21" fmla="*/ 39 h 68"/>
                <a:gd name="T22" fmla="*/ 34 w 61"/>
                <a:gd name="T23" fmla="*/ 36 h 68"/>
                <a:gd name="T24" fmla="*/ 30 w 61"/>
                <a:gd name="T25" fmla="*/ 35 h 68"/>
                <a:gd name="T26" fmla="*/ 27 w 61"/>
                <a:gd name="T27" fmla="*/ 33 h 68"/>
                <a:gd name="T28" fmla="*/ 20 w 61"/>
                <a:gd name="T29" fmla="*/ 55 h 68"/>
                <a:gd name="T30" fmla="*/ 24 w 61"/>
                <a:gd name="T31" fmla="*/ 57 h 68"/>
                <a:gd name="T32" fmla="*/ 24 w 61"/>
                <a:gd name="T33" fmla="*/ 58 h 68"/>
                <a:gd name="T34" fmla="*/ 0 w 61"/>
                <a:gd name="T35" fmla="*/ 50 h 68"/>
                <a:gd name="T36" fmla="*/ 1 w 61"/>
                <a:gd name="T37" fmla="*/ 48 h 68"/>
                <a:gd name="T38" fmla="*/ 5 w 61"/>
                <a:gd name="T39" fmla="*/ 50 h 68"/>
                <a:gd name="T40" fmla="*/ 21 w 61"/>
                <a:gd name="T41" fmla="*/ 3 h 68"/>
                <a:gd name="T42" fmla="*/ 17 w 61"/>
                <a:gd name="T43" fmla="*/ 2 h 68"/>
                <a:gd name="T44" fmla="*/ 17 w 61"/>
                <a:gd name="T45" fmla="*/ 0 h 68"/>
                <a:gd name="T46" fmla="*/ 41 w 61"/>
                <a:gd name="T47" fmla="*/ 9 h 68"/>
                <a:gd name="T48" fmla="*/ 58 w 61"/>
                <a:gd name="T49" fmla="*/ 29 h 68"/>
                <a:gd name="T50" fmla="*/ 39 w 61"/>
                <a:gd name="T51" fmla="*/ 36 h 68"/>
                <a:gd name="T52" fmla="*/ 39 w 61"/>
                <a:gd name="T53" fmla="*/ 37 h 68"/>
                <a:gd name="T54" fmla="*/ 27 w 61"/>
                <a:gd name="T55" fmla="*/ 32 h 68"/>
                <a:gd name="T56" fmla="*/ 31 w 61"/>
                <a:gd name="T57" fmla="*/ 33 h 68"/>
                <a:gd name="T58" fmla="*/ 42 w 61"/>
                <a:gd name="T59" fmla="*/ 24 h 68"/>
                <a:gd name="T60" fmla="*/ 38 w 61"/>
                <a:gd name="T61" fmla="*/ 9 h 68"/>
                <a:gd name="T62" fmla="*/ 36 w 61"/>
                <a:gd name="T63" fmla="*/ 8 h 68"/>
                <a:gd name="T64" fmla="*/ 27 w 61"/>
                <a:gd name="T65" fmla="*/ 3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 h="68">
                  <a:moveTo>
                    <a:pt x="39" y="37"/>
                  </a:moveTo>
                  <a:cubicBezTo>
                    <a:pt x="43" y="38"/>
                    <a:pt x="47" y="40"/>
                    <a:pt x="49" y="44"/>
                  </a:cubicBezTo>
                  <a:cubicBezTo>
                    <a:pt x="51" y="47"/>
                    <a:pt x="50" y="50"/>
                    <a:pt x="48" y="58"/>
                  </a:cubicBezTo>
                  <a:cubicBezTo>
                    <a:pt x="47" y="59"/>
                    <a:pt x="47" y="59"/>
                    <a:pt x="47" y="59"/>
                  </a:cubicBezTo>
                  <a:cubicBezTo>
                    <a:pt x="46" y="62"/>
                    <a:pt x="47" y="63"/>
                    <a:pt x="48" y="63"/>
                  </a:cubicBezTo>
                  <a:cubicBezTo>
                    <a:pt x="49" y="64"/>
                    <a:pt x="51" y="61"/>
                    <a:pt x="53" y="57"/>
                  </a:cubicBezTo>
                  <a:cubicBezTo>
                    <a:pt x="54" y="58"/>
                    <a:pt x="54" y="58"/>
                    <a:pt x="54" y="58"/>
                  </a:cubicBezTo>
                  <a:cubicBezTo>
                    <a:pt x="51" y="64"/>
                    <a:pt x="48" y="68"/>
                    <a:pt x="41" y="65"/>
                  </a:cubicBezTo>
                  <a:cubicBezTo>
                    <a:pt x="36" y="63"/>
                    <a:pt x="34" y="61"/>
                    <a:pt x="33" y="58"/>
                  </a:cubicBezTo>
                  <a:cubicBezTo>
                    <a:pt x="32" y="55"/>
                    <a:pt x="32" y="53"/>
                    <a:pt x="34" y="48"/>
                  </a:cubicBezTo>
                  <a:cubicBezTo>
                    <a:pt x="36" y="43"/>
                    <a:pt x="36" y="41"/>
                    <a:pt x="36" y="39"/>
                  </a:cubicBezTo>
                  <a:cubicBezTo>
                    <a:pt x="35" y="38"/>
                    <a:pt x="35" y="37"/>
                    <a:pt x="34" y="36"/>
                  </a:cubicBezTo>
                  <a:cubicBezTo>
                    <a:pt x="33" y="36"/>
                    <a:pt x="32" y="35"/>
                    <a:pt x="30" y="35"/>
                  </a:cubicBezTo>
                  <a:cubicBezTo>
                    <a:pt x="27" y="33"/>
                    <a:pt x="27" y="33"/>
                    <a:pt x="27" y="33"/>
                  </a:cubicBezTo>
                  <a:cubicBezTo>
                    <a:pt x="20" y="55"/>
                    <a:pt x="20" y="55"/>
                    <a:pt x="20" y="55"/>
                  </a:cubicBezTo>
                  <a:cubicBezTo>
                    <a:pt x="24" y="57"/>
                    <a:pt x="24" y="57"/>
                    <a:pt x="24" y="57"/>
                  </a:cubicBezTo>
                  <a:cubicBezTo>
                    <a:pt x="24" y="58"/>
                    <a:pt x="24" y="58"/>
                    <a:pt x="24" y="58"/>
                  </a:cubicBezTo>
                  <a:cubicBezTo>
                    <a:pt x="0" y="50"/>
                    <a:pt x="0" y="50"/>
                    <a:pt x="0" y="50"/>
                  </a:cubicBezTo>
                  <a:cubicBezTo>
                    <a:pt x="1" y="48"/>
                    <a:pt x="1" y="48"/>
                    <a:pt x="1" y="48"/>
                  </a:cubicBezTo>
                  <a:cubicBezTo>
                    <a:pt x="5" y="50"/>
                    <a:pt x="5" y="50"/>
                    <a:pt x="5" y="50"/>
                  </a:cubicBezTo>
                  <a:cubicBezTo>
                    <a:pt x="21" y="3"/>
                    <a:pt x="21" y="3"/>
                    <a:pt x="21" y="3"/>
                  </a:cubicBezTo>
                  <a:cubicBezTo>
                    <a:pt x="17" y="2"/>
                    <a:pt x="17" y="2"/>
                    <a:pt x="17" y="2"/>
                  </a:cubicBezTo>
                  <a:cubicBezTo>
                    <a:pt x="17" y="0"/>
                    <a:pt x="17" y="0"/>
                    <a:pt x="17" y="0"/>
                  </a:cubicBezTo>
                  <a:cubicBezTo>
                    <a:pt x="41" y="9"/>
                    <a:pt x="41" y="9"/>
                    <a:pt x="41" y="9"/>
                  </a:cubicBezTo>
                  <a:cubicBezTo>
                    <a:pt x="54" y="13"/>
                    <a:pt x="61" y="19"/>
                    <a:pt x="58" y="29"/>
                  </a:cubicBezTo>
                  <a:cubicBezTo>
                    <a:pt x="55" y="37"/>
                    <a:pt x="48" y="38"/>
                    <a:pt x="39" y="36"/>
                  </a:cubicBezTo>
                  <a:lnTo>
                    <a:pt x="39" y="37"/>
                  </a:lnTo>
                  <a:close/>
                  <a:moveTo>
                    <a:pt x="27" y="32"/>
                  </a:moveTo>
                  <a:cubicBezTo>
                    <a:pt x="31" y="33"/>
                    <a:pt x="31" y="33"/>
                    <a:pt x="31" y="33"/>
                  </a:cubicBezTo>
                  <a:cubicBezTo>
                    <a:pt x="38" y="36"/>
                    <a:pt x="40" y="30"/>
                    <a:pt x="42" y="24"/>
                  </a:cubicBezTo>
                  <a:cubicBezTo>
                    <a:pt x="46" y="14"/>
                    <a:pt x="43" y="11"/>
                    <a:pt x="38" y="9"/>
                  </a:cubicBezTo>
                  <a:cubicBezTo>
                    <a:pt x="36" y="8"/>
                    <a:pt x="36" y="8"/>
                    <a:pt x="36" y="8"/>
                  </a:cubicBezTo>
                  <a:lnTo>
                    <a:pt x="27"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81">
              <a:extLst>
                <a:ext uri="{FF2B5EF4-FFF2-40B4-BE49-F238E27FC236}">
                  <a16:creationId xmlns:a16="http://schemas.microsoft.com/office/drawing/2014/main" id="{7159765F-BC9D-4AE7-8A8A-C30AC1CAFF1C}"/>
                </a:ext>
              </a:extLst>
            </p:cNvPr>
            <p:cNvSpPr>
              <a:spLocks noEditPoints="1"/>
            </p:cNvSpPr>
            <p:nvPr/>
          </p:nvSpPr>
          <p:spPr bwMode="auto">
            <a:xfrm>
              <a:off x="15464759" y="2244990"/>
              <a:ext cx="127892" cy="140413"/>
            </a:xfrm>
            <a:custGeom>
              <a:avLst/>
              <a:gdLst>
                <a:gd name="T0" fmla="*/ 9 w 60"/>
                <a:gd name="T1" fmla="*/ 19 h 66"/>
                <a:gd name="T2" fmla="*/ 45 w 60"/>
                <a:gd name="T3" fmla="*/ 10 h 66"/>
                <a:gd name="T4" fmla="*/ 52 w 60"/>
                <a:gd name="T5" fmla="*/ 47 h 66"/>
                <a:gd name="T6" fmla="*/ 16 w 60"/>
                <a:gd name="T7" fmla="*/ 56 h 66"/>
                <a:gd name="T8" fmla="*/ 9 w 60"/>
                <a:gd name="T9" fmla="*/ 19 h 66"/>
                <a:gd name="T10" fmla="*/ 38 w 60"/>
                <a:gd name="T11" fmla="*/ 38 h 66"/>
                <a:gd name="T12" fmla="*/ 44 w 60"/>
                <a:gd name="T13" fmla="*/ 11 h 66"/>
                <a:gd name="T14" fmla="*/ 23 w 60"/>
                <a:gd name="T15" fmla="*/ 28 h 66"/>
                <a:gd name="T16" fmla="*/ 16 w 60"/>
                <a:gd name="T17" fmla="*/ 55 h 66"/>
                <a:gd name="T18" fmla="*/ 38 w 60"/>
                <a:gd name="T19" fmla="*/ 3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6">
                  <a:moveTo>
                    <a:pt x="9" y="19"/>
                  </a:moveTo>
                  <a:cubicBezTo>
                    <a:pt x="15" y="8"/>
                    <a:pt x="30" y="0"/>
                    <a:pt x="45" y="10"/>
                  </a:cubicBezTo>
                  <a:cubicBezTo>
                    <a:pt x="60" y="19"/>
                    <a:pt x="59" y="35"/>
                    <a:pt x="52" y="47"/>
                  </a:cubicBezTo>
                  <a:cubicBezTo>
                    <a:pt x="45" y="58"/>
                    <a:pt x="31" y="66"/>
                    <a:pt x="16" y="56"/>
                  </a:cubicBezTo>
                  <a:cubicBezTo>
                    <a:pt x="0" y="46"/>
                    <a:pt x="2" y="30"/>
                    <a:pt x="9" y="19"/>
                  </a:cubicBezTo>
                  <a:close/>
                  <a:moveTo>
                    <a:pt x="38" y="38"/>
                  </a:moveTo>
                  <a:cubicBezTo>
                    <a:pt x="49" y="20"/>
                    <a:pt x="49" y="14"/>
                    <a:pt x="44" y="11"/>
                  </a:cubicBezTo>
                  <a:cubicBezTo>
                    <a:pt x="39" y="8"/>
                    <a:pt x="34" y="10"/>
                    <a:pt x="23" y="28"/>
                  </a:cubicBezTo>
                  <a:cubicBezTo>
                    <a:pt x="12" y="45"/>
                    <a:pt x="11" y="52"/>
                    <a:pt x="16" y="55"/>
                  </a:cubicBezTo>
                  <a:cubicBezTo>
                    <a:pt x="21" y="58"/>
                    <a:pt x="27" y="55"/>
                    <a:pt x="3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82">
              <a:extLst>
                <a:ext uri="{FF2B5EF4-FFF2-40B4-BE49-F238E27FC236}">
                  <a16:creationId xmlns:a16="http://schemas.microsoft.com/office/drawing/2014/main" id="{1E990C83-3FB0-44F5-A556-1F85F669E12D}"/>
                </a:ext>
              </a:extLst>
            </p:cNvPr>
            <p:cNvSpPr>
              <a:spLocks/>
            </p:cNvSpPr>
            <p:nvPr/>
          </p:nvSpPr>
          <p:spPr bwMode="auto">
            <a:xfrm>
              <a:off x="15594440" y="2323693"/>
              <a:ext cx="169926" cy="169926"/>
            </a:xfrm>
            <a:custGeom>
              <a:avLst/>
              <a:gdLst>
                <a:gd name="T0" fmla="*/ 40 w 80"/>
                <a:gd name="T1" fmla="*/ 72 h 80"/>
                <a:gd name="T2" fmla="*/ 61 w 80"/>
                <a:gd name="T3" fmla="*/ 63 h 80"/>
                <a:gd name="T4" fmla="*/ 67 w 80"/>
                <a:gd name="T5" fmla="*/ 49 h 80"/>
                <a:gd name="T6" fmla="*/ 65 w 80"/>
                <a:gd name="T7" fmla="*/ 47 h 80"/>
                <a:gd name="T8" fmla="*/ 66 w 80"/>
                <a:gd name="T9" fmla="*/ 46 h 80"/>
                <a:gd name="T10" fmla="*/ 80 w 80"/>
                <a:gd name="T11" fmla="*/ 62 h 80"/>
                <a:gd name="T12" fmla="*/ 79 w 80"/>
                <a:gd name="T13" fmla="*/ 62 h 80"/>
                <a:gd name="T14" fmla="*/ 65 w 80"/>
                <a:gd name="T15" fmla="*/ 62 h 80"/>
                <a:gd name="T16" fmla="*/ 25 w 80"/>
                <a:gd name="T17" fmla="*/ 80 h 80"/>
                <a:gd name="T18" fmla="*/ 24 w 80"/>
                <a:gd name="T19" fmla="*/ 79 h 80"/>
                <a:gd name="T20" fmla="*/ 24 w 80"/>
                <a:gd name="T21" fmla="*/ 70 h 80"/>
                <a:gd name="T22" fmla="*/ 39 w 80"/>
                <a:gd name="T23" fmla="*/ 41 h 80"/>
                <a:gd name="T24" fmla="*/ 3 w 80"/>
                <a:gd name="T25" fmla="*/ 57 h 80"/>
                <a:gd name="T26" fmla="*/ 2 w 80"/>
                <a:gd name="T27" fmla="*/ 55 h 80"/>
                <a:gd name="T28" fmla="*/ 2 w 80"/>
                <a:gd name="T29" fmla="*/ 47 h 80"/>
                <a:gd name="T30" fmla="*/ 25 w 80"/>
                <a:gd name="T31" fmla="*/ 4 h 80"/>
                <a:gd name="T32" fmla="*/ 22 w 80"/>
                <a:gd name="T33" fmla="*/ 1 h 80"/>
                <a:gd name="T34" fmla="*/ 23 w 80"/>
                <a:gd name="T35" fmla="*/ 0 h 80"/>
                <a:gd name="T36" fmla="*/ 41 w 80"/>
                <a:gd name="T37" fmla="*/ 20 h 80"/>
                <a:gd name="T38" fmla="*/ 40 w 80"/>
                <a:gd name="T39" fmla="*/ 21 h 80"/>
                <a:gd name="T40" fmla="*/ 36 w 80"/>
                <a:gd name="T41" fmla="*/ 16 h 80"/>
                <a:gd name="T42" fmla="*/ 18 w 80"/>
                <a:gd name="T43" fmla="*/ 48 h 80"/>
                <a:gd name="T44" fmla="*/ 18 w 80"/>
                <a:gd name="T45" fmla="*/ 49 h 80"/>
                <a:gd name="T46" fmla="*/ 39 w 80"/>
                <a:gd name="T47" fmla="*/ 39 h 80"/>
                <a:gd name="T48" fmla="*/ 40 w 80"/>
                <a:gd name="T49" fmla="*/ 39 h 80"/>
                <a:gd name="T50" fmla="*/ 46 w 80"/>
                <a:gd name="T51" fmla="*/ 27 h 80"/>
                <a:gd name="T52" fmla="*/ 43 w 80"/>
                <a:gd name="T53" fmla="*/ 24 h 80"/>
                <a:gd name="T54" fmla="*/ 44 w 80"/>
                <a:gd name="T55" fmla="*/ 23 h 80"/>
                <a:gd name="T56" fmla="*/ 63 w 80"/>
                <a:gd name="T57" fmla="*/ 43 h 80"/>
                <a:gd name="T58" fmla="*/ 62 w 80"/>
                <a:gd name="T59" fmla="*/ 44 h 80"/>
                <a:gd name="T60" fmla="*/ 57 w 80"/>
                <a:gd name="T61" fmla="*/ 39 h 80"/>
                <a:gd name="T62" fmla="*/ 40 w 80"/>
                <a:gd name="T63" fmla="*/ 7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80">
                  <a:moveTo>
                    <a:pt x="40" y="72"/>
                  </a:moveTo>
                  <a:cubicBezTo>
                    <a:pt x="61" y="63"/>
                    <a:pt x="61" y="63"/>
                    <a:pt x="61" y="63"/>
                  </a:cubicBezTo>
                  <a:cubicBezTo>
                    <a:pt x="64" y="62"/>
                    <a:pt x="74" y="57"/>
                    <a:pt x="67" y="49"/>
                  </a:cubicBezTo>
                  <a:cubicBezTo>
                    <a:pt x="65" y="47"/>
                    <a:pt x="65" y="47"/>
                    <a:pt x="65" y="47"/>
                  </a:cubicBezTo>
                  <a:cubicBezTo>
                    <a:pt x="66" y="46"/>
                    <a:pt x="66" y="46"/>
                    <a:pt x="66" y="46"/>
                  </a:cubicBezTo>
                  <a:cubicBezTo>
                    <a:pt x="80" y="62"/>
                    <a:pt x="80" y="62"/>
                    <a:pt x="80" y="62"/>
                  </a:cubicBezTo>
                  <a:cubicBezTo>
                    <a:pt x="79" y="62"/>
                    <a:pt x="79" y="62"/>
                    <a:pt x="79" y="62"/>
                  </a:cubicBezTo>
                  <a:cubicBezTo>
                    <a:pt x="74" y="58"/>
                    <a:pt x="67" y="61"/>
                    <a:pt x="65" y="62"/>
                  </a:cubicBezTo>
                  <a:cubicBezTo>
                    <a:pt x="25" y="80"/>
                    <a:pt x="25" y="80"/>
                    <a:pt x="25" y="80"/>
                  </a:cubicBezTo>
                  <a:cubicBezTo>
                    <a:pt x="24" y="79"/>
                    <a:pt x="24" y="79"/>
                    <a:pt x="24" y="79"/>
                  </a:cubicBezTo>
                  <a:cubicBezTo>
                    <a:pt x="21" y="76"/>
                    <a:pt x="22" y="73"/>
                    <a:pt x="24" y="70"/>
                  </a:cubicBezTo>
                  <a:cubicBezTo>
                    <a:pt x="39" y="41"/>
                    <a:pt x="39" y="41"/>
                    <a:pt x="39" y="41"/>
                  </a:cubicBezTo>
                  <a:cubicBezTo>
                    <a:pt x="3" y="57"/>
                    <a:pt x="3" y="57"/>
                    <a:pt x="3" y="57"/>
                  </a:cubicBezTo>
                  <a:cubicBezTo>
                    <a:pt x="2" y="55"/>
                    <a:pt x="2" y="55"/>
                    <a:pt x="2" y="55"/>
                  </a:cubicBezTo>
                  <a:cubicBezTo>
                    <a:pt x="0" y="53"/>
                    <a:pt x="0" y="50"/>
                    <a:pt x="2" y="47"/>
                  </a:cubicBezTo>
                  <a:cubicBezTo>
                    <a:pt x="25" y="4"/>
                    <a:pt x="25" y="4"/>
                    <a:pt x="25" y="4"/>
                  </a:cubicBezTo>
                  <a:cubicBezTo>
                    <a:pt x="22" y="1"/>
                    <a:pt x="22" y="1"/>
                    <a:pt x="22" y="1"/>
                  </a:cubicBezTo>
                  <a:cubicBezTo>
                    <a:pt x="23" y="0"/>
                    <a:pt x="23" y="0"/>
                    <a:pt x="23" y="0"/>
                  </a:cubicBezTo>
                  <a:cubicBezTo>
                    <a:pt x="41" y="20"/>
                    <a:pt x="41" y="20"/>
                    <a:pt x="41" y="20"/>
                  </a:cubicBezTo>
                  <a:cubicBezTo>
                    <a:pt x="40" y="21"/>
                    <a:pt x="40" y="21"/>
                    <a:pt x="40" y="21"/>
                  </a:cubicBezTo>
                  <a:cubicBezTo>
                    <a:pt x="36" y="16"/>
                    <a:pt x="36" y="16"/>
                    <a:pt x="36" y="16"/>
                  </a:cubicBezTo>
                  <a:cubicBezTo>
                    <a:pt x="18" y="48"/>
                    <a:pt x="18" y="48"/>
                    <a:pt x="18" y="48"/>
                  </a:cubicBezTo>
                  <a:cubicBezTo>
                    <a:pt x="18" y="49"/>
                    <a:pt x="18" y="49"/>
                    <a:pt x="18" y="49"/>
                  </a:cubicBezTo>
                  <a:cubicBezTo>
                    <a:pt x="39" y="39"/>
                    <a:pt x="39" y="39"/>
                    <a:pt x="39" y="39"/>
                  </a:cubicBezTo>
                  <a:cubicBezTo>
                    <a:pt x="40" y="39"/>
                    <a:pt x="40" y="39"/>
                    <a:pt x="40" y="39"/>
                  </a:cubicBezTo>
                  <a:cubicBezTo>
                    <a:pt x="46" y="27"/>
                    <a:pt x="46" y="27"/>
                    <a:pt x="46" y="27"/>
                  </a:cubicBezTo>
                  <a:cubicBezTo>
                    <a:pt x="43" y="24"/>
                    <a:pt x="43" y="24"/>
                    <a:pt x="43" y="24"/>
                  </a:cubicBezTo>
                  <a:cubicBezTo>
                    <a:pt x="44" y="23"/>
                    <a:pt x="44" y="23"/>
                    <a:pt x="44" y="23"/>
                  </a:cubicBezTo>
                  <a:cubicBezTo>
                    <a:pt x="63" y="43"/>
                    <a:pt x="63" y="43"/>
                    <a:pt x="63" y="43"/>
                  </a:cubicBezTo>
                  <a:cubicBezTo>
                    <a:pt x="62" y="44"/>
                    <a:pt x="62" y="44"/>
                    <a:pt x="62" y="44"/>
                  </a:cubicBezTo>
                  <a:cubicBezTo>
                    <a:pt x="57" y="39"/>
                    <a:pt x="57" y="39"/>
                    <a:pt x="57" y="39"/>
                  </a:cubicBezTo>
                  <a:cubicBezTo>
                    <a:pt x="40" y="72"/>
                    <a:pt x="40" y="72"/>
                    <a:pt x="4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83">
              <a:extLst>
                <a:ext uri="{FF2B5EF4-FFF2-40B4-BE49-F238E27FC236}">
                  <a16:creationId xmlns:a16="http://schemas.microsoft.com/office/drawing/2014/main" id="{61910A84-2C2E-401F-87EB-3DCBEFA369D6}"/>
                </a:ext>
              </a:extLst>
            </p:cNvPr>
            <p:cNvSpPr>
              <a:spLocks/>
            </p:cNvSpPr>
            <p:nvPr/>
          </p:nvSpPr>
          <p:spPr bwMode="auto">
            <a:xfrm>
              <a:off x="15688346" y="2497197"/>
              <a:ext cx="150251" cy="135941"/>
            </a:xfrm>
            <a:custGeom>
              <a:avLst/>
              <a:gdLst>
                <a:gd name="T0" fmla="*/ 44 w 71"/>
                <a:gd name="T1" fmla="*/ 10 h 64"/>
                <a:gd name="T2" fmla="*/ 46 w 71"/>
                <a:gd name="T3" fmla="*/ 1 h 64"/>
                <a:gd name="T4" fmla="*/ 47 w 71"/>
                <a:gd name="T5" fmla="*/ 0 h 64"/>
                <a:gd name="T6" fmla="*/ 54 w 71"/>
                <a:gd name="T7" fmla="*/ 14 h 64"/>
                <a:gd name="T8" fmla="*/ 53 w 71"/>
                <a:gd name="T9" fmla="*/ 25 h 64"/>
                <a:gd name="T10" fmla="*/ 34 w 71"/>
                <a:gd name="T11" fmla="*/ 55 h 64"/>
                <a:gd name="T12" fmla="*/ 34 w 71"/>
                <a:gd name="T13" fmla="*/ 56 h 64"/>
                <a:gd name="T14" fmla="*/ 51 w 71"/>
                <a:gd name="T15" fmla="*/ 47 h 64"/>
                <a:gd name="T16" fmla="*/ 62 w 71"/>
                <a:gd name="T17" fmla="*/ 33 h 64"/>
                <a:gd name="T18" fmla="*/ 60 w 71"/>
                <a:gd name="T19" fmla="*/ 30 h 64"/>
                <a:gd name="T20" fmla="*/ 62 w 71"/>
                <a:gd name="T21" fmla="*/ 30 h 64"/>
                <a:gd name="T22" fmla="*/ 71 w 71"/>
                <a:gd name="T23" fmla="*/ 49 h 64"/>
                <a:gd name="T24" fmla="*/ 70 w 71"/>
                <a:gd name="T25" fmla="*/ 50 h 64"/>
                <a:gd name="T26" fmla="*/ 70 w 71"/>
                <a:gd name="T27" fmla="*/ 49 h 64"/>
                <a:gd name="T28" fmla="*/ 51 w 71"/>
                <a:gd name="T29" fmla="*/ 49 h 64"/>
                <a:gd name="T30" fmla="*/ 21 w 71"/>
                <a:gd name="T31" fmla="*/ 64 h 64"/>
                <a:gd name="T32" fmla="*/ 19 w 71"/>
                <a:gd name="T33" fmla="*/ 60 h 64"/>
                <a:gd name="T34" fmla="*/ 20 w 71"/>
                <a:gd name="T35" fmla="*/ 49 h 64"/>
                <a:gd name="T36" fmla="*/ 41 w 71"/>
                <a:gd name="T37" fmla="*/ 14 h 64"/>
                <a:gd name="T38" fmla="*/ 19 w 71"/>
                <a:gd name="T39" fmla="*/ 25 h 64"/>
                <a:gd name="T40" fmla="*/ 10 w 71"/>
                <a:gd name="T41" fmla="*/ 39 h 64"/>
                <a:gd name="T42" fmla="*/ 10 w 71"/>
                <a:gd name="T43" fmla="*/ 40 h 64"/>
                <a:gd name="T44" fmla="*/ 9 w 71"/>
                <a:gd name="T45" fmla="*/ 41 h 64"/>
                <a:gd name="T46" fmla="*/ 0 w 71"/>
                <a:gd name="T47" fmla="*/ 22 h 64"/>
                <a:gd name="T48" fmla="*/ 1 w 71"/>
                <a:gd name="T49" fmla="*/ 21 h 64"/>
                <a:gd name="T50" fmla="*/ 1 w 71"/>
                <a:gd name="T51" fmla="*/ 23 h 64"/>
                <a:gd name="T52" fmla="*/ 18 w 71"/>
                <a:gd name="T53" fmla="*/ 23 h 64"/>
                <a:gd name="T54" fmla="*/ 42 w 71"/>
                <a:gd name="T55" fmla="*/ 12 h 64"/>
                <a:gd name="T56" fmla="*/ 44 w 71"/>
                <a:gd name="T57"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1" h="64">
                  <a:moveTo>
                    <a:pt x="44" y="10"/>
                  </a:moveTo>
                  <a:cubicBezTo>
                    <a:pt x="45" y="8"/>
                    <a:pt x="47" y="4"/>
                    <a:pt x="46" y="1"/>
                  </a:cubicBezTo>
                  <a:cubicBezTo>
                    <a:pt x="47" y="0"/>
                    <a:pt x="47" y="0"/>
                    <a:pt x="47" y="0"/>
                  </a:cubicBezTo>
                  <a:cubicBezTo>
                    <a:pt x="54" y="14"/>
                    <a:pt x="54" y="14"/>
                    <a:pt x="54" y="14"/>
                  </a:cubicBezTo>
                  <a:cubicBezTo>
                    <a:pt x="55" y="17"/>
                    <a:pt x="56" y="20"/>
                    <a:pt x="53" y="25"/>
                  </a:cubicBezTo>
                  <a:cubicBezTo>
                    <a:pt x="34" y="55"/>
                    <a:pt x="34" y="55"/>
                    <a:pt x="34" y="55"/>
                  </a:cubicBezTo>
                  <a:cubicBezTo>
                    <a:pt x="34" y="56"/>
                    <a:pt x="34" y="56"/>
                    <a:pt x="34" y="56"/>
                  </a:cubicBezTo>
                  <a:cubicBezTo>
                    <a:pt x="51" y="47"/>
                    <a:pt x="51" y="47"/>
                    <a:pt x="51" y="47"/>
                  </a:cubicBezTo>
                  <a:cubicBezTo>
                    <a:pt x="60" y="43"/>
                    <a:pt x="65" y="40"/>
                    <a:pt x="62" y="33"/>
                  </a:cubicBezTo>
                  <a:cubicBezTo>
                    <a:pt x="60" y="30"/>
                    <a:pt x="60" y="30"/>
                    <a:pt x="60" y="30"/>
                  </a:cubicBezTo>
                  <a:cubicBezTo>
                    <a:pt x="62" y="30"/>
                    <a:pt x="62" y="30"/>
                    <a:pt x="62" y="30"/>
                  </a:cubicBezTo>
                  <a:cubicBezTo>
                    <a:pt x="71" y="49"/>
                    <a:pt x="71" y="49"/>
                    <a:pt x="71" y="49"/>
                  </a:cubicBezTo>
                  <a:cubicBezTo>
                    <a:pt x="70" y="50"/>
                    <a:pt x="70" y="50"/>
                    <a:pt x="70" y="50"/>
                  </a:cubicBezTo>
                  <a:cubicBezTo>
                    <a:pt x="70" y="49"/>
                    <a:pt x="70" y="49"/>
                    <a:pt x="70" y="49"/>
                  </a:cubicBezTo>
                  <a:cubicBezTo>
                    <a:pt x="66" y="42"/>
                    <a:pt x="60" y="44"/>
                    <a:pt x="51" y="49"/>
                  </a:cubicBezTo>
                  <a:cubicBezTo>
                    <a:pt x="21" y="64"/>
                    <a:pt x="21" y="64"/>
                    <a:pt x="21" y="64"/>
                  </a:cubicBezTo>
                  <a:cubicBezTo>
                    <a:pt x="19" y="60"/>
                    <a:pt x="19" y="60"/>
                    <a:pt x="19" y="60"/>
                  </a:cubicBezTo>
                  <a:cubicBezTo>
                    <a:pt x="17" y="57"/>
                    <a:pt x="16" y="55"/>
                    <a:pt x="20" y="49"/>
                  </a:cubicBezTo>
                  <a:cubicBezTo>
                    <a:pt x="41" y="14"/>
                    <a:pt x="41" y="14"/>
                    <a:pt x="41" y="14"/>
                  </a:cubicBezTo>
                  <a:cubicBezTo>
                    <a:pt x="19" y="25"/>
                    <a:pt x="19" y="25"/>
                    <a:pt x="19" y="25"/>
                  </a:cubicBezTo>
                  <a:cubicBezTo>
                    <a:pt x="9" y="30"/>
                    <a:pt x="6" y="32"/>
                    <a:pt x="10" y="39"/>
                  </a:cubicBezTo>
                  <a:cubicBezTo>
                    <a:pt x="10" y="40"/>
                    <a:pt x="10" y="40"/>
                    <a:pt x="10" y="40"/>
                  </a:cubicBezTo>
                  <a:cubicBezTo>
                    <a:pt x="9" y="41"/>
                    <a:pt x="9" y="41"/>
                    <a:pt x="9" y="41"/>
                  </a:cubicBezTo>
                  <a:cubicBezTo>
                    <a:pt x="0" y="22"/>
                    <a:pt x="0" y="22"/>
                    <a:pt x="0" y="22"/>
                  </a:cubicBezTo>
                  <a:cubicBezTo>
                    <a:pt x="1" y="21"/>
                    <a:pt x="1" y="21"/>
                    <a:pt x="1" y="21"/>
                  </a:cubicBezTo>
                  <a:cubicBezTo>
                    <a:pt x="1" y="23"/>
                    <a:pt x="1" y="23"/>
                    <a:pt x="1" y="23"/>
                  </a:cubicBezTo>
                  <a:cubicBezTo>
                    <a:pt x="5" y="30"/>
                    <a:pt x="10" y="28"/>
                    <a:pt x="18" y="23"/>
                  </a:cubicBezTo>
                  <a:cubicBezTo>
                    <a:pt x="42" y="12"/>
                    <a:pt x="42" y="12"/>
                    <a:pt x="42" y="12"/>
                  </a:cubicBezTo>
                  <a:lnTo>
                    <a:pt x="44"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84">
              <a:extLst>
                <a:ext uri="{FF2B5EF4-FFF2-40B4-BE49-F238E27FC236}">
                  <a16:creationId xmlns:a16="http://schemas.microsoft.com/office/drawing/2014/main" id="{F349A32C-9212-416A-AB0E-6CBE9B7D1F9C}"/>
                </a:ext>
              </a:extLst>
            </p:cNvPr>
            <p:cNvSpPr>
              <a:spLocks noEditPoints="1"/>
            </p:cNvSpPr>
            <p:nvPr/>
          </p:nvSpPr>
          <p:spPr bwMode="auto">
            <a:xfrm>
              <a:off x="14691146" y="3293168"/>
              <a:ext cx="99273" cy="95695"/>
            </a:xfrm>
            <a:custGeom>
              <a:avLst/>
              <a:gdLst>
                <a:gd name="T0" fmla="*/ 39 w 47"/>
                <a:gd name="T1" fmla="*/ 2 h 45"/>
                <a:gd name="T2" fmla="*/ 47 w 47"/>
                <a:gd name="T3" fmla="*/ 3 h 45"/>
                <a:gd name="T4" fmla="*/ 29 w 47"/>
                <a:gd name="T5" fmla="*/ 43 h 45"/>
                <a:gd name="T6" fmla="*/ 31 w 47"/>
                <a:gd name="T7" fmla="*/ 45 h 45"/>
                <a:gd name="T8" fmla="*/ 30 w 47"/>
                <a:gd name="T9" fmla="*/ 45 h 45"/>
                <a:gd name="T10" fmla="*/ 16 w 47"/>
                <a:gd name="T11" fmla="*/ 32 h 45"/>
                <a:gd name="T12" fmla="*/ 17 w 47"/>
                <a:gd name="T13" fmla="*/ 32 h 45"/>
                <a:gd name="T14" fmla="*/ 20 w 47"/>
                <a:gd name="T15" fmla="*/ 34 h 45"/>
                <a:gd name="T16" fmla="*/ 25 w 47"/>
                <a:gd name="T17" fmla="*/ 21 h 45"/>
                <a:gd name="T18" fmla="*/ 18 w 47"/>
                <a:gd name="T19" fmla="*/ 15 h 45"/>
                <a:gd name="T20" fmla="*/ 12 w 47"/>
                <a:gd name="T21" fmla="*/ 18 h 45"/>
                <a:gd name="T22" fmla="*/ 9 w 47"/>
                <a:gd name="T23" fmla="*/ 20 h 45"/>
                <a:gd name="T24" fmla="*/ 11 w 47"/>
                <a:gd name="T25" fmla="*/ 26 h 45"/>
                <a:gd name="T26" fmla="*/ 12 w 47"/>
                <a:gd name="T27" fmla="*/ 27 h 45"/>
                <a:gd name="T28" fmla="*/ 12 w 47"/>
                <a:gd name="T29" fmla="*/ 28 h 45"/>
                <a:gd name="T30" fmla="*/ 0 w 47"/>
                <a:gd name="T31" fmla="*/ 18 h 45"/>
                <a:gd name="T32" fmla="*/ 1 w 47"/>
                <a:gd name="T33" fmla="*/ 17 h 45"/>
                <a:gd name="T34" fmla="*/ 11 w 47"/>
                <a:gd name="T35" fmla="*/ 17 h 45"/>
                <a:gd name="T36" fmla="*/ 39 w 47"/>
                <a:gd name="T37" fmla="*/ 2 h 45"/>
                <a:gd name="T38" fmla="*/ 19 w 47"/>
                <a:gd name="T39" fmla="*/ 14 h 45"/>
                <a:gd name="T40" fmla="*/ 26 w 47"/>
                <a:gd name="T41" fmla="*/ 20 h 45"/>
                <a:gd name="T42" fmla="*/ 31 w 47"/>
                <a:gd name="T43" fmla="*/ 8 h 45"/>
                <a:gd name="T44" fmla="*/ 19 w 47"/>
                <a:gd name="T45" fmla="*/ 1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45">
                  <a:moveTo>
                    <a:pt x="39" y="2"/>
                  </a:moveTo>
                  <a:cubicBezTo>
                    <a:pt x="41" y="1"/>
                    <a:pt x="43" y="0"/>
                    <a:pt x="47" y="3"/>
                  </a:cubicBezTo>
                  <a:cubicBezTo>
                    <a:pt x="29" y="43"/>
                    <a:pt x="29" y="43"/>
                    <a:pt x="29" y="43"/>
                  </a:cubicBezTo>
                  <a:cubicBezTo>
                    <a:pt x="31" y="45"/>
                    <a:pt x="31" y="45"/>
                    <a:pt x="31" y="45"/>
                  </a:cubicBezTo>
                  <a:cubicBezTo>
                    <a:pt x="30" y="45"/>
                    <a:pt x="30" y="45"/>
                    <a:pt x="30" y="45"/>
                  </a:cubicBezTo>
                  <a:cubicBezTo>
                    <a:pt x="16" y="32"/>
                    <a:pt x="16" y="32"/>
                    <a:pt x="16" y="32"/>
                  </a:cubicBezTo>
                  <a:cubicBezTo>
                    <a:pt x="17" y="32"/>
                    <a:pt x="17" y="32"/>
                    <a:pt x="17" y="32"/>
                  </a:cubicBezTo>
                  <a:cubicBezTo>
                    <a:pt x="20" y="34"/>
                    <a:pt x="20" y="34"/>
                    <a:pt x="20" y="34"/>
                  </a:cubicBezTo>
                  <a:cubicBezTo>
                    <a:pt x="25" y="21"/>
                    <a:pt x="25" y="21"/>
                    <a:pt x="25" y="21"/>
                  </a:cubicBezTo>
                  <a:cubicBezTo>
                    <a:pt x="18" y="15"/>
                    <a:pt x="18" y="15"/>
                    <a:pt x="18" y="15"/>
                  </a:cubicBezTo>
                  <a:cubicBezTo>
                    <a:pt x="12" y="18"/>
                    <a:pt x="12" y="18"/>
                    <a:pt x="12" y="18"/>
                  </a:cubicBezTo>
                  <a:cubicBezTo>
                    <a:pt x="11" y="18"/>
                    <a:pt x="10" y="19"/>
                    <a:pt x="9" y="20"/>
                  </a:cubicBezTo>
                  <a:cubicBezTo>
                    <a:pt x="7" y="22"/>
                    <a:pt x="9" y="24"/>
                    <a:pt x="11" y="26"/>
                  </a:cubicBezTo>
                  <a:cubicBezTo>
                    <a:pt x="12" y="27"/>
                    <a:pt x="12" y="27"/>
                    <a:pt x="12" y="27"/>
                  </a:cubicBezTo>
                  <a:cubicBezTo>
                    <a:pt x="12" y="28"/>
                    <a:pt x="12" y="28"/>
                    <a:pt x="12" y="28"/>
                  </a:cubicBezTo>
                  <a:cubicBezTo>
                    <a:pt x="0" y="18"/>
                    <a:pt x="0" y="18"/>
                    <a:pt x="0" y="18"/>
                  </a:cubicBezTo>
                  <a:cubicBezTo>
                    <a:pt x="1" y="17"/>
                    <a:pt x="1" y="17"/>
                    <a:pt x="1" y="17"/>
                  </a:cubicBezTo>
                  <a:cubicBezTo>
                    <a:pt x="5" y="20"/>
                    <a:pt x="7" y="19"/>
                    <a:pt x="11" y="17"/>
                  </a:cubicBezTo>
                  <a:lnTo>
                    <a:pt x="39" y="2"/>
                  </a:lnTo>
                  <a:close/>
                  <a:moveTo>
                    <a:pt x="19" y="14"/>
                  </a:moveTo>
                  <a:cubicBezTo>
                    <a:pt x="26" y="20"/>
                    <a:pt x="26" y="20"/>
                    <a:pt x="26" y="20"/>
                  </a:cubicBezTo>
                  <a:cubicBezTo>
                    <a:pt x="31" y="8"/>
                    <a:pt x="31" y="8"/>
                    <a:pt x="31" y="8"/>
                  </a:cubicBezTo>
                  <a:lnTo>
                    <a:pt x="19"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85">
              <a:extLst>
                <a:ext uri="{FF2B5EF4-FFF2-40B4-BE49-F238E27FC236}">
                  <a16:creationId xmlns:a16="http://schemas.microsoft.com/office/drawing/2014/main" id="{271878EF-D0DF-4555-8A27-F57065F2BCEC}"/>
                </a:ext>
              </a:extLst>
            </p:cNvPr>
            <p:cNvSpPr>
              <a:spLocks noEditPoints="1"/>
            </p:cNvSpPr>
            <p:nvPr/>
          </p:nvSpPr>
          <p:spPr bwMode="auto">
            <a:xfrm>
              <a:off x="14784159" y="3337886"/>
              <a:ext cx="112688" cy="125209"/>
            </a:xfrm>
            <a:custGeom>
              <a:avLst/>
              <a:gdLst>
                <a:gd name="T0" fmla="*/ 33 w 53"/>
                <a:gd name="T1" fmla="*/ 33 h 59"/>
                <a:gd name="T2" fmla="*/ 39 w 53"/>
                <a:gd name="T3" fmla="*/ 40 h 59"/>
                <a:gd name="T4" fmla="*/ 36 w 53"/>
                <a:gd name="T5" fmla="*/ 51 h 59"/>
                <a:gd name="T6" fmla="*/ 35 w 53"/>
                <a:gd name="T7" fmla="*/ 52 h 59"/>
                <a:gd name="T8" fmla="*/ 34 w 53"/>
                <a:gd name="T9" fmla="*/ 55 h 59"/>
                <a:gd name="T10" fmla="*/ 39 w 53"/>
                <a:gd name="T11" fmla="*/ 51 h 59"/>
                <a:gd name="T12" fmla="*/ 40 w 53"/>
                <a:gd name="T13" fmla="*/ 52 h 59"/>
                <a:gd name="T14" fmla="*/ 29 w 53"/>
                <a:gd name="T15" fmla="*/ 55 h 59"/>
                <a:gd name="T16" fmla="*/ 24 w 53"/>
                <a:gd name="T17" fmla="*/ 48 h 59"/>
                <a:gd name="T18" fmla="*/ 27 w 53"/>
                <a:gd name="T19" fmla="*/ 40 h 59"/>
                <a:gd name="T20" fmla="*/ 30 w 53"/>
                <a:gd name="T21" fmla="*/ 34 h 59"/>
                <a:gd name="T22" fmla="*/ 29 w 53"/>
                <a:gd name="T23" fmla="*/ 31 h 59"/>
                <a:gd name="T24" fmla="*/ 27 w 53"/>
                <a:gd name="T25" fmla="*/ 29 h 59"/>
                <a:gd name="T26" fmla="*/ 24 w 53"/>
                <a:gd name="T27" fmla="*/ 28 h 59"/>
                <a:gd name="T28" fmla="*/ 14 w 53"/>
                <a:gd name="T29" fmla="*/ 43 h 59"/>
                <a:gd name="T30" fmla="*/ 17 w 53"/>
                <a:gd name="T31" fmla="*/ 45 h 59"/>
                <a:gd name="T32" fmla="*/ 17 w 53"/>
                <a:gd name="T33" fmla="*/ 46 h 59"/>
                <a:gd name="T34" fmla="*/ 0 w 53"/>
                <a:gd name="T35" fmla="*/ 35 h 59"/>
                <a:gd name="T36" fmla="*/ 1 w 53"/>
                <a:gd name="T37" fmla="*/ 35 h 59"/>
                <a:gd name="T38" fmla="*/ 4 w 53"/>
                <a:gd name="T39" fmla="*/ 37 h 59"/>
                <a:gd name="T40" fmla="*/ 25 w 53"/>
                <a:gd name="T41" fmla="*/ 3 h 59"/>
                <a:gd name="T42" fmla="*/ 22 w 53"/>
                <a:gd name="T43" fmla="*/ 1 h 59"/>
                <a:gd name="T44" fmla="*/ 23 w 53"/>
                <a:gd name="T45" fmla="*/ 0 h 59"/>
                <a:gd name="T46" fmla="*/ 40 w 53"/>
                <a:gd name="T47" fmla="*/ 11 h 59"/>
                <a:gd name="T48" fmla="*/ 49 w 53"/>
                <a:gd name="T49" fmla="*/ 30 h 59"/>
                <a:gd name="T50" fmla="*/ 33 w 53"/>
                <a:gd name="T51" fmla="*/ 32 h 59"/>
                <a:gd name="T52" fmla="*/ 33 w 53"/>
                <a:gd name="T53" fmla="*/ 33 h 59"/>
                <a:gd name="T54" fmla="*/ 25 w 53"/>
                <a:gd name="T55" fmla="*/ 27 h 59"/>
                <a:gd name="T56" fmla="*/ 27 w 53"/>
                <a:gd name="T57" fmla="*/ 29 h 59"/>
                <a:gd name="T58" fmla="*/ 38 w 53"/>
                <a:gd name="T59" fmla="*/ 24 h 59"/>
                <a:gd name="T60" fmla="*/ 37 w 53"/>
                <a:gd name="T61" fmla="*/ 11 h 59"/>
                <a:gd name="T62" fmla="*/ 36 w 53"/>
                <a:gd name="T63" fmla="*/ 10 h 59"/>
                <a:gd name="T64" fmla="*/ 25 w 53"/>
                <a:gd name="T65"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 h="59">
                  <a:moveTo>
                    <a:pt x="33" y="33"/>
                  </a:moveTo>
                  <a:cubicBezTo>
                    <a:pt x="36" y="34"/>
                    <a:pt x="38" y="37"/>
                    <a:pt x="39" y="40"/>
                  </a:cubicBezTo>
                  <a:cubicBezTo>
                    <a:pt x="40" y="43"/>
                    <a:pt x="39" y="45"/>
                    <a:pt x="36" y="51"/>
                  </a:cubicBezTo>
                  <a:cubicBezTo>
                    <a:pt x="35" y="52"/>
                    <a:pt x="35" y="52"/>
                    <a:pt x="35" y="52"/>
                  </a:cubicBezTo>
                  <a:cubicBezTo>
                    <a:pt x="34" y="54"/>
                    <a:pt x="34" y="55"/>
                    <a:pt x="34" y="55"/>
                  </a:cubicBezTo>
                  <a:cubicBezTo>
                    <a:pt x="35" y="56"/>
                    <a:pt x="37" y="54"/>
                    <a:pt x="39" y="51"/>
                  </a:cubicBezTo>
                  <a:cubicBezTo>
                    <a:pt x="40" y="52"/>
                    <a:pt x="40" y="52"/>
                    <a:pt x="40" y="52"/>
                  </a:cubicBezTo>
                  <a:cubicBezTo>
                    <a:pt x="37" y="56"/>
                    <a:pt x="34" y="59"/>
                    <a:pt x="29" y="55"/>
                  </a:cubicBezTo>
                  <a:cubicBezTo>
                    <a:pt x="26" y="53"/>
                    <a:pt x="24" y="51"/>
                    <a:pt x="24" y="48"/>
                  </a:cubicBezTo>
                  <a:cubicBezTo>
                    <a:pt x="24" y="46"/>
                    <a:pt x="24" y="44"/>
                    <a:pt x="27" y="40"/>
                  </a:cubicBezTo>
                  <a:cubicBezTo>
                    <a:pt x="29" y="37"/>
                    <a:pt x="30" y="36"/>
                    <a:pt x="30" y="34"/>
                  </a:cubicBezTo>
                  <a:cubicBezTo>
                    <a:pt x="30" y="33"/>
                    <a:pt x="29" y="32"/>
                    <a:pt x="29" y="31"/>
                  </a:cubicBezTo>
                  <a:cubicBezTo>
                    <a:pt x="28" y="31"/>
                    <a:pt x="28" y="30"/>
                    <a:pt x="27" y="29"/>
                  </a:cubicBezTo>
                  <a:cubicBezTo>
                    <a:pt x="24" y="28"/>
                    <a:pt x="24" y="28"/>
                    <a:pt x="24" y="28"/>
                  </a:cubicBezTo>
                  <a:cubicBezTo>
                    <a:pt x="14" y="43"/>
                    <a:pt x="14" y="43"/>
                    <a:pt x="14" y="43"/>
                  </a:cubicBezTo>
                  <a:cubicBezTo>
                    <a:pt x="17" y="45"/>
                    <a:pt x="17" y="45"/>
                    <a:pt x="17" y="45"/>
                  </a:cubicBezTo>
                  <a:cubicBezTo>
                    <a:pt x="17" y="46"/>
                    <a:pt x="17" y="46"/>
                    <a:pt x="17" y="46"/>
                  </a:cubicBezTo>
                  <a:cubicBezTo>
                    <a:pt x="0" y="35"/>
                    <a:pt x="0" y="35"/>
                    <a:pt x="0" y="35"/>
                  </a:cubicBezTo>
                  <a:cubicBezTo>
                    <a:pt x="1" y="35"/>
                    <a:pt x="1" y="35"/>
                    <a:pt x="1" y="35"/>
                  </a:cubicBezTo>
                  <a:cubicBezTo>
                    <a:pt x="4" y="37"/>
                    <a:pt x="4" y="37"/>
                    <a:pt x="4" y="37"/>
                  </a:cubicBezTo>
                  <a:cubicBezTo>
                    <a:pt x="25" y="3"/>
                    <a:pt x="25" y="3"/>
                    <a:pt x="25" y="3"/>
                  </a:cubicBezTo>
                  <a:cubicBezTo>
                    <a:pt x="22" y="1"/>
                    <a:pt x="22" y="1"/>
                    <a:pt x="22" y="1"/>
                  </a:cubicBezTo>
                  <a:cubicBezTo>
                    <a:pt x="23" y="0"/>
                    <a:pt x="23" y="0"/>
                    <a:pt x="23" y="0"/>
                  </a:cubicBezTo>
                  <a:cubicBezTo>
                    <a:pt x="40" y="11"/>
                    <a:pt x="40" y="11"/>
                    <a:pt x="40" y="11"/>
                  </a:cubicBezTo>
                  <a:cubicBezTo>
                    <a:pt x="49" y="17"/>
                    <a:pt x="53" y="23"/>
                    <a:pt x="49" y="30"/>
                  </a:cubicBezTo>
                  <a:cubicBezTo>
                    <a:pt x="45" y="36"/>
                    <a:pt x="39" y="35"/>
                    <a:pt x="33" y="32"/>
                  </a:cubicBezTo>
                  <a:lnTo>
                    <a:pt x="33" y="33"/>
                  </a:lnTo>
                  <a:close/>
                  <a:moveTo>
                    <a:pt x="25" y="27"/>
                  </a:moveTo>
                  <a:cubicBezTo>
                    <a:pt x="27" y="29"/>
                    <a:pt x="27" y="29"/>
                    <a:pt x="27" y="29"/>
                  </a:cubicBezTo>
                  <a:cubicBezTo>
                    <a:pt x="32" y="32"/>
                    <a:pt x="35" y="28"/>
                    <a:pt x="38" y="24"/>
                  </a:cubicBezTo>
                  <a:cubicBezTo>
                    <a:pt x="42" y="16"/>
                    <a:pt x="41" y="13"/>
                    <a:pt x="37" y="11"/>
                  </a:cubicBezTo>
                  <a:cubicBezTo>
                    <a:pt x="36" y="10"/>
                    <a:pt x="36" y="10"/>
                    <a:pt x="36" y="1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86">
              <a:extLst>
                <a:ext uri="{FF2B5EF4-FFF2-40B4-BE49-F238E27FC236}">
                  <a16:creationId xmlns:a16="http://schemas.microsoft.com/office/drawing/2014/main" id="{641EFBB9-4E7D-4F3E-A005-996612E8F2F9}"/>
                </a:ext>
              </a:extLst>
            </p:cNvPr>
            <p:cNvSpPr>
              <a:spLocks/>
            </p:cNvSpPr>
            <p:nvPr/>
          </p:nvSpPr>
          <p:spPr bwMode="auto">
            <a:xfrm>
              <a:off x="14904896" y="3395124"/>
              <a:ext cx="91224" cy="104639"/>
            </a:xfrm>
            <a:custGeom>
              <a:avLst/>
              <a:gdLst>
                <a:gd name="T0" fmla="*/ 1 w 43"/>
                <a:gd name="T1" fmla="*/ 40 h 49"/>
                <a:gd name="T2" fmla="*/ 5 w 43"/>
                <a:gd name="T3" fmla="*/ 42 h 49"/>
                <a:gd name="T4" fmla="*/ 20 w 43"/>
                <a:gd name="T5" fmla="*/ 5 h 49"/>
                <a:gd name="T6" fmla="*/ 3 w 43"/>
                <a:gd name="T7" fmla="*/ 18 h 49"/>
                <a:gd name="T8" fmla="*/ 2 w 43"/>
                <a:gd name="T9" fmla="*/ 17 h 49"/>
                <a:gd name="T10" fmla="*/ 9 w 43"/>
                <a:gd name="T11" fmla="*/ 0 h 49"/>
                <a:gd name="T12" fmla="*/ 43 w 43"/>
                <a:gd name="T13" fmla="*/ 14 h 49"/>
                <a:gd name="T14" fmla="*/ 36 w 43"/>
                <a:gd name="T15" fmla="*/ 31 h 49"/>
                <a:gd name="T16" fmla="*/ 35 w 43"/>
                <a:gd name="T17" fmla="*/ 31 h 49"/>
                <a:gd name="T18" fmla="*/ 31 w 43"/>
                <a:gd name="T19" fmla="*/ 10 h 49"/>
                <a:gd name="T20" fmla="*/ 16 w 43"/>
                <a:gd name="T21" fmla="*/ 47 h 49"/>
                <a:gd name="T22" fmla="*/ 20 w 43"/>
                <a:gd name="T23" fmla="*/ 48 h 49"/>
                <a:gd name="T24" fmla="*/ 20 w 43"/>
                <a:gd name="T25" fmla="*/ 49 h 49"/>
                <a:gd name="T26" fmla="*/ 0 w 43"/>
                <a:gd name="T27" fmla="*/ 41 h 49"/>
                <a:gd name="T28" fmla="*/ 1 w 43"/>
                <a:gd name="T29" fmla="*/ 4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49">
                  <a:moveTo>
                    <a:pt x="1" y="40"/>
                  </a:moveTo>
                  <a:cubicBezTo>
                    <a:pt x="5" y="42"/>
                    <a:pt x="5" y="42"/>
                    <a:pt x="5" y="42"/>
                  </a:cubicBezTo>
                  <a:cubicBezTo>
                    <a:pt x="20" y="5"/>
                    <a:pt x="20" y="5"/>
                    <a:pt x="20" y="5"/>
                  </a:cubicBezTo>
                  <a:cubicBezTo>
                    <a:pt x="11" y="2"/>
                    <a:pt x="4" y="15"/>
                    <a:pt x="3" y="18"/>
                  </a:cubicBezTo>
                  <a:cubicBezTo>
                    <a:pt x="2" y="17"/>
                    <a:pt x="2" y="17"/>
                    <a:pt x="2" y="17"/>
                  </a:cubicBezTo>
                  <a:cubicBezTo>
                    <a:pt x="9" y="0"/>
                    <a:pt x="9" y="0"/>
                    <a:pt x="9" y="0"/>
                  </a:cubicBezTo>
                  <a:cubicBezTo>
                    <a:pt x="43" y="14"/>
                    <a:pt x="43" y="14"/>
                    <a:pt x="43" y="14"/>
                  </a:cubicBezTo>
                  <a:cubicBezTo>
                    <a:pt x="36" y="31"/>
                    <a:pt x="36" y="31"/>
                    <a:pt x="36" y="31"/>
                  </a:cubicBezTo>
                  <a:cubicBezTo>
                    <a:pt x="35" y="31"/>
                    <a:pt x="35" y="31"/>
                    <a:pt x="35" y="31"/>
                  </a:cubicBezTo>
                  <a:cubicBezTo>
                    <a:pt x="36" y="28"/>
                    <a:pt x="40" y="14"/>
                    <a:pt x="31" y="10"/>
                  </a:cubicBezTo>
                  <a:cubicBezTo>
                    <a:pt x="16" y="47"/>
                    <a:pt x="16" y="47"/>
                    <a:pt x="16" y="47"/>
                  </a:cubicBezTo>
                  <a:cubicBezTo>
                    <a:pt x="20" y="48"/>
                    <a:pt x="20" y="48"/>
                    <a:pt x="20" y="48"/>
                  </a:cubicBezTo>
                  <a:cubicBezTo>
                    <a:pt x="20" y="49"/>
                    <a:pt x="20" y="49"/>
                    <a:pt x="20" y="49"/>
                  </a:cubicBezTo>
                  <a:cubicBezTo>
                    <a:pt x="0" y="41"/>
                    <a:pt x="0" y="41"/>
                    <a:pt x="0" y="41"/>
                  </a:cubicBezTo>
                  <a:lnTo>
                    <a:pt x="1"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87">
              <a:extLst>
                <a:ext uri="{FF2B5EF4-FFF2-40B4-BE49-F238E27FC236}">
                  <a16:creationId xmlns:a16="http://schemas.microsoft.com/office/drawing/2014/main" id="{4C796D3B-A1A5-4711-9B41-015D847EB733}"/>
                </a:ext>
              </a:extLst>
            </p:cNvPr>
            <p:cNvSpPr>
              <a:spLocks/>
            </p:cNvSpPr>
            <p:nvPr/>
          </p:nvSpPr>
          <p:spPr bwMode="auto">
            <a:xfrm>
              <a:off x="15057830" y="3441630"/>
              <a:ext cx="84963" cy="100167"/>
            </a:xfrm>
            <a:custGeom>
              <a:avLst/>
              <a:gdLst>
                <a:gd name="T0" fmla="*/ 18 w 40"/>
                <a:gd name="T1" fmla="*/ 46 h 47"/>
                <a:gd name="T2" fmla="*/ 2 w 40"/>
                <a:gd name="T3" fmla="*/ 35 h 47"/>
                <a:gd name="T4" fmla="*/ 0 w 40"/>
                <a:gd name="T5" fmla="*/ 21 h 47"/>
                <a:gd name="T6" fmla="*/ 24 w 40"/>
                <a:gd name="T7" fmla="*/ 2 h 47"/>
                <a:gd name="T8" fmla="*/ 33 w 40"/>
                <a:gd name="T9" fmla="*/ 6 h 47"/>
                <a:gd name="T10" fmla="*/ 36 w 40"/>
                <a:gd name="T11" fmla="*/ 4 h 47"/>
                <a:gd name="T12" fmla="*/ 37 w 40"/>
                <a:gd name="T13" fmla="*/ 4 h 47"/>
                <a:gd name="T14" fmla="*/ 35 w 40"/>
                <a:gd name="T15" fmla="*/ 21 h 47"/>
                <a:gd name="T16" fmla="*/ 34 w 40"/>
                <a:gd name="T17" fmla="*/ 21 h 47"/>
                <a:gd name="T18" fmla="*/ 25 w 40"/>
                <a:gd name="T19" fmla="*/ 3 h 47"/>
                <a:gd name="T20" fmla="*/ 14 w 40"/>
                <a:gd name="T21" fmla="*/ 23 h 47"/>
                <a:gd name="T22" fmla="*/ 20 w 40"/>
                <a:gd name="T23" fmla="*/ 45 h 47"/>
                <a:gd name="T24" fmla="*/ 23 w 40"/>
                <a:gd name="T25" fmla="*/ 45 h 47"/>
                <a:gd name="T26" fmla="*/ 25 w 40"/>
                <a:gd name="T27" fmla="*/ 28 h 47"/>
                <a:gd name="T28" fmla="*/ 21 w 40"/>
                <a:gd name="T29" fmla="*/ 28 h 47"/>
                <a:gd name="T30" fmla="*/ 21 w 40"/>
                <a:gd name="T31" fmla="*/ 27 h 47"/>
                <a:gd name="T32" fmla="*/ 40 w 40"/>
                <a:gd name="T33" fmla="*/ 29 h 47"/>
                <a:gd name="T34" fmla="*/ 39 w 40"/>
                <a:gd name="T35" fmla="*/ 30 h 47"/>
                <a:gd name="T36" fmla="*/ 37 w 40"/>
                <a:gd name="T37" fmla="*/ 30 h 47"/>
                <a:gd name="T38" fmla="*/ 34 w 40"/>
                <a:gd name="T39" fmla="*/ 47 h 47"/>
                <a:gd name="T40" fmla="*/ 29 w 40"/>
                <a:gd name="T41" fmla="*/ 46 h 47"/>
                <a:gd name="T42" fmla="*/ 18 w 40"/>
                <a:gd name="T43" fmla="*/ 4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47">
                  <a:moveTo>
                    <a:pt x="18" y="46"/>
                  </a:moveTo>
                  <a:cubicBezTo>
                    <a:pt x="9" y="44"/>
                    <a:pt x="4" y="40"/>
                    <a:pt x="2" y="35"/>
                  </a:cubicBezTo>
                  <a:cubicBezTo>
                    <a:pt x="0" y="31"/>
                    <a:pt x="0" y="26"/>
                    <a:pt x="0" y="21"/>
                  </a:cubicBezTo>
                  <a:cubicBezTo>
                    <a:pt x="2" y="11"/>
                    <a:pt x="9" y="0"/>
                    <a:pt x="24" y="2"/>
                  </a:cubicBezTo>
                  <a:cubicBezTo>
                    <a:pt x="29" y="3"/>
                    <a:pt x="30" y="5"/>
                    <a:pt x="33" y="6"/>
                  </a:cubicBezTo>
                  <a:cubicBezTo>
                    <a:pt x="36" y="6"/>
                    <a:pt x="36" y="4"/>
                    <a:pt x="36" y="4"/>
                  </a:cubicBezTo>
                  <a:cubicBezTo>
                    <a:pt x="37" y="4"/>
                    <a:pt x="37" y="4"/>
                    <a:pt x="37" y="4"/>
                  </a:cubicBezTo>
                  <a:cubicBezTo>
                    <a:pt x="35" y="21"/>
                    <a:pt x="35" y="21"/>
                    <a:pt x="35" y="21"/>
                  </a:cubicBezTo>
                  <a:cubicBezTo>
                    <a:pt x="34" y="21"/>
                    <a:pt x="34" y="21"/>
                    <a:pt x="34" y="21"/>
                  </a:cubicBezTo>
                  <a:cubicBezTo>
                    <a:pt x="33" y="14"/>
                    <a:pt x="32" y="4"/>
                    <a:pt x="25" y="3"/>
                  </a:cubicBezTo>
                  <a:cubicBezTo>
                    <a:pt x="19" y="3"/>
                    <a:pt x="16" y="8"/>
                    <a:pt x="14" y="23"/>
                  </a:cubicBezTo>
                  <a:cubicBezTo>
                    <a:pt x="12" y="36"/>
                    <a:pt x="13" y="44"/>
                    <a:pt x="20" y="45"/>
                  </a:cubicBezTo>
                  <a:cubicBezTo>
                    <a:pt x="21" y="45"/>
                    <a:pt x="22" y="45"/>
                    <a:pt x="23" y="45"/>
                  </a:cubicBezTo>
                  <a:cubicBezTo>
                    <a:pt x="25" y="28"/>
                    <a:pt x="25" y="28"/>
                    <a:pt x="25" y="28"/>
                  </a:cubicBezTo>
                  <a:cubicBezTo>
                    <a:pt x="21" y="28"/>
                    <a:pt x="21" y="28"/>
                    <a:pt x="21" y="28"/>
                  </a:cubicBezTo>
                  <a:cubicBezTo>
                    <a:pt x="21" y="27"/>
                    <a:pt x="21" y="27"/>
                    <a:pt x="21" y="27"/>
                  </a:cubicBezTo>
                  <a:cubicBezTo>
                    <a:pt x="40" y="29"/>
                    <a:pt x="40" y="29"/>
                    <a:pt x="40" y="29"/>
                  </a:cubicBezTo>
                  <a:cubicBezTo>
                    <a:pt x="39" y="30"/>
                    <a:pt x="39" y="30"/>
                    <a:pt x="39" y="30"/>
                  </a:cubicBezTo>
                  <a:cubicBezTo>
                    <a:pt x="37" y="30"/>
                    <a:pt x="37" y="30"/>
                    <a:pt x="37" y="30"/>
                  </a:cubicBezTo>
                  <a:cubicBezTo>
                    <a:pt x="34" y="47"/>
                    <a:pt x="34" y="47"/>
                    <a:pt x="34" y="47"/>
                  </a:cubicBezTo>
                  <a:cubicBezTo>
                    <a:pt x="33" y="46"/>
                    <a:pt x="31" y="46"/>
                    <a:pt x="29" y="46"/>
                  </a:cubicBezTo>
                  <a:cubicBezTo>
                    <a:pt x="26" y="45"/>
                    <a:pt x="23" y="46"/>
                    <a:pt x="18"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88">
              <a:extLst>
                <a:ext uri="{FF2B5EF4-FFF2-40B4-BE49-F238E27FC236}">
                  <a16:creationId xmlns:a16="http://schemas.microsoft.com/office/drawing/2014/main" id="{B4382DF9-0C84-48E2-A0D5-A020554C960E}"/>
                </a:ext>
              </a:extLst>
            </p:cNvPr>
            <p:cNvSpPr>
              <a:spLocks noEditPoints="1"/>
            </p:cNvSpPr>
            <p:nvPr/>
          </p:nvSpPr>
          <p:spPr bwMode="auto">
            <a:xfrm>
              <a:off x="15170518" y="3452362"/>
              <a:ext cx="84963" cy="91224"/>
            </a:xfrm>
            <a:custGeom>
              <a:avLst/>
              <a:gdLst>
                <a:gd name="T0" fmla="*/ 16 w 40"/>
                <a:gd name="T1" fmla="*/ 4 h 43"/>
                <a:gd name="T2" fmla="*/ 22 w 40"/>
                <a:gd name="T3" fmla="*/ 0 h 43"/>
                <a:gd name="T4" fmla="*/ 38 w 40"/>
                <a:gd name="T5" fmla="*/ 40 h 43"/>
                <a:gd name="T6" fmla="*/ 40 w 40"/>
                <a:gd name="T7" fmla="*/ 40 h 43"/>
                <a:gd name="T8" fmla="*/ 40 w 40"/>
                <a:gd name="T9" fmla="*/ 41 h 43"/>
                <a:gd name="T10" fmla="*/ 21 w 40"/>
                <a:gd name="T11" fmla="*/ 42 h 43"/>
                <a:gd name="T12" fmla="*/ 21 w 40"/>
                <a:gd name="T13" fmla="*/ 41 h 43"/>
                <a:gd name="T14" fmla="*/ 25 w 40"/>
                <a:gd name="T15" fmla="*/ 41 h 43"/>
                <a:gd name="T16" fmla="*/ 20 w 40"/>
                <a:gd name="T17" fmla="*/ 28 h 43"/>
                <a:gd name="T18" fmla="*/ 10 w 40"/>
                <a:gd name="T19" fmla="*/ 28 h 43"/>
                <a:gd name="T20" fmla="*/ 8 w 40"/>
                <a:gd name="T21" fmla="*/ 34 h 43"/>
                <a:gd name="T22" fmla="*/ 7 w 40"/>
                <a:gd name="T23" fmla="*/ 38 h 43"/>
                <a:gd name="T24" fmla="*/ 13 w 40"/>
                <a:gd name="T25" fmla="*/ 41 h 43"/>
                <a:gd name="T26" fmla="*/ 15 w 40"/>
                <a:gd name="T27" fmla="*/ 41 h 43"/>
                <a:gd name="T28" fmla="*/ 15 w 40"/>
                <a:gd name="T29" fmla="*/ 42 h 43"/>
                <a:gd name="T30" fmla="*/ 0 w 40"/>
                <a:gd name="T31" fmla="*/ 43 h 43"/>
                <a:gd name="T32" fmla="*/ 0 w 40"/>
                <a:gd name="T33" fmla="*/ 42 h 43"/>
                <a:gd name="T34" fmla="*/ 7 w 40"/>
                <a:gd name="T35" fmla="*/ 34 h 43"/>
                <a:gd name="T36" fmla="*/ 16 w 40"/>
                <a:gd name="T37" fmla="*/ 4 h 43"/>
                <a:gd name="T38" fmla="*/ 10 w 40"/>
                <a:gd name="T39" fmla="*/ 27 h 43"/>
                <a:gd name="T40" fmla="*/ 19 w 40"/>
                <a:gd name="T41" fmla="*/ 27 h 43"/>
                <a:gd name="T42" fmla="*/ 14 w 40"/>
                <a:gd name="T43" fmla="*/ 13 h 43"/>
                <a:gd name="T44" fmla="*/ 10 w 40"/>
                <a:gd name="T45" fmla="*/ 2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3">
                  <a:moveTo>
                    <a:pt x="16" y="4"/>
                  </a:moveTo>
                  <a:cubicBezTo>
                    <a:pt x="16" y="2"/>
                    <a:pt x="17" y="0"/>
                    <a:pt x="22" y="0"/>
                  </a:cubicBezTo>
                  <a:cubicBezTo>
                    <a:pt x="38" y="40"/>
                    <a:pt x="38" y="40"/>
                    <a:pt x="38" y="40"/>
                  </a:cubicBezTo>
                  <a:cubicBezTo>
                    <a:pt x="40" y="40"/>
                    <a:pt x="40" y="40"/>
                    <a:pt x="40" y="40"/>
                  </a:cubicBezTo>
                  <a:cubicBezTo>
                    <a:pt x="40" y="41"/>
                    <a:pt x="40" y="41"/>
                    <a:pt x="40" y="41"/>
                  </a:cubicBezTo>
                  <a:cubicBezTo>
                    <a:pt x="21" y="42"/>
                    <a:pt x="21" y="42"/>
                    <a:pt x="21" y="42"/>
                  </a:cubicBezTo>
                  <a:cubicBezTo>
                    <a:pt x="21" y="41"/>
                    <a:pt x="21" y="41"/>
                    <a:pt x="21" y="41"/>
                  </a:cubicBezTo>
                  <a:cubicBezTo>
                    <a:pt x="25" y="41"/>
                    <a:pt x="25" y="41"/>
                    <a:pt x="25" y="41"/>
                  </a:cubicBezTo>
                  <a:cubicBezTo>
                    <a:pt x="20" y="28"/>
                    <a:pt x="20" y="28"/>
                    <a:pt x="20" y="28"/>
                  </a:cubicBezTo>
                  <a:cubicBezTo>
                    <a:pt x="10" y="28"/>
                    <a:pt x="10" y="28"/>
                    <a:pt x="10" y="28"/>
                  </a:cubicBezTo>
                  <a:cubicBezTo>
                    <a:pt x="8" y="34"/>
                    <a:pt x="8" y="34"/>
                    <a:pt x="8" y="34"/>
                  </a:cubicBezTo>
                  <a:cubicBezTo>
                    <a:pt x="8" y="35"/>
                    <a:pt x="7" y="37"/>
                    <a:pt x="7" y="38"/>
                  </a:cubicBezTo>
                  <a:cubicBezTo>
                    <a:pt x="7" y="41"/>
                    <a:pt x="10" y="41"/>
                    <a:pt x="13" y="41"/>
                  </a:cubicBezTo>
                  <a:cubicBezTo>
                    <a:pt x="15" y="41"/>
                    <a:pt x="15" y="41"/>
                    <a:pt x="15" y="41"/>
                  </a:cubicBezTo>
                  <a:cubicBezTo>
                    <a:pt x="15" y="42"/>
                    <a:pt x="15" y="42"/>
                    <a:pt x="15" y="42"/>
                  </a:cubicBezTo>
                  <a:cubicBezTo>
                    <a:pt x="0" y="43"/>
                    <a:pt x="0" y="43"/>
                    <a:pt x="0" y="43"/>
                  </a:cubicBezTo>
                  <a:cubicBezTo>
                    <a:pt x="0" y="42"/>
                    <a:pt x="0" y="42"/>
                    <a:pt x="0" y="42"/>
                  </a:cubicBezTo>
                  <a:cubicBezTo>
                    <a:pt x="4" y="42"/>
                    <a:pt x="5" y="39"/>
                    <a:pt x="7" y="34"/>
                  </a:cubicBezTo>
                  <a:lnTo>
                    <a:pt x="16" y="4"/>
                  </a:lnTo>
                  <a:close/>
                  <a:moveTo>
                    <a:pt x="10" y="27"/>
                  </a:moveTo>
                  <a:cubicBezTo>
                    <a:pt x="19" y="27"/>
                    <a:pt x="19" y="27"/>
                    <a:pt x="19" y="27"/>
                  </a:cubicBezTo>
                  <a:cubicBezTo>
                    <a:pt x="14" y="13"/>
                    <a:pt x="14" y="13"/>
                    <a:pt x="14" y="13"/>
                  </a:cubicBezTo>
                  <a:lnTo>
                    <a:pt x="1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89">
              <a:extLst>
                <a:ext uri="{FF2B5EF4-FFF2-40B4-BE49-F238E27FC236}">
                  <a16:creationId xmlns:a16="http://schemas.microsoft.com/office/drawing/2014/main" id="{3C2860AC-FAAE-4DE7-AB05-90605C26CAAC}"/>
                </a:ext>
              </a:extLst>
            </p:cNvPr>
            <p:cNvSpPr>
              <a:spLocks/>
            </p:cNvSpPr>
            <p:nvPr/>
          </p:nvSpPr>
          <p:spPr bwMode="auto">
            <a:xfrm>
              <a:off x="15272474" y="3438053"/>
              <a:ext cx="86752" cy="95695"/>
            </a:xfrm>
            <a:custGeom>
              <a:avLst/>
              <a:gdLst>
                <a:gd name="T0" fmla="*/ 9 w 41"/>
                <a:gd name="T1" fmla="*/ 45 h 45"/>
                <a:gd name="T2" fmla="*/ 13 w 41"/>
                <a:gd name="T3" fmla="*/ 44 h 45"/>
                <a:gd name="T4" fmla="*/ 4 w 41"/>
                <a:gd name="T5" fmla="*/ 5 h 45"/>
                <a:gd name="T6" fmla="*/ 0 w 41"/>
                <a:gd name="T7" fmla="*/ 6 h 45"/>
                <a:gd name="T8" fmla="*/ 0 w 41"/>
                <a:gd name="T9" fmla="*/ 5 h 45"/>
                <a:gd name="T10" fmla="*/ 21 w 41"/>
                <a:gd name="T11" fmla="*/ 0 h 45"/>
                <a:gd name="T12" fmla="*/ 21 w 41"/>
                <a:gd name="T13" fmla="*/ 1 h 45"/>
                <a:gd name="T14" fmla="*/ 16 w 41"/>
                <a:gd name="T15" fmla="*/ 2 h 45"/>
                <a:gd name="T16" fmla="*/ 25 w 41"/>
                <a:gd name="T17" fmla="*/ 41 h 45"/>
                <a:gd name="T18" fmla="*/ 27 w 41"/>
                <a:gd name="T19" fmla="*/ 41 h 45"/>
                <a:gd name="T20" fmla="*/ 36 w 41"/>
                <a:gd name="T21" fmla="*/ 19 h 45"/>
                <a:gd name="T22" fmla="*/ 37 w 41"/>
                <a:gd name="T23" fmla="*/ 18 h 45"/>
                <a:gd name="T24" fmla="*/ 41 w 41"/>
                <a:gd name="T25" fmla="*/ 39 h 45"/>
                <a:gd name="T26" fmla="*/ 9 w 41"/>
                <a:gd name="T27"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45">
                  <a:moveTo>
                    <a:pt x="9" y="45"/>
                  </a:moveTo>
                  <a:cubicBezTo>
                    <a:pt x="13" y="44"/>
                    <a:pt x="13" y="44"/>
                    <a:pt x="13" y="44"/>
                  </a:cubicBezTo>
                  <a:cubicBezTo>
                    <a:pt x="4" y="5"/>
                    <a:pt x="4" y="5"/>
                    <a:pt x="4" y="5"/>
                  </a:cubicBezTo>
                  <a:cubicBezTo>
                    <a:pt x="0" y="6"/>
                    <a:pt x="0" y="6"/>
                    <a:pt x="0" y="6"/>
                  </a:cubicBezTo>
                  <a:cubicBezTo>
                    <a:pt x="0" y="5"/>
                    <a:pt x="0" y="5"/>
                    <a:pt x="0" y="5"/>
                  </a:cubicBezTo>
                  <a:cubicBezTo>
                    <a:pt x="21" y="0"/>
                    <a:pt x="21" y="0"/>
                    <a:pt x="21" y="0"/>
                  </a:cubicBezTo>
                  <a:cubicBezTo>
                    <a:pt x="21" y="1"/>
                    <a:pt x="21" y="1"/>
                    <a:pt x="21" y="1"/>
                  </a:cubicBezTo>
                  <a:cubicBezTo>
                    <a:pt x="16" y="2"/>
                    <a:pt x="16" y="2"/>
                    <a:pt x="16" y="2"/>
                  </a:cubicBezTo>
                  <a:cubicBezTo>
                    <a:pt x="25" y="41"/>
                    <a:pt x="25" y="41"/>
                    <a:pt x="25" y="41"/>
                  </a:cubicBezTo>
                  <a:cubicBezTo>
                    <a:pt x="27" y="41"/>
                    <a:pt x="27" y="41"/>
                    <a:pt x="27" y="41"/>
                  </a:cubicBezTo>
                  <a:cubicBezTo>
                    <a:pt x="35" y="39"/>
                    <a:pt x="38" y="30"/>
                    <a:pt x="36" y="19"/>
                  </a:cubicBezTo>
                  <a:cubicBezTo>
                    <a:pt x="37" y="18"/>
                    <a:pt x="37" y="18"/>
                    <a:pt x="37" y="18"/>
                  </a:cubicBezTo>
                  <a:cubicBezTo>
                    <a:pt x="41" y="39"/>
                    <a:pt x="41" y="39"/>
                    <a:pt x="41" y="39"/>
                  </a:cubicBezTo>
                  <a:cubicBezTo>
                    <a:pt x="9" y="45"/>
                    <a:pt x="9" y="45"/>
                    <a:pt x="9"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90">
              <a:extLst>
                <a:ext uri="{FF2B5EF4-FFF2-40B4-BE49-F238E27FC236}">
                  <a16:creationId xmlns:a16="http://schemas.microsoft.com/office/drawing/2014/main" id="{92981323-106A-44CF-A53C-843B57539C2C}"/>
                </a:ext>
              </a:extLst>
            </p:cNvPr>
            <p:cNvSpPr>
              <a:spLocks/>
            </p:cNvSpPr>
            <p:nvPr/>
          </p:nvSpPr>
          <p:spPr bwMode="auto">
            <a:xfrm>
              <a:off x="15365486" y="3399596"/>
              <a:ext cx="101956" cy="108216"/>
            </a:xfrm>
            <a:custGeom>
              <a:avLst/>
              <a:gdLst>
                <a:gd name="T0" fmla="*/ 15 w 48"/>
                <a:gd name="T1" fmla="*/ 50 h 51"/>
                <a:gd name="T2" fmla="*/ 18 w 48"/>
                <a:gd name="T3" fmla="*/ 49 h 51"/>
                <a:gd name="T4" fmla="*/ 4 w 48"/>
                <a:gd name="T5" fmla="*/ 12 h 51"/>
                <a:gd name="T6" fmla="*/ 0 w 48"/>
                <a:gd name="T7" fmla="*/ 14 h 51"/>
                <a:gd name="T8" fmla="*/ 0 w 48"/>
                <a:gd name="T9" fmla="*/ 13 h 51"/>
                <a:gd name="T10" fmla="*/ 31 w 48"/>
                <a:gd name="T11" fmla="*/ 0 h 51"/>
                <a:gd name="T12" fmla="*/ 36 w 48"/>
                <a:gd name="T13" fmla="*/ 13 h 51"/>
                <a:gd name="T14" fmla="*/ 35 w 48"/>
                <a:gd name="T15" fmla="*/ 13 h 51"/>
                <a:gd name="T16" fmla="*/ 19 w 48"/>
                <a:gd name="T17" fmla="*/ 6 h 51"/>
                <a:gd name="T18" fmla="*/ 15 w 48"/>
                <a:gd name="T19" fmla="*/ 8 h 51"/>
                <a:gd name="T20" fmla="*/ 22 w 48"/>
                <a:gd name="T21" fmla="*/ 25 h 51"/>
                <a:gd name="T22" fmla="*/ 24 w 48"/>
                <a:gd name="T23" fmla="*/ 24 h 51"/>
                <a:gd name="T24" fmla="*/ 28 w 48"/>
                <a:gd name="T25" fmla="*/ 13 h 51"/>
                <a:gd name="T26" fmla="*/ 29 w 48"/>
                <a:gd name="T27" fmla="*/ 13 h 51"/>
                <a:gd name="T28" fmla="*/ 36 w 48"/>
                <a:gd name="T29" fmla="*/ 30 h 51"/>
                <a:gd name="T30" fmla="*/ 35 w 48"/>
                <a:gd name="T31" fmla="*/ 30 h 51"/>
                <a:gd name="T32" fmla="*/ 24 w 48"/>
                <a:gd name="T33" fmla="*/ 25 h 51"/>
                <a:gd name="T34" fmla="*/ 22 w 48"/>
                <a:gd name="T35" fmla="*/ 26 h 51"/>
                <a:gd name="T36" fmla="*/ 30 w 48"/>
                <a:gd name="T37" fmla="*/ 44 h 51"/>
                <a:gd name="T38" fmla="*/ 33 w 48"/>
                <a:gd name="T39" fmla="*/ 43 h 51"/>
                <a:gd name="T40" fmla="*/ 41 w 48"/>
                <a:gd name="T41" fmla="*/ 23 h 51"/>
                <a:gd name="T42" fmla="*/ 41 w 48"/>
                <a:gd name="T43" fmla="*/ 22 h 51"/>
                <a:gd name="T44" fmla="*/ 48 w 48"/>
                <a:gd name="T45" fmla="*/ 38 h 51"/>
                <a:gd name="T46" fmla="*/ 15 w 48"/>
                <a:gd name="T47" fmla="*/ 51 h 51"/>
                <a:gd name="T48" fmla="*/ 15 w 48"/>
                <a:gd name="T49" fmla="*/ 5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 h="51">
                  <a:moveTo>
                    <a:pt x="15" y="50"/>
                  </a:moveTo>
                  <a:cubicBezTo>
                    <a:pt x="18" y="49"/>
                    <a:pt x="18" y="49"/>
                    <a:pt x="18" y="49"/>
                  </a:cubicBezTo>
                  <a:cubicBezTo>
                    <a:pt x="4" y="12"/>
                    <a:pt x="4" y="12"/>
                    <a:pt x="4" y="12"/>
                  </a:cubicBezTo>
                  <a:cubicBezTo>
                    <a:pt x="0" y="14"/>
                    <a:pt x="0" y="14"/>
                    <a:pt x="0" y="14"/>
                  </a:cubicBezTo>
                  <a:cubicBezTo>
                    <a:pt x="0" y="13"/>
                    <a:pt x="0" y="13"/>
                    <a:pt x="0" y="13"/>
                  </a:cubicBezTo>
                  <a:cubicBezTo>
                    <a:pt x="31" y="0"/>
                    <a:pt x="31" y="0"/>
                    <a:pt x="31" y="0"/>
                  </a:cubicBezTo>
                  <a:cubicBezTo>
                    <a:pt x="36" y="13"/>
                    <a:pt x="36" y="13"/>
                    <a:pt x="36" y="13"/>
                  </a:cubicBezTo>
                  <a:cubicBezTo>
                    <a:pt x="35" y="13"/>
                    <a:pt x="35" y="13"/>
                    <a:pt x="35" y="13"/>
                  </a:cubicBezTo>
                  <a:cubicBezTo>
                    <a:pt x="32" y="5"/>
                    <a:pt x="28" y="2"/>
                    <a:pt x="19" y="6"/>
                  </a:cubicBezTo>
                  <a:cubicBezTo>
                    <a:pt x="15" y="8"/>
                    <a:pt x="15" y="8"/>
                    <a:pt x="15" y="8"/>
                  </a:cubicBezTo>
                  <a:cubicBezTo>
                    <a:pt x="22" y="25"/>
                    <a:pt x="22" y="25"/>
                    <a:pt x="22" y="25"/>
                  </a:cubicBezTo>
                  <a:cubicBezTo>
                    <a:pt x="24" y="24"/>
                    <a:pt x="24" y="24"/>
                    <a:pt x="24" y="24"/>
                  </a:cubicBezTo>
                  <a:cubicBezTo>
                    <a:pt x="28" y="22"/>
                    <a:pt x="30" y="19"/>
                    <a:pt x="28" y="13"/>
                  </a:cubicBezTo>
                  <a:cubicBezTo>
                    <a:pt x="29" y="13"/>
                    <a:pt x="29" y="13"/>
                    <a:pt x="29" y="13"/>
                  </a:cubicBezTo>
                  <a:cubicBezTo>
                    <a:pt x="36" y="30"/>
                    <a:pt x="36" y="30"/>
                    <a:pt x="36" y="30"/>
                  </a:cubicBezTo>
                  <a:cubicBezTo>
                    <a:pt x="35" y="30"/>
                    <a:pt x="35" y="30"/>
                    <a:pt x="35" y="30"/>
                  </a:cubicBezTo>
                  <a:cubicBezTo>
                    <a:pt x="33" y="25"/>
                    <a:pt x="29" y="23"/>
                    <a:pt x="24" y="25"/>
                  </a:cubicBezTo>
                  <a:cubicBezTo>
                    <a:pt x="22" y="26"/>
                    <a:pt x="22" y="26"/>
                    <a:pt x="22" y="26"/>
                  </a:cubicBezTo>
                  <a:cubicBezTo>
                    <a:pt x="30" y="44"/>
                    <a:pt x="30" y="44"/>
                    <a:pt x="30" y="44"/>
                  </a:cubicBezTo>
                  <a:cubicBezTo>
                    <a:pt x="33" y="43"/>
                    <a:pt x="33" y="43"/>
                    <a:pt x="33" y="43"/>
                  </a:cubicBezTo>
                  <a:cubicBezTo>
                    <a:pt x="45" y="38"/>
                    <a:pt x="44" y="31"/>
                    <a:pt x="41" y="23"/>
                  </a:cubicBezTo>
                  <a:cubicBezTo>
                    <a:pt x="41" y="22"/>
                    <a:pt x="41" y="22"/>
                    <a:pt x="41" y="22"/>
                  </a:cubicBezTo>
                  <a:cubicBezTo>
                    <a:pt x="48" y="38"/>
                    <a:pt x="48" y="38"/>
                    <a:pt x="48" y="38"/>
                  </a:cubicBezTo>
                  <a:cubicBezTo>
                    <a:pt x="15" y="51"/>
                    <a:pt x="15" y="51"/>
                    <a:pt x="15" y="51"/>
                  </a:cubicBezTo>
                  <a:lnTo>
                    <a:pt x="15"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91">
              <a:extLst>
                <a:ext uri="{FF2B5EF4-FFF2-40B4-BE49-F238E27FC236}">
                  <a16:creationId xmlns:a16="http://schemas.microsoft.com/office/drawing/2014/main" id="{CF246D01-7A75-490A-94A2-4982EE11437D}"/>
                </a:ext>
              </a:extLst>
            </p:cNvPr>
            <p:cNvSpPr>
              <a:spLocks noEditPoints="1"/>
            </p:cNvSpPr>
            <p:nvPr/>
          </p:nvSpPr>
          <p:spPr bwMode="auto">
            <a:xfrm>
              <a:off x="15458498" y="3346829"/>
              <a:ext cx="123420" cy="114477"/>
            </a:xfrm>
            <a:custGeom>
              <a:avLst/>
              <a:gdLst>
                <a:gd name="T0" fmla="*/ 34 w 58"/>
                <a:gd name="T1" fmla="*/ 23 h 54"/>
                <a:gd name="T2" fmla="*/ 43 w 58"/>
                <a:gd name="T3" fmla="*/ 20 h 54"/>
                <a:gd name="T4" fmla="*/ 52 w 58"/>
                <a:gd name="T5" fmla="*/ 28 h 54"/>
                <a:gd name="T6" fmla="*/ 52 w 58"/>
                <a:gd name="T7" fmla="*/ 29 h 54"/>
                <a:gd name="T8" fmla="*/ 55 w 58"/>
                <a:gd name="T9" fmla="*/ 31 h 54"/>
                <a:gd name="T10" fmla="*/ 54 w 58"/>
                <a:gd name="T11" fmla="*/ 25 h 54"/>
                <a:gd name="T12" fmla="*/ 55 w 58"/>
                <a:gd name="T13" fmla="*/ 25 h 54"/>
                <a:gd name="T14" fmla="*/ 52 w 58"/>
                <a:gd name="T15" fmla="*/ 36 h 54"/>
                <a:gd name="T16" fmla="*/ 44 w 58"/>
                <a:gd name="T17" fmla="*/ 38 h 54"/>
                <a:gd name="T18" fmla="*/ 38 w 58"/>
                <a:gd name="T19" fmla="*/ 32 h 54"/>
                <a:gd name="T20" fmla="*/ 34 w 58"/>
                <a:gd name="T21" fmla="*/ 27 h 54"/>
                <a:gd name="T22" fmla="*/ 31 w 58"/>
                <a:gd name="T23" fmla="*/ 26 h 54"/>
                <a:gd name="T24" fmla="*/ 28 w 58"/>
                <a:gd name="T25" fmla="*/ 28 h 54"/>
                <a:gd name="T26" fmla="*/ 26 w 58"/>
                <a:gd name="T27" fmla="*/ 29 h 54"/>
                <a:gd name="T28" fmla="*/ 36 w 58"/>
                <a:gd name="T29" fmla="*/ 44 h 54"/>
                <a:gd name="T30" fmla="*/ 39 w 58"/>
                <a:gd name="T31" fmla="*/ 42 h 54"/>
                <a:gd name="T32" fmla="*/ 39 w 58"/>
                <a:gd name="T33" fmla="*/ 43 h 54"/>
                <a:gd name="T34" fmla="*/ 23 w 58"/>
                <a:gd name="T35" fmla="*/ 54 h 54"/>
                <a:gd name="T36" fmla="*/ 22 w 58"/>
                <a:gd name="T37" fmla="*/ 53 h 54"/>
                <a:gd name="T38" fmla="*/ 25 w 58"/>
                <a:gd name="T39" fmla="*/ 51 h 54"/>
                <a:gd name="T40" fmla="*/ 4 w 58"/>
                <a:gd name="T41" fmla="*/ 18 h 54"/>
                <a:gd name="T42" fmla="*/ 1 w 58"/>
                <a:gd name="T43" fmla="*/ 20 h 54"/>
                <a:gd name="T44" fmla="*/ 0 w 58"/>
                <a:gd name="T45" fmla="*/ 19 h 54"/>
                <a:gd name="T46" fmla="*/ 18 w 58"/>
                <a:gd name="T47" fmla="*/ 8 h 54"/>
                <a:gd name="T48" fmla="*/ 38 w 58"/>
                <a:gd name="T49" fmla="*/ 8 h 54"/>
                <a:gd name="T50" fmla="*/ 34 w 58"/>
                <a:gd name="T51" fmla="*/ 23 h 54"/>
                <a:gd name="T52" fmla="*/ 25 w 58"/>
                <a:gd name="T53" fmla="*/ 28 h 54"/>
                <a:gd name="T54" fmla="*/ 28 w 58"/>
                <a:gd name="T55" fmla="*/ 27 h 54"/>
                <a:gd name="T56" fmla="*/ 28 w 58"/>
                <a:gd name="T57" fmla="*/ 15 h 54"/>
                <a:gd name="T58" fmla="*/ 16 w 58"/>
                <a:gd name="T59" fmla="*/ 10 h 54"/>
                <a:gd name="T60" fmla="*/ 14 w 58"/>
                <a:gd name="T61" fmla="*/ 11 h 54"/>
                <a:gd name="T62" fmla="*/ 25 w 58"/>
                <a:gd name="T63"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 h="54">
                  <a:moveTo>
                    <a:pt x="34" y="23"/>
                  </a:moveTo>
                  <a:cubicBezTo>
                    <a:pt x="37" y="21"/>
                    <a:pt x="40" y="20"/>
                    <a:pt x="43" y="20"/>
                  </a:cubicBezTo>
                  <a:cubicBezTo>
                    <a:pt x="46" y="21"/>
                    <a:pt x="48" y="23"/>
                    <a:pt x="52" y="28"/>
                  </a:cubicBezTo>
                  <a:cubicBezTo>
                    <a:pt x="52" y="29"/>
                    <a:pt x="52" y="29"/>
                    <a:pt x="52" y="29"/>
                  </a:cubicBezTo>
                  <a:cubicBezTo>
                    <a:pt x="54" y="31"/>
                    <a:pt x="54" y="32"/>
                    <a:pt x="55" y="31"/>
                  </a:cubicBezTo>
                  <a:cubicBezTo>
                    <a:pt x="56" y="31"/>
                    <a:pt x="55" y="28"/>
                    <a:pt x="54" y="25"/>
                  </a:cubicBezTo>
                  <a:cubicBezTo>
                    <a:pt x="55" y="25"/>
                    <a:pt x="55" y="25"/>
                    <a:pt x="55" y="25"/>
                  </a:cubicBezTo>
                  <a:cubicBezTo>
                    <a:pt x="57" y="29"/>
                    <a:pt x="58" y="33"/>
                    <a:pt x="52" y="36"/>
                  </a:cubicBezTo>
                  <a:cubicBezTo>
                    <a:pt x="49" y="38"/>
                    <a:pt x="47" y="39"/>
                    <a:pt x="44" y="38"/>
                  </a:cubicBezTo>
                  <a:cubicBezTo>
                    <a:pt x="42" y="37"/>
                    <a:pt x="41" y="36"/>
                    <a:pt x="38" y="32"/>
                  </a:cubicBezTo>
                  <a:cubicBezTo>
                    <a:pt x="36" y="28"/>
                    <a:pt x="35" y="27"/>
                    <a:pt x="34" y="27"/>
                  </a:cubicBezTo>
                  <a:cubicBezTo>
                    <a:pt x="33" y="26"/>
                    <a:pt x="32" y="26"/>
                    <a:pt x="31" y="26"/>
                  </a:cubicBezTo>
                  <a:cubicBezTo>
                    <a:pt x="30" y="26"/>
                    <a:pt x="29" y="27"/>
                    <a:pt x="28" y="28"/>
                  </a:cubicBezTo>
                  <a:cubicBezTo>
                    <a:pt x="26" y="29"/>
                    <a:pt x="26" y="29"/>
                    <a:pt x="26" y="29"/>
                  </a:cubicBezTo>
                  <a:cubicBezTo>
                    <a:pt x="36" y="44"/>
                    <a:pt x="36" y="44"/>
                    <a:pt x="36" y="44"/>
                  </a:cubicBezTo>
                  <a:cubicBezTo>
                    <a:pt x="39" y="42"/>
                    <a:pt x="39" y="42"/>
                    <a:pt x="39" y="42"/>
                  </a:cubicBezTo>
                  <a:cubicBezTo>
                    <a:pt x="39" y="43"/>
                    <a:pt x="39" y="43"/>
                    <a:pt x="39" y="43"/>
                  </a:cubicBezTo>
                  <a:cubicBezTo>
                    <a:pt x="23" y="54"/>
                    <a:pt x="23" y="54"/>
                    <a:pt x="23" y="54"/>
                  </a:cubicBezTo>
                  <a:cubicBezTo>
                    <a:pt x="22" y="53"/>
                    <a:pt x="22" y="53"/>
                    <a:pt x="22" y="53"/>
                  </a:cubicBezTo>
                  <a:cubicBezTo>
                    <a:pt x="25" y="51"/>
                    <a:pt x="25" y="51"/>
                    <a:pt x="25" y="51"/>
                  </a:cubicBezTo>
                  <a:cubicBezTo>
                    <a:pt x="4" y="18"/>
                    <a:pt x="4" y="18"/>
                    <a:pt x="4" y="18"/>
                  </a:cubicBezTo>
                  <a:cubicBezTo>
                    <a:pt x="1" y="20"/>
                    <a:pt x="1" y="20"/>
                    <a:pt x="1" y="20"/>
                  </a:cubicBezTo>
                  <a:cubicBezTo>
                    <a:pt x="0" y="19"/>
                    <a:pt x="0" y="19"/>
                    <a:pt x="0" y="19"/>
                  </a:cubicBezTo>
                  <a:cubicBezTo>
                    <a:pt x="18" y="8"/>
                    <a:pt x="18" y="8"/>
                    <a:pt x="18" y="8"/>
                  </a:cubicBezTo>
                  <a:cubicBezTo>
                    <a:pt x="27" y="2"/>
                    <a:pt x="34" y="0"/>
                    <a:pt x="38" y="8"/>
                  </a:cubicBezTo>
                  <a:cubicBezTo>
                    <a:pt x="42" y="13"/>
                    <a:pt x="39" y="18"/>
                    <a:pt x="34" y="23"/>
                  </a:cubicBezTo>
                  <a:close/>
                  <a:moveTo>
                    <a:pt x="25" y="28"/>
                  </a:moveTo>
                  <a:cubicBezTo>
                    <a:pt x="28" y="27"/>
                    <a:pt x="28" y="27"/>
                    <a:pt x="28" y="27"/>
                  </a:cubicBezTo>
                  <a:cubicBezTo>
                    <a:pt x="33" y="23"/>
                    <a:pt x="31" y="19"/>
                    <a:pt x="28" y="15"/>
                  </a:cubicBezTo>
                  <a:cubicBezTo>
                    <a:pt x="23" y="8"/>
                    <a:pt x="20" y="8"/>
                    <a:pt x="16" y="10"/>
                  </a:cubicBezTo>
                  <a:cubicBezTo>
                    <a:pt x="14" y="11"/>
                    <a:pt x="14" y="11"/>
                    <a:pt x="14" y="11"/>
                  </a:cubicBezTo>
                  <a:lnTo>
                    <a:pt x="25"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92">
              <a:extLst>
                <a:ext uri="{FF2B5EF4-FFF2-40B4-BE49-F238E27FC236}">
                  <a16:creationId xmlns:a16="http://schemas.microsoft.com/office/drawing/2014/main" id="{4863C878-6A8D-4BF0-9B85-B53FC56643FB}"/>
                </a:ext>
              </a:extLst>
            </p:cNvPr>
            <p:cNvSpPr>
              <a:spLocks/>
            </p:cNvSpPr>
            <p:nvPr/>
          </p:nvSpPr>
          <p:spPr bwMode="auto">
            <a:xfrm>
              <a:off x="15543462" y="3269915"/>
              <a:ext cx="108216" cy="112688"/>
            </a:xfrm>
            <a:custGeom>
              <a:avLst/>
              <a:gdLst>
                <a:gd name="T0" fmla="*/ 34 w 51"/>
                <a:gd name="T1" fmla="*/ 28 h 53"/>
                <a:gd name="T2" fmla="*/ 30 w 51"/>
                <a:gd name="T3" fmla="*/ 14 h 53"/>
                <a:gd name="T4" fmla="*/ 28 w 51"/>
                <a:gd name="T5" fmla="*/ 10 h 53"/>
                <a:gd name="T6" fmla="*/ 21 w 51"/>
                <a:gd name="T7" fmla="*/ 12 h 53"/>
                <a:gd name="T8" fmla="*/ 19 w 51"/>
                <a:gd name="T9" fmla="*/ 13 h 53"/>
                <a:gd name="T10" fmla="*/ 19 w 51"/>
                <a:gd name="T11" fmla="*/ 12 h 53"/>
                <a:gd name="T12" fmla="*/ 32 w 51"/>
                <a:gd name="T13" fmla="*/ 0 h 53"/>
                <a:gd name="T14" fmla="*/ 32 w 51"/>
                <a:gd name="T15" fmla="*/ 1 h 53"/>
                <a:gd name="T16" fmla="*/ 29 w 51"/>
                <a:gd name="T17" fmla="*/ 9 h 53"/>
                <a:gd name="T18" fmla="*/ 36 w 51"/>
                <a:gd name="T19" fmla="*/ 29 h 53"/>
                <a:gd name="T20" fmla="*/ 47 w 51"/>
                <a:gd name="T21" fmla="*/ 41 h 53"/>
                <a:gd name="T22" fmla="*/ 50 w 51"/>
                <a:gd name="T23" fmla="*/ 39 h 53"/>
                <a:gd name="T24" fmla="*/ 51 w 51"/>
                <a:gd name="T25" fmla="*/ 39 h 53"/>
                <a:gd name="T26" fmla="*/ 36 w 51"/>
                <a:gd name="T27" fmla="*/ 53 h 53"/>
                <a:gd name="T28" fmla="*/ 35 w 51"/>
                <a:gd name="T29" fmla="*/ 52 h 53"/>
                <a:gd name="T30" fmla="*/ 38 w 51"/>
                <a:gd name="T31" fmla="*/ 49 h 53"/>
                <a:gd name="T32" fmla="*/ 28 w 51"/>
                <a:gd name="T33" fmla="*/ 38 h 53"/>
                <a:gd name="T34" fmla="*/ 3 w 51"/>
                <a:gd name="T35" fmla="*/ 27 h 53"/>
                <a:gd name="T36" fmla="*/ 0 w 51"/>
                <a:gd name="T37" fmla="*/ 30 h 53"/>
                <a:gd name="T38" fmla="*/ 0 w 51"/>
                <a:gd name="T39" fmla="*/ 29 h 53"/>
                <a:gd name="T40" fmla="*/ 16 w 51"/>
                <a:gd name="T41" fmla="*/ 15 h 53"/>
                <a:gd name="T42" fmla="*/ 17 w 51"/>
                <a:gd name="T43" fmla="*/ 15 h 53"/>
                <a:gd name="T44" fmla="*/ 13 w 51"/>
                <a:gd name="T45" fmla="*/ 19 h 53"/>
                <a:gd name="T46" fmla="*/ 34 w 51"/>
                <a:gd name="T47" fmla="*/ 2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 h="53">
                  <a:moveTo>
                    <a:pt x="34" y="28"/>
                  </a:moveTo>
                  <a:cubicBezTo>
                    <a:pt x="30" y="14"/>
                    <a:pt x="30" y="14"/>
                    <a:pt x="30" y="14"/>
                  </a:cubicBezTo>
                  <a:cubicBezTo>
                    <a:pt x="29" y="13"/>
                    <a:pt x="29" y="11"/>
                    <a:pt x="28" y="10"/>
                  </a:cubicBezTo>
                  <a:cubicBezTo>
                    <a:pt x="26" y="9"/>
                    <a:pt x="24" y="9"/>
                    <a:pt x="21" y="12"/>
                  </a:cubicBezTo>
                  <a:cubicBezTo>
                    <a:pt x="19" y="13"/>
                    <a:pt x="19" y="13"/>
                    <a:pt x="19" y="13"/>
                  </a:cubicBezTo>
                  <a:cubicBezTo>
                    <a:pt x="19" y="12"/>
                    <a:pt x="19" y="12"/>
                    <a:pt x="19" y="12"/>
                  </a:cubicBezTo>
                  <a:cubicBezTo>
                    <a:pt x="32" y="0"/>
                    <a:pt x="32" y="0"/>
                    <a:pt x="32" y="0"/>
                  </a:cubicBezTo>
                  <a:cubicBezTo>
                    <a:pt x="32" y="1"/>
                    <a:pt x="32" y="1"/>
                    <a:pt x="32" y="1"/>
                  </a:cubicBezTo>
                  <a:cubicBezTo>
                    <a:pt x="29" y="4"/>
                    <a:pt x="29" y="6"/>
                    <a:pt x="29" y="9"/>
                  </a:cubicBezTo>
                  <a:cubicBezTo>
                    <a:pt x="36" y="29"/>
                    <a:pt x="36" y="29"/>
                    <a:pt x="36" y="29"/>
                  </a:cubicBezTo>
                  <a:cubicBezTo>
                    <a:pt x="47" y="41"/>
                    <a:pt x="47" y="41"/>
                    <a:pt x="47" y="41"/>
                  </a:cubicBezTo>
                  <a:cubicBezTo>
                    <a:pt x="50" y="39"/>
                    <a:pt x="50" y="39"/>
                    <a:pt x="50" y="39"/>
                  </a:cubicBezTo>
                  <a:cubicBezTo>
                    <a:pt x="51" y="39"/>
                    <a:pt x="51" y="39"/>
                    <a:pt x="51" y="39"/>
                  </a:cubicBezTo>
                  <a:cubicBezTo>
                    <a:pt x="36" y="53"/>
                    <a:pt x="36" y="53"/>
                    <a:pt x="36" y="53"/>
                  </a:cubicBezTo>
                  <a:cubicBezTo>
                    <a:pt x="35" y="52"/>
                    <a:pt x="35" y="52"/>
                    <a:pt x="35" y="52"/>
                  </a:cubicBezTo>
                  <a:cubicBezTo>
                    <a:pt x="38" y="49"/>
                    <a:pt x="38" y="49"/>
                    <a:pt x="38" y="49"/>
                  </a:cubicBezTo>
                  <a:cubicBezTo>
                    <a:pt x="28" y="38"/>
                    <a:pt x="28" y="38"/>
                    <a:pt x="28" y="38"/>
                  </a:cubicBezTo>
                  <a:cubicBezTo>
                    <a:pt x="3" y="27"/>
                    <a:pt x="3" y="27"/>
                    <a:pt x="3" y="27"/>
                  </a:cubicBezTo>
                  <a:cubicBezTo>
                    <a:pt x="0" y="30"/>
                    <a:pt x="0" y="30"/>
                    <a:pt x="0" y="30"/>
                  </a:cubicBezTo>
                  <a:cubicBezTo>
                    <a:pt x="0" y="29"/>
                    <a:pt x="0" y="29"/>
                    <a:pt x="0" y="29"/>
                  </a:cubicBezTo>
                  <a:cubicBezTo>
                    <a:pt x="16" y="15"/>
                    <a:pt x="16" y="15"/>
                    <a:pt x="16" y="15"/>
                  </a:cubicBezTo>
                  <a:cubicBezTo>
                    <a:pt x="17" y="15"/>
                    <a:pt x="17" y="15"/>
                    <a:pt x="17" y="15"/>
                  </a:cubicBezTo>
                  <a:cubicBezTo>
                    <a:pt x="13" y="19"/>
                    <a:pt x="13" y="19"/>
                    <a:pt x="13" y="19"/>
                  </a:cubicBezTo>
                  <a:lnTo>
                    <a:pt x="3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93">
              <a:extLst>
                <a:ext uri="{FF2B5EF4-FFF2-40B4-BE49-F238E27FC236}">
                  <a16:creationId xmlns:a16="http://schemas.microsoft.com/office/drawing/2014/main" id="{6B17D62D-ECA5-456B-A2A7-6911FC3CB461}"/>
                </a:ext>
              </a:extLst>
            </p:cNvPr>
            <p:cNvSpPr>
              <a:spLocks/>
            </p:cNvSpPr>
            <p:nvPr/>
          </p:nvSpPr>
          <p:spPr bwMode="auto">
            <a:xfrm>
              <a:off x="14949613" y="2554435"/>
              <a:ext cx="473111" cy="622468"/>
            </a:xfrm>
            <a:custGeom>
              <a:avLst/>
              <a:gdLst>
                <a:gd name="T0" fmla="*/ 223 w 223"/>
                <a:gd name="T1" fmla="*/ 202 h 293"/>
                <a:gd name="T2" fmla="*/ 110 w 223"/>
                <a:gd name="T3" fmla="*/ 293 h 293"/>
                <a:gd name="T4" fmla="*/ 29 w 223"/>
                <a:gd name="T5" fmla="*/ 278 h 293"/>
                <a:gd name="T6" fmla="*/ 6 w 223"/>
                <a:gd name="T7" fmla="*/ 293 h 293"/>
                <a:gd name="T8" fmla="*/ 0 w 223"/>
                <a:gd name="T9" fmla="*/ 293 h 293"/>
                <a:gd name="T10" fmla="*/ 0 w 223"/>
                <a:gd name="T11" fmla="*/ 179 h 293"/>
                <a:gd name="T12" fmla="*/ 6 w 223"/>
                <a:gd name="T13" fmla="*/ 179 h 293"/>
                <a:gd name="T14" fmla="*/ 109 w 223"/>
                <a:gd name="T15" fmla="*/ 286 h 293"/>
                <a:gd name="T16" fmla="*/ 155 w 223"/>
                <a:gd name="T17" fmla="*/ 241 h 293"/>
                <a:gd name="T18" fmla="*/ 81 w 223"/>
                <a:gd name="T19" fmla="*/ 179 h 293"/>
                <a:gd name="T20" fmla="*/ 2 w 223"/>
                <a:gd name="T21" fmla="*/ 86 h 293"/>
                <a:gd name="T22" fmla="*/ 107 w 223"/>
                <a:gd name="T23" fmla="*/ 0 h 293"/>
                <a:gd name="T24" fmla="*/ 185 w 223"/>
                <a:gd name="T25" fmla="*/ 14 h 293"/>
                <a:gd name="T26" fmla="*/ 204 w 223"/>
                <a:gd name="T27" fmla="*/ 0 h 293"/>
                <a:gd name="T28" fmla="*/ 210 w 223"/>
                <a:gd name="T29" fmla="*/ 0 h 293"/>
                <a:gd name="T30" fmla="*/ 210 w 223"/>
                <a:gd name="T31" fmla="*/ 98 h 293"/>
                <a:gd name="T32" fmla="*/ 204 w 223"/>
                <a:gd name="T33" fmla="*/ 98 h 293"/>
                <a:gd name="T34" fmla="*/ 112 w 223"/>
                <a:gd name="T35" fmla="*/ 7 h 293"/>
                <a:gd name="T36" fmla="*/ 69 w 223"/>
                <a:gd name="T37" fmla="*/ 48 h 293"/>
                <a:gd name="T38" fmla="*/ 130 w 223"/>
                <a:gd name="T39" fmla="*/ 109 h 293"/>
                <a:gd name="T40" fmla="*/ 223 w 223"/>
                <a:gd name="T41" fmla="*/ 20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3" h="293">
                  <a:moveTo>
                    <a:pt x="223" y="202"/>
                  </a:moveTo>
                  <a:cubicBezTo>
                    <a:pt x="223" y="265"/>
                    <a:pt x="168" y="293"/>
                    <a:pt x="110" y="293"/>
                  </a:cubicBezTo>
                  <a:cubicBezTo>
                    <a:pt x="72" y="293"/>
                    <a:pt x="50" y="278"/>
                    <a:pt x="29" y="278"/>
                  </a:cubicBezTo>
                  <a:cubicBezTo>
                    <a:pt x="15" y="278"/>
                    <a:pt x="6" y="293"/>
                    <a:pt x="6" y="293"/>
                  </a:cubicBezTo>
                  <a:cubicBezTo>
                    <a:pt x="0" y="293"/>
                    <a:pt x="0" y="293"/>
                    <a:pt x="0" y="293"/>
                  </a:cubicBezTo>
                  <a:cubicBezTo>
                    <a:pt x="0" y="179"/>
                    <a:pt x="0" y="179"/>
                    <a:pt x="0" y="179"/>
                  </a:cubicBezTo>
                  <a:cubicBezTo>
                    <a:pt x="6" y="179"/>
                    <a:pt x="6" y="179"/>
                    <a:pt x="6" y="179"/>
                  </a:cubicBezTo>
                  <a:cubicBezTo>
                    <a:pt x="27" y="234"/>
                    <a:pt x="49" y="286"/>
                    <a:pt x="109" y="286"/>
                  </a:cubicBezTo>
                  <a:cubicBezTo>
                    <a:pt x="132" y="286"/>
                    <a:pt x="155" y="273"/>
                    <a:pt x="155" y="241"/>
                  </a:cubicBezTo>
                  <a:cubicBezTo>
                    <a:pt x="155" y="210"/>
                    <a:pt x="116" y="196"/>
                    <a:pt x="81" y="179"/>
                  </a:cubicBezTo>
                  <a:cubicBezTo>
                    <a:pt x="41" y="160"/>
                    <a:pt x="2" y="138"/>
                    <a:pt x="2" y="86"/>
                  </a:cubicBezTo>
                  <a:cubicBezTo>
                    <a:pt x="2" y="32"/>
                    <a:pt x="49" y="0"/>
                    <a:pt x="107" y="0"/>
                  </a:cubicBezTo>
                  <a:cubicBezTo>
                    <a:pt x="146" y="0"/>
                    <a:pt x="164" y="14"/>
                    <a:pt x="185" y="14"/>
                  </a:cubicBezTo>
                  <a:cubicBezTo>
                    <a:pt x="200" y="14"/>
                    <a:pt x="204" y="0"/>
                    <a:pt x="204" y="0"/>
                  </a:cubicBezTo>
                  <a:cubicBezTo>
                    <a:pt x="210" y="0"/>
                    <a:pt x="210" y="0"/>
                    <a:pt x="210" y="0"/>
                  </a:cubicBezTo>
                  <a:cubicBezTo>
                    <a:pt x="210" y="98"/>
                    <a:pt x="210" y="98"/>
                    <a:pt x="210" y="98"/>
                  </a:cubicBezTo>
                  <a:cubicBezTo>
                    <a:pt x="204" y="98"/>
                    <a:pt x="204" y="98"/>
                    <a:pt x="204" y="98"/>
                  </a:cubicBezTo>
                  <a:cubicBezTo>
                    <a:pt x="192" y="57"/>
                    <a:pt x="159" y="7"/>
                    <a:pt x="112" y="7"/>
                  </a:cubicBezTo>
                  <a:cubicBezTo>
                    <a:pt x="89" y="7"/>
                    <a:pt x="69" y="16"/>
                    <a:pt x="69" y="48"/>
                  </a:cubicBezTo>
                  <a:cubicBezTo>
                    <a:pt x="69" y="77"/>
                    <a:pt x="95" y="92"/>
                    <a:pt x="130" y="109"/>
                  </a:cubicBezTo>
                  <a:cubicBezTo>
                    <a:pt x="170" y="128"/>
                    <a:pt x="223" y="143"/>
                    <a:pt x="223" y="2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94">
              <a:extLst>
                <a:ext uri="{FF2B5EF4-FFF2-40B4-BE49-F238E27FC236}">
                  <a16:creationId xmlns:a16="http://schemas.microsoft.com/office/drawing/2014/main" id="{1F487C83-33D8-4366-B3A9-9E0E662DE79B}"/>
                </a:ext>
              </a:extLst>
            </p:cNvPr>
            <p:cNvSpPr>
              <a:spLocks/>
            </p:cNvSpPr>
            <p:nvPr/>
          </p:nvSpPr>
          <p:spPr bwMode="auto">
            <a:xfrm>
              <a:off x="15770626" y="2654602"/>
              <a:ext cx="38457" cy="35774"/>
            </a:xfrm>
            <a:custGeom>
              <a:avLst/>
              <a:gdLst>
                <a:gd name="T0" fmla="*/ 9 w 18"/>
                <a:gd name="T1" fmla="*/ 17 h 17"/>
                <a:gd name="T2" fmla="*/ 2 w 18"/>
                <a:gd name="T3" fmla="*/ 11 h 17"/>
                <a:gd name="T4" fmla="*/ 2 w 18"/>
                <a:gd name="T5" fmla="*/ 11 h 17"/>
                <a:gd name="T6" fmla="*/ 6 w 18"/>
                <a:gd name="T7" fmla="*/ 1 h 17"/>
                <a:gd name="T8" fmla="*/ 16 w 18"/>
                <a:gd name="T9" fmla="*/ 6 h 17"/>
                <a:gd name="T10" fmla="*/ 16 w 18"/>
                <a:gd name="T11" fmla="*/ 6 h 17"/>
                <a:gd name="T12" fmla="*/ 11 w 18"/>
                <a:gd name="T13" fmla="*/ 16 h 17"/>
                <a:gd name="T14" fmla="*/ 9 w 18"/>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7">
                  <a:moveTo>
                    <a:pt x="9" y="17"/>
                  </a:moveTo>
                  <a:cubicBezTo>
                    <a:pt x="6" y="17"/>
                    <a:pt x="3" y="15"/>
                    <a:pt x="2" y="11"/>
                  </a:cubicBezTo>
                  <a:cubicBezTo>
                    <a:pt x="2" y="11"/>
                    <a:pt x="2" y="11"/>
                    <a:pt x="2" y="11"/>
                  </a:cubicBezTo>
                  <a:cubicBezTo>
                    <a:pt x="0" y="7"/>
                    <a:pt x="2" y="3"/>
                    <a:pt x="6" y="1"/>
                  </a:cubicBezTo>
                  <a:cubicBezTo>
                    <a:pt x="11" y="0"/>
                    <a:pt x="15" y="2"/>
                    <a:pt x="16" y="6"/>
                  </a:cubicBezTo>
                  <a:cubicBezTo>
                    <a:pt x="16" y="6"/>
                    <a:pt x="16" y="6"/>
                    <a:pt x="16" y="6"/>
                  </a:cubicBezTo>
                  <a:cubicBezTo>
                    <a:pt x="18" y="10"/>
                    <a:pt x="15" y="15"/>
                    <a:pt x="11" y="16"/>
                  </a:cubicBezTo>
                  <a:cubicBezTo>
                    <a:pt x="11" y="16"/>
                    <a:pt x="10" y="17"/>
                    <a:pt x="9"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95">
              <a:extLst>
                <a:ext uri="{FF2B5EF4-FFF2-40B4-BE49-F238E27FC236}">
                  <a16:creationId xmlns:a16="http://schemas.microsoft.com/office/drawing/2014/main" id="{0A07A6C3-FB54-42C8-A280-BA3FDE994B0A}"/>
                </a:ext>
              </a:extLst>
            </p:cNvPr>
            <p:cNvSpPr>
              <a:spLocks noEditPoints="1"/>
            </p:cNvSpPr>
            <p:nvPr/>
          </p:nvSpPr>
          <p:spPr bwMode="auto">
            <a:xfrm>
              <a:off x="15705339" y="2730622"/>
              <a:ext cx="131469" cy="492787"/>
            </a:xfrm>
            <a:custGeom>
              <a:avLst/>
              <a:gdLst>
                <a:gd name="T0" fmla="*/ 9 w 62"/>
                <a:gd name="T1" fmla="*/ 232 h 232"/>
                <a:gd name="T2" fmla="*/ 5 w 62"/>
                <a:gd name="T3" fmla="*/ 231 h 232"/>
                <a:gd name="T4" fmla="*/ 2 w 62"/>
                <a:gd name="T5" fmla="*/ 220 h 232"/>
                <a:gd name="T6" fmla="*/ 3 w 62"/>
                <a:gd name="T7" fmla="*/ 219 h 232"/>
                <a:gd name="T8" fmla="*/ 13 w 62"/>
                <a:gd name="T9" fmla="*/ 217 h 232"/>
                <a:gd name="T10" fmla="*/ 16 w 62"/>
                <a:gd name="T11" fmla="*/ 228 h 232"/>
                <a:gd name="T12" fmla="*/ 15 w 62"/>
                <a:gd name="T13" fmla="*/ 228 h 232"/>
                <a:gd name="T14" fmla="*/ 9 w 62"/>
                <a:gd name="T15" fmla="*/ 232 h 232"/>
                <a:gd name="T16" fmla="*/ 26 w 62"/>
                <a:gd name="T17" fmla="*/ 199 h 232"/>
                <a:gd name="T18" fmla="*/ 23 w 62"/>
                <a:gd name="T19" fmla="*/ 198 h 232"/>
                <a:gd name="T20" fmla="*/ 19 w 62"/>
                <a:gd name="T21" fmla="*/ 188 h 232"/>
                <a:gd name="T22" fmla="*/ 20 w 62"/>
                <a:gd name="T23" fmla="*/ 187 h 232"/>
                <a:gd name="T24" fmla="*/ 30 w 62"/>
                <a:gd name="T25" fmla="*/ 184 h 232"/>
                <a:gd name="T26" fmla="*/ 34 w 62"/>
                <a:gd name="T27" fmla="*/ 194 h 232"/>
                <a:gd name="T28" fmla="*/ 33 w 62"/>
                <a:gd name="T29" fmla="*/ 195 h 232"/>
                <a:gd name="T30" fmla="*/ 26 w 62"/>
                <a:gd name="T31" fmla="*/ 199 h 232"/>
                <a:gd name="T32" fmla="*/ 40 w 62"/>
                <a:gd name="T33" fmla="*/ 164 h 232"/>
                <a:gd name="T34" fmla="*/ 38 w 62"/>
                <a:gd name="T35" fmla="*/ 164 h 232"/>
                <a:gd name="T36" fmla="*/ 33 w 62"/>
                <a:gd name="T37" fmla="*/ 154 h 232"/>
                <a:gd name="T38" fmla="*/ 33 w 62"/>
                <a:gd name="T39" fmla="*/ 153 h 232"/>
                <a:gd name="T40" fmla="*/ 43 w 62"/>
                <a:gd name="T41" fmla="*/ 148 h 232"/>
                <a:gd name="T42" fmla="*/ 48 w 62"/>
                <a:gd name="T43" fmla="*/ 158 h 232"/>
                <a:gd name="T44" fmla="*/ 47 w 62"/>
                <a:gd name="T45" fmla="*/ 159 h 232"/>
                <a:gd name="T46" fmla="*/ 40 w 62"/>
                <a:gd name="T47" fmla="*/ 164 h 232"/>
                <a:gd name="T48" fmla="*/ 49 w 62"/>
                <a:gd name="T49" fmla="*/ 128 h 232"/>
                <a:gd name="T50" fmla="*/ 48 w 62"/>
                <a:gd name="T51" fmla="*/ 128 h 232"/>
                <a:gd name="T52" fmla="*/ 42 w 62"/>
                <a:gd name="T53" fmla="*/ 119 h 232"/>
                <a:gd name="T54" fmla="*/ 42 w 62"/>
                <a:gd name="T55" fmla="*/ 118 h 232"/>
                <a:gd name="T56" fmla="*/ 51 w 62"/>
                <a:gd name="T57" fmla="*/ 112 h 232"/>
                <a:gd name="T58" fmla="*/ 57 w 62"/>
                <a:gd name="T59" fmla="*/ 121 h 232"/>
                <a:gd name="T60" fmla="*/ 57 w 62"/>
                <a:gd name="T61" fmla="*/ 122 h 232"/>
                <a:gd name="T62" fmla="*/ 49 w 62"/>
                <a:gd name="T63" fmla="*/ 128 h 232"/>
                <a:gd name="T64" fmla="*/ 54 w 62"/>
                <a:gd name="T65" fmla="*/ 91 h 232"/>
                <a:gd name="T66" fmla="*/ 53 w 62"/>
                <a:gd name="T67" fmla="*/ 91 h 232"/>
                <a:gd name="T68" fmla="*/ 46 w 62"/>
                <a:gd name="T69" fmla="*/ 83 h 232"/>
                <a:gd name="T70" fmla="*/ 46 w 62"/>
                <a:gd name="T71" fmla="*/ 82 h 232"/>
                <a:gd name="T72" fmla="*/ 54 w 62"/>
                <a:gd name="T73" fmla="*/ 75 h 232"/>
                <a:gd name="T74" fmla="*/ 62 w 62"/>
                <a:gd name="T75" fmla="*/ 83 h 232"/>
                <a:gd name="T76" fmla="*/ 62 w 62"/>
                <a:gd name="T77" fmla="*/ 84 h 232"/>
                <a:gd name="T78" fmla="*/ 54 w 62"/>
                <a:gd name="T79" fmla="*/ 91 h 232"/>
                <a:gd name="T80" fmla="*/ 54 w 62"/>
                <a:gd name="T81" fmla="*/ 54 h 232"/>
                <a:gd name="T82" fmla="*/ 46 w 62"/>
                <a:gd name="T83" fmla="*/ 47 h 232"/>
                <a:gd name="T84" fmla="*/ 46 w 62"/>
                <a:gd name="T85" fmla="*/ 46 h 232"/>
                <a:gd name="T86" fmla="*/ 53 w 62"/>
                <a:gd name="T87" fmla="*/ 37 h 232"/>
                <a:gd name="T88" fmla="*/ 61 w 62"/>
                <a:gd name="T89" fmla="*/ 45 h 232"/>
                <a:gd name="T90" fmla="*/ 62 w 62"/>
                <a:gd name="T91" fmla="*/ 46 h 232"/>
                <a:gd name="T92" fmla="*/ 54 w 62"/>
                <a:gd name="T93" fmla="*/ 54 h 232"/>
                <a:gd name="T94" fmla="*/ 54 w 62"/>
                <a:gd name="T95" fmla="*/ 54 h 232"/>
                <a:gd name="T96" fmla="*/ 49 w 62"/>
                <a:gd name="T97" fmla="*/ 17 h 232"/>
                <a:gd name="T98" fmla="*/ 42 w 62"/>
                <a:gd name="T99" fmla="*/ 11 h 232"/>
                <a:gd name="T100" fmla="*/ 41 w 62"/>
                <a:gd name="T101" fmla="*/ 10 h 232"/>
                <a:gd name="T102" fmla="*/ 48 w 62"/>
                <a:gd name="T103" fmla="*/ 1 h 232"/>
                <a:gd name="T104" fmla="*/ 57 w 62"/>
                <a:gd name="T105" fmla="*/ 7 h 232"/>
                <a:gd name="T106" fmla="*/ 57 w 62"/>
                <a:gd name="T107" fmla="*/ 7 h 232"/>
                <a:gd name="T108" fmla="*/ 51 w 62"/>
                <a:gd name="T109" fmla="*/ 16 h 232"/>
                <a:gd name="T110" fmla="*/ 49 w 62"/>
                <a:gd name="T111" fmla="*/ 17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2" h="232">
                  <a:moveTo>
                    <a:pt x="9" y="232"/>
                  </a:moveTo>
                  <a:cubicBezTo>
                    <a:pt x="7" y="232"/>
                    <a:pt x="6" y="232"/>
                    <a:pt x="5" y="231"/>
                  </a:cubicBezTo>
                  <a:cubicBezTo>
                    <a:pt x="1" y="229"/>
                    <a:pt x="0" y="224"/>
                    <a:pt x="2" y="220"/>
                  </a:cubicBezTo>
                  <a:cubicBezTo>
                    <a:pt x="3" y="219"/>
                    <a:pt x="3" y="219"/>
                    <a:pt x="3" y="219"/>
                  </a:cubicBezTo>
                  <a:cubicBezTo>
                    <a:pt x="5" y="216"/>
                    <a:pt x="10" y="215"/>
                    <a:pt x="13" y="217"/>
                  </a:cubicBezTo>
                  <a:cubicBezTo>
                    <a:pt x="17" y="219"/>
                    <a:pt x="18" y="224"/>
                    <a:pt x="16" y="228"/>
                  </a:cubicBezTo>
                  <a:cubicBezTo>
                    <a:pt x="15" y="228"/>
                    <a:pt x="15" y="228"/>
                    <a:pt x="15" y="228"/>
                  </a:cubicBezTo>
                  <a:cubicBezTo>
                    <a:pt x="14" y="231"/>
                    <a:pt x="11" y="232"/>
                    <a:pt x="9" y="232"/>
                  </a:cubicBezTo>
                  <a:close/>
                  <a:moveTo>
                    <a:pt x="26" y="199"/>
                  </a:moveTo>
                  <a:cubicBezTo>
                    <a:pt x="25" y="199"/>
                    <a:pt x="24" y="199"/>
                    <a:pt x="23" y="198"/>
                  </a:cubicBezTo>
                  <a:cubicBezTo>
                    <a:pt x="19" y="197"/>
                    <a:pt x="18" y="192"/>
                    <a:pt x="19" y="188"/>
                  </a:cubicBezTo>
                  <a:cubicBezTo>
                    <a:pt x="20" y="187"/>
                    <a:pt x="20" y="187"/>
                    <a:pt x="20" y="187"/>
                  </a:cubicBezTo>
                  <a:cubicBezTo>
                    <a:pt x="22" y="183"/>
                    <a:pt x="26" y="182"/>
                    <a:pt x="30" y="184"/>
                  </a:cubicBezTo>
                  <a:cubicBezTo>
                    <a:pt x="34" y="185"/>
                    <a:pt x="36" y="190"/>
                    <a:pt x="34" y="194"/>
                  </a:cubicBezTo>
                  <a:cubicBezTo>
                    <a:pt x="33" y="195"/>
                    <a:pt x="33" y="195"/>
                    <a:pt x="33" y="195"/>
                  </a:cubicBezTo>
                  <a:cubicBezTo>
                    <a:pt x="32" y="197"/>
                    <a:pt x="29" y="199"/>
                    <a:pt x="26" y="199"/>
                  </a:cubicBezTo>
                  <a:close/>
                  <a:moveTo>
                    <a:pt x="40" y="164"/>
                  </a:moveTo>
                  <a:cubicBezTo>
                    <a:pt x="39" y="164"/>
                    <a:pt x="39" y="164"/>
                    <a:pt x="38" y="164"/>
                  </a:cubicBezTo>
                  <a:cubicBezTo>
                    <a:pt x="34" y="163"/>
                    <a:pt x="31" y="158"/>
                    <a:pt x="33" y="154"/>
                  </a:cubicBezTo>
                  <a:cubicBezTo>
                    <a:pt x="33" y="153"/>
                    <a:pt x="33" y="153"/>
                    <a:pt x="33" y="153"/>
                  </a:cubicBezTo>
                  <a:cubicBezTo>
                    <a:pt x="34" y="149"/>
                    <a:pt x="39" y="147"/>
                    <a:pt x="43" y="148"/>
                  </a:cubicBezTo>
                  <a:cubicBezTo>
                    <a:pt x="47" y="150"/>
                    <a:pt x="49" y="154"/>
                    <a:pt x="48" y="158"/>
                  </a:cubicBezTo>
                  <a:cubicBezTo>
                    <a:pt x="47" y="159"/>
                    <a:pt x="47" y="159"/>
                    <a:pt x="47" y="159"/>
                  </a:cubicBezTo>
                  <a:cubicBezTo>
                    <a:pt x="46" y="162"/>
                    <a:pt x="43" y="164"/>
                    <a:pt x="40" y="164"/>
                  </a:cubicBezTo>
                  <a:close/>
                  <a:moveTo>
                    <a:pt x="49" y="128"/>
                  </a:moveTo>
                  <a:cubicBezTo>
                    <a:pt x="49" y="128"/>
                    <a:pt x="48" y="128"/>
                    <a:pt x="48" y="128"/>
                  </a:cubicBezTo>
                  <a:cubicBezTo>
                    <a:pt x="44" y="127"/>
                    <a:pt x="41" y="123"/>
                    <a:pt x="42" y="119"/>
                  </a:cubicBezTo>
                  <a:cubicBezTo>
                    <a:pt x="42" y="118"/>
                    <a:pt x="42" y="118"/>
                    <a:pt x="42" y="118"/>
                  </a:cubicBezTo>
                  <a:cubicBezTo>
                    <a:pt x="43" y="114"/>
                    <a:pt x="47" y="111"/>
                    <a:pt x="51" y="112"/>
                  </a:cubicBezTo>
                  <a:cubicBezTo>
                    <a:pt x="55" y="113"/>
                    <a:pt x="58" y="117"/>
                    <a:pt x="57" y="121"/>
                  </a:cubicBezTo>
                  <a:cubicBezTo>
                    <a:pt x="57" y="122"/>
                    <a:pt x="57" y="122"/>
                    <a:pt x="57" y="122"/>
                  </a:cubicBezTo>
                  <a:cubicBezTo>
                    <a:pt x="56" y="126"/>
                    <a:pt x="53" y="128"/>
                    <a:pt x="49" y="128"/>
                  </a:cubicBezTo>
                  <a:close/>
                  <a:moveTo>
                    <a:pt x="54" y="91"/>
                  </a:moveTo>
                  <a:cubicBezTo>
                    <a:pt x="54" y="91"/>
                    <a:pt x="54" y="91"/>
                    <a:pt x="53" y="91"/>
                  </a:cubicBezTo>
                  <a:cubicBezTo>
                    <a:pt x="49" y="91"/>
                    <a:pt x="46" y="87"/>
                    <a:pt x="46" y="83"/>
                  </a:cubicBezTo>
                  <a:cubicBezTo>
                    <a:pt x="46" y="82"/>
                    <a:pt x="46" y="82"/>
                    <a:pt x="46" y="82"/>
                  </a:cubicBezTo>
                  <a:cubicBezTo>
                    <a:pt x="46" y="78"/>
                    <a:pt x="50" y="74"/>
                    <a:pt x="54" y="75"/>
                  </a:cubicBezTo>
                  <a:cubicBezTo>
                    <a:pt x="59" y="75"/>
                    <a:pt x="62" y="79"/>
                    <a:pt x="62" y="83"/>
                  </a:cubicBezTo>
                  <a:cubicBezTo>
                    <a:pt x="62" y="84"/>
                    <a:pt x="62" y="84"/>
                    <a:pt x="62" y="84"/>
                  </a:cubicBezTo>
                  <a:cubicBezTo>
                    <a:pt x="61" y="88"/>
                    <a:pt x="58" y="91"/>
                    <a:pt x="54" y="91"/>
                  </a:cubicBezTo>
                  <a:close/>
                  <a:moveTo>
                    <a:pt x="54" y="54"/>
                  </a:moveTo>
                  <a:cubicBezTo>
                    <a:pt x="50" y="54"/>
                    <a:pt x="46" y="51"/>
                    <a:pt x="46" y="47"/>
                  </a:cubicBezTo>
                  <a:cubicBezTo>
                    <a:pt x="46" y="46"/>
                    <a:pt x="46" y="46"/>
                    <a:pt x="46" y="46"/>
                  </a:cubicBezTo>
                  <a:cubicBezTo>
                    <a:pt x="46" y="41"/>
                    <a:pt x="49" y="38"/>
                    <a:pt x="53" y="37"/>
                  </a:cubicBezTo>
                  <a:cubicBezTo>
                    <a:pt x="57" y="37"/>
                    <a:pt x="61" y="40"/>
                    <a:pt x="61" y="45"/>
                  </a:cubicBezTo>
                  <a:cubicBezTo>
                    <a:pt x="62" y="46"/>
                    <a:pt x="62" y="46"/>
                    <a:pt x="62" y="46"/>
                  </a:cubicBezTo>
                  <a:cubicBezTo>
                    <a:pt x="62" y="50"/>
                    <a:pt x="59" y="54"/>
                    <a:pt x="54" y="54"/>
                  </a:cubicBezTo>
                  <a:cubicBezTo>
                    <a:pt x="54" y="54"/>
                    <a:pt x="54" y="54"/>
                    <a:pt x="54" y="54"/>
                  </a:cubicBezTo>
                  <a:close/>
                  <a:moveTo>
                    <a:pt x="49" y="17"/>
                  </a:moveTo>
                  <a:cubicBezTo>
                    <a:pt x="46" y="17"/>
                    <a:pt x="42" y="14"/>
                    <a:pt x="42" y="11"/>
                  </a:cubicBezTo>
                  <a:cubicBezTo>
                    <a:pt x="41" y="10"/>
                    <a:pt x="41" y="10"/>
                    <a:pt x="41" y="10"/>
                  </a:cubicBezTo>
                  <a:cubicBezTo>
                    <a:pt x="41" y="5"/>
                    <a:pt x="43" y="1"/>
                    <a:pt x="48" y="1"/>
                  </a:cubicBezTo>
                  <a:cubicBezTo>
                    <a:pt x="52" y="0"/>
                    <a:pt x="56" y="2"/>
                    <a:pt x="57" y="7"/>
                  </a:cubicBezTo>
                  <a:cubicBezTo>
                    <a:pt x="57" y="7"/>
                    <a:pt x="57" y="7"/>
                    <a:pt x="57" y="7"/>
                  </a:cubicBezTo>
                  <a:cubicBezTo>
                    <a:pt x="58" y="11"/>
                    <a:pt x="55" y="16"/>
                    <a:pt x="51" y="16"/>
                  </a:cubicBezTo>
                  <a:cubicBezTo>
                    <a:pt x="50" y="17"/>
                    <a:pt x="50" y="17"/>
                    <a:pt x="49"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96">
              <a:extLst>
                <a:ext uri="{FF2B5EF4-FFF2-40B4-BE49-F238E27FC236}">
                  <a16:creationId xmlns:a16="http://schemas.microsoft.com/office/drawing/2014/main" id="{1D6FB9B0-8A15-4A0E-B479-BE64930B6E32}"/>
                </a:ext>
              </a:extLst>
            </p:cNvPr>
            <p:cNvSpPr>
              <a:spLocks/>
            </p:cNvSpPr>
            <p:nvPr/>
          </p:nvSpPr>
          <p:spPr bwMode="auto">
            <a:xfrm>
              <a:off x="15657938" y="3251134"/>
              <a:ext cx="38457" cy="35774"/>
            </a:xfrm>
            <a:custGeom>
              <a:avLst/>
              <a:gdLst>
                <a:gd name="T0" fmla="*/ 9 w 18"/>
                <a:gd name="T1" fmla="*/ 17 h 17"/>
                <a:gd name="T2" fmla="*/ 4 w 18"/>
                <a:gd name="T3" fmla="*/ 15 h 17"/>
                <a:gd name="T4" fmla="*/ 3 w 18"/>
                <a:gd name="T5" fmla="*/ 4 h 17"/>
                <a:gd name="T6" fmla="*/ 3 w 18"/>
                <a:gd name="T7" fmla="*/ 4 h 17"/>
                <a:gd name="T8" fmla="*/ 14 w 18"/>
                <a:gd name="T9" fmla="*/ 3 h 17"/>
                <a:gd name="T10" fmla="*/ 15 w 18"/>
                <a:gd name="T11" fmla="*/ 14 h 17"/>
                <a:gd name="T12" fmla="*/ 15 w 18"/>
                <a:gd name="T13" fmla="*/ 14 h 17"/>
                <a:gd name="T14" fmla="*/ 9 w 18"/>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7">
                  <a:moveTo>
                    <a:pt x="9" y="17"/>
                  </a:moveTo>
                  <a:cubicBezTo>
                    <a:pt x="7" y="17"/>
                    <a:pt x="6" y="16"/>
                    <a:pt x="4" y="15"/>
                  </a:cubicBezTo>
                  <a:cubicBezTo>
                    <a:pt x="1" y="13"/>
                    <a:pt x="0" y="8"/>
                    <a:pt x="3" y="4"/>
                  </a:cubicBezTo>
                  <a:cubicBezTo>
                    <a:pt x="3" y="4"/>
                    <a:pt x="3" y="4"/>
                    <a:pt x="3" y="4"/>
                  </a:cubicBezTo>
                  <a:cubicBezTo>
                    <a:pt x="6" y="1"/>
                    <a:pt x="11" y="0"/>
                    <a:pt x="14" y="3"/>
                  </a:cubicBezTo>
                  <a:cubicBezTo>
                    <a:pt x="18" y="6"/>
                    <a:pt x="18" y="10"/>
                    <a:pt x="15" y="14"/>
                  </a:cubicBezTo>
                  <a:cubicBezTo>
                    <a:pt x="15" y="14"/>
                    <a:pt x="15" y="14"/>
                    <a:pt x="15" y="14"/>
                  </a:cubicBezTo>
                  <a:cubicBezTo>
                    <a:pt x="14" y="16"/>
                    <a:pt x="11" y="17"/>
                    <a:pt x="9"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97">
              <a:extLst>
                <a:ext uri="{FF2B5EF4-FFF2-40B4-BE49-F238E27FC236}">
                  <a16:creationId xmlns:a16="http://schemas.microsoft.com/office/drawing/2014/main" id="{1330BCB7-396B-42B0-BA10-39B1B087B89F}"/>
                </a:ext>
              </a:extLst>
            </p:cNvPr>
            <p:cNvSpPr>
              <a:spLocks/>
            </p:cNvSpPr>
            <p:nvPr/>
          </p:nvSpPr>
          <p:spPr bwMode="auto">
            <a:xfrm>
              <a:off x="14669682" y="3251134"/>
              <a:ext cx="35774" cy="35774"/>
            </a:xfrm>
            <a:custGeom>
              <a:avLst/>
              <a:gdLst>
                <a:gd name="T0" fmla="*/ 9 w 17"/>
                <a:gd name="T1" fmla="*/ 17 h 17"/>
                <a:gd name="T2" fmla="*/ 3 w 17"/>
                <a:gd name="T3" fmla="*/ 14 h 17"/>
                <a:gd name="T4" fmla="*/ 3 w 17"/>
                <a:gd name="T5" fmla="*/ 14 h 17"/>
                <a:gd name="T6" fmla="*/ 4 w 17"/>
                <a:gd name="T7" fmla="*/ 3 h 17"/>
                <a:gd name="T8" fmla="*/ 15 w 17"/>
                <a:gd name="T9" fmla="*/ 4 h 17"/>
                <a:gd name="T10" fmla="*/ 14 w 17"/>
                <a:gd name="T11" fmla="*/ 15 h 17"/>
                <a:gd name="T12" fmla="*/ 9 w 17"/>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9" y="17"/>
                  </a:moveTo>
                  <a:cubicBezTo>
                    <a:pt x="7" y="17"/>
                    <a:pt x="5" y="16"/>
                    <a:pt x="3" y="14"/>
                  </a:cubicBezTo>
                  <a:cubicBezTo>
                    <a:pt x="3" y="14"/>
                    <a:pt x="3" y="14"/>
                    <a:pt x="3" y="14"/>
                  </a:cubicBezTo>
                  <a:cubicBezTo>
                    <a:pt x="0" y="11"/>
                    <a:pt x="1" y="6"/>
                    <a:pt x="4" y="3"/>
                  </a:cubicBezTo>
                  <a:cubicBezTo>
                    <a:pt x="7" y="0"/>
                    <a:pt x="12" y="1"/>
                    <a:pt x="15" y="4"/>
                  </a:cubicBezTo>
                  <a:cubicBezTo>
                    <a:pt x="17" y="7"/>
                    <a:pt x="17" y="12"/>
                    <a:pt x="14" y="15"/>
                  </a:cubicBezTo>
                  <a:cubicBezTo>
                    <a:pt x="12" y="16"/>
                    <a:pt x="11" y="17"/>
                    <a:pt x="9"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98">
              <a:extLst>
                <a:ext uri="{FF2B5EF4-FFF2-40B4-BE49-F238E27FC236}">
                  <a16:creationId xmlns:a16="http://schemas.microsoft.com/office/drawing/2014/main" id="{CAE8030B-97DD-4C79-9933-3231167CC737}"/>
                </a:ext>
              </a:extLst>
            </p:cNvPr>
            <p:cNvSpPr>
              <a:spLocks noEditPoints="1"/>
            </p:cNvSpPr>
            <p:nvPr/>
          </p:nvSpPr>
          <p:spPr bwMode="auto">
            <a:xfrm>
              <a:off x="14529269" y="2730622"/>
              <a:ext cx="131469" cy="492787"/>
            </a:xfrm>
            <a:custGeom>
              <a:avLst/>
              <a:gdLst>
                <a:gd name="T0" fmla="*/ 53 w 62"/>
                <a:gd name="T1" fmla="*/ 232 h 232"/>
                <a:gd name="T2" fmla="*/ 47 w 62"/>
                <a:gd name="T3" fmla="*/ 228 h 232"/>
                <a:gd name="T4" fmla="*/ 47 w 62"/>
                <a:gd name="T5" fmla="*/ 228 h 232"/>
                <a:gd name="T6" fmla="*/ 49 w 62"/>
                <a:gd name="T7" fmla="*/ 217 h 232"/>
                <a:gd name="T8" fmla="*/ 60 w 62"/>
                <a:gd name="T9" fmla="*/ 219 h 232"/>
                <a:gd name="T10" fmla="*/ 60 w 62"/>
                <a:gd name="T11" fmla="*/ 220 h 232"/>
                <a:gd name="T12" fmla="*/ 58 w 62"/>
                <a:gd name="T13" fmla="*/ 231 h 232"/>
                <a:gd name="T14" fmla="*/ 53 w 62"/>
                <a:gd name="T15" fmla="*/ 232 h 232"/>
                <a:gd name="T16" fmla="*/ 36 w 62"/>
                <a:gd name="T17" fmla="*/ 199 h 232"/>
                <a:gd name="T18" fmla="*/ 29 w 62"/>
                <a:gd name="T19" fmla="*/ 195 h 232"/>
                <a:gd name="T20" fmla="*/ 28 w 62"/>
                <a:gd name="T21" fmla="*/ 194 h 232"/>
                <a:gd name="T22" fmla="*/ 32 w 62"/>
                <a:gd name="T23" fmla="*/ 184 h 232"/>
                <a:gd name="T24" fmla="*/ 42 w 62"/>
                <a:gd name="T25" fmla="*/ 187 h 232"/>
                <a:gd name="T26" fmla="*/ 43 w 62"/>
                <a:gd name="T27" fmla="*/ 188 h 232"/>
                <a:gd name="T28" fmla="*/ 39 w 62"/>
                <a:gd name="T29" fmla="*/ 198 h 232"/>
                <a:gd name="T30" fmla="*/ 36 w 62"/>
                <a:gd name="T31" fmla="*/ 199 h 232"/>
                <a:gd name="T32" fmla="*/ 22 w 62"/>
                <a:gd name="T33" fmla="*/ 164 h 232"/>
                <a:gd name="T34" fmla="*/ 15 w 62"/>
                <a:gd name="T35" fmla="*/ 159 h 232"/>
                <a:gd name="T36" fmla="*/ 14 w 62"/>
                <a:gd name="T37" fmla="*/ 158 h 232"/>
                <a:gd name="T38" fmla="*/ 19 w 62"/>
                <a:gd name="T39" fmla="*/ 148 h 232"/>
                <a:gd name="T40" fmla="*/ 29 w 62"/>
                <a:gd name="T41" fmla="*/ 154 h 232"/>
                <a:gd name="T42" fmla="*/ 29 w 62"/>
                <a:gd name="T43" fmla="*/ 154 h 232"/>
                <a:gd name="T44" fmla="*/ 24 w 62"/>
                <a:gd name="T45" fmla="*/ 164 h 232"/>
                <a:gd name="T46" fmla="*/ 22 w 62"/>
                <a:gd name="T47" fmla="*/ 164 h 232"/>
                <a:gd name="T48" fmla="*/ 13 w 62"/>
                <a:gd name="T49" fmla="*/ 128 h 232"/>
                <a:gd name="T50" fmla="*/ 5 w 62"/>
                <a:gd name="T51" fmla="*/ 122 h 232"/>
                <a:gd name="T52" fmla="*/ 5 w 62"/>
                <a:gd name="T53" fmla="*/ 121 h 232"/>
                <a:gd name="T54" fmla="*/ 11 w 62"/>
                <a:gd name="T55" fmla="*/ 112 h 232"/>
                <a:gd name="T56" fmla="*/ 20 w 62"/>
                <a:gd name="T57" fmla="*/ 118 h 232"/>
                <a:gd name="T58" fmla="*/ 20 w 62"/>
                <a:gd name="T59" fmla="*/ 119 h 232"/>
                <a:gd name="T60" fmla="*/ 14 w 62"/>
                <a:gd name="T61" fmla="*/ 128 h 232"/>
                <a:gd name="T62" fmla="*/ 13 w 62"/>
                <a:gd name="T63" fmla="*/ 128 h 232"/>
                <a:gd name="T64" fmla="*/ 8 w 62"/>
                <a:gd name="T65" fmla="*/ 91 h 232"/>
                <a:gd name="T66" fmla="*/ 1 w 62"/>
                <a:gd name="T67" fmla="*/ 84 h 232"/>
                <a:gd name="T68" fmla="*/ 1 w 62"/>
                <a:gd name="T69" fmla="*/ 83 h 232"/>
                <a:gd name="T70" fmla="*/ 8 w 62"/>
                <a:gd name="T71" fmla="*/ 75 h 232"/>
                <a:gd name="T72" fmla="*/ 16 w 62"/>
                <a:gd name="T73" fmla="*/ 82 h 232"/>
                <a:gd name="T74" fmla="*/ 16 w 62"/>
                <a:gd name="T75" fmla="*/ 83 h 232"/>
                <a:gd name="T76" fmla="*/ 9 w 62"/>
                <a:gd name="T77" fmla="*/ 91 h 232"/>
                <a:gd name="T78" fmla="*/ 8 w 62"/>
                <a:gd name="T79" fmla="*/ 91 h 232"/>
                <a:gd name="T80" fmla="*/ 8 w 62"/>
                <a:gd name="T81" fmla="*/ 54 h 232"/>
                <a:gd name="T82" fmla="*/ 8 w 62"/>
                <a:gd name="T83" fmla="*/ 54 h 232"/>
                <a:gd name="T84" fmla="*/ 1 w 62"/>
                <a:gd name="T85" fmla="*/ 46 h 232"/>
                <a:gd name="T86" fmla="*/ 1 w 62"/>
                <a:gd name="T87" fmla="*/ 45 h 232"/>
                <a:gd name="T88" fmla="*/ 9 w 62"/>
                <a:gd name="T89" fmla="*/ 38 h 232"/>
                <a:gd name="T90" fmla="*/ 16 w 62"/>
                <a:gd name="T91" fmla="*/ 46 h 232"/>
                <a:gd name="T92" fmla="*/ 16 w 62"/>
                <a:gd name="T93" fmla="*/ 47 h 232"/>
                <a:gd name="T94" fmla="*/ 8 w 62"/>
                <a:gd name="T95" fmla="*/ 54 h 232"/>
                <a:gd name="T96" fmla="*/ 13 w 62"/>
                <a:gd name="T97" fmla="*/ 17 h 232"/>
                <a:gd name="T98" fmla="*/ 11 w 62"/>
                <a:gd name="T99" fmla="*/ 17 h 232"/>
                <a:gd name="T100" fmla="*/ 5 w 62"/>
                <a:gd name="T101" fmla="*/ 8 h 232"/>
                <a:gd name="T102" fmla="*/ 5 w 62"/>
                <a:gd name="T103" fmla="*/ 7 h 232"/>
                <a:gd name="T104" fmla="*/ 14 w 62"/>
                <a:gd name="T105" fmla="*/ 1 h 232"/>
                <a:gd name="T106" fmla="*/ 21 w 62"/>
                <a:gd name="T107" fmla="*/ 10 h 232"/>
                <a:gd name="T108" fmla="*/ 20 w 62"/>
                <a:gd name="T109" fmla="*/ 10 h 232"/>
                <a:gd name="T110" fmla="*/ 13 w 62"/>
                <a:gd name="T111" fmla="*/ 17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2" h="232">
                  <a:moveTo>
                    <a:pt x="53" y="232"/>
                  </a:moveTo>
                  <a:cubicBezTo>
                    <a:pt x="51" y="232"/>
                    <a:pt x="48" y="231"/>
                    <a:pt x="47" y="228"/>
                  </a:cubicBezTo>
                  <a:cubicBezTo>
                    <a:pt x="47" y="228"/>
                    <a:pt x="47" y="228"/>
                    <a:pt x="47" y="228"/>
                  </a:cubicBezTo>
                  <a:cubicBezTo>
                    <a:pt x="44" y="224"/>
                    <a:pt x="45" y="219"/>
                    <a:pt x="49" y="217"/>
                  </a:cubicBezTo>
                  <a:cubicBezTo>
                    <a:pt x="53" y="215"/>
                    <a:pt x="57" y="216"/>
                    <a:pt x="60" y="219"/>
                  </a:cubicBezTo>
                  <a:cubicBezTo>
                    <a:pt x="60" y="220"/>
                    <a:pt x="60" y="220"/>
                    <a:pt x="60" y="220"/>
                  </a:cubicBezTo>
                  <a:cubicBezTo>
                    <a:pt x="62" y="223"/>
                    <a:pt x="61" y="228"/>
                    <a:pt x="58" y="231"/>
                  </a:cubicBezTo>
                  <a:cubicBezTo>
                    <a:pt x="56" y="232"/>
                    <a:pt x="55" y="232"/>
                    <a:pt x="53" y="232"/>
                  </a:cubicBezTo>
                  <a:close/>
                  <a:moveTo>
                    <a:pt x="36" y="199"/>
                  </a:moveTo>
                  <a:cubicBezTo>
                    <a:pt x="33" y="199"/>
                    <a:pt x="30" y="198"/>
                    <a:pt x="29" y="195"/>
                  </a:cubicBezTo>
                  <a:cubicBezTo>
                    <a:pt x="28" y="194"/>
                    <a:pt x="28" y="194"/>
                    <a:pt x="28" y="194"/>
                  </a:cubicBezTo>
                  <a:cubicBezTo>
                    <a:pt x="26" y="190"/>
                    <a:pt x="28" y="185"/>
                    <a:pt x="32" y="184"/>
                  </a:cubicBezTo>
                  <a:cubicBezTo>
                    <a:pt x="36" y="182"/>
                    <a:pt x="41" y="184"/>
                    <a:pt x="42" y="187"/>
                  </a:cubicBezTo>
                  <a:cubicBezTo>
                    <a:pt x="43" y="188"/>
                    <a:pt x="43" y="188"/>
                    <a:pt x="43" y="188"/>
                  </a:cubicBezTo>
                  <a:cubicBezTo>
                    <a:pt x="45" y="192"/>
                    <a:pt x="43" y="197"/>
                    <a:pt x="39" y="198"/>
                  </a:cubicBezTo>
                  <a:cubicBezTo>
                    <a:pt x="38" y="199"/>
                    <a:pt x="37" y="199"/>
                    <a:pt x="36" y="199"/>
                  </a:cubicBezTo>
                  <a:close/>
                  <a:moveTo>
                    <a:pt x="22" y="164"/>
                  </a:moveTo>
                  <a:cubicBezTo>
                    <a:pt x="19" y="164"/>
                    <a:pt x="16" y="162"/>
                    <a:pt x="15" y="159"/>
                  </a:cubicBezTo>
                  <a:cubicBezTo>
                    <a:pt x="14" y="158"/>
                    <a:pt x="14" y="158"/>
                    <a:pt x="14" y="158"/>
                  </a:cubicBezTo>
                  <a:cubicBezTo>
                    <a:pt x="13" y="154"/>
                    <a:pt x="15" y="150"/>
                    <a:pt x="19" y="148"/>
                  </a:cubicBezTo>
                  <a:cubicBezTo>
                    <a:pt x="24" y="147"/>
                    <a:pt x="28" y="149"/>
                    <a:pt x="29" y="154"/>
                  </a:cubicBezTo>
                  <a:cubicBezTo>
                    <a:pt x="29" y="154"/>
                    <a:pt x="29" y="154"/>
                    <a:pt x="29" y="154"/>
                  </a:cubicBezTo>
                  <a:cubicBezTo>
                    <a:pt x="31" y="158"/>
                    <a:pt x="28" y="163"/>
                    <a:pt x="24" y="164"/>
                  </a:cubicBezTo>
                  <a:cubicBezTo>
                    <a:pt x="24" y="164"/>
                    <a:pt x="23" y="164"/>
                    <a:pt x="22" y="164"/>
                  </a:cubicBezTo>
                  <a:close/>
                  <a:moveTo>
                    <a:pt x="13" y="128"/>
                  </a:moveTo>
                  <a:cubicBezTo>
                    <a:pt x="9" y="128"/>
                    <a:pt x="6" y="126"/>
                    <a:pt x="5" y="122"/>
                  </a:cubicBezTo>
                  <a:cubicBezTo>
                    <a:pt x="5" y="121"/>
                    <a:pt x="5" y="121"/>
                    <a:pt x="5" y="121"/>
                  </a:cubicBezTo>
                  <a:cubicBezTo>
                    <a:pt x="4" y="117"/>
                    <a:pt x="7" y="113"/>
                    <a:pt x="11" y="112"/>
                  </a:cubicBezTo>
                  <a:cubicBezTo>
                    <a:pt x="16" y="111"/>
                    <a:pt x="20" y="114"/>
                    <a:pt x="20" y="118"/>
                  </a:cubicBezTo>
                  <a:cubicBezTo>
                    <a:pt x="20" y="119"/>
                    <a:pt x="20" y="119"/>
                    <a:pt x="20" y="119"/>
                  </a:cubicBezTo>
                  <a:cubicBezTo>
                    <a:pt x="21" y="123"/>
                    <a:pt x="19" y="127"/>
                    <a:pt x="14" y="128"/>
                  </a:cubicBezTo>
                  <a:cubicBezTo>
                    <a:pt x="14" y="128"/>
                    <a:pt x="13" y="128"/>
                    <a:pt x="13" y="128"/>
                  </a:cubicBezTo>
                  <a:close/>
                  <a:moveTo>
                    <a:pt x="8" y="91"/>
                  </a:moveTo>
                  <a:cubicBezTo>
                    <a:pt x="4" y="91"/>
                    <a:pt x="1" y="88"/>
                    <a:pt x="1" y="84"/>
                  </a:cubicBezTo>
                  <a:cubicBezTo>
                    <a:pt x="1" y="83"/>
                    <a:pt x="1" y="83"/>
                    <a:pt x="1" y="83"/>
                  </a:cubicBezTo>
                  <a:cubicBezTo>
                    <a:pt x="0" y="79"/>
                    <a:pt x="4" y="75"/>
                    <a:pt x="8" y="75"/>
                  </a:cubicBezTo>
                  <a:cubicBezTo>
                    <a:pt x="12" y="75"/>
                    <a:pt x="16" y="78"/>
                    <a:pt x="16" y="82"/>
                  </a:cubicBezTo>
                  <a:cubicBezTo>
                    <a:pt x="16" y="83"/>
                    <a:pt x="16" y="83"/>
                    <a:pt x="16" y="83"/>
                  </a:cubicBezTo>
                  <a:cubicBezTo>
                    <a:pt x="16" y="87"/>
                    <a:pt x="13" y="91"/>
                    <a:pt x="9" y="91"/>
                  </a:cubicBezTo>
                  <a:cubicBezTo>
                    <a:pt x="9" y="91"/>
                    <a:pt x="8" y="91"/>
                    <a:pt x="8" y="91"/>
                  </a:cubicBezTo>
                  <a:close/>
                  <a:moveTo>
                    <a:pt x="8" y="54"/>
                  </a:moveTo>
                  <a:cubicBezTo>
                    <a:pt x="8" y="54"/>
                    <a:pt x="8" y="54"/>
                    <a:pt x="8" y="54"/>
                  </a:cubicBezTo>
                  <a:cubicBezTo>
                    <a:pt x="4" y="54"/>
                    <a:pt x="0" y="50"/>
                    <a:pt x="1" y="46"/>
                  </a:cubicBezTo>
                  <a:cubicBezTo>
                    <a:pt x="1" y="45"/>
                    <a:pt x="1" y="45"/>
                    <a:pt x="1" y="45"/>
                  </a:cubicBezTo>
                  <a:cubicBezTo>
                    <a:pt x="1" y="40"/>
                    <a:pt x="5" y="37"/>
                    <a:pt x="9" y="38"/>
                  </a:cubicBezTo>
                  <a:cubicBezTo>
                    <a:pt x="13" y="38"/>
                    <a:pt x="16" y="41"/>
                    <a:pt x="16" y="46"/>
                  </a:cubicBezTo>
                  <a:cubicBezTo>
                    <a:pt x="16" y="47"/>
                    <a:pt x="16" y="47"/>
                    <a:pt x="16" y="47"/>
                  </a:cubicBezTo>
                  <a:cubicBezTo>
                    <a:pt x="16" y="51"/>
                    <a:pt x="12" y="54"/>
                    <a:pt x="8" y="54"/>
                  </a:cubicBezTo>
                  <a:close/>
                  <a:moveTo>
                    <a:pt x="13" y="17"/>
                  </a:moveTo>
                  <a:cubicBezTo>
                    <a:pt x="12" y="17"/>
                    <a:pt x="12" y="17"/>
                    <a:pt x="11" y="17"/>
                  </a:cubicBezTo>
                  <a:cubicBezTo>
                    <a:pt x="7" y="16"/>
                    <a:pt x="5" y="12"/>
                    <a:pt x="5" y="8"/>
                  </a:cubicBezTo>
                  <a:cubicBezTo>
                    <a:pt x="5" y="7"/>
                    <a:pt x="5" y="7"/>
                    <a:pt x="5" y="7"/>
                  </a:cubicBezTo>
                  <a:cubicBezTo>
                    <a:pt x="6" y="3"/>
                    <a:pt x="10" y="0"/>
                    <a:pt x="14" y="1"/>
                  </a:cubicBezTo>
                  <a:cubicBezTo>
                    <a:pt x="19" y="1"/>
                    <a:pt x="21" y="5"/>
                    <a:pt x="21" y="10"/>
                  </a:cubicBezTo>
                  <a:cubicBezTo>
                    <a:pt x="20" y="10"/>
                    <a:pt x="20" y="10"/>
                    <a:pt x="20" y="10"/>
                  </a:cubicBezTo>
                  <a:cubicBezTo>
                    <a:pt x="20" y="14"/>
                    <a:pt x="17" y="17"/>
                    <a:pt x="13"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99">
              <a:extLst>
                <a:ext uri="{FF2B5EF4-FFF2-40B4-BE49-F238E27FC236}">
                  <a16:creationId xmlns:a16="http://schemas.microsoft.com/office/drawing/2014/main" id="{5D042DF0-171D-4FEC-9B46-3471EE9543A5}"/>
                </a:ext>
              </a:extLst>
            </p:cNvPr>
            <p:cNvSpPr>
              <a:spLocks/>
            </p:cNvSpPr>
            <p:nvPr/>
          </p:nvSpPr>
          <p:spPr bwMode="auto">
            <a:xfrm>
              <a:off x="14556994" y="2654602"/>
              <a:ext cx="38457" cy="33985"/>
            </a:xfrm>
            <a:custGeom>
              <a:avLst/>
              <a:gdLst>
                <a:gd name="T0" fmla="*/ 9 w 18"/>
                <a:gd name="T1" fmla="*/ 16 h 16"/>
                <a:gd name="T2" fmla="*/ 7 w 18"/>
                <a:gd name="T3" fmla="*/ 16 h 16"/>
                <a:gd name="T4" fmla="*/ 2 w 18"/>
                <a:gd name="T5" fmla="*/ 6 h 16"/>
                <a:gd name="T6" fmla="*/ 2 w 18"/>
                <a:gd name="T7" fmla="*/ 6 h 16"/>
                <a:gd name="T8" fmla="*/ 12 w 18"/>
                <a:gd name="T9" fmla="*/ 1 h 16"/>
                <a:gd name="T10" fmla="*/ 17 w 18"/>
                <a:gd name="T11" fmla="*/ 11 h 16"/>
                <a:gd name="T12" fmla="*/ 16 w 18"/>
                <a:gd name="T13" fmla="*/ 11 h 16"/>
                <a:gd name="T14" fmla="*/ 9 w 18"/>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6">
                  <a:moveTo>
                    <a:pt x="9" y="16"/>
                  </a:moveTo>
                  <a:cubicBezTo>
                    <a:pt x="8" y="16"/>
                    <a:pt x="7" y="16"/>
                    <a:pt x="7" y="16"/>
                  </a:cubicBezTo>
                  <a:cubicBezTo>
                    <a:pt x="3" y="15"/>
                    <a:pt x="0" y="10"/>
                    <a:pt x="2" y="6"/>
                  </a:cubicBezTo>
                  <a:cubicBezTo>
                    <a:pt x="2" y="6"/>
                    <a:pt x="2" y="6"/>
                    <a:pt x="2" y="6"/>
                  </a:cubicBezTo>
                  <a:cubicBezTo>
                    <a:pt x="3" y="2"/>
                    <a:pt x="8" y="0"/>
                    <a:pt x="12" y="1"/>
                  </a:cubicBezTo>
                  <a:cubicBezTo>
                    <a:pt x="16" y="2"/>
                    <a:pt x="18" y="7"/>
                    <a:pt x="17" y="11"/>
                  </a:cubicBezTo>
                  <a:cubicBezTo>
                    <a:pt x="16" y="11"/>
                    <a:pt x="16" y="11"/>
                    <a:pt x="16" y="11"/>
                  </a:cubicBezTo>
                  <a:cubicBezTo>
                    <a:pt x="15" y="14"/>
                    <a:pt x="12" y="16"/>
                    <a:pt x="9"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2" name="Oval 51">
            <a:extLst>
              <a:ext uri="{FF2B5EF4-FFF2-40B4-BE49-F238E27FC236}">
                <a16:creationId xmlns:a16="http://schemas.microsoft.com/office/drawing/2014/main" id="{C8B87E91-C19E-4105-9EC1-1B1389D75FA1}"/>
              </a:ext>
            </a:extLst>
          </p:cNvPr>
          <p:cNvSpPr/>
          <p:nvPr/>
        </p:nvSpPr>
        <p:spPr>
          <a:xfrm>
            <a:off x="13063627" y="3482340"/>
            <a:ext cx="2560322" cy="2560320"/>
          </a:xfrm>
          <a:prstGeom prst="ellipse">
            <a:avLst/>
          </a:prstGeom>
          <a:solidFill>
            <a:schemeClr val="accent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a:solidFill>
                <a:schemeClr val="bg1"/>
              </a:solidFill>
              <a:latin typeface="+mj-lt"/>
              <a:ea typeface="字魂35号-经典雅黑" panose="00000500000000000000" pitchFamily="2" charset="-122"/>
            </a:endParaRPr>
          </a:p>
        </p:txBody>
      </p:sp>
      <p:grpSp>
        <p:nvGrpSpPr>
          <p:cNvPr id="53" name="Group 102">
            <a:extLst>
              <a:ext uri="{FF2B5EF4-FFF2-40B4-BE49-F238E27FC236}">
                <a16:creationId xmlns:a16="http://schemas.microsoft.com/office/drawing/2014/main" id="{A1C34979-B129-493A-AC5A-26AA9900A4B2}"/>
              </a:ext>
            </a:extLst>
          </p:cNvPr>
          <p:cNvGrpSpPr>
            <a:grpSpLocks noChangeAspect="1"/>
          </p:cNvGrpSpPr>
          <p:nvPr/>
        </p:nvGrpSpPr>
        <p:grpSpPr bwMode="auto">
          <a:xfrm>
            <a:off x="13419666" y="4346613"/>
            <a:ext cx="1848246" cy="831776"/>
            <a:chOff x="7186" y="434"/>
            <a:chExt cx="2622" cy="1180"/>
          </a:xfrm>
          <a:solidFill>
            <a:schemeClr val="bg1"/>
          </a:solidFill>
        </p:grpSpPr>
        <p:sp>
          <p:nvSpPr>
            <p:cNvPr id="54" name="Freeform 103">
              <a:extLst>
                <a:ext uri="{FF2B5EF4-FFF2-40B4-BE49-F238E27FC236}">
                  <a16:creationId xmlns:a16="http://schemas.microsoft.com/office/drawing/2014/main" id="{9EE753EE-9B47-46F2-B283-83A2798CCC0F}"/>
                </a:ext>
              </a:extLst>
            </p:cNvPr>
            <p:cNvSpPr>
              <a:spLocks noEditPoints="1"/>
            </p:cNvSpPr>
            <p:nvPr/>
          </p:nvSpPr>
          <p:spPr bwMode="auto">
            <a:xfrm>
              <a:off x="7186" y="1302"/>
              <a:ext cx="100" cy="155"/>
            </a:xfrm>
            <a:custGeom>
              <a:avLst/>
              <a:gdLst>
                <a:gd name="T0" fmla="*/ 42 w 42"/>
                <a:gd name="T1" fmla="*/ 47 h 65"/>
                <a:gd name="T2" fmla="*/ 19 w 42"/>
                <a:gd name="T3" fmla="*/ 65 h 65"/>
                <a:gd name="T4" fmla="*/ 0 w 42"/>
                <a:gd name="T5" fmla="*/ 65 h 65"/>
                <a:gd name="T6" fmla="*/ 0 w 42"/>
                <a:gd name="T7" fmla="*/ 0 h 65"/>
                <a:gd name="T8" fmla="*/ 18 w 42"/>
                <a:gd name="T9" fmla="*/ 0 h 65"/>
                <a:gd name="T10" fmla="*/ 38 w 42"/>
                <a:gd name="T11" fmla="*/ 16 h 65"/>
                <a:gd name="T12" fmla="*/ 27 w 42"/>
                <a:gd name="T13" fmla="*/ 30 h 65"/>
                <a:gd name="T14" fmla="*/ 42 w 42"/>
                <a:gd name="T15" fmla="*/ 47 h 65"/>
                <a:gd name="T16" fmla="*/ 6 w 42"/>
                <a:gd name="T17" fmla="*/ 6 h 65"/>
                <a:gd name="T18" fmla="*/ 6 w 42"/>
                <a:gd name="T19" fmla="*/ 29 h 65"/>
                <a:gd name="T20" fmla="*/ 18 w 42"/>
                <a:gd name="T21" fmla="*/ 29 h 65"/>
                <a:gd name="T22" fmla="*/ 31 w 42"/>
                <a:gd name="T23" fmla="*/ 17 h 65"/>
                <a:gd name="T24" fmla="*/ 16 w 42"/>
                <a:gd name="T25" fmla="*/ 6 h 65"/>
                <a:gd name="T26" fmla="*/ 6 w 42"/>
                <a:gd name="T27" fmla="*/ 6 h 65"/>
                <a:gd name="T28" fmla="*/ 35 w 42"/>
                <a:gd name="T29" fmla="*/ 47 h 65"/>
                <a:gd name="T30" fmla="*/ 20 w 42"/>
                <a:gd name="T31" fmla="*/ 34 h 65"/>
                <a:gd name="T32" fmla="*/ 6 w 42"/>
                <a:gd name="T33" fmla="*/ 34 h 65"/>
                <a:gd name="T34" fmla="*/ 6 w 42"/>
                <a:gd name="T35" fmla="*/ 59 h 65"/>
                <a:gd name="T36" fmla="*/ 19 w 42"/>
                <a:gd name="T37" fmla="*/ 59 h 65"/>
                <a:gd name="T38" fmla="*/ 35 w 42"/>
                <a:gd name="T39" fmla="*/ 4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65">
                  <a:moveTo>
                    <a:pt x="42" y="47"/>
                  </a:moveTo>
                  <a:cubicBezTo>
                    <a:pt x="42" y="58"/>
                    <a:pt x="33" y="65"/>
                    <a:pt x="19" y="65"/>
                  </a:cubicBezTo>
                  <a:cubicBezTo>
                    <a:pt x="0" y="65"/>
                    <a:pt x="0" y="65"/>
                    <a:pt x="0" y="65"/>
                  </a:cubicBezTo>
                  <a:cubicBezTo>
                    <a:pt x="0" y="0"/>
                    <a:pt x="0" y="0"/>
                    <a:pt x="0" y="0"/>
                  </a:cubicBezTo>
                  <a:cubicBezTo>
                    <a:pt x="18" y="0"/>
                    <a:pt x="18" y="0"/>
                    <a:pt x="18" y="0"/>
                  </a:cubicBezTo>
                  <a:cubicBezTo>
                    <a:pt x="28" y="0"/>
                    <a:pt x="38" y="6"/>
                    <a:pt x="38" y="16"/>
                  </a:cubicBezTo>
                  <a:cubicBezTo>
                    <a:pt x="38" y="22"/>
                    <a:pt x="33" y="27"/>
                    <a:pt x="27" y="30"/>
                  </a:cubicBezTo>
                  <a:cubicBezTo>
                    <a:pt x="34" y="32"/>
                    <a:pt x="42" y="37"/>
                    <a:pt x="42" y="47"/>
                  </a:cubicBezTo>
                  <a:close/>
                  <a:moveTo>
                    <a:pt x="6" y="6"/>
                  </a:moveTo>
                  <a:cubicBezTo>
                    <a:pt x="6" y="29"/>
                    <a:pt x="6" y="29"/>
                    <a:pt x="6" y="29"/>
                  </a:cubicBezTo>
                  <a:cubicBezTo>
                    <a:pt x="18" y="29"/>
                    <a:pt x="18" y="29"/>
                    <a:pt x="18" y="29"/>
                  </a:cubicBezTo>
                  <a:cubicBezTo>
                    <a:pt x="26" y="29"/>
                    <a:pt x="31" y="23"/>
                    <a:pt x="31" y="17"/>
                  </a:cubicBezTo>
                  <a:cubicBezTo>
                    <a:pt x="31" y="10"/>
                    <a:pt x="27" y="6"/>
                    <a:pt x="16" y="6"/>
                  </a:cubicBezTo>
                  <a:lnTo>
                    <a:pt x="6" y="6"/>
                  </a:lnTo>
                  <a:close/>
                  <a:moveTo>
                    <a:pt x="35" y="47"/>
                  </a:moveTo>
                  <a:cubicBezTo>
                    <a:pt x="35" y="38"/>
                    <a:pt x="27" y="34"/>
                    <a:pt x="20" y="34"/>
                  </a:cubicBezTo>
                  <a:cubicBezTo>
                    <a:pt x="6" y="34"/>
                    <a:pt x="6" y="34"/>
                    <a:pt x="6" y="34"/>
                  </a:cubicBezTo>
                  <a:cubicBezTo>
                    <a:pt x="6" y="59"/>
                    <a:pt x="6" y="59"/>
                    <a:pt x="6" y="59"/>
                  </a:cubicBezTo>
                  <a:cubicBezTo>
                    <a:pt x="19" y="59"/>
                    <a:pt x="19" y="59"/>
                    <a:pt x="19" y="59"/>
                  </a:cubicBezTo>
                  <a:cubicBezTo>
                    <a:pt x="29" y="59"/>
                    <a:pt x="35" y="55"/>
                    <a:pt x="35"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04">
              <a:extLst>
                <a:ext uri="{FF2B5EF4-FFF2-40B4-BE49-F238E27FC236}">
                  <a16:creationId xmlns:a16="http://schemas.microsoft.com/office/drawing/2014/main" id="{5FDE7262-0BF7-421F-8493-E495C522D32B}"/>
                </a:ext>
              </a:extLst>
            </p:cNvPr>
            <p:cNvSpPr>
              <a:spLocks/>
            </p:cNvSpPr>
            <p:nvPr/>
          </p:nvSpPr>
          <p:spPr bwMode="auto">
            <a:xfrm>
              <a:off x="7326" y="1302"/>
              <a:ext cx="83" cy="155"/>
            </a:xfrm>
            <a:custGeom>
              <a:avLst/>
              <a:gdLst>
                <a:gd name="T0" fmla="*/ 83 w 83"/>
                <a:gd name="T1" fmla="*/ 140 h 155"/>
                <a:gd name="T2" fmla="*/ 83 w 83"/>
                <a:gd name="T3" fmla="*/ 155 h 155"/>
                <a:gd name="T4" fmla="*/ 0 w 83"/>
                <a:gd name="T5" fmla="*/ 155 h 155"/>
                <a:gd name="T6" fmla="*/ 0 w 83"/>
                <a:gd name="T7" fmla="*/ 0 h 155"/>
                <a:gd name="T8" fmla="*/ 81 w 83"/>
                <a:gd name="T9" fmla="*/ 0 h 155"/>
                <a:gd name="T10" fmla="*/ 81 w 83"/>
                <a:gd name="T11" fmla="*/ 14 h 155"/>
                <a:gd name="T12" fmla="*/ 14 w 83"/>
                <a:gd name="T13" fmla="*/ 14 h 155"/>
                <a:gd name="T14" fmla="*/ 14 w 83"/>
                <a:gd name="T15" fmla="*/ 67 h 155"/>
                <a:gd name="T16" fmla="*/ 71 w 83"/>
                <a:gd name="T17" fmla="*/ 67 h 155"/>
                <a:gd name="T18" fmla="*/ 69 w 83"/>
                <a:gd name="T19" fmla="*/ 81 h 155"/>
                <a:gd name="T20" fmla="*/ 14 w 83"/>
                <a:gd name="T21" fmla="*/ 81 h 155"/>
                <a:gd name="T22" fmla="*/ 14 w 83"/>
                <a:gd name="T23" fmla="*/ 140 h 155"/>
                <a:gd name="T24" fmla="*/ 83 w 83"/>
                <a:gd name="T25" fmla="*/ 14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155">
                  <a:moveTo>
                    <a:pt x="83" y="140"/>
                  </a:moveTo>
                  <a:lnTo>
                    <a:pt x="83" y="155"/>
                  </a:lnTo>
                  <a:lnTo>
                    <a:pt x="0" y="155"/>
                  </a:lnTo>
                  <a:lnTo>
                    <a:pt x="0" y="0"/>
                  </a:lnTo>
                  <a:lnTo>
                    <a:pt x="81" y="0"/>
                  </a:lnTo>
                  <a:lnTo>
                    <a:pt x="81" y="14"/>
                  </a:lnTo>
                  <a:lnTo>
                    <a:pt x="14" y="14"/>
                  </a:lnTo>
                  <a:lnTo>
                    <a:pt x="14" y="67"/>
                  </a:lnTo>
                  <a:lnTo>
                    <a:pt x="71" y="67"/>
                  </a:lnTo>
                  <a:lnTo>
                    <a:pt x="69" y="81"/>
                  </a:lnTo>
                  <a:lnTo>
                    <a:pt x="14" y="81"/>
                  </a:lnTo>
                  <a:lnTo>
                    <a:pt x="14" y="140"/>
                  </a:lnTo>
                  <a:lnTo>
                    <a:pt x="83"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105">
              <a:extLst>
                <a:ext uri="{FF2B5EF4-FFF2-40B4-BE49-F238E27FC236}">
                  <a16:creationId xmlns:a16="http://schemas.microsoft.com/office/drawing/2014/main" id="{04460381-8FCE-4EB4-BE54-2C3F06E73554}"/>
                </a:ext>
              </a:extLst>
            </p:cNvPr>
            <p:cNvSpPr>
              <a:spLocks noEditPoints="1"/>
            </p:cNvSpPr>
            <p:nvPr/>
          </p:nvSpPr>
          <p:spPr bwMode="auto">
            <a:xfrm>
              <a:off x="7430" y="1302"/>
              <a:ext cx="131" cy="155"/>
            </a:xfrm>
            <a:custGeom>
              <a:avLst/>
              <a:gdLst>
                <a:gd name="T0" fmla="*/ 95 w 131"/>
                <a:gd name="T1" fmla="*/ 105 h 155"/>
                <a:gd name="T2" fmla="*/ 33 w 131"/>
                <a:gd name="T3" fmla="*/ 105 h 155"/>
                <a:gd name="T4" fmla="*/ 15 w 131"/>
                <a:gd name="T5" fmla="*/ 155 h 155"/>
                <a:gd name="T6" fmla="*/ 0 w 131"/>
                <a:gd name="T7" fmla="*/ 155 h 155"/>
                <a:gd name="T8" fmla="*/ 57 w 131"/>
                <a:gd name="T9" fmla="*/ 0 h 155"/>
                <a:gd name="T10" fmla="*/ 71 w 131"/>
                <a:gd name="T11" fmla="*/ 0 h 155"/>
                <a:gd name="T12" fmla="*/ 131 w 131"/>
                <a:gd name="T13" fmla="*/ 155 h 155"/>
                <a:gd name="T14" fmla="*/ 114 w 131"/>
                <a:gd name="T15" fmla="*/ 155 h 155"/>
                <a:gd name="T16" fmla="*/ 95 w 131"/>
                <a:gd name="T17" fmla="*/ 105 h 155"/>
                <a:gd name="T18" fmla="*/ 90 w 131"/>
                <a:gd name="T19" fmla="*/ 90 h 155"/>
                <a:gd name="T20" fmla="*/ 74 w 131"/>
                <a:gd name="T21" fmla="*/ 43 h 155"/>
                <a:gd name="T22" fmla="*/ 64 w 131"/>
                <a:gd name="T23" fmla="*/ 19 h 155"/>
                <a:gd name="T24" fmla="*/ 57 w 131"/>
                <a:gd name="T25" fmla="*/ 43 h 155"/>
                <a:gd name="T26" fmla="*/ 38 w 131"/>
                <a:gd name="T27" fmla="*/ 90 h 155"/>
                <a:gd name="T28" fmla="*/ 90 w 131"/>
                <a:gd name="T29" fmla="*/ 9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155">
                  <a:moveTo>
                    <a:pt x="95" y="105"/>
                  </a:moveTo>
                  <a:lnTo>
                    <a:pt x="33" y="105"/>
                  </a:lnTo>
                  <a:lnTo>
                    <a:pt x="15" y="155"/>
                  </a:lnTo>
                  <a:lnTo>
                    <a:pt x="0" y="155"/>
                  </a:lnTo>
                  <a:lnTo>
                    <a:pt x="57" y="0"/>
                  </a:lnTo>
                  <a:lnTo>
                    <a:pt x="71" y="0"/>
                  </a:lnTo>
                  <a:lnTo>
                    <a:pt x="131" y="155"/>
                  </a:lnTo>
                  <a:lnTo>
                    <a:pt x="114" y="155"/>
                  </a:lnTo>
                  <a:lnTo>
                    <a:pt x="95" y="105"/>
                  </a:lnTo>
                  <a:close/>
                  <a:moveTo>
                    <a:pt x="90" y="90"/>
                  </a:moveTo>
                  <a:lnTo>
                    <a:pt x="74" y="43"/>
                  </a:lnTo>
                  <a:lnTo>
                    <a:pt x="64" y="19"/>
                  </a:lnTo>
                  <a:lnTo>
                    <a:pt x="57" y="43"/>
                  </a:lnTo>
                  <a:lnTo>
                    <a:pt x="38" y="90"/>
                  </a:lnTo>
                  <a:lnTo>
                    <a:pt x="90"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06">
              <a:extLst>
                <a:ext uri="{FF2B5EF4-FFF2-40B4-BE49-F238E27FC236}">
                  <a16:creationId xmlns:a16="http://schemas.microsoft.com/office/drawing/2014/main" id="{B6946FCD-4B9A-4BF5-92DB-4A14C4300275}"/>
                </a:ext>
              </a:extLst>
            </p:cNvPr>
            <p:cNvSpPr>
              <a:spLocks/>
            </p:cNvSpPr>
            <p:nvPr/>
          </p:nvSpPr>
          <p:spPr bwMode="auto">
            <a:xfrm>
              <a:off x="7591" y="1302"/>
              <a:ext cx="105" cy="157"/>
            </a:xfrm>
            <a:custGeom>
              <a:avLst/>
              <a:gdLst>
                <a:gd name="T0" fmla="*/ 0 w 44"/>
                <a:gd name="T1" fmla="*/ 43 h 66"/>
                <a:gd name="T2" fmla="*/ 0 w 44"/>
                <a:gd name="T3" fmla="*/ 0 h 66"/>
                <a:gd name="T4" fmla="*/ 6 w 44"/>
                <a:gd name="T5" fmla="*/ 0 h 66"/>
                <a:gd name="T6" fmla="*/ 6 w 44"/>
                <a:gd name="T7" fmla="*/ 43 h 66"/>
                <a:gd name="T8" fmla="*/ 22 w 44"/>
                <a:gd name="T9" fmla="*/ 60 h 66"/>
                <a:gd name="T10" fmla="*/ 38 w 44"/>
                <a:gd name="T11" fmla="*/ 43 h 66"/>
                <a:gd name="T12" fmla="*/ 38 w 44"/>
                <a:gd name="T13" fmla="*/ 0 h 66"/>
                <a:gd name="T14" fmla="*/ 44 w 44"/>
                <a:gd name="T15" fmla="*/ 0 h 66"/>
                <a:gd name="T16" fmla="*/ 44 w 44"/>
                <a:gd name="T17" fmla="*/ 43 h 66"/>
                <a:gd name="T18" fmla="*/ 22 w 44"/>
                <a:gd name="T19" fmla="*/ 66 h 66"/>
                <a:gd name="T20" fmla="*/ 0 w 44"/>
                <a:gd name="T21" fmla="*/ 4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6">
                  <a:moveTo>
                    <a:pt x="0" y="43"/>
                  </a:moveTo>
                  <a:cubicBezTo>
                    <a:pt x="0" y="0"/>
                    <a:pt x="0" y="0"/>
                    <a:pt x="0" y="0"/>
                  </a:cubicBezTo>
                  <a:cubicBezTo>
                    <a:pt x="6" y="0"/>
                    <a:pt x="6" y="0"/>
                    <a:pt x="6" y="0"/>
                  </a:cubicBezTo>
                  <a:cubicBezTo>
                    <a:pt x="6" y="43"/>
                    <a:pt x="6" y="43"/>
                    <a:pt x="6" y="43"/>
                  </a:cubicBezTo>
                  <a:cubicBezTo>
                    <a:pt x="6" y="56"/>
                    <a:pt x="13" y="60"/>
                    <a:pt x="22" y="60"/>
                  </a:cubicBezTo>
                  <a:cubicBezTo>
                    <a:pt x="30" y="60"/>
                    <a:pt x="38" y="56"/>
                    <a:pt x="38" y="43"/>
                  </a:cubicBezTo>
                  <a:cubicBezTo>
                    <a:pt x="38" y="0"/>
                    <a:pt x="38" y="0"/>
                    <a:pt x="38" y="0"/>
                  </a:cubicBezTo>
                  <a:cubicBezTo>
                    <a:pt x="44" y="0"/>
                    <a:pt x="44" y="0"/>
                    <a:pt x="44" y="0"/>
                  </a:cubicBezTo>
                  <a:cubicBezTo>
                    <a:pt x="44" y="43"/>
                    <a:pt x="44" y="43"/>
                    <a:pt x="44" y="43"/>
                  </a:cubicBezTo>
                  <a:cubicBezTo>
                    <a:pt x="44" y="58"/>
                    <a:pt x="35" y="66"/>
                    <a:pt x="22" y="66"/>
                  </a:cubicBezTo>
                  <a:cubicBezTo>
                    <a:pt x="8" y="66"/>
                    <a:pt x="0" y="58"/>
                    <a:pt x="0"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07">
              <a:extLst>
                <a:ext uri="{FF2B5EF4-FFF2-40B4-BE49-F238E27FC236}">
                  <a16:creationId xmlns:a16="http://schemas.microsoft.com/office/drawing/2014/main" id="{26E8B846-66F2-48C9-BE66-2075341706FC}"/>
                </a:ext>
              </a:extLst>
            </p:cNvPr>
            <p:cNvSpPr>
              <a:spLocks/>
            </p:cNvSpPr>
            <p:nvPr/>
          </p:nvSpPr>
          <p:spPr bwMode="auto">
            <a:xfrm>
              <a:off x="7724" y="1302"/>
              <a:ext cx="109" cy="155"/>
            </a:xfrm>
            <a:custGeom>
              <a:avLst/>
              <a:gdLst>
                <a:gd name="T0" fmla="*/ 107 w 109"/>
                <a:gd name="T1" fmla="*/ 12 h 155"/>
                <a:gd name="T2" fmla="*/ 62 w 109"/>
                <a:gd name="T3" fmla="*/ 12 h 155"/>
                <a:gd name="T4" fmla="*/ 62 w 109"/>
                <a:gd name="T5" fmla="*/ 155 h 155"/>
                <a:gd name="T6" fmla="*/ 47 w 109"/>
                <a:gd name="T7" fmla="*/ 155 h 155"/>
                <a:gd name="T8" fmla="*/ 47 w 109"/>
                <a:gd name="T9" fmla="*/ 12 h 155"/>
                <a:gd name="T10" fmla="*/ 0 w 109"/>
                <a:gd name="T11" fmla="*/ 12 h 155"/>
                <a:gd name="T12" fmla="*/ 0 w 109"/>
                <a:gd name="T13" fmla="*/ 0 h 155"/>
                <a:gd name="T14" fmla="*/ 109 w 109"/>
                <a:gd name="T15" fmla="*/ 0 h 155"/>
                <a:gd name="T16" fmla="*/ 107 w 109"/>
                <a:gd name="T17" fmla="*/ 1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155">
                  <a:moveTo>
                    <a:pt x="107" y="12"/>
                  </a:moveTo>
                  <a:lnTo>
                    <a:pt x="62" y="12"/>
                  </a:lnTo>
                  <a:lnTo>
                    <a:pt x="62" y="155"/>
                  </a:lnTo>
                  <a:lnTo>
                    <a:pt x="47" y="155"/>
                  </a:lnTo>
                  <a:lnTo>
                    <a:pt x="47" y="12"/>
                  </a:lnTo>
                  <a:lnTo>
                    <a:pt x="0" y="12"/>
                  </a:lnTo>
                  <a:lnTo>
                    <a:pt x="0" y="0"/>
                  </a:lnTo>
                  <a:lnTo>
                    <a:pt x="109" y="0"/>
                  </a:lnTo>
                  <a:lnTo>
                    <a:pt x="107"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08">
              <a:extLst>
                <a:ext uri="{FF2B5EF4-FFF2-40B4-BE49-F238E27FC236}">
                  <a16:creationId xmlns:a16="http://schemas.microsoft.com/office/drawing/2014/main" id="{0CC53380-4601-4DA3-8BAD-86B954A42D6C}"/>
                </a:ext>
              </a:extLst>
            </p:cNvPr>
            <p:cNvSpPr>
              <a:spLocks/>
            </p:cNvSpPr>
            <p:nvPr/>
          </p:nvSpPr>
          <p:spPr bwMode="auto">
            <a:xfrm>
              <a:off x="7842" y="1302"/>
              <a:ext cx="114" cy="155"/>
            </a:xfrm>
            <a:custGeom>
              <a:avLst/>
              <a:gdLst>
                <a:gd name="T0" fmla="*/ 64 w 114"/>
                <a:gd name="T1" fmla="*/ 95 h 155"/>
                <a:gd name="T2" fmla="*/ 64 w 114"/>
                <a:gd name="T3" fmla="*/ 155 h 155"/>
                <a:gd name="T4" fmla="*/ 50 w 114"/>
                <a:gd name="T5" fmla="*/ 155 h 155"/>
                <a:gd name="T6" fmla="*/ 50 w 114"/>
                <a:gd name="T7" fmla="*/ 95 h 155"/>
                <a:gd name="T8" fmla="*/ 0 w 114"/>
                <a:gd name="T9" fmla="*/ 0 h 155"/>
                <a:gd name="T10" fmla="*/ 17 w 114"/>
                <a:gd name="T11" fmla="*/ 0 h 155"/>
                <a:gd name="T12" fmla="*/ 53 w 114"/>
                <a:gd name="T13" fmla="*/ 69 h 155"/>
                <a:gd name="T14" fmla="*/ 57 w 114"/>
                <a:gd name="T15" fmla="*/ 81 h 155"/>
                <a:gd name="T16" fmla="*/ 64 w 114"/>
                <a:gd name="T17" fmla="*/ 69 h 155"/>
                <a:gd name="T18" fmla="*/ 98 w 114"/>
                <a:gd name="T19" fmla="*/ 0 h 155"/>
                <a:gd name="T20" fmla="*/ 114 w 114"/>
                <a:gd name="T21" fmla="*/ 0 h 155"/>
                <a:gd name="T22" fmla="*/ 64 w 114"/>
                <a:gd name="T23" fmla="*/ 9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55">
                  <a:moveTo>
                    <a:pt x="64" y="95"/>
                  </a:moveTo>
                  <a:lnTo>
                    <a:pt x="64" y="155"/>
                  </a:lnTo>
                  <a:lnTo>
                    <a:pt x="50" y="155"/>
                  </a:lnTo>
                  <a:lnTo>
                    <a:pt x="50" y="95"/>
                  </a:lnTo>
                  <a:lnTo>
                    <a:pt x="0" y="0"/>
                  </a:lnTo>
                  <a:lnTo>
                    <a:pt x="17" y="0"/>
                  </a:lnTo>
                  <a:lnTo>
                    <a:pt x="53" y="69"/>
                  </a:lnTo>
                  <a:lnTo>
                    <a:pt x="57" y="81"/>
                  </a:lnTo>
                  <a:lnTo>
                    <a:pt x="64" y="69"/>
                  </a:lnTo>
                  <a:lnTo>
                    <a:pt x="98" y="0"/>
                  </a:lnTo>
                  <a:lnTo>
                    <a:pt x="114" y="0"/>
                  </a:lnTo>
                  <a:lnTo>
                    <a:pt x="64"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09">
              <a:extLst>
                <a:ext uri="{FF2B5EF4-FFF2-40B4-BE49-F238E27FC236}">
                  <a16:creationId xmlns:a16="http://schemas.microsoft.com/office/drawing/2014/main" id="{FCF6AB60-3E71-43C7-B18A-8CC2937198E6}"/>
                </a:ext>
              </a:extLst>
            </p:cNvPr>
            <p:cNvSpPr>
              <a:spLocks noEditPoints="1"/>
            </p:cNvSpPr>
            <p:nvPr/>
          </p:nvSpPr>
          <p:spPr bwMode="auto">
            <a:xfrm>
              <a:off x="8030" y="1138"/>
              <a:ext cx="132" cy="333"/>
            </a:xfrm>
            <a:custGeom>
              <a:avLst/>
              <a:gdLst>
                <a:gd name="T0" fmla="*/ 0 w 56"/>
                <a:gd name="T1" fmla="*/ 89 h 140"/>
                <a:gd name="T2" fmla="*/ 13 w 56"/>
                <a:gd name="T3" fmla="*/ 24 h 140"/>
                <a:gd name="T4" fmla="*/ 35 w 56"/>
                <a:gd name="T5" fmla="*/ 0 h 140"/>
                <a:gd name="T6" fmla="*/ 45 w 56"/>
                <a:gd name="T7" fmla="*/ 15 h 140"/>
                <a:gd name="T8" fmla="*/ 24 w 56"/>
                <a:gd name="T9" fmla="*/ 81 h 140"/>
                <a:gd name="T10" fmla="*/ 17 w 56"/>
                <a:gd name="T11" fmla="*/ 93 h 140"/>
                <a:gd name="T12" fmla="*/ 14 w 56"/>
                <a:gd name="T13" fmla="*/ 98 h 140"/>
                <a:gd name="T14" fmla="*/ 13 w 56"/>
                <a:gd name="T15" fmla="*/ 105 h 140"/>
                <a:gd name="T16" fmla="*/ 23 w 56"/>
                <a:gd name="T17" fmla="*/ 130 h 140"/>
                <a:gd name="T18" fmla="*/ 46 w 56"/>
                <a:gd name="T19" fmla="*/ 111 h 140"/>
                <a:gd name="T20" fmla="*/ 51 w 56"/>
                <a:gd name="T21" fmla="*/ 104 h 140"/>
                <a:gd name="T22" fmla="*/ 54 w 56"/>
                <a:gd name="T23" fmla="*/ 102 h 140"/>
                <a:gd name="T24" fmla="*/ 56 w 56"/>
                <a:gd name="T25" fmla="*/ 105 h 140"/>
                <a:gd name="T26" fmla="*/ 54 w 56"/>
                <a:gd name="T27" fmla="*/ 110 h 140"/>
                <a:gd name="T28" fmla="*/ 54 w 56"/>
                <a:gd name="T29" fmla="*/ 111 h 140"/>
                <a:gd name="T30" fmla="*/ 20 w 56"/>
                <a:gd name="T31" fmla="*/ 140 h 140"/>
                <a:gd name="T32" fmla="*/ 0 w 56"/>
                <a:gd name="T33" fmla="*/ 89 h 140"/>
                <a:gd name="T34" fmla="*/ 22 w 56"/>
                <a:gd name="T35" fmla="*/ 30 h 140"/>
                <a:gd name="T36" fmla="*/ 13 w 56"/>
                <a:gd name="T37" fmla="*/ 78 h 140"/>
                <a:gd name="T38" fmla="*/ 13 w 56"/>
                <a:gd name="T39" fmla="*/ 83 h 140"/>
                <a:gd name="T40" fmla="*/ 38 w 56"/>
                <a:gd name="T41" fmla="*/ 14 h 140"/>
                <a:gd name="T42" fmla="*/ 35 w 56"/>
                <a:gd name="T43" fmla="*/ 8 h 140"/>
                <a:gd name="T44" fmla="*/ 22 w 56"/>
                <a:gd name="T45" fmla="*/ 3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140">
                  <a:moveTo>
                    <a:pt x="0" y="89"/>
                  </a:moveTo>
                  <a:cubicBezTo>
                    <a:pt x="0" y="67"/>
                    <a:pt x="4" y="44"/>
                    <a:pt x="13" y="24"/>
                  </a:cubicBezTo>
                  <a:cubicBezTo>
                    <a:pt x="16" y="16"/>
                    <a:pt x="25" y="0"/>
                    <a:pt x="35" y="0"/>
                  </a:cubicBezTo>
                  <a:cubicBezTo>
                    <a:pt x="42" y="0"/>
                    <a:pt x="45" y="8"/>
                    <a:pt x="45" y="15"/>
                  </a:cubicBezTo>
                  <a:cubicBezTo>
                    <a:pt x="45" y="35"/>
                    <a:pt x="34" y="63"/>
                    <a:pt x="24" y="81"/>
                  </a:cubicBezTo>
                  <a:cubicBezTo>
                    <a:pt x="22" y="85"/>
                    <a:pt x="19" y="89"/>
                    <a:pt x="17" y="93"/>
                  </a:cubicBezTo>
                  <a:cubicBezTo>
                    <a:pt x="16" y="95"/>
                    <a:pt x="14" y="96"/>
                    <a:pt x="14" y="98"/>
                  </a:cubicBezTo>
                  <a:cubicBezTo>
                    <a:pt x="13" y="100"/>
                    <a:pt x="13" y="103"/>
                    <a:pt x="13" y="105"/>
                  </a:cubicBezTo>
                  <a:cubicBezTo>
                    <a:pt x="13" y="111"/>
                    <a:pt x="15" y="130"/>
                    <a:pt x="23" y="130"/>
                  </a:cubicBezTo>
                  <a:cubicBezTo>
                    <a:pt x="31" y="130"/>
                    <a:pt x="42" y="117"/>
                    <a:pt x="46" y="111"/>
                  </a:cubicBezTo>
                  <a:cubicBezTo>
                    <a:pt x="51" y="104"/>
                    <a:pt x="51" y="104"/>
                    <a:pt x="51" y="104"/>
                  </a:cubicBezTo>
                  <a:cubicBezTo>
                    <a:pt x="51" y="103"/>
                    <a:pt x="52" y="102"/>
                    <a:pt x="54" y="102"/>
                  </a:cubicBezTo>
                  <a:cubicBezTo>
                    <a:pt x="56" y="102"/>
                    <a:pt x="56" y="103"/>
                    <a:pt x="56" y="105"/>
                  </a:cubicBezTo>
                  <a:cubicBezTo>
                    <a:pt x="56" y="107"/>
                    <a:pt x="55" y="109"/>
                    <a:pt x="54" y="110"/>
                  </a:cubicBezTo>
                  <a:cubicBezTo>
                    <a:pt x="54" y="111"/>
                    <a:pt x="54" y="111"/>
                    <a:pt x="54" y="111"/>
                  </a:cubicBezTo>
                  <a:cubicBezTo>
                    <a:pt x="47" y="121"/>
                    <a:pt x="33" y="140"/>
                    <a:pt x="20" y="140"/>
                  </a:cubicBezTo>
                  <a:cubicBezTo>
                    <a:pt x="2" y="140"/>
                    <a:pt x="0" y="102"/>
                    <a:pt x="0" y="89"/>
                  </a:cubicBezTo>
                  <a:close/>
                  <a:moveTo>
                    <a:pt x="22" y="30"/>
                  </a:moveTo>
                  <a:cubicBezTo>
                    <a:pt x="17" y="45"/>
                    <a:pt x="13" y="63"/>
                    <a:pt x="13" y="78"/>
                  </a:cubicBezTo>
                  <a:cubicBezTo>
                    <a:pt x="13" y="80"/>
                    <a:pt x="13" y="81"/>
                    <a:pt x="13" y="83"/>
                  </a:cubicBezTo>
                  <a:cubicBezTo>
                    <a:pt x="23" y="66"/>
                    <a:pt x="38" y="34"/>
                    <a:pt x="38" y="14"/>
                  </a:cubicBezTo>
                  <a:cubicBezTo>
                    <a:pt x="38" y="12"/>
                    <a:pt x="38" y="8"/>
                    <a:pt x="35" y="8"/>
                  </a:cubicBezTo>
                  <a:cubicBezTo>
                    <a:pt x="29" y="8"/>
                    <a:pt x="24" y="24"/>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10">
              <a:extLst>
                <a:ext uri="{FF2B5EF4-FFF2-40B4-BE49-F238E27FC236}">
                  <a16:creationId xmlns:a16="http://schemas.microsoft.com/office/drawing/2014/main" id="{F5A3B33C-504F-40A8-9DB9-382E8F156BC3}"/>
                </a:ext>
              </a:extLst>
            </p:cNvPr>
            <p:cNvSpPr>
              <a:spLocks/>
            </p:cNvSpPr>
            <p:nvPr/>
          </p:nvSpPr>
          <p:spPr bwMode="auto">
            <a:xfrm>
              <a:off x="8146" y="1319"/>
              <a:ext cx="210" cy="147"/>
            </a:xfrm>
            <a:custGeom>
              <a:avLst/>
              <a:gdLst>
                <a:gd name="T0" fmla="*/ 5 w 89"/>
                <a:gd name="T1" fmla="*/ 7 h 62"/>
                <a:gd name="T2" fmla="*/ 15 w 89"/>
                <a:gd name="T3" fmla="*/ 0 h 62"/>
                <a:gd name="T4" fmla="*/ 19 w 89"/>
                <a:gd name="T5" fmla="*/ 3 h 62"/>
                <a:gd name="T6" fmla="*/ 18 w 89"/>
                <a:gd name="T7" fmla="*/ 8 h 62"/>
                <a:gd name="T8" fmla="*/ 11 w 89"/>
                <a:gd name="T9" fmla="*/ 46 h 62"/>
                <a:gd name="T10" fmla="*/ 14 w 89"/>
                <a:gd name="T11" fmla="*/ 53 h 62"/>
                <a:gd name="T12" fmla="*/ 48 w 89"/>
                <a:gd name="T13" fmla="*/ 10 h 62"/>
                <a:gd name="T14" fmla="*/ 57 w 89"/>
                <a:gd name="T15" fmla="*/ 0 h 62"/>
                <a:gd name="T16" fmla="*/ 60 w 89"/>
                <a:gd name="T17" fmla="*/ 3 h 62"/>
                <a:gd name="T18" fmla="*/ 58 w 89"/>
                <a:gd name="T19" fmla="*/ 9 h 62"/>
                <a:gd name="T20" fmla="*/ 52 w 89"/>
                <a:gd name="T21" fmla="*/ 44 h 62"/>
                <a:gd name="T22" fmla="*/ 57 w 89"/>
                <a:gd name="T23" fmla="*/ 55 h 62"/>
                <a:gd name="T24" fmla="*/ 82 w 89"/>
                <a:gd name="T25" fmla="*/ 29 h 62"/>
                <a:gd name="T26" fmla="*/ 87 w 89"/>
                <a:gd name="T27" fmla="*/ 24 h 62"/>
                <a:gd name="T28" fmla="*/ 89 w 89"/>
                <a:gd name="T29" fmla="*/ 27 h 62"/>
                <a:gd name="T30" fmla="*/ 88 w 89"/>
                <a:gd name="T31" fmla="*/ 31 h 62"/>
                <a:gd name="T32" fmla="*/ 53 w 89"/>
                <a:gd name="T33" fmla="*/ 62 h 62"/>
                <a:gd name="T34" fmla="*/ 43 w 89"/>
                <a:gd name="T35" fmla="*/ 40 h 62"/>
                <a:gd name="T36" fmla="*/ 43 w 89"/>
                <a:gd name="T37" fmla="*/ 33 h 62"/>
                <a:gd name="T38" fmla="*/ 12 w 89"/>
                <a:gd name="T39" fmla="*/ 60 h 62"/>
                <a:gd name="T40" fmla="*/ 0 w 89"/>
                <a:gd name="T41" fmla="*/ 37 h 62"/>
                <a:gd name="T42" fmla="*/ 5 w 89"/>
                <a:gd name="T43"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9" h="62">
                  <a:moveTo>
                    <a:pt x="5" y="7"/>
                  </a:moveTo>
                  <a:cubicBezTo>
                    <a:pt x="6" y="3"/>
                    <a:pt x="11" y="0"/>
                    <a:pt x="15" y="0"/>
                  </a:cubicBezTo>
                  <a:cubicBezTo>
                    <a:pt x="18" y="0"/>
                    <a:pt x="19" y="1"/>
                    <a:pt x="19" y="3"/>
                  </a:cubicBezTo>
                  <a:cubicBezTo>
                    <a:pt x="19" y="5"/>
                    <a:pt x="19" y="7"/>
                    <a:pt x="18" y="8"/>
                  </a:cubicBezTo>
                  <a:cubicBezTo>
                    <a:pt x="15" y="19"/>
                    <a:pt x="11" y="35"/>
                    <a:pt x="11" y="46"/>
                  </a:cubicBezTo>
                  <a:cubicBezTo>
                    <a:pt x="11" y="48"/>
                    <a:pt x="11" y="53"/>
                    <a:pt x="14" y="53"/>
                  </a:cubicBezTo>
                  <a:cubicBezTo>
                    <a:pt x="24" y="53"/>
                    <a:pt x="44" y="20"/>
                    <a:pt x="48" y="10"/>
                  </a:cubicBezTo>
                  <a:cubicBezTo>
                    <a:pt x="50" y="6"/>
                    <a:pt x="51" y="0"/>
                    <a:pt x="57" y="0"/>
                  </a:cubicBezTo>
                  <a:cubicBezTo>
                    <a:pt x="58" y="0"/>
                    <a:pt x="60" y="1"/>
                    <a:pt x="60" y="3"/>
                  </a:cubicBezTo>
                  <a:cubicBezTo>
                    <a:pt x="60" y="5"/>
                    <a:pt x="59" y="7"/>
                    <a:pt x="58" y="9"/>
                  </a:cubicBezTo>
                  <a:cubicBezTo>
                    <a:pt x="55" y="18"/>
                    <a:pt x="52" y="34"/>
                    <a:pt x="52" y="44"/>
                  </a:cubicBezTo>
                  <a:cubicBezTo>
                    <a:pt x="52" y="47"/>
                    <a:pt x="52" y="55"/>
                    <a:pt x="57" y="55"/>
                  </a:cubicBezTo>
                  <a:cubicBezTo>
                    <a:pt x="63" y="55"/>
                    <a:pt x="78" y="35"/>
                    <a:pt x="82" y="29"/>
                  </a:cubicBezTo>
                  <a:cubicBezTo>
                    <a:pt x="83" y="27"/>
                    <a:pt x="85" y="24"/>
                    <a:pt x="87" y="24"/>
                  </a:cubicBezTo>
                  <a:cubicBezTo>
                    <a:pt x="89" y="24"/>
                    <a:pt x="89" y="26"/>
                    <a:pt x="89" y="27"/>
                  </a:cubicBezTo>
                  <a:cubicBezTo>
                    <a:pt x="89" y="28"/>
                    <a:pt x="88" y="30"/>
                    <a:pt x="88" y="31"/>
                  </a:cubicBezTo>
                  <a:cubicBezTo>
                    <a:pt x="83" y="41"/>
                    <a:pt x="66" y="62"/>
                    <a:pt x="53" y="62"/>
                  </a:cubicBezTo>
                  <a:cubicBezTo>
                    <a:pt x="44" y="62"/>
                    <a:pt x="43" y="47"/>
                    <a:pt x="43" y="40"/>
                  </a:cubicBezTo>
                  <a:cubicBezTo>
                    <a:pt x="43" y="38"/>
                    <a:pt x="43" y="36"/>
                    <a:pt x="43" y="33"/>
                  </a:cubicBezTo>
                  <a:cubicBezTo>
                    <a:pt x="37" y="42"/>
                    <a:pt x="24" y="60"/>
                    <a:pt x="12" y="60"/>
                  </a:cubicBezTo>
                  <a:cubicBezTo>
                    <a:pt x="0" y="60"/>
                    <a:pt x="0" y="45"/>
                    <a:pt x="0" y="37"/>
                  </a:cubicBezTo>
                  <a:cubicBezTo>
                    <a:pt x="0" y="27"/>
                    <a:pt x="2" y="17"/>
                    <a:pt x="5"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11">
              <a:extLst>
                <a:ext uri="{FF2B5EF4-FFF2-40B4-BE49-F238E27FC236}">
                  <a16:creationId xmlns:a16="http://schemas.microsoft.com/office/drawing/2014/main" id="{FA31B896-05C1-4EB8-A4D8-B177AAB2F435}"/>
                </a:ext>
              </a:extLst>
            </p:cNvPr>
            <p:cNvSpPr>
              <a:spLocks/>
            </p:cNvSpPr>
            <p:nvPr/>
          </p:nvSpPr>
          <p:spPr bwMode="auto">
            <a:xfrm>
              <a:off x="8335" y="1309"/>
              <a:ext cx="185" cy="162"/>
            </a:xfrm>
            <a:custGeom>
              <a:avLst/>
              <a:gdLst>
                <a:gd name="T0" fmla="*/ 48 w 78"/>
                <a:gd name="T1" fmla="*/ 51 h 68"/>
                <a:gd name="T2" fmla="*/ 71 w 78"/>
                <a:gd name="T3" fmla="*/ 31 h 68"/>
                <a:gd name="T4" fmla="*/ 76 w 78"/>
                <a:gd name="T5" fmla="*/ 26 h 68"/>
                <a:gd name="T6" fmla="*/ 78 w 78"/>
                <a:gd name="T7" fmla="*/ 30 h 68"/>
                <a:gd name="T8" fmla="*/ 77 w 78"/>
                <a:gd name="T9" fmla="*/ 33 h 68"/>
                <a:gd name="T10" fmla="*/ 45 w 78"/>
                <a:gd name="T11" fmla="*/ 62 h 68"/>
                <a:gd name="T12" fmla="*/ 29 w 78"/>
                <a:gd name="T13" fmla="*/ 44 h 68"/>
                <a:gd name="T14" fmla="*/ 14 w 78"/>
                <a:gd name="T15" fmla="*/ 67 h 68"/>
                <a:gd name="T16" fmla="*/ 11 w 78"/>
                <a:gd name="T17" fmla="*/ 68 h 68"/>
                <a:gd name="T18" fmla="*/ 7 w 78"/>
                <a:gd name="T19" fmla="*/ 65 h 68"/>
                <a:gd name="T20" fmla="*/ 26 w 78"/>
                <a:gd name="T21" fmla="*/ 37 h 68"/>
                <a:gd name="T22" fmla="*/ 20 w 78"/>
                <a:gd name="T23" fmla="*/ 18 h 68"/>
                <a:gd name="T24" fmla="*/ 18 w 78"/>
                <a:gd name="T25" fmla="*/ 14 h 68"/>
                <a:gd name="T26" fmla="*/ 2 w 78"/>
                <a:gd name="T27" fmla="*/ 40 h 68"/>
                <a:gd name="T28" fmla="*/ 0 w 78"/>
                <a:gd name="T29" fmla="*/ 37 h 68"/>
                <a:gd name="T30" fmla="*/ 1 w 78"/>
                <a:gd name="T31" fmla="*/ 34 h 68"/>
                <a:gd name="T32" fmla="*/ 20 w 78"/>
                <a:gd name="T33" fmla="*/ 5 h 68"/>
                <a:gd name="T34" fmla="*/ 34 w 78"/>
                <a:gd name="T35" fmla="*/ 25 h 68"/>
                <a:gd name="T36" fmla="*/ 49 w 78"/>
                <a:gd name="T37" fmla="*/ 2 h 68"/>
                <a:gd name="T38" fmla="*/ 52 w 78"/>
                <a:gd name="T39" fmla="*/ 0 h 68"/>
                <a:gd name="T40" fmla="*/ 54 w 78"/>
                <a:gd name="T41" fmla="*/ 3 h 68"/>
                <a:gd name="T42" fmla="*/ 53 w 78"/>
                <a:gd name="T43" fmla="*/ 6 h 68"/>
                <a:gd name="T44" fmla="*/ 37 w 78"/>
                <a:gd name="T45" fmla="*/ 32 h 68"/>
                <a:gd name="T46" fmla="*/ 48 w 78"/>
                <a:gd name="T4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 h="68">
                  <a:moveTo>
                    <a:pt x="48" y="51"/>
                  </a:moveTo>
                  <a:cubicBezTo>
                    <a:pt x="58" y="51"/>
                    <a:pt x="67" y="38"/>
                    <a:pt x="71" y="31"/>
                  </a:cubicBezTo>
                  <a:cubicBezTo>
                    <a:pt x="72" y="29"/>
                    <a:pt x="74" y="26"/>
                    <a:pt x="76" y="26"/>
                  </a:cubicBezTo>
                  <a:cubicBezTo>
                    <a:pt x="77" y="26"/>
                    <a:pt x="78" y="28"/>
                    <a:pt x="78" y="30"/>
                  </a:cubicBezTo>
                  <a:cubicBezTo>
                    <a:pt x="78" y="31"/>
                    <a:pt x="77" y="32"/>
                    <a:pt x="77" y="33"/>
                  </a:cubicBezTo>
                  <a:cubicBezTo>
                    <a:pt x="72" y="43"/>
                    <a:pt x="59" y="62"/>
                    <a:pt x="45" y="62"/>
                  </a:cubicBezTo>
                  <a:cubicBezTo>
                    <a:pt x="36" y="62"/>
                    <a:pt x="32" y="51"/>
                    <a:pt x="29" y="44"/>
                  </a:cubicBezTo>
                  <a:cubicBezTo>
                    <a:pt x="14" y="67"/>
                    <a:pt x="14" y="67"/>
                    <a:pt x="14" y="67"/>
                  </a:cubicBezTo>
                  <a:cubicBezTo>
                    <a:pt x="13" y="68"/>
                    <a:pt x="13" y="68"/>
                    <a:pt x="11" y="68"/>
                  </a:cubicBezTo>
                  <a:cubicBezTo>
                    <a:pt x="10" y="68"/>
                    <a:pt x="7" y="67"/>
                    <a:pt x="7" y="65"/>
                  </a:cubicBezTo>
                  <a:cubicBezTo>
                    <a:pt x="7" y="62"/>
                    <a:pt x="23" y="41"/>
                    <a:pt x="26" y="37"/>
                  </a:cubicBezTo>
                  <a:cubicBezTo>
                    <a:pt x="20" y="18"/>
                    <a:pt x="20" y="18"/>
                    <a:pt x="20" y="18"/>
                  </a:cubicBezTo>
                  <a:cubicBezTo>
                    <a:pt x="20" y="17"/>
                    <a:pt x="19" y="14"/>
                    <a:pt x="18" y="14"/>
                  </a:cubicBezTo>
                  <a:cubicBezTo>
                    <a:pt x="16" y="14"/>
                    <a:pt x="7" y="40"/>
                    <a:pt x="2" y="40"/>
                  </a:cubicBezTo>
                  <a:cubicBezTo>
                    <a:pt x="1" y="40"/>
                    <a:pt x="0" y="39"/>
                    <a:pt x="0" y="37"/>
                  </a:cubicBezTo>
                  <a:cubicBezTo>
                    <a:pt x="0" y="36"/>
                    <a:pt x="0" y="35"/>
                    <a:pt x="1" y="34"/>
                  </a:cubicBezTo>
                  <a:cubicBezTo>
                    <a:pt x="4" y="28"/>
                    <a:pt x="13" y="5"/>
                    <a:pt x="20" y="5"/>
                  </a:cubicBezTo>
                  <a:cubicBezTo>
                    <a:pt x="29" y="5"/>
                    <a:pt x="34" y="25"/>
                    <a:pt x="34" y="25"/>
                  </a:cubicBezTo>
                  <a:cubicBezTo>
                    <a:pt x="40" y="18"/>
                    <a:pt x="44" y="10"/>
                    <a:pt x="49" y="2"/>
                  </a:cubicBezTo>
                  <a:cubicBezTo>
                    <a:pt x="50" y="1"/>
                    <a:pt x="51" y="0"/>
                    <a:pt x="52" y="0"/>
                  </a:cubicBezTo>
                  <a:cubicBezTo>
                    <a:pt x="53" y="0"/>
                    <a:pt x="54" y="2"/>
                    <a:pt x="54" y="3"/>
                  </a:cubicBezTo>
                  <a:cubicBezTo>
                    <a:pt x="54" y="4"/>
                    <a:pt x="54" y="5"/>
                    <a:pt x="53" y="6"/>
                  </a:cubicBezTo>
                  <a:cubicBezTo>
                    <a:pt x="48" y="15"/>
                    <a:pt x="42" y="23"/>
                    <a:pt x="37" y="32"/>
                  </a:cubicBezTo>
                  <a:cubicBezTo>
                    <a:pt x="38" y="36"/>
                    <a:pt x="43" y="51"/>
                    <a:pt x="48"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12">
              <a:extLst>
                <a:ext uri="{FF2B5EF4-FFF2-40B4-BE49-F238E27FC236}">
                  <a16:creationId xmlns:a16="http://schemas.microsoft.com/office/drawing/2014/main" id="{56FB13DA-F9F6-4975-8A83-0A85BC449A67}"/>
                </a:ext>
              </a:extLst>
            </p:cNvPr>
            <p:cNvSpPr>
              <a:spLocks/>
            </p:cNvSpPr>
            <p:nvPr/>
          </p:nvSpPr>
          <p:spPr bwMode="auto">
            <a:xfrm>
              <a:off x="8499" y="1319"/>
              <a:ext cx="210" cy="147"/>
            </a:xfrm>
            <a:custGeom>
              <a:avLst/>
              <a:gdLst>
                <a:gd name="T0" fmla="*/ 4 w 89"/>
                <a:gd name="T1" fmla="*/ 7 h 62"/>
                <a:gd name="T2" fmla="*/ 15 w 89"/>
                <a:gd name="T3" fmla="*/ 0 h 62"/>
                <a:gd name="T4" fmla="*/ 19 w 89"/>
                <a:gd name="T5" fmla="*/ 3 h 62"/>
                <a:gd name="T6" fmla="*/ 18 w 89"/>
                <a:gd name="T7" fmla="*/ 8 h 62"/>
                <a:gd name="T8" fmla="*/ 10 w 89"/>
                <a:gd name="T9" fmla="*/ 46 h 62"/>
                <a:gd name="T10" fmla="*/ 13 w 89"/>
                <a:gd name="T11" fmla="*/ 53 h 62"/>
                <a:gd name="T12" fmla="*/ 48 w 89"/>
                <a:gd name="T13" fmla="*/ 10 h 62"/>
                <a:gd name="T14" fmla="*/ 56 w 89"/>
                <a:gd name="T15" fmla="*/ 0 h 62"/>
                <a:gd name="T16" fmla="*/ 60 w 89"/>
                <a:gd name="T17" fmla="*/ 3 h 62"/>
                <a:gd name="T18" fmla="*/ 58 w 89"/>
                <a:gd name="T19" fmla="*/ 9 h 62"/>
                <a:gd name="T20" fmla="*/ 52 w 89"/>
                <a:gd name="T21" fmla="*/ 44 h 62"/>
                <a:gd name="T22" fmla="*/ 57 w 89"/>
                <a:gd name="T23" fmla="*/ 55 h 62"/>
                <a:gd name="T24" fmla="*/ 82 w 89"/>
                <a:gd name="T25" fmla="*/ 29 h 62"/>
                <a:gd name="T26" fmla="*/ 86 w 89"/>
                <a:gd name="T27" fmla="*/ 24 h 62"/>
                <a:gd name="T28" fmla="*/ 89 w 89"/>
                <a:gd name="T29" fmla="*/ 27 h 62"/>
                <a:gd name="T30" fmla="*/ 88 w 89"/>
                <a:gd name="T31" fmla="*/ 31 h 62"/>
                <a:gd name="T32" fmla="*/ 53 w 89"/>
                <a:gd name="T33" fmla="*/ 62 h 62"/>
                <a:gd name="T34" fmla="*/ 43 w 89"/>
                <a:gd name="T35" fmla="*/ 40 h 62"/>
                <a:gd name="T36" fmla="*/ 43 w 89"/>
                <a:gd name="T37" fmla="*/ 33 h 62"/>
                <a:gd name="T38" fmla="*/ 12 w 89"/>
                <a:gd name="T39" fmla="*/ 60 h 62"/>
                <a:gd name="T40" fmla="*/ 0 w 89"/>
                <a:gd name="T41" fmla="*/ 37 h 62"/>
                <a:gd name="T42" fmla="*/ 4 w 89"/>
                <a:gd name="T43"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9" h="62">
                  <a:moveTo>
                    <a:pt x="4" y="7"/>
                  </a:moveTo>
                  <a:cubicBezTo>
                    <a:pt x="6" y="3"/>
                    <a:pt x="10" y="0"/>
                    <a:pt x="15" y="0"/>
                  </a:cubicBezTo>
                  <a:cubicBezTo>
                    <a:pt x="18" y="0"/>
                    <a:pt x="19" y="1"/>
                    <a:pt x="19" y="3"/>
                  </a:cubicBezTo>
                  <a:cubicBezTo>
                    <a:pt x="19" y="5"/>
                    <a:pt x="18" y="7"/>
                    <a:pt x="18" y="8"/>
                  </a:cubicBezTo>
                  <a:cubicBezTo>
                    <a:pt x="15" y="19"/>
                    <a:pt x="10" y="35"/>
                    <a:pt x="10" y="46"/>
                  </a:cubicBezTo>
                  <a:cubicBezTo>
                    <a:pt x="10" y="48"/>
                    <a:pt x="10" y="53"/>
                    <a:pt x="13" y="53"/>
                  </a:cubicBezTo>
                  <a:cubicBezTo>
                    <a:pt x="24" y="53"/>
                    <a:pt x="44" y="20"/>
                    <a:pt x="48" y="10"/>
                  </a:cubicBezTo>
                  <a:cubicBezTo>
                    <a:pt x="49" y="6"/>
                    <a:pt x="51" y="0"/>
                    <a:pt x="56" y="0"/>
                  </a:cubicBezTo>
                  <a:cubicBezTo>
                    <a:pt x="58" y="0"/>
                    <a:pt x="60" y="1"/>
                    <a:pt x="60" y="3"/>
                  </a:cubicBezTo>
                  <a:cubicBezTo>
                    <a:pt x="60" y="5"/>
                    <a:pt x="59" y="7"/>
                    <a:pt x="58" y="9"/>
                  </a:cubicBezTo>
                  <a:cubicBezTo>
                    <a:pt x="55" y="18"/>
                    <a:pt x="52" y="34"/>
                    <a:pt x="52" y="44"/>
                  </a:cubicBezTo>
                  <a:cubicBezTo>
                    <a:pt x="52" y="47"/>
                    <a:pt x="52" y="55"/>
                    <a:pt x="57" y="55"/>
                  </a:cubicBezTo>
                  <a:cubicBezTo>
                    <a:pt x="63" y="55"/>
                    <a:pt x="78" y="35"/>
                    <a:pt x="82" y="29"/>
                  </a:cubicBezTo>
                  <a:cubicBezTo>
                    <a:pt x="83" y="27"/>
                    <a:pt x="85" y="24"/>
                    <a:pt x="86" y="24"/>
                  </a:cubicBezTo>
                  <a:cubicBezTo>
                    <a:pt x="88" y="24"/>
                    <a:pt x="89" y="26"/>
                    <a:pt x="89" y="27"/>
                  </a:cubicBezTo>
                  <a:cubicBezTo>
                    <a:pt x="89" y="28"/>
                    <a:pt x="88" y="30"/>
                    <a:pt x="88" y="31"/>
                  </a:cubicBezTo>
                  <a:cubicBezTo>
                    <a:pt x="82" y="41"/>
                    <a:pt x="66" y="62"/>
                    <a:pt x="53" y="62"/>
                  </a:cubicBezTo>
                  <a:cubicBezTo>
                    <a:pt x="44" y="62"/>
                    <a:pt x="43" y="47"/>
                    <a:pt x="43" y="40"/>
                  </a:cubicBezTo>
                  <a:cubicBezTo>
                    <a:pt x="43" y="38"/>
                    <a:pt x="43" y="36"/>
                    <a:pt x="43" y="33"/>
                  </a:cubicBezTo>
                  <a:cubicBezTo>
                    <a:pt x="37" y="42"/>
                    <a:pt x="24" y="60"/>
                    <a:pt x="12" y="60"/>
                  </a:cubicBezTo>
                  <a:cubicBezTo>
                    <a:pt x="0" y="60"/>
                    <a:pt x="0" y="45"/>
                    <a:pt x="0" y="37"/>
                  </a:cubicBezTo>
                  <a:cubicBezTo>
                    <a:pt x="0" y="27"/>
                    <a:pt x="1" y="17"/>
                    <a:pt x="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13">
              <a:extLst>
                <a:ext uri="{FF2B5EF4-FFF2-40B4-BE49-F238E27FC236}">
                  <a16:creationId xmlns:a16="http://schemas.microsoft.com/office/drawing/2014/main" id="{4F1E3DFF-F685-4B20-8123-749361B40D9A}"/>
                </a:ext>
              </a:extLst>
            </p:cNvPr>
            <p:cNvSpPr>
              <a:spLocks/>
            </p:cNvSpPr>
            <p:nvPr/>
          </p:nvSpPr>
          <p:spPr bwMode="auto">
            <a:xfrm>
              <a:off x="8671" y="1266"/>
              <a:ext cx="178" cy="205"/>
            </a:xfrm>
            <a:custGeom>
              <a:avLst/>
              <a:gdLst>
                <a:gd name="T0" fmla="*/ 22 w 75"/>
                <a:gd name="T1" fmla="*/ 36 h 86"/>
                <a:gd name="T2" fmla="*/ 7 w 75"/>
                <a:gd name="T3" fmla="*/ 64 h 86"/>
                <a:gd name="T4" fmla="*/ 2 w 75"/>
                <a:gd name="T5" fmla="*/ 67 h 86"/>
                <a:gd name="T6" fmla="*/ 0 w 75"/>
                <a:gd name="T7" fmla="*/ 65 h 86"/>
                <a:gd name="T8" fmla="*/ 2 w 75"/>
                <a:gd name="T9" fmla="*/ 61 h 86"/>
                <a:gd name="T10" fmla="*/ 15 w 75"/>
                <a:gd name="T11" fmla="*/ 32 h 86"/>
                <a:gd name="T12" fmla="*/ 11 w 75"/>
                <a:gd name="T13" fmla="*/ 18 h 86"/>
                <a:gd name="T14" fmla="*/ 21 w 75"/>
                <a:gd name="T15" fmla="*/ 0 h 86"/>
                <a:gd name="T16" fmla="*/ 26 w 75"/>
                <a:gd name="T17" fmla="*/ 13 h 86"/>
                <a:gd name="T18" fmla="*/ 26 w 75"/>
                <a:gd name="T19" fmla="*/ 21 h 86"/>
                <a:gd name="T20" fmla="*/ 45 w 75"/>
                <a:gd name="T21" fmla="*/ 43 h 86"/>
                <a:gd name="T22" fmla="*/ 44 w 75"/>
                <a:gd name="T23" fmla="*/ 50 h 86"/>
                <a:gd name="T24" fmla="*/ 41 w 75"/>
                <a:gd name="T25" fmla="*/ 72 h 86"/>
                <a:gd name="T26" fmla="*/ 44 w 75"/>
                <a:gd name="T27" fmla="*/ 78 h 86"/>
                <a:gd name="T28" fmla="*/ 68 w 75"/>
                <a:gd name="T29" fmla="*/ 55 h 86"/>
                <a:gd name="T30" fmla="*/ 73 w 75"/>
                <a:gd name="T31" fmla="*/ 52 h 86"/>
                <a:gd name="T32" fmla="*/ 75 w 75"/>
                <a:gd name="T33" fmla="*/ 55 h 86"/>
                <a:gd name="T34" fmla="*/ 74 w 75"/>
                <a:gd name="T35" fmla="*/ 58 h 86"/>
                <a:gd name="T36" fmla="*/ 42 w 75"/>
                <a:gd name="T37" fmla="*/ 86 h 86"/>
                <a:gd name="T38" fmla="*/ 31 w 75"/>
                <a:gd name="T39" fmla="*/ 63 h 86"/>
                <a:gd name="T40" fmla="*/ 31 w 75"/>
                <a:gd name="T41" fmla="*/ 46 h 86"/>
                <a:gd name="T42" fmla="*/ 22 w 75"/>
                <a:gd name="T43" fmla="*/ 3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86">
                  <a:moveTo>
                    <a:pt x="22" y="36"/>
                  </a:moveTo>
                  <a:cubicBezTo>
                    <a:pt x="19" y="45"/>
                    <a:pt x="14" y="57"/>
                    <a:pt x="7" y="64"/>
                  </a:cubicBezTo>
                  <a:cubicBezTo>
                    <a:pt x="5" y="65"/>
                    <a:pt x="4" y="67"/>
                    <a:pt x="2" y="67"/>
                  </a:cubicBezTo>
                  <a:cubicBezTo>
                    <a:pt x="1" y="67"/>
                    <a:pt x="0" y="66"/>
                    <a:pt x="0" y="65"/>
                  </a:cubicBezTo>
                  <a:cubicBezTo>
                    <a:pt x="0" y="63"/>
                    <a:pt x="1" y="62"/>
                    <a:pt x="2" y="61"/>
                  </a:cubicBezTo>
                  <a:cubicBezTo>
                    <a:pt x="8" y="52"/>
                    <a:pt x="14" y="43"/>
                    <a:pt x="15" y="32"/>
                  </a:cubicBezTo>
                  <a:cubicBezTo>
                    <a:pt x="12" y="28"/>
                    <a:pt x="11" y="23"/>
                    <a:pt x="11" y="18"/>
                  </a:cubicBezTo>
                  <a:cubicBezTo>
                    <a:pt x="11" y="13"/>
                    <a:pt x="14" y="0"/>
                    <a:pt x="21" y="0"/>
                  </a:cubicBezTo>
                  <a:cubicBezTo>
                    <a:pt x="25" y="0"/>
                    <a:pt x="26" y="10"/>
                    <a:pt x="26" y="13"/>
                  </a:cubicBezTo>
                  <a:cubicBezTo>
                    <a:pt x="26" y="16"/>
                    <a:pt x="26" y="18"/>
                    <a:pt x="26" y="21"/>
                  </a:cubicBezTo>
                  <a:cubicBezTo>
                    <a:pt x="31" y="28"/>
                    <a:pt x="45" y="29"/>
                    <a:pt x="45" y="43"/>
                  </a:cubicBezTo>
                  <a:cubicBezTo>
                    <a:pt x="45" y="45"/>
                    <a:pt x="44" y="47"/>
                    <a:pt x="44" y="50"/>
                  </a:cubicBezTo>
                  <a:cubicBezTo>
                    <a:pt x="42" y="57"/>
                    <a:pt x="41" y="64"/>
                    <a:pt x="41" y="72"/>
                  </a:cubicBezTo>
                  <a:cubicBezTo>
                    <a:pt x="41" y="74"/>
                    <a:pt x="41" y="78"/>
                    <a:pt x="44" y="78"/>
                  </a:cubicBezTo>
                  <a:cubicBezTo>
                    <a:pt x="51" y="78"/>
                    <a:pt x="64" y="61"/>
                    <a:pt x="68" y="55"/>
                  </a:cubicBezTo>
                  <a:cubicBezTo>
                    <a:pt x="69" y="54"/>
                    <a:pt x="71" y="52"/>
                    <a:pt x="73" y="52"/>
                  </a:cubicBezTo>
                  <a:cubicBezTo>
                    <a:pt x="75" y="52"/>
                    <a:pt x="75" y="53"/>
                    <a:pt x="75" y="55"/>
                  </a:cubicBezTo>
                  <a:cubicBezTo>
                    <a:pt x="75" y="56"/>
                    <a:pt x="74" y="57"/>
                    <a:pt x="74" y="58"/>
                  </a:cubicBezTo>
                  <a:cubicBezTo>
                    <a:pt x="68" y="67"/>
                    <a:pt x="52" y="86"/>
                    <a:pt x="42" y="86"/>
                  </a:cubicBezTo>
                  <a:cubicBezTo>
                    <a:pt x="31" y="86"/>
                    <a:pt x="31" y="71"/>
                    <a:pt x="31" y="63"/>
                  </a:cubicBezTo>
                  <a:cubicBezTo>
                    <a:pt x="31" y="57"/>
                    <a:pt x="31" y="51"/>
                    <a:pt x="31" y="46"/>
                  </a:cubicBezTo>
                  <a:cubicBezTo>
                    <a:pt x="31" y="40"/>
                    <a:pt x="27" y="37"/>
                    <a:pt x="22"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14">
              <a:extLst>
                <a:ext uri="{FF2B5EF4-FFF2-40B4-BE49-F238E27FC236}">
                  <a16:creationId xmlns:a16="http://schemas.microsoft.com/office/drawing/2014/main" id="{2DF4A85D-0F17-4B05-B077-87E0069911F6}"/>
                </a:ext>
              </a:extLst>
            </p:cNvPr>
            <p:cNvSpPr>
              <a:spLocks noEditPoints="1"/>
            </p:cNvSpPr>
            <p:nvPr/>
          </p:nvSpPr>
          <p:spPr bwMode="auto">
            <a:xfrm>
              <a:off x="8833" y="1319"/>
              <a:ext cx="139" cy="295"/>
            </a:xfrm>
            <a:custGeom>
              <a:avLst/>
              <a:gdLst>
                <a:gd name="T0" fmla="*/ 4 w 59"/>
                <a:gd name="T1" fmla="*/ 107 h 124"/>
                <a:gd name="T2" fmla="*/ 47 w 59"/>
                <a:gd name="T3" fmla="*/ 53 h 124"/>
                <a:gd name="T4" fmla="*/ 47 w 59"/>
                <a:gd name="T5" fmla="*/ 44 h 124"/>
                <a:gd name="T6" fmla="*/ 46 w 59"/>
                <a:gd name="T7" fmla="*/ 19 h 124"/>
                <a:gd name="T8" fmla="*/ 9 w 59"/>
                <a:gd name="T9" fmla="*/ 52 h 124"/>
                <a:gd name="T10" fmla="*/ 0 w 59"/>
                <a:gd name="T11" fmla="*/ 39 h 124"/>
                <a:gd name="T12" fmla="*/ 6 w 59"/>
                <a:gd name="T13" fmla="*/ 10 h 124"/>
                <a:gd name="T14" fmla="*/ 8 w 59"/>
                <a:gd name="T15" fmla="*/ 4 h 124"/>
                <a:gd name="T16" fmla="*/ 14 w 59"/>
                <a:gd name="T17" fmla="*/ 0 h 124"/>
                <a:gd name="T18" fmla="*/ 21 w 59"/>
                <a:gd name="T19" fmla="*/ 6 h 124"/>
                <a:gd name="T20" fmla="*/ 18 w 59"/>
                <a:gd name="T21" fmla="*/ 16 h 124"/>
                <a:gd name="T22" fmla="*/ 11 w 59"/>
                <a:gd name="T23" fmla="*/ 41 h 124"/>
                <a:gd name="T24" fmla="*/ 13 w 59"/>
                <a:gd name="T25" fmla="*/ 45 h 124"/>
                <a:gd name="T26" fmla="*/ 24 w 59"/>
                <a:gd name="T27" fmla="*/ 36 h 124"/>
                <a:gd name="T28" fmla="*/ 47 w 59"/>
                <a:gd name="T29" fmla="*/ 7 h 124"/>
                <a:gd name="T30" fmla="*/ 53 w 59"/>
                <a:gd name="T31" fmla="*/ 2 h 124"/>
                <a:gd name="T32" fmla="*/ 56 w 59"/>
                <a:gd name="T33" fmla="*/ 4 h 124"/>
                <a:gd name="T34" fmla="*/ 59 w 59"/>
                <a:gd name="T35" fmla="*/ 21 h 124"/>
                <a:gd name="T36" fmla="*/ 42 w 59"/>
                <a:gd name="T37" fmla="*/ 108 h 124"/>
                <a:gd name="T38" fmla="*/ 18 w 59"/>
                <a:gd name="T39" fmla="*/ 124 h 124"/>
                <a:gd name="T40" fmla="*/ 4 w 59"/>
                <a:gd name="T41" fmla="*/ 107 h 124"/>
                <a:gd name="T42" fmla="*/ 12 w 59"/>
                <a:gd name="T43" fmla="*/ 107 h 124"/>
                <a:gd name="T44" fmla="*/ 18 w 59"/>
                <a:gd name="T45" fmla="*/ 118 h 124"/>
                <a:gd name="T46" fmla="*/ 31 w 59"/>
                <a:gd name="T47" fmla="*/ 108 h 124"/>
                <a:gd name="T48" fmla="*/ 46 w 59"/>
                <a:gd name="T49" fmla="*/ 60 h 124"/>
                <a:gd name="T50" fmla="*/ 12 w 59"/>
                <a:gd name="T51" fmla="*/ 10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 h="124">
                  <a:moveTo>
                    <a:pt x="4" y="107"/>
                  </a:moveTo>
                  <a:cubicBezTo>
                    <a:pt x="4" y="85"/>
                    <a:pt x="30" y="64"/>
                    <a:pt x="47" y="53"/>
                  </a:cubicBezTo>
                  <a:cubicBezTo>
                    <a:pt x="47" y="50"/>
                    <a:pt x="47" y="47"/>
                    <a:pt x="47" y="44"/>
                  </a:cubicBezTo>
                  <a:cubicBezTo>
                    <a:pt x="47" y="36"/>
                    <a:pt x="47" y="28"/>
                    <a:pt x="46" y="19"/>
                  </a:cubicBezTo>
                  <a:cubicBezTo>
                    <a:pt x="41" y="28"/>
                    <a:pt x="20" y="52"/>
                    <a:pt x="9" y="52"/>
                  </a:cubicBezTo>
                  <a:cubicBezTo>
                    <a:pt x="2" y="52"/>
                    <a:pt x="0" y="45"/>
                    <a:pt x="0" y="39"/>
                  </a:cubicBezTo>
                  <a:cubicBezTo>
                    <a:pt x="0" y="30"/>
                    <a:pt x="3" y="20"/>
                    <a:pt x="6" y="10"/>
                  </a:cubicBezTo>
                  <a:cubicBezTo>
                    <a:pt x="7" y="8"/>
                    <a:pt x="7" y="6"/>
                    <a:pt x="8" y="4"/>
                  </a:cubicBezTo>
                  <a:cubicBezTo>
                    <a:pt x="9" y="2"/>
                    <a:pt x="11" y="0"/>
                    <a:pt x="14" y="0"/>
                  </a:cubicBezTo>
                  <a:cubicBezTo>
                    <a:pt x="18" y="0"/>
                    <a:pt x="21" y="3"/>
                    <a:pt x="21" y="6"/>
                  </a:cubicBezTo>
                  <a:cubicBezTo>
                    <a:pt x="21" y="9"/>
                    <a:pt x="19" y="14"/>
                    <a:pt x="18" y="16"/>
                  </a:cubicBezTo>
                  <a:cubicBezTo>
                    <a:pt x="16" y="22"/>
                    <a:pt x="11" y="36"/>
                    <a:pt x="11" y="41"/>
                  </a:cubicBezTo>
                  <a:cubicBezTo>
                    <a:pt x="11" y="42"/>
                    <a:pt x="11" y="45"/>
                    <a:pt x="13" y="45"/>
                  </a:cubicBezTo>
                  <a:cubicBezTo>
                    <a:pt x="15" y="45"/>
                    <a:pt x="22" y="38"/>
                    <a:pt x="24" y="36"/>
                  </a:cubicBezTo>
                  <a:cubicBezTo>
                    <a:pt x="33" y="27"/>
                    <a:pt x="40" y="17"/>
                    <a:pt x="47" y="7"/>
                  </a:cubicBezTo>
                  <a:cubicBezTo>
                    <a:pt x="49" y="5"/>
                    <a:pt x="51" y="2"/>
                    <a:pt x="53" y="2"/>
                  </a:cubicBezTo>
                  <a:cubicBezTo>
                    <a:pt x="54" y="2"/>
                    <a:pt x="55" y="3"/>
                    <a:pt x="56" y="4"/>
                  </a:cubicBezTo>
                  <a:cubicBezTo>
                    <a:pt x="59" y="5"/>
                    <a:pt x="59" y="18"/>
                    <a:pt x="59" y="21"/>
                  </a:cubicBezTo>
                  <a:cubicBezTo>
                    <a:pt x="59" y="50"/>
                    <a:pt x="58" y="83"/>
                    <a:pt x="42" y="108"/>
                  </a:cubicBezTo>
                  <a:cubicBezTo>
                    <a:pt x="37" y="116"/>
                    <a:pt x="28" y="124"/>
                    <a:pt x="18" y="124"/>
                  </a:cubicBezTo>
                  <a:cubicBezTo>
                    <a:pt x="8" y="124"/>
                    <a:pt x="4" y="115"/>
                    <a:pt x="4" y="107"/>
                  </a:cubicBezTo>
                  <a:close/>
                  <a:moveTo>
                    <a:pt x="12" y="107"/>
                  </a:moveTo>
                  <a:cubicBezTo>
                    <a:pt x="12" y="111"/>
                    <a:pt x="13" y="118"/>
                    <a:pt x="18" y="118"/>
                  </a:cubicBezTo>
                  <a:cubicBezTo>
                    <a:pt x="23" y="118"/>
                    <a:pt x="28" y="112"/>
                    <a:pt x="31" y="108"/>
                  </a:cubicBezTo>
                  <a:cubicBezTo>
                    <a:pt x="39" y="97"/>
                    <a:pt x="44" y="74"/>
                    <a:pt x="46" y="60"/>
                  </a:cubicBezTo>
                  <a:cubicBezTo>
                    <a:pt x="32" y="71"/>
                    <a:pt x="12" y="88"/>
                    <a:pt x="12"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15">
              <a:extLst>
                <a:ext uri="{FF2B5EF4-FFF2-40B4-BE49-F238E27FC236}">
                  <a16:creationId xmlns:a16="http://schemas.microsoft.com/office/drawing/2014/main" id="{A8BC4DAA-4B20-4C8B-89FB-D2A039AC78A2}"/>
                </a:ext>
              </a:extLst>
            </p:cNvPr>
            <p:cNvSpPr>
              <a:spLocks/>
            </p:cNvSpPr>
            <p:nvPr/>
          </p:nvSpPr>
          <p:spPr bwMode="auto">
            <a:xfrm>
              <a:off x="9067" y="1300"/>
              <a:ext cx="97" cy="159"/>
            </a:xfrm>
            <a:custGeom>
              <a:avLst/>
              <a:gdLst>
                <a:gd name="T0" fmla="*/ 0 w 41"/>
                <a:gd name="T1" fmla="*/ 61 h 67"/>
                <a:gd name="T2" fmla="*/ 0 w 41"/>
                <a:gd name="T3" fmla="*/ 54 h 67"/>
                <a:gd name="T4" fmla="*/ 1 w 41"/>
                <a:gd name="T5" fmla="*/ 54 h 67"/>
                <a:gd name="T6" fmla="*/ 21 w 41"/>
                <a:gd name="T7" fmla="*/ 62 h 67"/>
                <a:gd name="T8" fmla="*/ 35 w 41"/>
                <a:gd name="T9" fmla="*/ 50 h 67"/>
                <a:gd name="T10" fmla="*/ 21 w 41"/>
                <a:gd name="T11" fmla="*/ 36 h 67"/>
                <a:gd name="T12" fmla="*/ 2 w 41"/>
                <a:gd name="T13" fmla="*/ 17 h 67"/>
                <a:gd name="T14" fmla="*/ 22 w 41"/>
                <a:gd name="T15" fmla="*/ 0 h 67"/>
                <a:gd name="T16" fmla="*/ 39 w 41"/>
                <a:gd name="T17" fmla="*/ 4 h 67"/>
                <a:gd name="T18" fmla="*/ 37 w 41"/>
                <a:gd name="T19" fmla="*/ 10 h 67"/>
                <a:gd name="T20" fmla="*/ 36 w 41"/>
                <a:gd name="T21" fmla="*/ 10 h 67"/>
                <a:gd name="T22" fmla="*/ 20 w 41"/>
                <a:gd name="T23" fmla="*/ 5 h 67"/>
                <a:gd name="T24" fmla="*/ 8 w 41"/>
                <a:gd name="T25" fmla="*/ 16 h 67"/>
                <a:gd name="T26" fmla="*/ 22 w 41"/>
                <a:gd name="T27" fmla="*/ 29 h 67"/>
                <a:gd name="T28" fmla="*/ 41 w 41"/>
                <a:gd name="T29" fmla="*/ 49 h 67"/>
                <a:gd name="T30" fmla="*/ 20 w 41"/>
                <a:gd name="T31" fmla="*/ 67 h 67"/>
                <a:gd name="T32" fmla="*/ 0 w 41"/>
                <a:gd name="T33" fmla="*/ 6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7">
                  <a:moveTo>
                    <a:pt x="0" y="61"/>
                  </a:moveTo>
                  <a:cubicBezTo>
                    <a:pt x="0" y="54"/>
                    <a:pt x="0" y="54"/>
                    <a:pt x="0" y="54"/>
                  </a:cubicBezTo>
                  <a:cubicBezTo>
                    <a:pt x="1" y="54"/>
                    <a:pt x="1" y="54"/>
                    <a:pt x="1" y="54"/>
                  </a:cubicBezTo>
                  <a:cubicBezTo>
                    <a:pt x="7" y="58"/>
                    <a:pt x="13" y="62"/>
                    <a:pt x="21" y="62"/>
                  </a:cubicBezTo>
                  <a:cubicBezTo>
                    <a:pt x="29" y="62"/>
                    <a:pt x="35" y="57"/>
                    <a:pt x="35" y="50"/>
                  </a:cubicBezTo>
                  <a:cubicBezTo>
                    <a:pt x="35" y="43"/>
                    <a:pt x="30" y="39"/>
                    <a:pt x="21" y="36"/>
                  </a:cubicBezTo>
                  <a:cubicBezTo>
                    <a:pt x="12" y="32"/>
                    <a:pt x="2" y="29"/>
                    <a:pt x="2" y="17"/>
                  </a:cubicBezTo>
                  <a:cubicBezTo>
                    <a:pt x="2" y="7"/>
                    <a:pt x="9" y="0"/>
                    <a:pt x="22" y="0"/>
                  </a:cubicBezTo>
                  <a:cubicBezTo>
                    <a:pt x="27" y="0"/>
                    <a:pt x="34" y="1"/>
                    <a:pt x="39" y="4"/>
                  </a:cubicBezTo>
                  <a:cubicBezTo>
                    <a:pt x="37" y="10"/>
                    <a:pt x="37" y="10"/>
                    <a:pt x="37" y="10"/>
                  </a:cubicBezTo>
                  <a:cubicBezTo>
                    <a:pt x="36" y="10"/>
                    <a:pt x="36" y="10"/>
                    <a:pt x="36" y="10"/>
                  </a:cubicBezTo>
                  <a:cubicBezTo>
                    <a:pt x="31" y="7"/>
                    <a:pt x="25" y="5"/>
                    <a:pt x="20" y="5"/>
                  </a:cubicBezTo>
                  <a:cubicBezTo>
                    <a:pt x="12" y="5"/>
                    <a:pt x="8" y="11"/>
                    <a:pt x="8" y="16"/>
                  </a:cubicBezTo>
                  <a:cubicBezTo>
                    <a:pt x="8" y="22"/>
                    <a:pt x="12" y="25"/>
                    <a:pt x="22" y="29"/>
                  </a:cubicBezTo>
                  <a:cubicBezTo>
                    <a:pt x="31" y="33"/>
                    <a:pt x="41" y="37"/>
                    <a:pt x="41" y="49"/>
                  </a:cubicBezTo>
                  <a:cubicBezTo>
                    <a:pt x="41" y="59"/>
                    <a:pt x="33" y="67"/>
                    <a:pt x="20" y="67"/>
                  </a:cubicBezTo>
                  <a:cubicBezTo>
                    <a:pt x="12" y="67"/>
                    <a:pt x="5" y="64"/>
                    <a:pt x="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16">
              <a:extLst>
                <a:ext uri="{FF2B5EF4-FFF2-40B4-BE49-F238E27FC236}">
                  <a16:creationId xmlns:a16="http://schemas.microsoft.com/office/drawing/2014/main" id="{B3429F4B-CAF5-4690-8ADB-1B379E56EB0B}"/>
                </a:ext>
              </a:extLst>
            </p:cNvPr>
            <p:cNvSpPr>
              <a:spLocks/>
            </p:cNvSpPr>
            <p:nvPr/>
          </p:nvSpPr>
          <p:spPr bwMode="auto">
            <a:xfrm>
              <a:off x="9183" y="1302"/>
              <a:ext cx="107" cy="155"/>
            </a:xfrm>
            <a:custGeom>
              <a:avLst/>
              <a:gdLst>
                <a:gd name="T0" fmla="*/ 107 w 107"/>
                <a:gd name="T1" fmla="*/ 12 h 155"/>
                <a:gd name="T2" fmla="*/ 62 w 107"/>
                <a:gd name="T3" fmla="*/ 12 h 155"/>
                <a:gd name="T4" fmla="*/ 62 w 107"/>
                <a:gd name="T5" fmla="*/ 155 h 155"/>
                <a:gd name="T6" fmla="*/ 45 w 107"/>
                <a:gd name="T7" fmla="*/ 155 h 155"/>
                <a:gd name="T8" fmla="*/ 45 w 107"/>
                <a:gd name="T9" fmla="*/ 12 h 155"/>
                <a:gd name="T10" fmla="*/ 0 w 107"/>
                <a:gd name="T11" fmla="*/ 12 h 155"/>
                <a:gd name="T12" fmla="*/ 0 w 107"/>
                <a:gd name="T13" fmla="*/ 0 h 155"/>
                <a:gd name="T14" fmla="*/ 107 w 107"/>
                <a:gd name="T15" fmla="*/ 0 h 155"/>
                <a:gd name="T16" fmla="*/ 107 w 107"/>
                <a:gd name="T17" fmla="*/ 1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55">
                  <a:moveTo>
                    <a:pt x="107" y="12"/>
                  </a:moveTo>
                  <a:lnTo>
                    <a:pt x="62" y="12"/>
                  </a:lnTo>
                  <a:lnTo>
                    <a:pt x="62" y="155"/>
                  </a:lnTo>
                  <a:lnTo>
                    <a:pt x="45" y="155"/>
                  </a:lnTo>
                  <a:lnTo>
                    <a:pt x="45" y="12"/>
                  </a:lnTo>
                  <a:lnTo>
                    <a:pt x="0" y="12"/>
                  </a:lnTo>
                  <a:lnTo>
                    <a:pt x="0" y="0"/>
                  </a:lnTo>
                  <a:lnTo>
                    <a:pt x="107" y="0"/>
                  </a:lnTo>
                  <a:lnTo>
                    <a:pt x="107"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17">
              <a:extLst>
                <a:ext uri="{FF2B5EF4-FFF2-40B4-BE49-F238E27FC236}">
                  <a16:creationId xmlns:a16="http://schemas.microsoft.com/office/drawing/2014/main" id="{FA33CFE0-D1B8-4BCB-892E-9F235FADEA8B}"/>
                </a:ext>
              </a:extLst>
            </p:cNvPr>
            <p:cNvSpPr>
              <a:spLocks/>
            </p:cNvSpPr>
            <p:nvPr/>
          </p:nvSpPr>
          <p:spPr bwMode="auto">
            <a:xfrm>
              <a:off x="9318" y="1302"/>
              <a:ext cx="104" cy="157"/>
            </a:xfrm>
            <a:custGeom>
              <a:avLst/>
              <a:gdLst>
                <a:gd name="T0" fmla="*/ 0 w 44"/>
                <a:gd name="T1" fmla="*/ 43 h 66"/>
                <a:gd name="T2" fmla="*/ 0 w 44"/>
                <a:gd name="T3" fmla="*/ 0 h 66"/>
                <a:gd name="T4" fmla="*/ 6 w 44"/>
                <a:gd name="T5" fmla="*/ 0 h 66"/>
                <a:gd name="T6" fmla="*/ 6 w 44"/>
                <a:gd name="T7" fmla="*/ 43 h 66"/>
                <a:gd name="T8" fmla="*/ 22 w 44"/>
                <a:gd name="T9" fmla="*/ 60 h 66"/>
                <a:gd name="T10" fmla="*/ 38 w 44"/>
                <a:gd name="T11" fmla="*/ 43 h 66"/>
                <a:gd name="T12" fmla="*/ 38 w 44"/>
                <a:gd name="T13" fmla="*/ 0 h 66"/>
                <a:gd name="T14" fmla="*/ 44 w 44"/>
                <a:gd name="T15" fmla="*/ 0 h 66"/>
                <a:gd name="T16" fmla="*/ 44 w 44"/>
                <a:gd name="T17" fmla="*/ 43 h 66"/>
                <a:gd name="T18" fmla="*/ 22 w 44"/>
                <a:gd name="T19" fmla="*/ 66 h 66"/>
                <a:gd name="T20" fmla="*/ 0 w 44"/>
                <a:gd name="T21" fmla="*/ 4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6">
                  <a:moveTo>
                    <a:pt x="0" y="43"/>
                  </a:moveTo>
                  <a:cubicBezTo>
                    <a:pt x="0" y="0"/>
                    <a:pt x="0" y="0"/>
                    <a:pt x="0" y="0"/>
                  </a:cubicBezTo>
                  <a:cubicBezTo>
                    <a:pt x="6" y="0"/>
                    <a:pt x="6" y="0"/>
                    <a:pt x="6" y="0"/>
                  </a:cubicBezTo>
                  <a:cubicBezTo>
                    <a:pt x="6" y="43"/>
                    <a:pt x="6" y="43"/>
                    <a:pt x="6" y="43"/>
                  </a:cubicBezTo>
                  <a:cubicBezTo>
                    <a:pt x="6" y="56"/>
                    <a:pt x="14" y="60"/>
                    <a:pt x="22" y="60"/>
                  </a:cubicBezTo>
                  <a:cubicBezTo>
                    <a:pt x="31" y="60"/>
                    <a:pt x="38" y="56"/>
                    <a:pt x="38" y="43"/>
                  </a:cubicBezTo>
                  <a:cubicBezTo>
                    <a:pt x="38" y="0"/>
                    <a:pt x="38" y="0"/>
                    <a:pt x="38" y="0"/>
                  </a:cubicBezTo>
                  <a:cubicBezTo>
                    <a:pt x="44" y="0"/>
                    <a:pt x="44" y="0"/>
                    <a:pt x="44" y="0"/>
                  </a:cubicBezTo>
                  <a:cubicBezTo>
                    <a:pt x="44" y="43"/>
                    <a:pt x="44" y="43"/>
                    <a:pt x="44" y="43"/>
                  </a:cubicBezTo>
                  <a:cubicBezTo>
                    <a:pt x="44" y="58"/>
                    <a:pt x="35" y="66"/>
                    <a:pt x="22" y="66"/>
                  </a:cubicBezTo>
                  <a:cubicBezTo>
                    <a:pt x="8" y="66"/>
                    <a:pt x="0" y="58"/>
                    <a:pt x="0"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18">
              <a:extLst>
                <a:ext uri="{FF2B5EF4-FFF2-40B4-BE49-F238E27FC236}">
                  <a16:creationId xmlns:a16="http://schemas.microsoft.com/office/drawing/2014/main" id="{09DD9CA3-222C-4739-B6E6-5AD95CC13441}"/>
                </a:ext>
              </a:extLst>
            </p:cNvPr>
            <p:cNvSpPr>
              <a:spLocks noEditPoints="1"/>
            </p:cNvSpPr>
            <p:nvPr/>
          </p:nvSpPr>
          <p:spPr bwMode="auto">
            <a:xfrm>
              <a:off x="9474" y="1302"/>
              <a:ext cx="112" cy="155"/>
            </a:xfrm>
            <a:custGeom>
              <a:avLst/>
              <a:gdLst>
                <a:gd name="T0" fmla="*/ 47 w 47"/>
                <a:gd name="T1" fmla="*/ 31 h 65"/>
                <a:gd name="T2" fmla="*/ 17 w 47"/>
                <a:gd name="T3" fmla="*/ 65 h 65"/>
                <a:gd name="T4" fmla="*/ 0 w 47"/>
                <a:gd name="T5" fmla="*/ 65 h 65"/>
                <a:gd name="T6" fmla="*/ 0 w 47"/>
                <a:gd name="T7" fmla="*/ 0 h 65"/>
                <a:gd name="T8" fmla="*/ 16 w 47"/>
                <a:gd name="T9" fmla="*/ 0 h 65"/>
                <a:gd name="T10" fmla="*/ 47 w 47"/>
                <a:gd name="T11" fmla="*/ 31 h 65"/>
                <a:gd name="T12" fmla="*/ 40 w 47"/>
                <a:gd name="T13" fmla="*/ 32 h 65"/>
                <a:gd name="T14" fmla="*/ 15 w 47"/>
                <a:gd name="T15" fmla="*/ 6 h 65"/>
                <a:gd name="T16" fmla="*/ 6 w 47"/>
                <a:gd name="T17" fmla="*/ 6 h 65"/>
                <a:gd name="T18" fmla="*/ 6 w 47"/>
                <a:gd name="T19" fmla="*/ 59 h 65"/>
                <a:gd name="T20" fmla="*/ 17 w 47"/>
                <a:gd name="T21" fmla="*/ 59 h 65"/>
                <a:gd name="T22" fmla="*/ 40 w 47"/>
                <a:gd name="T23" fmla="*/ 3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65">
                  <a:moveTo>
                    <a:pt x="47" y="31"/>
                  </a:moveTo>
                  <a:cubicBezTo>
                    <a:pt x="47" y="57"/>
                    <a:pt x="31" y="65"/>
                    <a:pt x="17" y="65"/>
                  </a:cubicBezTo>
                  <a:cubicBezTo>
                    <a:pt x="0" y="65"/>
                    <a:pt x="0" y="65"/>
                    <a:pt x="0" y="65"/>
                  </a:cubicBezTo>
                  <a:cubicBezTo>
                    <a:pt x="0" y="0"/>
                    <a:pt x="0" y="0"/>
                    <a:pt x="0" y="0"/>
                  </a:cubicBezTo>
                  <a:cubicBezTo>
                    <a:pt x="16" y="0"/>
                    <a:pt x="16" y="0"/>
                    <a:pt x="16" y="0"/>
                  </a:cubicBezTo>
                  <a:cubicBezTo>
                    <a:pt x="28" y="0"/>
                    <a:pt x="47" y="7"/>
                    <a:pt x="47" y="31"/>
                  </a:cubicBezTo>
                  <a:close/>
                  <a:moveTo>
                    <a:pt x="40" y="32"/>
                  </a:moveTo>
                  <a:cubicBezTo>
                    <a:pt x="40" y="11"/>
                    <a:pt x="26" y="6"/>
                    <a:pt x="15" y="6"/>
                  </a:cubicBezTo>
                  <a:cubicBezTo>
                    <a:pt x="6" y="6"/>
                    <a:pt x="6" y="6"/>
                    <a:pt x="6" y="6"/>
                  </a:cubicBezTo>
                  <a:cubicBezTo>
                    <a:pt x="6" y="59"/>
                    <a:pt x="6" y="59"/>
                    <a:pt x="6" y="59"/>
                  </a:cubicBezTo>
                  <a:cubicBezTo>
                    <a:pt x="17" y="59"/>
                    <a:pt x="17" y="59"/>
                    <a:pt x="17" y="59"/>
                  </a:cubicBezTo>
                  <a:cubicBezTo>
                    <a:pt x="27" y="59"/>
                    <a:pt x="40" y="55"/>
                    <a:pt x="4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Rectangle 119">
              <a:extLst>
                <a:ext uri="{FF2B5EF4-FFF2-40B4-BE49-F238E27FC236}">
                  <a16:creationId xmlns:a16="http://schemas.microsoft.com/office/drawing/2014/main" id="{412B8672-A5DA-49B5-8637-F2B81FF4BCD0}"/>
                </a:ext>
              </a:extLst>
            </p:cNvPr>
            <p:cNvSpPr>
              <a:spLocks noChangeArrowheads="1"/>
            </p:cNvSpPr>
            <p:nvPr/>
          </p:nvSpPr>
          <p:spPr bwMode="auto">
            <a:xfrm>
              <a:off x="9626" y="1302"/>
              <a:ext cx="17" cy="15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20">
              <a:extLst>
                <a:ext uri="{FF2B5EF4-FFF2-40B4-BE49-F238E27FC236}">
                  <a16:creationId xmlns:a16="http://schemas.microsoft.com/office/drawing/2014/main" id="{28CACE98-9745-431E-B47C-16553D859796}"/>
                </a:ext>
              </a:extLst>
            </p:cNvPr>
            <p:cNvSpPr>
              <a:spLocks noEditPoints="1"/>
            </p:cNvSpPr>
            <p:nvPr/>
          </p:nvSpPr>
          <p:spPr bwMode="auto">
            <a:xfrm>
              <a:off x="9683" y="1300"/>
              <a:ext cx="125" cy="159"/>
            </a:xfrm>
            <a:custGeom>
              <a:avLst/>
              <a:gdLst>
                <a:gd name="T0" fmla="*/ 0 w 53"/>
                <a:gd name="T1" fmla="*/ 34 h 67"/>
                <a:gd name="T2" fmla="*/ 27 w 53"/>
                <a:gd name="T3" fmla="*/ 0 h 67"/>
                <a:gd name="T4" fmla="*/ 53 w 53"/>
                <a:gd name="T5" fmla="*/ 33 h 67"/>
                <a:gd name="T6" fmla="*/ 26 w 53"/>
                <a:gd name="T7" fmla="*/ 67 h 67"/>
                <a:gd name="T8" fmla="*/ 0 w 53"/>
                <a:gd name="T9" fmla="*/ 34 h 67"/>
                <a:gd name="T10" fmla="*/ 47 w 53"/>
                <a:gd name="T11" fmla="*/ 33 h 67"/>
                <a:gd name="T12" fmla="*/ 27 w 53"/>
                <a:gd name="T13" fmla="*/ 5 h 67"/>
                <a:gd name="T14" fmla="*/ 7 w 53"/>
                <a:gd name="T15" fmla="*/ 33 h 67"/>
                <a:gd name="T16" fmla="*/ 27 w 53"/>
                <a:gd name="T17" fmla="*/ 61 h 67"/>
                <a:gd name="T18" fmla="*/ 47 w 53"/>
                <a:gd name="T19" fmla="*/ 3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67">
                  <a:moveTo>
                    <a:pt x="0" y="34"/>
                  </a:moveTo>
                  <a:cubicBezTo>
                    <a:pt x="0" y="12"/>
                    <a:pt x="10" y="0"/>
                    <a:pt x="27" y="0"/>
                  </a:cubicBezTo>
                  <a:cubicBezTo>
                    <a:pt x="45" y="0"/>
                    <a:pt x="53" y="12"/>
                    <a:pt x="53" y="33"/>
                  </a:cubicBezTo>
                  <a:cubicBezTo>
                    <a:pt x="53" y="54"/>
                    <a:pt x="43" y="67"/>
                    <a:pt x="26" y="67"/>
                  </a:cubicBezTo>
                  <a:cubicBezTo>
                    <a:pt x="9" y="67"/>
                    <a:pt x="0" y="54"/>
                    <a:pt x="0" y="34"/>
                  </a:cubicBezTo>
                  <a:close/>
                  <a:moveTo>
                    <a:pt x="47" y="33"/>
                  </a:moveTo>
                  <a:cubicBezTo>
                    <a:pt x="47" y="14"/>
                    <a:pt x="39" y="5"/>
                    <a:pt x="27" y="5"/>
                  </a:cubicBezTo>
                  <a:cubicBezTo>
                    <a:pt x="15" y="5"/>
                    <a:pt x="7" y="14"/>
                    <a:pt x="7" y="33"/>
                  </a:cubicBezTo>
                  <a:cubicBezTo>
                    <a:pt x="7" y="53"/>
                    <a:pt x="15" y="61"/>
                    <a:pt x="27" y="61"/>
                  </a:cubicBezTo>
                  <a:cubicBezTo>
                    <a:pt x="39" y="61"/>
                    <a:pt x="47" y="53"/>
                    <a:pt x="47"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21">
              <a:extLst>
                <a:ext uri="{FF2B5EF4-FFF2-40B4-BE49-F238E27FC236}">
                  <a16:creationId xmlns:a16="http://schemas.microsoft.com/office/drawing/2014/main" id="{4C6DE5E2-1001-4E71-9340-B97984F82B27}"/>
                </a:ext>
              </a:extLst>
            </p:cNvPr>
            <p:cNvSpPr>
              <a:spLocks noEditPoints="1"/>
            </p:cNvSpPr>
            <p:nvPr/>
          </p:nvSpPr>
          <p:spPr bwMode="auto">
            <a:xfrm>
              <a:off x="8333" y="701"/>
              <a:ext cx="99" cy="154"/>
            </a:xfrm>
            <a:custGeom>
              <a:avLst/>
              <a:gdLst>
                <a:gd name="T0" fmla="*/ 42 w 42"/>
                <a:gd name="T1" fmla="*/ 47 h 65"/>
                <a:gd name="T2" fmla="*/ 19 w 42"/>
                <a:gd name="T3" fmla="*/ 65 h 65"/>
                <a:gd name="T4" fmla="*/ 0 w 42"/>
                <a:gd name="T5" fmla="*/ 65 h 65"/>
                <a:gd name="T6" fmla="*/ 0 w 42"/>
                <a:gd name="T7" fmla="*/ 0 h 65"/>
                <a:gd name="T8" fmla="*/ 18 w 42"/>
                <a:gd name="T9" fmla="*/ 0 h 65"/>
                <a:gd name="T10" fmla="*/ 38 w 42"/>
                <a:gd name="T11" fmla="*/ 16 h 65"/>
                <a:gd name="T12" fmla="*/ 27 w 42"/>
                <a:gd name="T13" fmla="*/ 31 h 65"/>
                <a:gd name="T14" fmla="*/ 42 w 42"/>
                <a:gd name="T15" fmla="*/ 47 h 65"/>
                <a:gd name="T16" fmla="*/ 6 w 42"/>
                <a:gd name="T17" fmla="*/ 6 h 65"/>
                <a:gd name="T18" fmla="*/ 6 w 42"/>
                <a:gd name="T19" fmla="*/ 29 h 65"/>
                <a:gd name="T20" fmla="*/ 18 w 42"/>
                <a:gd name="T21" fmla="*/ 29 h 65"/>
                <a:gd name="T22" fmla="*/ 31 w 42"/>
                <a:gd name="T23" fmla="*/ 17 h 65"/>
                <a:gd name="T24" fmla="*/ 15 w 42"/>
                <a:gd name="T25" fmla="*/ 6 h 65"/>
                <a:gd name="T26" fmla="*/ 6 w 42"/>
                <a:gd name="T27" fmla="*/ 6 h 65"/>
                <a:gd name="T28" fmla="*/ 35 w 42"/>
                <a:gd name="T29" fmla="*/ 47 h 65"/>
                <a:gd name="T30" fmla="*/ 20 w 42"/>
                <a:gd name="T31" fmla="*/ 34 h 65"/>
                <a:gd name="T32" fmla="*/ 6 w 42"/>
                <a:gd name="T33" fmla="*/ 34 h 65"/>
                <a:gd name="T34" fmla="*/ 6 w 42"/>
                <a:gd name="T35" fmla="*/ 59 h 65"/>
                <a:gd name="T36" fmla="*/ 19 w 42"/>
                <a:gd name="T37" fmla="*/ 59 h 65"/>
                <a:gd name="T38" fmla="*/ 35 w 42"/>
                <a:gd name="T39" fmla="*/ 4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65">
                  <a:moveTo>
                    <a:pt x="42" y="47"/>
                  </a:moveTo>
                  <a:cubicBezTo>
                    <a:pt x="42" y="58"/>
                    <a:pt x="33" y="65"/>
                    <a:pt x="19" y="65"/>
                  </a:cubicBezTo>
                  <a:cubicBezTo>
                    <a:pt x="0" y="65"/>
                    <a:pt x="0" y="65"/>
                    <a:pt x="0" y="65"/>
                  </a:cubicBezTo>
                  <a:cubicBezTo>
                    <a:pt x="0" y="0"/>
                    <a:pt x="0" y="0"/>
                    <a:pt x="0" y="0"/>
                  </a:cubicBezTo>
                  <a:cubicBezTo>
                    <a:pt x="18" y="0"/>
                    <a:pt x="18" y="0"/>
                    <a:pt x="18" y="0"/>
                  </a:cubicBezTo>
                  <a:cubicBezTo>
                    <a:pt x="28" y="0"/>
                    <a:pt x="38" y="6"/>
                    <a:pt x="38" y="16"/>
                  </a:cubicBezTo>
                  <a:cubicBezTo>
                    <a:pt x="38" y="23"/>
                    <a:pt x="33" y="28"/>
                    <a:pt x="27" y="31"/>
                  </a:cubicBezTo>
                  <a:cubicBezTo>
                    <a:pt x="34" y="32"/>
                    <a:pt x="42" y="37"/>
                    <a:pt x="42" y="47"/>
                  </a:cubicBezTo>
                  <a:close/>
                  <a:moveTo>
                    <a:pt x="6" y="6"/>
                  </a:moveTo>
                  <a:cubicBezTo>
                    <a:pt x="6" y="29"/>
                    <a:pt x="6" y="29"/>
                    <a:pt x="6" y="29"/>
                  </a:cubicBezTo>
                  <a:cubicBezTo>
                    <a:pt x="18" y="29"/>
                    <a:pt x="18" y="29"/>
                    <a:pt x="18" y="29"/>
                  </a:cubicBezTo>
                  <a:cubicBezTo>
                    <a:pt x="26" y="29"/>
                    <a:pt x="31" y="24"/>
                    <a:pt x="31" y="17"/>
                  </a:cubicBezTo>
                  <a:cubicBezTo>
                    <a:pt x="31" y="11"/>
                    <a:pt x="27" y="6"/>
                    <a:pt x="15" y="6"/>
                  </a:cubicBezTo>
                  <a:lnTo>
                    <a:pt x="6" y="6"/>
                  </a:lnTo>
                  <a:close/>
                  <a:moveTo>
                    <a:pt x="35" y="47"/>
                  </a:moveTo>
                  <a:cubicBezTo>
                    <a:pt x="35" y="39"/>
                    <a:pt x="27" y="34"/>
                    <a:pt x="20" y="34"/>
                  </a:cubicBezTo>
                  <a:cubicBezTo>
                    <a:pt x="6" y="34"/>
                    <a:pt x="6" y="34"/>
                    <a:pt x="6" y="34"/>
                  </a:cubicBezTo>
                  <a:cubicBezTo>
                    <a:pt x="6" y="59"/>
                    <a:pt x="6" y="59"/>
                    <a:pt x="6" y="59"/>
                  </a:cubicBezTo>
                  <a:cubicBezTo>
                    <a:pt x="19" y="59"/>
                    <a:pt x="19" y="59"/>
                    <a:pt x="19" y="59"/>
                  </a:cubicBezTo>
                  <a:cubicBezTo>
                    <a:pt x="29" y="59"/>
                    <a:pt x="35" y="56"/>
                    <a:pt x="35"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22">
              <a:extLst>
                <a:ext uri="{FF2B5EF4-FFF2-40B4-BE49-F238E27FC236}">
                  <a16:creationId xmlns:a16="http://schemas.microsoft.com/office/drawing/2014/main" id="{F6F22336-1BC0-455A-A5BC-1272DAAC4133}"/>
                </a:ext>
              </a:extLst>
            </p:cNvPr>
            <p:cNvSpPr>
              <a:spLocks noEditPoints="1"/>
            </p:cNvSpPr>
            <p:nvPr/>
          </p:nvSpPr>
          <p:spPr bwMode="auto">
            <a:xfrm>
              <a:off x="8451" y="582"/>
              <a:ext cx="133" cy="333"/>
            </a:xfrm>
            <a:custGeom>
              <a:avLst/>
              <a:gdLst>
                <a:gd name="T0" fmla="*/ 0 w 56"/>
                <a:gd name="T1" fmla="*/ 89 h 140"/>
                <a:gd name="T2" fmla="*/ 12 w 56"/>
                <a:gd name="T3" fmla="*/ 24 h 140"/>
                <a:gd name="T4" fmla="*/ 35 w 56"/>
                <a:gd name="T5" fmla="*/ 0 h 140"/>
                <a:gd name="T6" fmla="*/ 44 w 56"/>
                <a:gd name="T7" fmla="*/ 15 h 140"/>
                <a:gd name="T8" fmla="*/ 24 w 56"/>
                <a:gd name="T9" fmla="*/ 81 h 140"/>
                <a:gd name="T10" fmla="*/ 16 w 56"/>
                <a:gd name="T11" fmla="*/ 93 h 140"/>
                <a:gd name="T12" fmla="*/ 14 w 56"/>
                <a:gd name="T13" fmla="*/ 98 h 140"/>
                <a:gd name="T14" fmla="*/ 13 w 56"/>
                <a:gd name="T15" fmla="*/ 105 h 140"/>
                <a:gd name="T16" fmla="*/ 23 w 56"/>
                <a:gd name="T17" fmla="*/ 130 h 140"/>
                <a:gd name="T18" fmla="*/ 46 w 56"/>
                <a:gd name="T19" fmla="*/ 111 h 140"/>
                <a:gd name="T20" fmla="*/ 50 w 56"/>
                <a:gd name="T21" fmla="*/ 104 h 140"/>
                <a:gd name="T22" fmla="*/ 54 w 56"/>
                <a:gd name="T23" fmla="*/ 102 h 140"/>
                <a:gd name="T24" fmla="*/ 56 w 56"/>
                <a:gd name="T25" fmla="*/ 105 h 140"/>
                <a:gd name="T26" fmla="*/ 54 w 56"/>
                <a:gd name="T27" fmla="*/ 110 h 140"/>
                <a:gd name="T28" fmla="*/ 53 w 56"/>
                <a:gd name="T29" fmla="*/ 111 h 140"/>
                <a:gd name="T30" fmla="*/ 20 w 56"/>
                <a:gd name="T31" fmla="*/ 140 h 140"/>
                <a:gd name="T32" fmla="*/ 0 w 56"/>
                <a:gd name="T33" fmla="*/ 89 h 140"/>
                <a:gd name="T34" fmla="*/ 22 w 56"/>
                <a:gd name="T35" fmla="*/ 30 h 140"/>
                <a:gd name="T36" fmla="*/ 13 w 56"/>
                <a:gd name="T37" fmla="*/ 78 h 140"/>
                <a:gd name="T38" fmla="*/ 13 w 56"/>
                <a:gd name="T39" fmla="*/ 83 h 140"/>
                <a:gd name="T40" fmla="*/ 37 w 56"/>
                <a:gd name="T41" fmla="*/ 14 h 140"/>
                <a:gd name="T42" fmla="*/ 35 w 56"/>
                <a:gd name="T43" fmla="*/ 8 h 140"/>
                <a:gd name="T44" fmla="*/ 22 w 56"/>
                <a:gd name="T45" fmla="*/ 3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140">
                  <a:moveTo>
                    <a:pt x="0" y="89"/>
                  </a:moveTo>
                  <a:cubicBezTo>
                    <a:pt x="0" y="67"/>
                    <a:pt x="4" y="44"/>
                    <a:pt x="12" y="24"/>
                  </a:cubicBezTo>
                  <a:cubicBezTo>
                    <a:pt x="16" y="16"/>
                    <a:pt x="25" y="0"/>
                    <a:pt x="35" y="0"/>
                  </a:cubicBezTo>
                  <a:cubicBezTo>
                    <a:pt x="42" y="0"/>
                    <a:pt x="44" y="8"/>
                    <a:pt x="44" y="15"/>
                  </a:cubicBezTo>
                  <a:cubicBezTo>
                    <a:pt x="44" y="35"/>
                    <a:pt x="34" y="63"/>
                    <a:pt x="24" y="81"/>
                  </a:cubicBezTo>
                  <a:cubicBezTo>
                    <a:pt x="22" y="85"/>
                    <a:pt x="19" y="89"/>
                    <a:pt x="16" y="93"/>
                  </a:cubicBezTo>
                  <a:cubicBezTo>
                    <a:pt x="16" y="94"/>
                    <a:pt x="14" y="96"/>
                    <a:pt x="14" y="98"/>
                  </a:cubicBezTo>
                  <a:cubicBezTo>
                    <a:pt x="13" y="100"/>
                    <a:pt x="13" y="103"/>
                    <a:pt x="13" y="105"/>
                  </a:cubicBezTo>
                  <a:cubicBezTo>
                    <a:pt x="13" y="111"/>
                    <a:pt x="14" y="130"/>
                    <a:pt x="23" y="130"/>
                  </a:cubicBezTo>
                  <a:cubicBezTo>
                    <a:pt x="31" y="130"/>
                    <a:pt x="42" y="117"/>
                    <a:pt x="46" y="111"/>
                  </a:cubicBezTo>
                  <a:cubicBezTo>
                    <a:pt x="50" y="104"/>
                    <a:pt x="50" y="104"/>
                    <a:pt x="50" y="104"/>
                  </a:cubicBezTo>
                  <a:cubicBezTo>
                    <a:pt x="51" y="103"/>
                    <a:pt x="52" y="102"/>
                    <a:pt x="54" y="102"/>
                  </a:cubicBezTo>
                  <a:cubicBezTo>
                    <a:pt x="55" y="102"/>
                    <a:pt x="56" y="103"/>
                    <a:pt x="56" y="105"/>
                  </a:cubicBezTo>
                  <a:cubicBezTo>
                    <a:pt x="56" y="107"/>
                    <a:pt x="55" y="109"/>
                    <a:pt x="54" y="110"/>
                  </a:cubicBezTo>
                  <a:cubicBezTo>
                    <a:pt x="53" y="111"/>
                    <a:pt x="53" y="111"/>
                    <a:pt x="53" y="111"/>
                  </a:cubicBezTo>
                  <a:cubicBezTo>
                    <a:pt x="47" y="121"/>
                    <a:pt x="33" y="140"/>
                    <a:pt x="20" y="140"/>
                  </a:cubicBezTo>
                  <a:cubicBezTo>
                    <a:pt x="2" y="140"/>
                    <a:pt x="0" y="102"/>
                    <a:pt x="0" y="89"/>
                  </a:cubicBezTo>
                  <a:close/>
                  <a:moveTo>
                    <a:pt x="22" y="30"/>
                  </a:moveTo>
                  <a:cubicBezTo>
                    <a:pt x="17" y="45"/>
                    <a:pt x="13" y="63"/>
                    <a:pt x="13" y="78"/>
                  </a:cubicBezTo>
                  <a:cubicBezTo>
                    <a:pt x="13" y="80"/>
                    <a:pt x="13" y="81"/>
                    <a:pt x="13" y="83"/>
                  </a:cubicBezTo>
                  <a:cubicBezTo>
                    <a:pt x="23" y="65"/>
                    <a:pt x="37" y="34"/>
                    <a:pt x="37" y="14"/>
                  </a:cubicBezTo>
                  <a:cubicBezTo>
                    <a:pt x="37" y="12"/>
                    <a:pt x="37" y="8"/>
                    <a:pt x="35" y="8"/>
                  </a:cubicBezTo>
                  <a:cubicBezTo>
                    <a:pt x="28" y="8"/>
                    <a:pt x="23" y="24"/>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23">
              <a:extLst>
                <a:ext uri="{FF2B5EF4-FFF2-40B4-BE49-F238E27FC236}">
                  <a16:creationId xmlns:a16="http://schemas.microsoft.com/office/drawing/2014/main" id="{922CBFE7-85E2-4AFD-8CBE-AE7A509CFE32}"/>
                </a:ext>
              </a:extLst>
            </p:cNvPr>
            <p:cNvSpPr>
              <a:spLocks/>
            </p:cNvSpPr>
            <p:nvPr/>
          </p:nvSpPr>
          <p:spPr bwMode="auto">
            <a:xfrm>
              <a:off x="8574" y="698"/>
              <a:ext cx="97" cy="160"/>
            </a:xfrm>
            <a:custGeom>
              <a:avLst/>
              <a:gdLst>
                <a:gd name="T0" fmla="*/ 0 w 41"/>
                <a:gd name="T1" fmla="*/ 61 h 67"/>
                <a:gd name="T2" fmla="*/ 0 w 41"/>
                <a:gd name="T3" fmla="*/ 54 h 67"/>
                <a:gd name="T4" fmla="*/ 1 w 41"/>
                <a:gd name="T5" fmla="*/ 54 h 67"/>
                <a:gd name="T6" fmla="*/ 20 w 41"/>
                <a:gd name="T7" fmla="*/ 62 h 67"/>
                <a:gd name="T8" fmla="*/ 34 w 41"/>
                <a:gd name="T9" fmla="*/ 50 h 67"/>
                <a:gd name="T10" fmla="*/ 21 w 41"/>
                <a:gd name="T11" fmla="*/ 36 h 67"/>
                <a:gd name="T12" fmla="*/ 2 w 41"/>
                <a:gd name="T13" fmla="*/ 17 h 67"/>
                <a:gd name="T14" fmla="*/ 21 w 41"/>
                <a:gd name="T15" fmla="*/ 0 h 67"/>
                <a:gd name="T16" fmla="*/ 38 w 41"/>
                <a:gd name="T17" fmla="*/ 5 h 67"/>
                <a:gd name="T18" fmla="*/ 36 w 41"/>
                <a:gd name="T19" fmla="*/ 11 h 67"/>
                <a:gd name="T20" fmla="*/ 36 w 41"/>
                <a:gd name="T21" fmla="*/ 11 h 67"/>
                <a:gd name="T22" fmla="*/ 20 w 41"/>
                <a:gd name="T23" fmla="*/ 5 h 67"/>
                <a:gd name="T24" fmla="*/ 8 w 41"/>
                <a:gd name="T25" fmla="*/ 16 h 67"/>
                <a:gd name="T26" fmla="*/ 22 w 41"/>
                <a:gd name="T27" fmla="*/ 29 h 67"/>
                <a:gd name="T28" fmla="*/ 41 w 41"/>
                <a:gd name="T29" fmla="*/ 49 h 67"/>
                <a:gd name="T30" fmla="*/ 19 w 41"/>
                <a:gd name="T31" fmla="*/ 67 h 67"/>
                <a:gd name="T32" fmla="*/ 0 w 41"/>
                <a:gd name="T33" fmla="*/ 6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7">
                  <a:moveTo>
                    <a:pt x="0" y="61"/>
                  </a:moveTo>
                  <a:cubicBezTo>
                    <a:pt x="0" y="54"/>
                    <a:pt x="0" y="54"/>
                    <a:pt x="0" y="54"/>
                  </a:cubicBezTo>
                  <a:cubicBezTo>
                    <a:pt x="1" y="54"/>
                    <a:pt x="1" y="54"/>
                    <a:pt x="1" y="54"/>
                  </a:cubicBezTo>
                  <a:cubicBezTo>
                    <a:pt x="6" y="58"/>
                    <a:pt x="13" y="62"/>
                    <a:pt x="20" y="62"/>
                  </a:cubicBezTo>
                  <a:cubicBezTo>
                    <a:pt x="29" y="62"/>
                    <a:pt x="34" y="57"/>
                    <a:pt x="34" y="50"/>
                  </a:cubicBezTo>
                  <a:cubicBezTo>
                    <a:pt x="34" y="43"/>
                    <a:pt x="30" y="40"/>
                    <a:pt x="21" y="36"/>
                  </a:cubicBezTo>
                  <a:cubicBezTo>
                    <a:pt x="12" y="32"/>
                    <a:pt x="2" y="29"/>
                    <a:pt x="2" y="17"/>
                  </a:cubicBezTo>
                  <a:cubicBezTo>
                    <a:pt x="2" y="7"/>
                    <a:pt x="9" y="0"/>
                    <a:pt x="21" y="0"/>
                  </a:cubicBezTo>
                  <a:cubicBezTo>
                    <a:pt x="27" y="0"/>
                    <a:pt x="33" y="2"/>
                    <a:pt x="38" y="5"/>
                  </a:cubicBezTo>
                  <a:cubicBezTo>
                    <a:pt x="36" y="11"/>
                    <a:pt x="36" y="11"/>
                    <a:pt x="36" y="11"/>
                  </a:cubicBezTo>
                  <a:cubicBezTo>
                    <a:pt x="36" y="11"/>
                    <a:pt x="36" y="11"/>
                    <a:pt x="36" y="11"/>
                  </a:cubicBezTo>
                  <a:cubicBezTo>
                    <a:pt x="30" y="7"/>
                    <a:pt x="25" y="5"/>
                    <a:pt x="20" y="5"/>
                  </a:cubicBezTo>
                  <a:cubicBezTo>
                    <a:pt x="11" y="5"/>
                    <a:pt x="8" y="11"/>
                    <a:pt x="8" y="16"/>
                  </a:cubicBezTo>
                  <a:cubicBezTo>
                    <a:pt x="8" y="23"/>
                    <a:pt x="12" y="25"/>
                    <a:pt x="22" y="29"/>
                  </a:cubicBezTo>
                  <a:cubicBezTo>
                    <a:pt x="31" y="34"/>
                    <a:pt x="41" y="38"/>
                    <a:pt x="41" y="49"/>
                  </a:cubicBezTo>
                  <a:cubicBezTo>
                    <a:pt x="41" y="59"/>
                    <a:pt x="33" y="67"/>
                    <a:pt x="19" y="67"/>
                  </a:cubicBezTo>
                  <a:cubicBezTo>
                    <a:pt x="11" y="67"/>
                    <a:pt x="4" y="65"/>
                    <a:pt x="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24">
              <a:extLst>
                <a:ext uri="{FF2B5EF4-FFF2-40B4-BE49-F238E27FC236}">
                  <a16:creationId xmlns:a16="http://schemas.microsoft.com/office/drawing/2014/main" id="{ACE28871-ED0D-494A-8BF4-68C85945247C}"/>
                </a:ext>
              </a:extLst>
            </p:cNvPr>
            <p:cNvSpPr>
              <a:spLocks/>
            </p:cNvSpPr>
            <p:nvPr/>
          </p:nvSpPr>
          <p:spPr bwMode="auto">
            <a:xfrm>
              <a:off x="8634" y="434"/>
              <a:ext cx="168" cy="167"/>
            </a:xfrm>
            <a:custGeom>
              <a:avLst/>
              <a:gdLst>
                <a:gd name="T0" fmla="*/ 68 w 71"/>
                <a:gd name="T1" fmla="*/ 70 h 70"/>
                <a:gd name="T2" fmla="*/ 65 w 71"/>
                <a:gd name="T3" fmla="*/ 67 h 70"/>
                <a:gd name="T4" fmla="*/ 65 w 71"/>
                <a:gd name="T5" fmla="*/ 5 h 70"/>
                <a:gd name="T6" fmla="*/ 3 w 71"/>
                <a:gd name="T7" fmla="*/ 5 h 70"/>
                <a:gd name="T8" fmla="*/ 0 w 71"/>
                <a:gd name="T9" fmla="*/ 2 h 70"/>
                <a:gd name="T10" fmla="*/ 3 w 71"/>
                <a:gd name="T11" fmla="*/ 0 h 70"/>
                <a:gd name="T12" fmla="*/ 71 w 71"/>
                <a:gd name="T13" fmla="*/ 0 h 70"/>
                <a:gd name="T14" fmla="*/ 71 w 71"/>
                <a:gd name="T15" fmla="*/ 67 h 70"/>
                <a:gd name="T16" fmla="*/ 68 w 71"/>
                <a:gd name="T17"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70">
                  <a:moveTo>
                    <a:pt x="68" y="70"/>
                  </a:moveTo>
                  <a:cubicBezTo>
                    <a:pt x="66" y="70"/>
                    <a:pt x="65" y="69"/>
                    <a:pt x="65" y="67"/>
                  </a:cubicBezTo>
                  <a:cubicBezTo>
                    <a:pt x="65" y="5"/>
                    <a:pt x="65" y="5"/>
                    <a:pt x="65" y="5"/>
                  </a:cubicBezTo>
                  <a:cubicBezTo>
                    <a:pt x="3" y="5"/>
                    <a:pt x="3" y="5"/>
                    <a:pt x="3" y="5"/>
                  </a:cubicBezTo>
                  <a:cubicBezTo>
                    <a:pt x="2" y="5"/>
                    <a:pt x="0" y="4"/>
                    <a:pt x="0" y="2"/>
                  </a:cubicBezTo>
                  <a:cubicBezTo>
                    <a:pt x="0" y="1"/>
                    <a:pt x="2" y="0"/>
                    <a:pt x="3" y="0"/>
                  </a:cubicBezTo>
                  <a:cubicBezTo>
                    <a:pt x="71" y="0"/>
                    <a:pt x="71" y="0"/>
                    <a:pt x="71" y="0"/>
                  </a:cubicBezTo>
                  <a:cubicBezTo>
                    <a:pt x="71" y="67"/>
                    <a:pt x="71" y="67"/>
                    <a:pt x="71" y="67"/>
                  </a:cubicBezTo>
                  <a:cubicBezTo>
                    <a:pt x="71" y="69"/>
                    <a:pt x="69" y="70"/>
                    <a:pt x="68"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25">
              <a:extLst>
                <a:ext uri="{FF2B5EF4-FFF2-40B4-BE49-F238E27FC236}">
                  <a16:creationId xmlns:a16="http://schemas.microsoft.com/office/drawing/2014/main" id="{75125D7F-C060-4AC6-A7B2-1BC1652A88CC}"/>
                </a:ext>
              </a:extLst>
            </p:cNvPr>
            <p:cNvSpPr>
              <a:spLocks/>
            </p:cNvSpPr>
            <p:nvPr/>
          </p:nvSpPr>
          <p:spPr bwMode="auto">
            <a:xfrm>
              <a:off x="8191" y="893"/>
              <a:ext cx="165" cy="169"/>
            </a:xfrm>
            <a:custGeom>
              <a:avLst/>
              <a:gdLst>
                <a:gd name="T0" fmla="*/ 67 w 70"/>
                <a:gd name="T1" fmla="*/ 71 h 71"/>
                <a:gd name="T2" fmla="*/ 0 w 70"/>
                <a:gd name="T3" fmla="*/ 71 h 71"/>
                <a:gd name="T4" fmla="*/ 0 w 70"/>
                <a:gd name="T5" fmla="*/ 3 h 71"/>
                <a:gd name="T6" fmla="*/ 3 w 70"/>
                <a:gd name="T7" fmla="*/ 0 h 71"/>
                <a:gd name="T8" fmla="*/ 5 w 70"/>
                <a:gd name="T9" fmla="*/ 3 h 71"/>
                <a:gd name="T10" fmla="*/ 5 w 70"/>
                <a:gd name="T11" fmla="*/ 65 h 71"/>
                <a:gd name="T12" fmla="*/ 67 w 70"/>
                <a:gd name="T13" fmla="*/ 65 h 71"/>
                <a:gd name="T14" fmla="*/ 70 w 70"/>
                <a:gd name="T15" fmla="*/ 68 h 71"/>
                <a:gd name="T16" fmla="*/ 67 w 70"/>
                <a:gd name="T17"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71">
                  <a:moveTo>
                    <a:pt x="67" y="71"/>
                  </a:moveTo>
                  <a:cubicBezTo>
                    <a:pt x="0" y="71"/>
                    <a:pt x="0" y="71"/>
                    <a:pt x="0" y="71"/>
                  </a:cubicBezTo>
                  <a:cubicBezTo>
                    <a:pt x="0" y="3"/>
                    <a:pt x="0" y="3"/>
                    <a:pt x="0" y="3"/>
                  </a:cubicBezTo>
                  <a:cubicBezTo>
                    <a:pt x="0" y="2"/>
                    <a:pt x="1" y="0"/>
                    <a:pt x="3" y="0"/>
                  </a:cubicBezTo>
                  <a:cubicBezTo>
                    <a:pt x="4" y="0"/>
                    <a:pt x="5" y="2"/>
                    <a:pt x="5" y="3"/>
                  </a:cubicBezTo>
                  <a:cubicBezTo>
                    <a:pt x="5" y="65"/>
                    <a:pt x="5" y="65"/>
                    <a:pt x="5" y="65"/>
                  </a:cubicBezTo>
                  <a:cubicBezTo>
                    <a:pt x="67" y="65"/>
                    <a:pt x="67" y="65"/>
                    <a:pt x="67" y="65"/>
                  </a:cubicBezTo>
                  <a:cubicBezTo>
                    <a:pt x="69" y="65"/>
                    <a:pt x="70" y="66"/>
                    <a:pt x="70" y="68"/>
                  </a:cubicBezTo>
                  <a:cubicBezTo>
                    <a:pt x="70" y="69"/>
                    <a:pt x="69" y="71"/>
                    <a:pt x="67"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26">
              <a:extLst>
                <a:ext uri="{FF2B5EF4-FFF2-40B4-BE49-F238E27FC236}">
                  <a16:creationId xmlns:a16="http://schemas.microsoft.com/office/drawing/2014/main" id="{E1C665B6-2411-4B05-9C56-67771A4EF6CE}"/>
                </a:ext>
              </a:extLst>
            </p:cNvPr>
            <p:cNvSpPr>
              <a:spLocks/>
            </p:cNvSpPr>
            <p:nvPr/>
          </p:nvSpPr>
          <p:spPr bwMode="auto">
            <a:xfrm>
              <a:off x="8191" y="434"/>
              <a:ext cx="165" cy="167"/>
            </a:xfrm>
            <a:custGeom>
              <a:avLst/>
              <a:gdLst>
                <a:gd name="T0" fmla="*/ 3 w 70"/>
                <a:gd name="T1" fmla="*/ 70 h 70"/>
                <a:gd name="T2" fmla="*/ 0 w 70"/>
                <a:gd name="T3" fmla="*/ 67 h 70"/>
                <a:gd name="T4" fmla="*/ 0 w 70"/>
                <a:gd name="T5" fmla="*/ 0 h 70"/>
                <a:gd name="T6" fmla="*/ 67 w 70"/>
                <a:gd name="T7" fmla="*/ 0 h 70"/>
                <a:gd name="T8" fmla="*/ 70 w 70"/>
                <a:gd name="T9" fmla="*/ 2 h 70"/>
                <a:gd name="T10" fmla="*/ 67 w 70"/>
                <a:gd name="T11" fmla="*/ 5 h 70"/>
                <a:gd name="T12" fmla="*/ 5 w 70"/>
                <a:gd name="T13" fmla="*/ 5 h 70"/>
                <a:gd name="T14" fmla="*/ 5 w 70"/>
                <a:gd name="T15" fmla="*/ 67 h 70"/>
                <a:gd name="T16" fmla="*/ 3 w 70"/>
                <a:gd name="T17"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70">
                  <a:moveTo>
                    <a:pt x="3" y="70"/>
                  </a:moveTo>
                  <a:cubicBezTo>
                    <a:pt x="1" y="70"/>
                    <a:pt x="0" y="69"/>
                    <a:pt x="0" y="67"/>
                  </a:cubicBezTo>
                  <a:cubicBezTo>
                    <a:pt x="0" y="0"/>
                    <a:pt x="0" y="0"/>
                    <a:pt x="0" y="0"/>
                  </a:cubicBezTo>
                  <a:cubicBezTo>
                    <a:pt x="67" y="0"/>
                    <a:pt x="67" y="0"/>
                    <a:pt x="67" y="0"/>
                  </a:cubicBezTo>
                  <a:cubicBezTo>
                    <a:pt x="69" y="0"/>
                    <a:pt x="70" y="1"/>
                    <a:pt x="70" y="2"/>
                  </a:cubicBezTo>
                  <a:cubicBezTo>
                    <a:pt x="70" y="4"/>
                    <a:pt x="69" y="5"/>
                    <a:pt x="67" y="5"/>
                  </a:cubicBezTo>
                  <a:cubicBezTo>
                    <a:pt x="5" y="5"/>
                    <a:pt x="5" y="5"/>
                    <a:pt x="5" y="5"/>
                  </a:cubicBezTo>
                  <a:cubicBezTo>
                    <a:pt x="5" y="67"/>
                    <a:pt x="5" y="67"/>
                    <a:pt x="5" y="67"/>
                  </a:cubicBezTo>
                  <a:cubicBezTo>
                    <a:pt x="5" y="69"/>
                    <a:pt x="4" y="70"/>
                    <a:pt x="3"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27">
              <a:extLst>
                <a:ext uri="{FF2B5EF4-FFF2-40B4-BE49-F238E27FC236}">
                  <a16:creationId xmlns:a16="http://schemas.microsoft.com/office/drawing/2014/main" id="{C259A710-20F7-4CAC-93FD-5CEDF0A70FC7}"/>
                </a:ext>
              </a:extLst>
            </p:cNvPr>
            <p:cNvSpPr>
              <a:spLocks/>
            </p:cNvSpPr>
            <p:nvPr/>
          </p:nvSpPr>
          <p:spPr bwMode="auto">
            <a:xfrm>
              <a:off x="8634" y="893"/>
              <a:ext cx="168" cy="169"/>
            </a:xfrm>
            <a:custGeom>
              <a:avLst/>
              <a:gdLst>
                <a:gd name="T0" fmla="*/ 71 w 71"/>
                <a:gd name="T1" fmla="*/ 71 h 71"/>
                <a:gd name="T2" fmla="*/ 3 w 71"/>
                <a:gd name="T3" fmla="*/ 71 h 71"/>
                <a:gd name="T4" fmla="*/ 0 w 71"/>
                <a:gd name="T5" fmla="*/ 68 h 71"/>
                <a:gd name="T6" fmla="*/ 3 w 71"/>
                <a:gd name="T7" fmla="*/ 65 h 71"/>
                <a:gd name="T8" fmla="*/ 65 w 71"/>
                <a:gd name="T9" fmla="*/ 65 h 71"/>
                <a:gd name="T10" fmla="*/ 65 w 71"/>
                <a:gd name="T11" fmla="*/ 3 h 71"/>
                <a:gd name="T12" fmla="*/ 68 w 71"/>
                <a:gd name="T13" fmla="*/ 0 h 71"/>
                <a:gd name="T14" fmla="*/ 71 w 71"/>
                <a:gd name="T15" fmla="*/ 3 h 71"/>
                <a:gd name="T16" fmla="*/ 71 w 71"/>
                <a:gd name="T17"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71">
                  <a:moveTo>
                    <a:pt x="71" y="71"/>
                  </a:moveTo>
                  <a:cubicBezTo>
                    <a:pt x="3" y="71"/>
                    <a:pt x="3" y="71"/>
                    <a:pt x="3" y="71"/>
                  </a:cubicBezTo>
                  <a:cubicBezTo>
                    <a:pt x="2" y="71"/>
                    <a:pt x="0" y="69"/>
                    <a:pt x="0" y="68"/>
                  </a:cubicBezTo>
                  <a:cubicBezTo>
                    <a:pt x="0" y="66"/>
                    <a:pt x="2" y="65"/>
                    <a:pt x="3" y="65"/>
                  </a:cubicBezTo>
                  <a:cubicBezTo>
                    <a:pt x="65" y="65"/>
                    <a:pt x="65" y="65"/>
                    <a:pt x="65" y="65"/>
                  </a:cubicBezTo>
                  <a:cubicBezTo>
                    <a:pt x="65" y="3"/>
                    <a:pt x="65" y="3"/>
                    <a:pt x="65" y="3"/>
                  </a:cubicBezTo>
                  <a:cubicBezTo>
                    <a:pt x="65" y="2"/>
                    <a:pt x="66" y="0"/>
                    <a:pt x="68" y="0"/>
                  </a:cubicBezTo>
                  <a:cubicBezTo>
                    <a:pt x="69" y="0"/>
                    <a:pt x="71" y="2"/>
                    <a:pt x="71" y="3"/>
                  </a:cubicBezTo>
                  <a:lnTo>
                    <a:pt x="71"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9" name="Group 78">
            <a:extLst>
              <a:ext uri="{FF2B5EF4-FFF2-40B4-BE49-F238E27FC236}">
                <a16:creationId xmlns:a16="http://schemas.microsoft.com/office/drawing/2014/main" id="{FA2A507A-A62A-4D74-8BD0-FEBF507399F2}"/>
              </a:ext>
            </a:extLst>
          </p:cNvPr>
          <p:cNvGrpSpPr/>
          <p:nvPr/>
        </p:nvGrpSpPr>
        <p:grpSpPr>
          <a:xfrm>
            <a:off x="1894480" y="6573453"/>
            <a:ext cx="4099461" cy="2663277"/>
            <a:chOff x="1783179" y="6781800"/>
            <a:chExt cx="4099461" cy="2663277"/>
          </a:xfrm>
        </p:grpSpPr>
        <p:sp>
          <p:nvSpPr>
            <p:cNvPr id="80" name="TextBox 79">
              <a:extLst>
                <a:ext uri="{FF2B5EF4-FFF2-40B4-BE49-F238E27FC236}">
                  <a16:creationId xmlns:a16="http://schemas.microsoft.com/office/drawing/2014/main" id="{D1CC0DDE-92A6-4680-B224-1EDF7EABAC91}"/>
                </a:ext>
              </a:extLst>
            </p:cNvPr>
            <p:cNvSpPr txBox="1"/>
            <p:nvPr/>
          </p:nvSpPr>
          <p:spPr>
            <a:xfrm>
              <a:off x="1971773" y="6781800"/>
              <a:ext cx="3722272" cy="400110"/>
            </a:xfrm>
            <a:prstGeom prst="rect">
              <a:avLst/>
            </a:prstGeom>
            <a:noFill/>
          </p:spPr>
          <p:txBody>
            <a:bodyPr wrap="square">
              <a:spAutoFit/>
            </a:bodyPr>
            <a:lstStyle/>
            <a:p>
              <a:pPr algn="ctr">
                <a:spcBef>
                  <a:spcPts val="2400"/>
                </a:spcBef>
                <a:buSzPct val="50000"/>
              </a:pPr>
              <a:r>
                <a:rPr lang="es-ES" altLang="zh-CN" sz="2000" b="1" dirty="0" err="1"/>
                <a:t>Replication</a:t>
              </a:r>
              <a:endParaRPr lang="es-ES" altLang="zh-CN" sz="2000" b="1" dirty="0"/>
            </a:p>
          </p:txBody>
        </p:sp>
        <p:sp>
          <p:nvSpPr>
            <p:cNvPr id="81" name="Rectangle 80"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EF77AE61-1E72-4B9D-BAF9-936C1A813C46}"/>
                </a:ext>
              </a:extLst>
            </p:cNvPr>
            <p:cNvSpPr/>
            <p:nvPr/>
          </p:nvSpPr>
          <p:spPr>
            <a:xfrm>
              <a:off x="1783179" y="7450172"/>
              <a:ext cx="4099461" cy="1994905"/>
            </a:xfrm>
            <a:prstGeom prst="rect">
              <a:avLst/>
            </a:prstGeom>
          </p:spPr>
          <p:txBody>
            <a:bodyPr wrap="square">
              <a:spAutoFit/>
            </a:bodyPr>
            <a:lstStyle/>
            <a:p>
              <a:pPr algn="ctr">
                <a:lnSpc>
                  <a:spcPct val="150000"/>
                </a:lnSpc>
                <a:spcBef>
                  <a:spcPts val="1200"/>
                </a:spcBef>
              </a:pPr>
              <a:r>
                <a:rPr lang="en-US" altLang="zh-CN" sz="1400" dirty="0">
                  <a:ea typeface="Lato Light" panose="020F0502020204030203" pitchFamily="34" charset="0"/>
                  <a:cs typeface="Lato Light" panose="020F0502020204030203" pitchFamily="34" charset="0"/>
                </a:rPr>
                <a:t> HDFS employs replication for data availability. The Replication Factor, by default 3, determines the number of copies made for each file block. Adjusting the Replication Factor allows customization based on specific requirements.</a:t>
              </a:r>
              <a:endParaRPr lang="es-ES" altLang="zh-CN" sz="1400" dirty="0">
                <a:ea typeface="Lato Light" panose="020F0502020204030203" pitchFamily="34" charset="0"/>
                <a:cs typeface="Lato Light" panose="020F0502020204030203" pitchFamily="34" charset="0"/>
              </a:endParaRPr>
            </a:p>
          </p:txBody>
        </p:sp>
      </p:grpSp>
      <p:grpSp>
        <p:nvGrpSpPr>
          <p:cNvPr id="82" name="Group 81">
            <a:extLst>
              <a:ext uri="{FF2B5EF4-FFF2-40B4-BE49-F238E27FC236}">
                <a16:creationId xmlns:a16="http://schemas.microsoft.com/office/drawing/2014/main" id="{CB623ABC-5A7E-4995-9EBD-83C78B68CE51}"/>
              </a:ext>
            </a:extLst>
          </p:cNvPr>
          <p:cNvGrpSpPr/>
          <p:nvPr/>
        </p:nvGrpSpPr>
        <p:grpSpPr>
          <a:xfrm>
            <a:off x="7094269" y="6573453"/>
            <a:ext cx="4099461" cy="2986442"/>
            <a:chOff x="1783179" y="6781800"/>
            <a:chExt cx="4099461" cy="2986442"/>
          </a:xfrm>
        </p:grpSpPr>
        <p:sp>
          <p:nvSpPr>
            <p:cNvPr id="83" name="TextBox 82">
              <a:extLst>
                <a:ext uri="{FF2B5EF4-FFF2-40B4-BE49-F238E27FC236}">
                  <a16:creationId xmlns:a16="http://schemas.microsoft.com/office/drawing/2014/main" id="{F5E05AB4-AF7B-48C1-B731-FE3885D051D2}"/>
                </a:ext>
              </a:extLst>
            </p:cNvPr>
            <p:cNvSpPr txBox="1"/>
            <p:nvPr/>
          </p:nvSpPr>
          <p:spPr>
            <a:xfrm>
              <a:off x="1971773" y="6781800"/>
              <a:ext cx="3722272" cy="400110"/>
            </a:xfrm>
            <a:prstGeom prst="rect">
              <a:avLst/>
            </a:prstGeom>
            <a:noFill/>
          </p:spPr>
          <p:txBody>
            <a:bodyPr wrap="square">
              <a:spAutoFit/>
            </a:bodyPr>
            <a:lstStyle/>
            <a:p>
              <a:pPr algn="ctr">
                <a:spcBef>
                  <a:spcPts val="2400"/>
                </a:spcBef>
                <a:buSzPct val="50000"/>
              </a:pPr>
              <a:r>
                <a:rPr lang="en-IN" sz="2000" b="1" dirty="0"/>
                <a:t>Rack Awareness</a:t>
              </a:r>
              <a:endPar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84" name="Rectangle 83"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EDAEFD48-753B-4530-87AE-4843C890AF08}"/>
                </a:ext>
              </a:extLst>
            </p:cNvPr>
            <p:cNvSpPr/>
            <p:nvPr/>
          </p:nvSpPr>
          <p:spPr>
            <a:xfrm>
              <a:off x="1783179" y="7450172"/>
              <a:ext cx="4099461" cy="2318070"/>
            </a:xfrm>
            <a:prstGeom prst="rect">
              <a:avLst/>
            </a:prstGeom>
          </p:spPr>
          <p:txBody>
            <a:bodyPr wrap="square">
              <a:spAutoFit/>
            </a:bodyPr>
            <a:lstStyle/>
            <a:p>
              <a:pPr algn="ctr">
                <a:lnSpc>
                  <a:spcPct val="150000"/>
                </a:lnSpc>
              </a:pPr>
              <a:r>
                <a:rPr lang="en-US" sz="1400" dirty="0">
                  <a:ea typeface="Lato Light" panose="020F0502020204030203" pitchFamily="34" charset="0"/>
                  <a:cs typeface="Lato Light" panose="020F0502020204030203" pitchFamily="34" charset="0"/>
                </a:rPr>
                <a:t>Rack Awareness involves the physical grouping of nodes into racks within the Hadoop cluster. Large clusters consist of multiple racks. The </a:t>
              </a:r>
              <a:r>
                <a:rPr lang="en-US" sz="1400" dirty="0" err="1">
                  <a:ea typeface="Lato Light" panose="020F0502020204030203" pitchFamily="34" charset="0"/>
                  <a:cs typeface="Lato Light" panose="020F0502020204030203" pitchFamily="34" charset="0"/>
                </a:rPr>
                <a:t>Namenode</a:t>
              </a:r>
              <a:r>
                <a:rPr lang="en-US" sz="1400" dirty="0">
                  <a:ea typeface="Lato Light" panose="020F0502020204030203" pitchFamily="34" charset="0"/>
                  <a:cs typeface="Lato Light" panose="020F0502020204030203" pitchFamily="34" charset="0"/>
                </a:rPr>
                <a:t> utilizes rack information to choose the closest Data Node, optimizing read/write performance and reducing network traffic.</a:t>
              </a:r>
            </a:p>
          </p:txBody>
        </p:sp>
      </p:grpSp>
      <p:grpSp>
        <p:nvGrpSpPr>
          <p:cNvPr id="85" name="Group 84">
            <a:extLst>
              <a:ext uri="{FF2B5EF4-FFF2-40B4-BE49-F238E27FC236}">
                <a16:creationId xmlns:a16="http://schemas.microsoft.com/office/drawing/2014/main" id="{33E4461E-EA71-4921-9DB6-01BFF736BEFA}"/>
              </a:ext>
            </a:extLst>
          </p:cNvPr>
          <p:cNvGrpSpPr/>
          <p:nvPr/>
        </p:nvGrpSpPr>
        <p:grpSpPr>
          <a:xfrm>
            <a:off x="12294058" y="6573453"/>
            <a:ext cx="4099461" cy="2986442"/>
            <a:chOff x="1783179" y="6781800"/>
            <a:chExt cx="4099461" cy="2986442"/>
          </a:xfrm>
        </p:grpSpPr>
        <p:sp>
          <p:nvSpPr>
            <p:cNvPr id="86" name="TextBox 85">
              <a:extLst>
                <a:ext uri="{FF2B5EF4-FFF2-40B4-BE49-F238E27FC236}">
                  <a16:creationId xmlns:a16="http://schemas.microsoft.com/office/drawing/2014/main" id="{498C1054-4D98-4DB6-B167-B5771935A402}"/>
                </a:ext>
              </a:extLst>
            </p:cNvPr>
            <p:cNvSpPr txBox="1"/>
            <p:nvPr/>
          </p:nvSpPr>
          <p:spPr>
            <a:xfrm>
              <a:off x="1971773" y="6781800"/>
              <a:ext cx="3722272" cy="400110"/>
            </a:xfrm>
            <a:prstGeom prst="rect">
              <a:avLst/>
            </a:prstGeom>
            <a:noFill/>
          </p:spPr>
          <p:txBody>
            <a:bodyPr wrap="square">
              <a:spAutoFit/>
            </a:bodyPr>
            <a:lstStyle/>
            <a:p>
              <a:pPr algn="ctr">
                <a:spcBef>
                  <a:spcPts val="2400"/>
                </a:spcBef>
                <a:buSzPct val="50000"/>
              </a:pPr>
              <a:r>
                <a:rPr lang="es-ES" altLang="zh-CN" sz="2000" b="1" dirty="0" err="1"/>
                <a:t>Why</a:t>
              </a:r>
              <a:r>
                <a:rPr lang="es-ES" altLang="zh-CN" sz="2000" b="1" dirty="0"/>
                <a:t> HDFS?</a:t>
              </a:r>
            </a:p>
          </p:txBody>
        </p:sp>
        <p:sp>
          <p:nvSpPr>
            <p:cNvPr id="87" name="Rectangle 86"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2D71DCEB-203D-4A55-B67C-24F1811679C5}"/>
                </a:ext>
              </a:extLst>
            </p:cNvPr>
            <p:cNvSpPr/>
            <p:nvPr/>
          </p:nvSpPr>
          <p:spPr>
            <a:xfrm>
              <a:off x="1783179" y="7450172"/>
              <a:ext cx="4099461" cy="2318070"/>
            </a:xfrm>
            <a:prstGeom prst="rect">
              <a:avLst/>
            </a:prstGeom>
          </p:spPr>
          <p:txBody>
            <a:bodyPr wrap="square">
              <a:spAutoFit/>
            </a:bodyPr>
            <a:lstStyle/>
            <a:p>
              <a:pPr algn="ctr">
                <a:lnSpc>
                  <a:spcPct val="150000"/>
                </a:lnSpc>
              </a:pPr>
              <a:r>
                <a:rPr lang="en-US" sz="1400" dirty="0">
                  <a:ea typeface="Lato Light" panose="020F0502020204030203" pitchFamily="34" charset="0"/>
                  <a:cs typeface="Lato Light" panose="020F0502020204030203" pitchFamily="34" charset="0"/>
                </a:rPr>
                <a:t>In essence, HDFS forms the backbone of Hadoop's storage capabilities, utilizing distributed and replicated blocks for efficient data handling and fault tolerance. Its cost-effective design and master-slave architecture contribute to the scalability and resilience of the Hadoop ecosystem.</a:t>
              </a:r>
            </a:p>
          </p:txBody>
        </p:sp>
      </p:grpSp>
      <p:sp>
        <p:nvSpPr>
          <p:cNvPr id="88" name="Google Shape;204;p13">
            <a:extLst>
              <a:ext uri="{FF2B5EF4-FFF2-40B4-BE49-F238E27FC236}">
                <a16:creationId xmlns:a16="http://schemas.microsoft.com/office/drawing/2014/main" id="{E657DFAE-0B77-43F6-8FBB-F56754D6163D}"/>
              </a:ext>
            </a:extLst>
          </p:cNvPr>
          <p:cNvSpPr txBox="1">
            <a:spLocks/>
          </p:cNvSpPr>
          <p:nvPr/>
        </p:nvSpPr>
        <p:spPr>
          <a:xfrm>
            <a:off x="4028342" y="1250673"/>
            <a:ext cx="10231315"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spcBef>
                <a:spcPts val="0"/>
              </a:spcBef>
            </a:pPr>
            <a:r>
              <a:rPr lang="en-US" altLang="zh-CN" sz="6000" b="1" dirty="0"/>
              <a:t>HDFS Features</a:t>
            </a:r>
            <a:endParaRPr lang="en-US" sz="6000" b="1" dirty="0"/>
          </a:p>
        </p:txBody>
      </p:sp>
    </p:spTree>
    <p:extLst>
      <p:ext uri="{BB962C8B-B14F-4D97-AF65-F5344CB8AC3E}">
        <p14:creationId xmlns:p14="http://schemas.microsoft.com/office/powerpoint/2010/main" val="425125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88"/>
                                        </p:tgtEl>
                                        <p:attrNameLst>
                                          <p:attrName>style.visibility</p:attrName>
                                        </p:attrNameLst>
                                      </p:cBhvr>
                                      <p:to>
                                        <p:strVal val="visible"/>
                                      </p:to>
                                    </p:set>
                                    <p:anim to="" calcmode="lin" valueType="num">
                                      <p:cBhvr>
                                        <p:cTn id="7" dur="750" fill="hold">
                                          <p:stCondLst>
                                            <p:cond delay="0"/>
                                          </p:stCondLst>
                                        </p:cTn>
                                        <p:tgtEl>
                                          <p:spTgt spid="88"/>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88"/>
                                        </p:tgtEl>
                                      </p:cBhvr>
                                    </p:animEffect>
                                  </p:childTnLst>
                                </p:cTn>
                              </p:par>
                            </p:childTnLst>
                          </p:cTn>
                        </p:par>
                        <p:par>
                          <p:cTn id="9" fill="hold">
                            <p:stCondLst>
                              <p:cond delay="998"/>
                            </p:stCondLst>
                            <p:childTnLst>
                              <p:par>
                                <p:cTn id="10" presetID="53" presetClass="entr" presetSubtype="16"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Effect transition="in" filter="fade">
                                      <p:cBhvr>
                                        <p:cTn id="14" dur="100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1000" fill="hold"/>
                                        <p:tgtEl>
                                          <p:spTgt spid="3"/>
                                        </p:tgtEl>
                                        <p:attrNameLst>
                                          <p:attrName>ppt_w</p:attrName>
                                        </p:attrNameLst>
                                      </p:cBhvr>
                                      <p:tavLst>
                                        <p:tav tm="0">
                                          <p:val>
                                            <p:fltVal val="0"/>
                                          </p:val>
                                        </p:tav>
                                        <p:tav tm="100000">
                                          <p:val>
                                            <p:strVal val="#ppt_w"/>
                                          </p:val>
                                        </p:tav>
                                      </p:tavLst>
                                    </p:anim>
                                    <p:anim calcmode="lin" valueType="num">
                                      <p:cBhvr>
                                        <p:cTn id="18" dur="1000" fill="hold"/>
                                        <p:tgtEl>
                                          <p:spTgt spid="3"/>
                                        </p:tgtEl>
                                        <p:attrNameLst>
                                          <p:attrName>ppt_h</p:attrName>
                                        </p:attrNameLst>
                                      </p:cBhvr>
                                      <p:tavLst>
                                        <p:tav tm="0">
                                          <p:val>
                                            <p:fltVal val="0"/>
                                          </p:val>
                                        </p:tav>
                                        <p:tav tm="100000">
                                          <p:val>
                                            <p:strVal val="#ppt_h"/>
                                          </p:val>
                                        </p:tav>
                                      </p:tavLst>
                                    </p:anim>
                                    <p:animEffect transition="in" filter="fade">
                                      <p:cBhvr>
                                        <p:cTn id="19" dur="1000"/>
                                        <p:tgtEl>
                                          <p:spTgt spid="3"/>
                                        </p:tgtEl>
                                      </p:cBhvr>
                                    </p:animEffect>
                                  </p:childTnLst>
                                </p:cTn>
                              </p:par>
                              <p:par>
                                <p:cTn id="20" presetID="2" presetClass="entr" presetSubtype="4" decel="100000" fill="hold" nodeType="withEffect">
                                  <p:stCondLst>
                                    <p:cond delay="0"/>
                                  </p:stCondLst>
                                  <p:childTnLst>
                                    <p:set>
                                      <p:cBhvr>
                                        <p:cTn id="21" dur="1" fill="hold">
                                          <p:stCondLst>
                                            <p:cond delay="0"/>
                                          </p:stCondLst>
                                        </p:cTn>
                                        <p:tgtEl>
                                          <p:spTgt spid="79"/>
                                        </p:tgtEl>
                                        <p:attrNameLst>
                                          <p:attrName>style.visibility</p:attrName>
                                        </p:attrNameLst>
                                      </p:cBhvr>
                                      <p:to>
                                        <p:strVal val="visible"/>
                                      </p:to>
                                    </p:set>
                                    <p:anim calcmode="lin" valueType="num">
                                      <p:cBhvr additive="base">
                                        <p:cTn id="22" dur="1000" fill="hold"/>
                                        <p:tgtEl>
                                          <p:spTgt spid="79"/>
                                        </p:tgtEl>
                                        <p:attrNameLst>
                                          <p:attrName>ppt_x</p:attrName>
                                        </p:attrNameLst>
                                      </p:cBhvr>
                                      <p:tavLst>
                                        <p:tav tm="0">
                                          <p:val>
                                            <p:strVal val="#ppt_x"/>
                                          </p:val>
                                        </p:tav>
                                        <p:tav tm="100000">
                                          <p:val>
                                            <p:strVal val="#ppt_x"/>
                                          </p:val>
                                        </p:tav>
                                      </p:tavLst>
                                    </p:anim>
                                    <p:anim calcmode="lin" valueType="num">
                                      <p:cBhvr additive="base">
                                        <p:cTn id="23" dur="1000" fill="hold"/>
                                        <p:tgtEl>
                                          <p:spTgt spid="79"/>
                                        </p:tgtEl>
                                        <p:attrNameLst>
                                          <p:attrName>ppt_y</p:attrName>
                                        </p:attrNameLst>
                                      </p:cBhvr>
                                      <p:tavLst>
                                        <p:tav tm="0">
                                          <p:val>
                                            <p:strVal val="1+#ppt_h/2"/>
                                          </p:val>
                                        </p:tav>
                                        <p:tav tm="100000">
                                          <p:val>
                                            <p:strVal val="#ppt_y"/>
                                          </p:val>
                                        </p:tav>
                                      </p:tavLst>
                                    </p:anim>
                                  </p:childTnLst>
                                </p:cTn>
                              </p:par>
                            </p:childTnLst>
                          </p:cTn>
                        </p:par>
                        <p:par>
                          <p:cTn id="24" fill="hold">
                            <p:stCondLst>
                              <p:cond delay="1998"/>
                            </p:stCondLst>
                            <p:childTnLst>
                              <p:par>
                                <p:cTn id="25" presetID="53" presetClass="entr" presetSubtype="16"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1000" fill="hold"/>
                                        <p:tgtEl>
                                          <p:spTgt spid="24"/>
                                        </p:tgtEl>
                                        <p:attrNameLst>
                                          <p:attrName>ppt_w</p:attrName>
                                        </p:attrNameLst>
                                      </p:cBhvr>
                                      <p:tavLst>
                                        <p:tav tm="0">
                                          <p:val>
                                            <p:fltVal val="0"/>
                                          </p:val>
                                        </p:tav>
                                        <p:tav tm="100000">
                                          <p:val>
                                            <p:strVal val="#ppt_w"/>
                                          </p:val>
                                        </p:tav>
                                      </p:tavLst>
                                    </p:anim>
                                    <p:anim calcmode="lin" valueType="num">
                                      <p:cBhvr>
                                        <p:cTn id="28" dur="1000" fill="hold"/>
                                        <p:tgtEl>
                                          <p:spTgt spid="24"/>
                                        </p:tgtEl>
                                        <p:attrNameLst>
                                          <p:attrName>ppt_h</p:attrName>
                                        </p:attrNameLst>
                                      </p:cBhvr>
                                      <p:tavLst>
                                        <p:tav tm="0">
                                          <p:val>
                                            <p:fltVal val="0"/>
                                          </p:val>
                                        </p:tav>
                                        <p:tav tm="100000">
                                          <p:val>
                                            <p:strVal val="#ppt_h"/>
                                          </p:val>
                                        </p:tav>
                                      </p:tavLst>
                                    </p:anim>
                                    <p:animEffect transition="in" filter="fade">
                                      <p:cBhvr>
                                        <p:cTn id="29" dur="1000"/>
                                        <p:tgtEl>
                                          <p:spTgt spid="24"/>
                                        </p:tgtEl>
                                      </p:cBhvr>
                                    </p:animEffect>
                                  </p:childTnLst>
                                </p:cTn>
                              </p:par>
                              <p:par>
                                <p:cTn id="30" presetID="53" presetClass="entr" presetSubtype="16"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p:cTn id="32" dur="1000" fill="hold"/>
                                        <p:tgtEl>
                                          <p:spTgt spid="25"/>
                                        </p:tgtEl>
                                        <p:attrNameLst>
                                          <p:attrName>ppt_w</p:attrName>
                                        </p:attrNameLst>
                                      </p:cBhvr>
                                      <p:tavLst>
                                        <p:tav tm="0">
                                          <p:val>
                                            <p:fltVal val="0"/>
                                          </p:val>
                                        </p:tav>
                                        <p:tav tm="100000">
                                          <p:val>
                                            <p:strVal val="#ppt_w"/>
                                          </p:val>
                                        </p:tav>
                                      </p:tavLst>
                                    </p:anim>
                                    <p:anim calcmode="lin" valueType="num">
                                      <p:cBhvr>
                                        <p:cTn id="33" dur="1000" fill="hold"/>
                                        <p:tgtEl>
                                          <p:spTgt spid="25"/>
                                        </p:tgtEl>
                                        <p:attrNameLst>
                                          <p:attrName>ppt_h</p:attrName>
                                        </p:attrNameLst>
                                      </p:cBhvr>
                                      <p:tavLst>
                                        <p:tav tm="0">
                                          <p:val>
                                            <p:fltVal val="0"/>
                                          </p:val>
                                        </p:tav>
                                        <p:tav tm="100000">
                                          <p:val>
                                            <p:strVal val="#ppt_h"/>
                                          </p:val>
                                        </p:tav>
                                      </p:tavLst>
                                    </p:anim>
                                    <p:animEffect transition="in" filter="fade">
                                      <p:cBhvr>
                                        <p:cTn id="34" dur="1000"/>
                                        <p:tgtEl>
                                          <p:spTgt spid="25"/>
                                        </p:tgtEl>
                                      </p:cBhvr>
                                    </p:animEffect>
                                  </p:childTnLst>
                                </p:cTn>
                              </p:par>
                              <p:par>
                                <p:cTn id="35" presetID="2" presetClass="entr" presetSubtype="4" decel="100000" fill="hold" nodeType="withEffect">
                                  <p:stCondLst>
                                    <p:cond delay="0"/>
                                  </p:stCondLst>
                                  <p:childTnLst>
                                    <p:set>
                                      <p:cBhvr>
                                        <p:cTn id="36" dur="1" fill="hold">
                                          <p:stCondLst>
                                            <p:cond delay="0"/>
                                          </p:stCondLst>
                                        </p:cTn>
                                        <p:tgtEl>
                                          <p:spTgt spid="82"/>
                                        </p:tgtEl>
                                        <p:attrNameLst>
                                          <p:attrName>style.visibility</p:attrName>
                                        </p:attrNameLst>
                                      </p:cBhvr>
                                      <p:to>
                                        <p:strVal val="visible"/>
                                      </p:to>
                                    </p:set>
                                    <p:anim calcmode="lin" valueType="num">
                                      <p:cBhvr additive="base">
                                        <p:cTn id="37" dur="1000" fill="hold"/>
                                        <p:tgtEl>
                                          <p:spTgt spid="82"/>
                                        </p:tgtEl>
                                        <p:attrNameLst>
                                          <p:attrName>ppt_x</p:attrName>
                                        </p:attrNameLst>
                                      </p:cBhvr>
                                      <p:tavLst>
                                        <p:tav tm="0">
                                          <p:val>
                                            <p:strVal val="#ppt_x"/>
                                          </p:val>
                                        </p:tav>
                                        <p:tav tm="100000">
                                          <p:val>
                                            <p:strVal val="#ppt_x"/>
                                          </p:val>
                                        </p:tav>
                                      </p:tavLst>
                                    </p:anim>
                                    <p:anim calcmode="lin" valueType="num">
                                      <p:cBhvr additive="base">
                                        <p:cTn id="38" dur="1000" fill="hold"/>
                                        <p:tgtEl>
                                          <p:spTgt spid="82"/>
                                        </p:tgtEl>
                                        <p:attrNameLst>
                                          <p:attrName>ppt_y</p:attrName>
                                        </p:attrNameLst>
                                      </p:cBhvr>
                                      <p:tavLst>
                                        <p:tav tm="0">
                                          <p:val>
                                            <p:strVal val="1+#ppt_h/2"/>
                                          </p:val>
                                        </p:tav>
                                        <p:tav tm="100000">
                                          <p:val>
                                            <p:strVal val="#ppt_y"/>
                                          </p:val>
                                        </p:tav>
                                      </p:tavLst>
                                    </p:anim>
                                  </p:childTnLst>
                                </p:cTn>
                              </p:par>
                            </p:childTnLst>
                          </p:cTn>
                        </p:par>
                        <p:par>
                          <p:cTn id="39" fill="hold">
                            <p:stCondLst>
                              <p:cond delay="2998"/>
                            </p:stCondLst>
                            <p:childTnLst>
                              <p:par>
                                <p:cTn id="40" presetID="53" presetClass="entr" presetSubtype="16" fill="hold" grpId="0" nodeType="afterEffect">
                                  <p:stCondLst>
                                    <p:cond delay="0"/>
                                  </p:stCondLst>
                                  <p:childTnLst>
                                    <p:set>
                                      <p:cBhvr>
                                        <p:cTn id="41" dur="1" fill="hold">
                                          <p:stCondLst>
                                            <p:cond delay="0"/>
                                          </p:stCondLst>
                                        </p:cTn>
                                        <p:tgtEl>
                                          <p:spTgt spid="52"/>
                                        </p:tgtEl>
                                        <p:attrNameLst>
                                          <p:attrName>style.visibility</p:attrName>
                                        </p:attrNameLst>
                                      </p:cBhvr>
                                      <p:to>
                                        <p:strVal val="visible"/>
                                      </p:to>
                                    </p:set>
                                    <p:anim calcmode="lin" valueType="num">
                                      <p:cBhvr>
                                        <p:cTn id="42" dur="1000" fill="hold"/>
                                        <p:tgtEl>
                                          <p:spTgt spid="52"/>
                                        </p:tgtEl>
                                        <p:attrNameLst>
                                          <p:attrName>ppt_w</p:attrName>
                                        </p:attrNameLst>
                                      </p:cBhvr>
                                      <p:tavLst>
                                        <p:tav tm="0">
                                          <p:val>
                                            <p:fltVal val="0"/>
                                          </p:val>
                                        </p:tav>
                                        <p:tav tm="100000">
                                          <p:val>
                                            <p:strVal val="#ppt_w"/>
                                          </p:val>
                                        </p:tav>
                                      </p:tavLst>
                                    </p:anim>
                                    <p:anim calcmode="lin" valueType="num">
                                      <p:cBhvr>
                                        <p:cTn id="43" dur="1000" fill="hold"/>
                                        <p:tgtEl>
                                          <p:spTgt spid="52"/>
                                        </p:tgtEl>
                                        <p:attrNameLst>
                                          <p:attrName>ppt_h</p:attrName>
                                        </p:attrNameLst>
                                      </p:cBhvr>
                                      <p:tavLst>
                                        <p:tav tm="0">
                                          <p:val>
                                            <p:fltVal val="0"/>
                                          </p:val>
                                        </p:tav>
                                        <p:tav tm="100000">
                                          <p:val>
                                            <p:strVal val="#ppt_h"/>
                                          </p:val>
                                        </p:tav>
                                      </p:tavLst>
                                    </p:anim>
                                    <p:animEffect transition="in" filter="fade">
                                      <p:cBhvr>
                                        <p:cTn id="44" dur="1000"/>
                                        <p:tgtEl>
                                          <p:spTgt spid="52"/>
                                        </p:tgtEl>
                                      </p:cBhvr>
                                    </p:animEffect>
                                  </p:childTnLst>
                                </p:cTn>
                              </p:par>
                              <p:par>
                                <p:cTn id="45" presetID="53" presetClass="entr" presetSubtype="16" fill="hold" nodeType="withEffect">
                                  <p:stCondLst>
                                    <p:cond delay="0"/>
                                  </p:stCondLst>
                                  <p:childTnLst>
                                    <p:set>
                                      <p:cBhvr>
                                        <p:cTn id="46" dur="1" fill="hold">
                                          <p:stCondLst>
                                            <p:cond delay="0"/>
                                          </p:stCondLst>
                                        </p:cTn>
                                        <p:tgtEl>
                                          <p:spTgt spid="53"/>
                                        </p:tgtEl>
                                        <p:attrNameLst>
                                          <p:attrName>style.visibility</p:attrName>
                                        </p:attrNameLst>
                                      </p:cBhvr>
                                      <p:to>
                                        <p:strVal val="visible"/>
                                      </p:to>
                                    </p:set>
                                    <p:anim calcmode="lin" valueType="num">
                                      <p:cBhvr>
                                        <p:cTn id="47" dur="1000" fill="hold"/>
                                        <p:tgtEl>
                                          <p:spTgt spid="53"/>
                                        </p:tgtEl>
                                        <p:attrNameLst>
                                          <p:attrName>ppt_w</p:attrName>
                                        </p:attrNameLst>
                                      </p:cBhvr>
                                      <p:tavLst>
                                        <p:tav tm="0">
                                          <p:val>
                                            <p:fltVal val="0"/>
                                          </p:val>
                                        </p:tav>
                                        <p:tav tm="100000">
                                          <p:val>
                                            <p:strVal val="#ppt_w"/>
                                          </p:val>
                                        </p:tav>
                                      </p:tavLst>
                                    </p:anim>
                                    <p:anim calcmode="lin" valueType="num">
                                      <p:cBhvr>
                                        <p:cTn id="48" dur="1000" fill="hold"/>
                                        <p:tgtEl>
                                          <p:spTgt spid="53"/>
                                        </p:tgtEl>
                                        <p:attrNameLst>
                                          <p:attrName>ppt_h</p:attrName>
                                        </p:attrNameLst>
                                      </p:cBhvr>
                                      <p:tavLst>
                                        <p:tav tm="0">
                                          <p:val>
                                            <p:fltVal val="0"/>
                                          </p:val>
                                        </p:tav>
                                        <p:tav tm="100000">
                                          <p:val>
                                            <p:strVal val="#ppt_h"/>
                                          </p:val>
                                        </p:tav>
                                      </p:tavLst>
                                    </p:anim>
                                    <p:animEffect transition="in" filter="fade">
                                      <p:cBhvr>
                                        <p:cTn id="49" dur="1000"/>
                                        <p:tgtEl>
                                          <p:spTgt spid="53"/>
                                        </p:tgtEl>
                                      </p:cBhvr>
                                    </p:animEffect>
                                  </p:childTnLst>
                                </p:cTn>
                              </p:par>
                              <p:par>
                                <p:cTn id="50" presetID="2" presetClass="entr" presetSubtype="4" decel="100000" fill="hold" nodeType="withEffect">
                                  <p:stCondLst>
                                    <p:cond delay="0"/>
                                  </p:stCondLst>
                                  <p:childTnLst>
                                    <p:set>
                                      <p:cBhvr>
                                        <p:cTn id="51" dur="1" fill="hold">
                                          <p:stCondLst>
                                            <p:cond delay="0"/>
                                          </p:stCondLst>
                                        </p:cTn>
                                        <p:tgtEl>
                                          <p:spTgt spid="85"/>
                                        </p:tgtEl>
                                        <p:attrNameLst>
                                          <p:attrName>style.visibility</p:attrName>
                                        </p:attrNameLst>
                                      </p:cBhvr>
                                      <p:to>
                                        <p:strVal val="visible"/>
                                      </p:to>
                                    </p:set>
                                    <p:anim calcmode="lin" valueType="num">
                                      <p:cBhvr additive="base">
                                        <p:cTn id="52" dur="1000" fill="hold"/>
                                        <p:tgtEl>
                                          <p:spTgt spid="85"/>
                                        </p:tgtEl>
                                        <p:attrNameLst>
                                          <p:attrName>ppt_x</p:attrName>
                                        </p:attrNameLst>
                                      </p:cBhvr>
                                      <p:tavLst>
                                        <p:tav tm="0">
                                          <p:val>
                                            <p:strVal val="#ppt_x"/>
                                          </p:val>
                                        </p:tav>
                                        <p:tav tm="100000">
                                          <p:val>
                                            <p:strVal val="#ppt_x"/>
                                          </p:val>
                                        </p:tav>
                                      </p:tavLst>
                                    </p:anim>
                                    <p:anim calcmode="lin" valueType="num">
                                      <p:cBhvr additive="base">
                                        <p:cTn id="53" dur="1000" fill="hold"/>
                                        <p:tgtEl>
                                          <p:spTgt spid="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52" grpId="0" animBg="1"/>
      <p:bldP spid="8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4;p13">
            <a:extLst>
              <a:ext uri="{FF2B5EF4-FFF2-40B4-BE49-F238E27FC236}">
                <a16:creationId xmlns:a16="http://schemas.microsoft.com/office/drawing/2014/main" id="{BEF1C488-0146-449A-8ACD-DD467EA0CF13}"/>
              </a:ext>
            </a:extLst>
          </p:cNvPr>
          <p:cNvSpPr txBox="1">
            <a:spLocks/>
          </p:cNvSpPr>
          <p:nvPr/>
        </p:nvSpPr>
        <p:spPr>
          <a:xfrm>
            <a:off x="4028342" y="1250673"/>
            <a:ext cx="10231315"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spcBef>
                <a:spcPts val="0"/>
              </a:spcBef>
            </a:pPr>
            <a:r>
              <a:rPr lang="en-US" altLang="zh-CN" sz="6000" b="1" dirty="0"/>
              <a:t>HDFS Features</a:t>
            </a:r>
            <a:endParaRPr lang="en-US" sz="6000" b="1" dirty="0"/>
          </a:p>
        </p:txBody>
      </p:sp>
      <p:sp>
        <p:nvSpPr>
          <p:cNvPr id="3" name="Rectangle 2">
            <a:extLst>
              <a:ext uri="{FF2B5EF4-FFF2-40B4-BE49-F238E27FC236}">
                <a16:creationId xmlns:a16="http://schemas.microsoft.com/office/drawing/2014/main" id="{24CAE5C1-3233-46C0-B1E1-670A79AC936C}"/>
              </a:ext>
            </a:extLst>
          </p:cNvPr>
          <p:cNvSpPr/>
          <p:nvPr/>
        </p:nvSpPr>
        <p:spPr>
          <a:xfrm>
            <a:off x="1341702" y="3423191"/>
            <a:ext cx="4795808" cy="1979516"/>
          </a:xfrm>
          <a:prstGeom prst="rect">
            <a:avLst/>
          </a:prstGeom>
        </p:spPr>
        <p:txBody>
          <a:bodyPr wrap="square">
            <a:spAutoFit/>
          </a:bodyPr>
          <a:lstStyle/>
          <a:p>
            <a:pPr algn="r">
              <a:lnSpc>
                <a:spcPct val="150000"/>
              </a:lnSpc>
            </a:pPr>
            <a:r>
              <a:rPr lang="en-IN" sz="2400" b="1" dirty="0"/>
              <a:t>1. Distributed Storage:</a:t>
            </a:r>
            <a:endParaRPr lang="en-IN" sz="2400" dirty="0"/>
          </a:p>
          <a:p>
            <a:pPr algn="r">
              <a:lnSpc>
                <a:spcPct val="150000"/>
              </a:lnSpc>
              <a:spcBef>
                <a:spcPts val="600"/>
              </a:spcBef>
            </a:pPr>
            <a:r>
              <a:rPr lang="en-US" sz="1400" dirty="0"/>
              <a:t>HDFS offers distributed storage, meaning that data is divided into blocks and distributed across multiple nodes in a cluster. This approach allows for parallel processing and efficient storage utilization.</a:t>
            </a:r>
            <a:endParaRPr lang="es-ES" altLang="zh-CN" sz="1400" dirty="0">
              <a:solidFill>
                <a:schemeClr val="bg1">
                  <a:lumMod val="65000"/>
                </a:schemeClr>
              </a:solidFill>
              <a:ea typeface="Lato Light" panose="020F0502020204030203" pitchFamily="34" charset="0"/>
              <a:cs typeface="Lato Light" panose="020F0502020204030203" pitchFamily="34" charset="0"/>
            </a:endParaRPr>
          </a:p>
        </p:txBody>
      </p:sp>
      <p:sp>
        <p:nvSpPr>
          <p:cNvPr id="4" name="Rectangle 3">
            <a:extLst>
              <a:ext uri="{FF2B5EF4-FFF2-40B4-BE49-F238E27FC236}">
                <a16:creationId xmlns:a16="http://schemas.microsoft.com/office/drawing/2014/main" id="{78A5B85B-E651-403B-87F9-0EB42EF9A502}"/>
              </a:ext>
            </a:extLst>
          </p:cNvPr>
          <p:cNvSpPr/>
          <p:nvPr/>
        </p:nvSpPr>
        <p:spPr>
          <a:xfrm>
            <a:off x="1341702" y="6357218"/>
            <a:ext cx="4795808" cy="2733569"/>
          </a:xfrm>
          <a:prstGeom prst="rect">
            <a:avLst/>
          </a:prstGeom>
        </p:spPr>
        <p:txBody>
          <a:bodyPr wrap="square">
            <a:spAutoFit/>
          </a:bodyPr>
          <a:lstStyle/>
          <a:p>
            <a:pPr algn="r"/>
            <a:r>
              <a:rPr lang="en-IN" sz="2400" b="1" dirty="0"/>
              <a:t>2. Implementation on Commodity Hardware</a:t>
            </a:r>
          </a:p>
          <a:p>
            <a:pPr algn="r">
              <a:lnSpc>
                <a:spcPct val="150000"/>
              </a:lnSpc>
            </a:pPr>
            <a:r>
              <a:rPr lang="en-US" sz="1400" dirty="0"/>
              <a:t>HDFS is designed to function on commodity hardware, providing a cost-effective solution for storing large datasets. It allows organizations to build their Hadoop clusters on standard, readily available hardware rather than relying on expensive, enterprise-level servers.</a:t>
            </a:r>
            <a:endParaRPr lang="es-ES" altLang="zh-CN" sz="1400" dirty="0">
              <a:solidFill>
                <a:schemeClr val="bg1">
                  <a:lumMod val="65000"/>
                </a:schemeClr>
              </a:solidFill>
              <a:ea typeface="Lato Light" panose="020F0502020204030203" pitchFamily="34" charset="0"/>
              <a:cs typeface="Lato Light" panose="020F0502020204030203" pitchFamily="34" charset="0"/>
            </a:endParaRPr>
          </a:p>
        </p:txBody>
      </p:sp>
      <p:sp>
        <p:nvSpPr>
          <p:cNvPr id="5" name="Rectangle 4">
            <a:extLst>
              <a:ext uri="{FF2B5EF4-FFF2-40B4-BE49-F238E27FC236}">
                <a16:creationId xmlns:a16="http://schemas.microsoft.com/office/drawing/2014/main" id="{F34A6680-A129-4EFF-A347-086A8E0641BF}"/>
              </a:ext>
            </a:extLst>
          </p:cNvPr>
          <p:cNvSpPr/>
          <p:nvPr/>
        </p:nvSpPr>
        <p:spPr>
          <a:xfrm>
            <a:off x="12154459" y="3423191"/>
            <a:ext cx="4795808" cy="2118016"/>
          </a:xfrm>
          <a:prstGeom prst="rect">
            <a:avLst/>
          </a:prstGeom>
        </p:spPr>
        <p:txBody>
          <a:bodyPr wrap="square">
            <a:spAutoFit/>
          </a:bodyPr>
          <a:lstStyle/>
          <a:p>
            <a:r>
              <a:rPr lang="en-IN" sz="2400" b="1" dirty="0"/>
              <a:t>3. Data Protection:</a:t>
            </a:r>
            <a:endParaRPr lang="en-US" altLang="zh-CN" sz="2400" dirty="0">
              <a:solidFill>
                <a:schemeClr val="tx1">
                  <a:lumMod val="85000"/>
                  <a:lumOff val="15000"/>
                </a:schemeClr>
              </a:solidFill>
              <a:latin typeface="+mj-lt"/>
              <a:ea typeface="Lato Light" panose="020F0502020204030203" pitchFamily="34" charset="0"/>
              <a:cs typeface="Lato Light" panose="020F0502020204030203" pitchFamily="34" charset="0"/>
            </a:endParaRPr>
          </a:p>
          <a:p>
            <a:pPr>
              <a:lnSpc>
                <a:spcPct val="150000"/>
              </a:lnSpc>
              <a:spcBef>
                <a:spcPts val="600"/>
              </a:spcBef>
            </a:pPr>
            <a:r>
              <a:rPr lang="en-US" sz="1400" dirty="0"/>
              <a:t>HDFS ensures data protection through replication. It creates multiple copies (replicas) of each data block and distributes them across the cluster. This redundancy safeguards against data loss due to hardware failures or other issues</a:t>
            </a:r>
            <a:r>
              <a:rPr lang="en-US" sz="1200" dirty="0"/>
              <a:t>.</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6" name="Rectangle 5">
            <a:extLst>
              <a:ext uri="{FF2B5EF4-FFF2-40B4-BE49-F238E27FC236}">
                <a16:creationId xmlns:a16="http://schemas.microsoft.com/office/drawing/2014/main" id="{70AB6671-B0C6-450A-8297-8384638984C3}"/>
              </a:ext>
            </a:extLst>
          </p:cNvPr>
          <p:cNvSpPr/>
          <p:nvPr/>
        </p:nvSpPr>
        <p:spPr>
          <a:xfrm>
            <a:off x="12154459" y="6618098"/>
            <a:ext cx="4795808" cy="2764346"/>
          </a:xfrm>
          <a:prstGeom prst="rect">
            <a:avLst/>
          </a:prstGeom>
        </p:spPr>
        <p:txBody>
          <a:bodyPr wrap="square">
            <a:spAutoFit/>
          </a:bodyPr>
          <a:lstStyle/>
          <a:p>
            <a:r>
              <a:rPr lang="en-IN" sz="2400" b="1" dirty="0"/>
              <a:t>4. High Fault Tolerance:</a:t>
            </a:r>
            <a:endParaRPr lang="en-US" altLang="zh-CN" sz="2400" dirty="0">
              <a:solidFill>
                <a:schemeClr val="tx1">
                  <a:lumMod val="85000"/>
                  <a:lumOff val="15000"/>
                </a:schemeClr>
              </a:solidFill>
              <a:latin typeface="+mj-lt"/>
              <a:ea typeface="Lato Light" panose="020F0502020204030203" pitchFamily="34" charset="0"/>
              <a:cs typeface="Lato Light" panose="020F0502020204030203" pitchFamily="34" charset="0"/>
            </a:endParaRPr>
          </a:p>
          <a:p>
            <a:pPr>
              <a:lnSpc>
                <a:spcPct val="150000"/>
              </a:lnSpc>
              <a:spcBef>
                <a:spcPts val="600"/>
              </a:spcBef>
            </a:pPr>
            <a:r>
              <a:rPr lang="en-US" sz="1400" dirty="0"/>
              <a:t>HDFS exhibits high fault tolerance by detecting and responding to system failures. If a machine or node breaks down, the data stored on that machine is seamlessly transferred to other nodes that contain replicas of the same data. This ensures continuous availability and reliability in the face of hardware failures.</a:t>
            </a:r>
            <a:endParaRPr lang="es-ES" altLang="zh-CN" sz="1400" dirty="0">
              <a:solidFill>
                <a:schemeClr val="bg1">
                  <a:lumMod val="65000"/>
                </a:schemeClr>
              </a:solidFill>
              <a:ea typeface="Lato Light" panose="020F0502020204030203" pitchFamily="34" charset="0"/>
              <a:cs typeface="Lato Light" panose="020F0502020204030203" pitchFamily="34" charset="0"/>
            </a:endParaRPr>
          </a:p>
        </p:txBody>
      </p:sp>
      <p:grpSp>
        <p:nvGrpSpPr>
          <p:cNvPr id="8" name="Group 7">
            <a:extLst>
              <a:ext uri="{FF2B5EF4-FFF2-40B4-BE49-F238E27FC236}">
                <a16:creationId xmlns:a16="http://schemas.microsoft.com/office/drawing/2014/main" id="{8AB39DDF-362B-4BE6-92F1-AE3BCFBCC7DF}"/>
              </a:ext>
            </a:extLst>
          </p:cNvPr>
          <p:cNvGrpSpPr/>
          <p:nvPr/>
        </p:nvGrpSpPr>
        <p:grpSpPr>
          <a:xfrm>
            <a:off x="6589267" y="3132554"/>
            <a:ext cx="5109466" cy="5111842"/>
            <a:chOff x="6277926" y="1615967"/>
            <a:chExt cx="3286239" cy="3282353"/>
          </a:xfrm>
          <a:solidFill>
            <a:srgbClr val="09C2B2"/>
          </a:solidFill>
        </p:grpSpPr>
        <p:sp>
          <p:nvSpPr>
            <p:cNvPr id="13" name="Freeform">
              <a:extLst>
                <a:ext uri="{FF2B5EF4-FFF2-40B4-BE49-F238E27FC236}">
                  <a16:creationId xmlns:a16="http://schemas.microsoft.com/office/drawing/2014/main" id="{7D7358AF-864F-48B1-8C97-EB20762FEDA9}"/>
                </a:ext>
              </a:extLst>
            </p:cNvPr>
            <p:cNvSpPr>
              <a:spLocks/>
            </p:cNvSpPr>
            <p:nvPr/>
          </p:nvSpPr>
          <p:spPr bwMode="auto">
            <a:xfrm>
              <a:off x="7663446" y="1620629"/>
              <a:ext cx="1900719" cy="1958222"/>
            </a:xfrm>
            <a:custGeom>
              <a:avLst/>
              <a:gdLst>
                <a:gd name="T0" fmla="*/ 286 w 2446"/>
                <a:gd name="T1" fmla="*/ 0 h 2520"/>
                <a:gd name="T2" fmla="*/ 314 w 2446"/>
                <a:gd name="T3" fmla="*/ 0 h 2520"/>
                <a:gd name="T4" fmla="*/ 391 w 2446"/>
                <a:gd name="T5" fmla="*/ 0 h 2520"/>
                <a:gd name="T6" fmla="*/ 427 w 2446"/>
                <a:gd name="T7" fmla="*/ 0 h 2520"/>
                <a:gd name="T8" fmla="*/ 505 w 2446"/>
                <a:gd name="T9" fmla="*/ 0 h 2520"/>
                <a:gd name="T10" fmla="*/ 577 w 2446"/>
                <a:gd name="T11" fmla="*/ 0 h 2520"/>
                <a:gd name="T12" fmla="*/ 729 w 2446"/>
                <a:gd name="T13" fmla="*/ 0 h 2520"/>
                <a:gd name="T14" fmla="*/ 864 w 2446"/>
                <a:gd name="T15" fmla="*/ 0 h 2520"/>
                <a:gd name="T16" fmla="*/ 1029 w 2446"/>
                <a:gd name="T17" fmla="*/ 0 h 2520"/>
                <a:gd name="T18" fmla="*/ 1232 w 2446"/>
                <a:gd name="T19" fmla="*/ 0 h 2520"/>
                <a:gd name="T20" fmla="*/ 1381 w 2446"/>
                <a:gd name="T21" fmla="*/ 12 h 2520"/>
                <a:gd name="T22" fmla="*/ 1525 w 2446"/>
                <a:gd name="T23" fmla="*/ 41 h 2520"/>
                <a:gd name="T24" fmla="*/ 1663 w 2446"/>
                <a:gd name="T25" fmla="*/ 90 h 2520"/>
                <a:gd name="T26" fmla="*/ 1793 w 2446"/>
                <a:gd name="T27" fmla="*/ 157 h 2520"/>
                <a:gd name="T28" fmla="*/ 1915 w 2446"/>
                <a:gd name="T29" fmla="*/ 238 h 2520"/>
                <a:gd name="T30" fmla="*/ 2027 w 2446"/>
                <a:gd name="T31" fmla="*/ 334 h 2520"/>
                <a:gd name="T32" fmla="*/ 2128 w 2446"/>
                <a:gd name="T33" fmla="*/ 442 h 2520"/>
                <a:gd name="T34" fmla="*/ 2218 w 2446"/>
                <a:gd name="T35" fmla="*/ 560 h 2520"/>
                <a:gd name="T36" fmla="*/ 2294 w 2446"/>
                <a:gd name="T37" fmla="*/ 688 h 2520"/>
                <a:gd name="T38" fmla="*/ 2356 w 2446"/>
                <a:gd name="T39" fmla="*/ 824 h 2520"/>
                <a:gd name="T40" fmla="*/ 2402 w 2446"/>
                <a:gd name="T41" fmla="*/ 966 h 2520"/>
                <a:gd name="T42" fmla="*/ 2433 w 2446"/>
                <a:gd name="T43" fmla="*/ 1114 h 2520"/>
                <a:gd name="T44" fmla="*/ 2446 w 2446"/>
                <a:gd name="T45" fmla="*/ 1264 h 2520"/>
                <a:gd name="T46" fmla="*/ 2439 w 2446"/>
                <a:gd name="T47" fmla="*/ 1417 h 2520"/>
                <a:gd name="T48" fmla="*/ 2412 w 2446"/>
                <a:gd name="T49" fmla="*/ 1569 h 2520"/>
                <a:gd name="T50" fmla="*/ 2366 w 2446"/>
                <a:gd name="T51" fmla="*/ 1721 h 2520"/>
                <a:gd name="T52" fmla="*/ 2297 w 2446"/>
                <a:gd name="T53" fmla="*/ 1869 h 2520"/>
                <a:gd name="T54" fmla="*/ 2205 w 2446"/>
                <a:gd name="T55" fmla="*/ 2013 h 2520"/>
                <a:gd name="T56" fmla="*/ 2087 w 2446"/>
                <a:gd name="T57" fmla="*/ 2153 h 2520"/>
                <a:gd name="T58" fmla="*/ 1945 w 2446"/>
                <a:gd name="T59" fmla="*/ 2284 h 2520"/>
                <a:gd name="T60" fmla="*/ 1777 w 2446"/>
                <a:gd name="T61" fmla="*/ 2407 h 2520"/>
                <a:gd name="T62" fmla="*/ 1579 w 2446"/>
                <a:gd name="T63" fmla="*/ 2520 h 2520"/>
                <a:gd name="T64" fmla="*/ 1534 w 2446"/>
                <a:gd name="T65" fmla="*/ 2417 h 2520"/>
                <a:gd name="T66" fmla="*/ 1484 w 2446"/>
                <a:gd name="T67" fmla="*/ 2302 h 2520"/>
                <a:gd name="T68" fmla="*/ 1428 w 2446"/>
                <a:gd name="T69" fmla="*/ 2176 h 2520"/>
                <a:gd name="T70" fmla="*/ 1370 w 2446"/>
                <a:gd name="T71" fmla="*/ 2043 h 2520"/>
                <a:gd name="T72" fmla="*/ 1309 w 2446"/>
                <a:gd name="T73" fmla="*/ 1903 h 2520"/>
                <a:gd name="T74" fmla="*/ 1246 w 2446"/>
                <a:gd name="T75" fmla="*/ 1762 h 2520"/>
                <a:gd name="T76" fmla="*/ 1184 w 2446"/>
                <a:gd name="T77" fmla="*/ 1619 h 2520"/>
                <a:gd name="T78" fmla="*/ 1123 w 2446"/>
                <a:gd name="T79" fmla="*/ 1481 h 2520"/>
                <a:gd name="T80" fmla="*/ 1064 w 2446"/>
                <a:gd name="T81" fmla="*/ 1346 h 2520"/>
                <a:gd name="T82" fmla="*/ 1008 w 2446"/>
                <a:gd name="T83" fmla="*/ 1219 h 2520"/>
                <a:gd name="T84" fmla="*/ 958 w 2446"/>
                <a:gd name="T85" fmla="*/ 1104 h 2520"/>
                <a:gd name="T86" fmla="*/ 911 w 2446"/>
                <a:gd name="T87" fmla="*/ 1000 h 2520"/>
                <a:gd name="T88" fmla="*/ 873 w 2446"/>
                <a:gd name="T89" fmla="*/ 912 h 2520"/>
                <a:gd name="T90" fmla="*/ 842 w 2446"/>
                <a:gd name="T91" fmla="*/ 842 h 2520"/>
                <a:gd name="T92" fmla="*/ 820 w 2446"/>
                <a:gd name="T93" fmla="*/ 793 h 2520"/>
                <a:gd name="T94" fmla="*/ 809 w 2446"/>
                <a:gd name="T95" fmla="*/ 767 h 2520"/>
                <a:gd name="T96" fmla="*/ 806 w 2446"/>
                <a:gd name="T97" fmla="*/ 761 h 2520"/>
                <a:gd name="T98" fmla="*/ 793 w 2446"/>
                <a:gd name="T99" fmla="*/ 735 h 2520"/>
                <a:gd name="T100" fmla="*/ 768 w 2446"/>
                <a:gd name="T101" fmla="*/ 689 h 2520"/>
                <a:gd name="T102" fmla="*/ 729 w 2446"/>
                <a:gd name="T103" fmla="*/ 625 h 2520"/>
                <a:gd name="T104" fmla="*/ 677 w 2446"/>
                <a:gd name="T105" fmla="*/ 547 h 2520"/>
                <a:gd name="T106" fmla="*/ 611 w 2446"/>
                <a:gd name="T107" fmla="*/ 461 h 2520"/>
                <a:gd name="T108" fmla="*/ 532 w 2446"/>
                <a:gd name="T109" fmla="*/ 369 h 2520"/>
                <a:gd name="T110" fmla="*/ 438 w 2446"/>
                <a:gd name="T111" fmla="*/ 276 h 2520"/>
                <a:gd name="T112" fmla="*/ 331 w 2446"/>
                <a:gd name="T113" fmla="*/ 186 h 2520"/>
                <a:gd name="T114" fmla="*/ 209 w 2446"/>
                <a:gd name="T115" fmla="*/ 103 h 2520"/>
                <a:gd name="T116" fmla="*/ 73 w 2446"/>
                <a:gd name="T117" fmla="*/ 31 h 2520"/>
                <a:gd name="T118" fmla="*/ 51 w 2446"/>
                <a:gd name="T119" fmla="*/ 0 h 2520"/>
                <a:gd name="T120" fmla="*/ 136 w 2446"/>
                <a:gd name="T121" fmla="*/ 0 h 2520"/>
                <a:gd name="T122" fmla="*/ 200 w 2446"/>
                <a:gd name="T123" fmla="*/ 0 h 2520"/>
                <a:gd name="T124" fmla="*/ 268 w 2446"/>
                <a:gd name="T125" fmla="*/ 0 h 2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6" h="2520">
                  <a:moveTo>
                    <a:pt x="268" y="0"/>
                  </a:moveTo>
                  <a:lnTo>
                    <a:pt x="286" y="0"/>
                  </a:lnTo>
                  <a:lnTo>
                    <a:pt x="300" y="0"/>
                  </a:lnTo>
                  <a:lnTo>
                    <a:pt x="314" y="0"/>
                  </a:lnTo>
                  <a:lnTo>
                    <a:pt x="377" y="0"/>
                  </a:lnTo>
                  <a:lnTo>
                    <a:pt x="391" y="0"/>
                  </a:lnTo>
                  <a:lnTo>
                    <a:pt x="408" y="0"/>
                  </a:lnTo>
                  <a:lnTo>
                    <a:pt x="427" y="0"/>
                  </a:lnTo>
                  <a:lnTo>
                    <a:pt x="450" y="0"/>
                  </a:lnTo>
                  <a:lnTo>
                    <a:pt x="505" y="0"/>
                  </a:lnTo>
                  <a:lnTo>
                    <a:pt x="538" y="0"/>
                  </a:lnTo>
                  <a:lnTo>
                    <a:pt x="577" y="0"/>
                  </a:lnTo>
                  <a:lnTo>
                    <a:pt x="672" y="0"/>
                  </a:lnTo>
                  <a:lnTo>
                    <a:pt x="729" y="0"/>
                  </a:lnTo>
                  <a:lnTo>
                    <a:pt x="792" y="0"/>
                  </a:lnTo>
                  <a:lnTo>
                    <a:pt x="864" y="0"/>
                  </a:lnTo>
                  <a:lnTo>
                    <a:pt x="942" y="0"/>
                  </a:lnTo>
                  <a:lnTo>
                    <a:pt x="1029" y="0"/>
                  </a:lnTo>
                  <a:lnTo>
                    <a:pt x="1125" y="0"/>
                  </a:lnTo>
                  <a:lnTo>
                    <a:pt x="1232" y="0"/>
                  </a:lnTo>
                  <a:lnTo>
                    <a:pt x="1307" y="3"/>
                  </a:lnTo>
                  <a:lnTo>
                    <a:pt x="1381" y="12"/>
                  </a:lnTo>
                  <a:lnTo>
                    <a:pt x="1454" y="25"/>
                  </a:lnTo>
                  <a:lnTo>
                    <a:pt x="1525" y="41"/>
                  </a:lnTo>
                  <a:lnTo>
                    <a:pt x="1595" y="65"/>
                  </a:lnTo>
                  <a:lnTo>
                    <a:pt x="1663" y="90"/>
                  </a:lnTo>
                  <a:lnTo>
                    <a:pt x="1729" y="122"/>
                  </a:lnTo>
                  <a:lnTo>
                    <a:pt x="1793" y="157"/>
                  </a:lnTo>
                  <a:lnTo>
                    <a:pt x="1855" y="195"/>
                  </a:lnTo>
                  <a:lnTo>
                    <a:pt x="1915" y="238"/>
                  </a:lnTo>
                  <a:lnTo>
                    <a:pt x="1973" y="284"/>
                  </a:lnTo>
                  <a:lnTo>
                    <a:pt x="2027" y="334"/>
                  </a:lnTo>
                  <a:lnTo>
                    <a:pt x="2079" y="385"/>
                  </a:lnTo>
                  <a:lnTo>
                    <a:pt x="2128" y="442"/>
                  </a:lnTo>
                  <a:lnTo>
                    <a:pt x="2175" y="499"/>
                  </a:lnTo>
                  <a:lnTo>
                    <a:pt x="2218" y="560"/>
                  </a:lnTo>
                  <a:lnTo>
                    <a:pt x="2257" y="623"/>
                  </a:lnTo>
                  <a:lnTo>
                    <a:pt x="2294" y="688"/>
                  </a:lnTo>
                  <a:lnTo>
                    <a:pt x="2327" y="755"/>
                  </a:lnTo>
                  <a:lnTo>
                    <a:pt x="2356" y="824"/>
                  </a:lnTo>
                  <a:lnTo>
                    <a:pt x="2382" y="894"/>
                  </a:lnTo>
                  <a:lnTo>
                    <a:pt x="2402" y="966"/>
                  </a:lnTo>
                  <a:lnTo>
                    <a:pt x="2420" y="1039"/>
                  </a:lnTo>
                  <a:lnTo>
                    <a:pt x="2433" y="1114"/>
                  </a:lnTo>
                  <a:lnTo>
                    <a:pt x="2441" y="1188"/>
                  </a:lnTo>
                  <a:lnTo>
                    <a:pt x="2446" y="1264"/>
                  </a:lnTo>
                  <a:lnTo>
                    <a:pt x="2444" y="1340"/>
                  </a:lnTo>
                  <a:lnTo>
                    <a:pt x="2439" y="1417"/>
                  </a:lnTo>
                  <a:lnTo>
                    <a:pt x="2429" y="1492"/>
                  </a:lnTo>
                  <a:lnTo>
                    <a:pt x="2412" y="1569"/>
                  </a:lnTo>
                  <a:lnTo>
                    <a:pt x="2392" y="1645"/>
                  </a:lnTo>
                  <a:lnTo>
                    <a:pt x="2366" y="1721"/>
                  </a:lnTo>
                  <a:lnTo>
                    <a:pt x="2334" y="1795"/>
                  </a:lnTo>
                  <a:lnTo>
                    <a:pt x="2297" y="1869"/>
                  </a:lnTo>
                  <a:lnTo>
                    <a:pt x="2253" y="1942"/>
                  </a:lnTo>
                  <a:lnTo>
                    <a:pt x="2205" y="2013"/>
                  </a:lnTo>
                  <a:lnTo>
                    <a:pt x="2148" y="2084"/>
                  </a:lnTo>
                  <a:lnTo>
                    <a:pt x="2087" y="2153"/>
                  </a:lnTo>
                  <a:lnTo>
                    <a:pt x="2020" y="2220"/>
                  </a:lnTo>
                  <a:lnTo>
                    <a:pt x="1945" y="2284"/>
                  </a:lnTo>
                  <a:lnTo>
                    <a:pt x="1864" y="2347"/>
                  </a:lnTo>
                  <a:lnTo>
                    <a:pt x="1777" y="2407"/>
                  </a:lnTo>
                  <a:lnTo>
                    <a:pt x="1682" y="2465"/>
                  </a:lnTo>
                  <a:lnTo>
                    <a:pt x="1579" y="2520"/>
                  </a:lnTo>
                  <a:lnTo>
                    <a:pt x="1557" y="2470"/>
                  </a:lnTo>
                  <a:lnTo>
                    <a:pt x="1534" y="2417"/>
                  </a:lnTo>
                  <a:lnTo>
                    <a:pt x="1510" y="2361"/>
                  </a:lnTo>
                  <a:lnTo>
                    <a:pt x="1484" y="2302"/>
                  </a:lnTo>
                  <a:lnTo>
                    <a:pt x="1456" y="2240"/>
                  </a:lnTo>
                  <a:lnTo>
                    <a:pt x="1428" y="2176"/>
                  </a:lnTo>
                  <a:lnTo>
                    <a:pt x="1400" y="2110"/>
                  </a:lnTo>
                  <a:lnTo>
                    <a:pt x="1370" y="2043"/>
                  </a:lnTo>
                  <a:lnTo>
                    <a:pt x="1340" y="1973"/>
                  </a:lnTo>
                  <a:lnTo>
                    <a:pt x="1309" y="1903"/>
                  </a:lnTo>
                  <a:lnTo>
                    <a:pt x="1278" y="1832"/>
                  </a:lnTo>
                  <a:lnTo>
                    <a:pt x="1246" y="1762"/>
                  </a:lnTo>
                  <a:lnTo>
                    <a:pt x="1215" y="1691"/>
                  </a:lnTo>
                  <a:lnTo>
                    <a:pt x="1184" y="1619"/>
                  </a:lnTo>
                  <a:lnTo>
                    <a:pt x="1154" y="1550"/>
                  </a:lnTo>
                  <a:lnTo>
                    <a:pt x="1123" y="1481"/>
                  </a:lnTo>
                  <a:lnTo>
                    <a:pt x="1093" y="1413"/>
                  </a:lnTo>
                  <a:lnTo>
                    <a:pt x="1064" y="1346"/>
                  </a:lnTo>
                  <a:lnTo>
                    <a:pt x="1036" y="1282"/>
                  </a:lnTo>
                  <a:lnTo>
                    <a:pt x="1008" y="1219"/>
                  </a:lnTo>
                  <a:lnTo>
                    <a:pt x="982" y="1160"/>
                  </a:lnTo>
                  <a:lnTo>
                    <a:pt x="958" y="1104"/>
                  </a:lnTo>
                  <a:lnTo>
                    <a:pt x="933" y="1050"/>
                  </a:lnTo>
                  <a:lnTo>
                    <a:pt x="911" y="1000"/>
                  </a:lnTo>
                  <a:lnTo>
                    <a:pt x="891" y="953"/>
                  </a:lnTo>
                  <a:lnTo>
                    <a:pt x="873" y="912"/>
                  </a:lnTo>
                  <a:lnTo>
                    <a:pt x="856" y="875"/>
                  </a:lnTo>
                  <a:lnTo>
                    <a:pt x="842" y="842"/>
                  </a:lnTo>
                  <a:lnTo>
                    <a:pt x="831" y="815"/>
                  </a:lnTo>
                  <a:lnTo>
                    <a:pt x="820" y="793"/>
                  </a:lnTo>
                  <a:lnTo>
                    <a:pt x="814" y="778"/>
                  </a:lnTo>
                  <a:lnTo>
                    <a:pt x="809" y="767"/>
                  </a:lnTo>
                  <a:lnTo>
                    <a:pt x="808" y="764"/>
                  </a:lnTo>
                  <a:lnTo>
                    <a:pt x="806" y="761"/>
                  </a:lnTo>
                  <a:lnTo>
                    <a:pt x="801" y="751"/>
                  </a:lnTo>
                  <a:lnTo>
                    <a:pt x="793" y="735"/>
                  </a:lnTo>
                  <a:lnTo>
                    <a:pt x="782" y="715"/>
                  </a:lnTo>
                  <a:lnTo>
                    <a:pt x="768" y="689"/>
                  </a:lnTo>
                  <a:lnTo>
                    <a:pt x="750" y="658"/>
                  </a:lnTo>
                  <a:lnTo>
                    <a:pt x="729" y="625"/>
                  </a:lnTo>
                  <a:lnTo>
                    <a:pt x="704" y="587"/>
                  </a:lnTo>
                  <a:lnTo>
                    <a:pt x="677" y="547"/>
                  </a:lnTo>
                  <a:lnTo>
                    <a:pt x="646" y="505"/>
                  </a:lnTo>
                  <a:lnTo>
                    <a:pt x="611" y="461"/>
                  </a:lnTo>
                  <a:lnTo>
                    <a:pt x="573" y="415"/>
                  </a:lnTo>
                  <a:lnTo>
                    <a:pt x="532" y="369"/>
                  </a:lnTo>
                  <a:lnTo>
                    <a:pt x="487" y="322"/>
                  </a:lnTo>
                  <a:lnTo>
                    <a:pt x="438" y="276"/>
                  </a:lnTo>
                  <a:lnTo>
                    <a:pt x="386" y="230"/>
                  </a:lnTo>
                  <a:lnTo>
                    <a:pt x="331" y="186"/>
                  </a:lnTo>
                  <a:lnTo>
                    <a:pt x="272" y="143"/>
                  </a:lnTo>
                  <a:lnTo>
                    <a:pt x="209" y="103"/>
                  </a:lnTo>
                  <a:lnTo>
                    <a:pt x="144" y="66"/>
                  </a:lnTo>
                  <a:lnTo>
                    <a:pt x="73" y="31"/>
                  </a:lnTo>
                  <a:lnTo>
                    <a:pt x="0" y="0"/>
                  </a:lnTo>
                  <a:lnTo>
                    <a:pt x="51" y="0"/>
                  </a:lnTo>
                  <a:lnTo>
                    <a:pt x="96" y="0"/>
                  </a:lnTo>
                  <a:lnTo>
                    <a:pt x="136" y="0"/>
                  </a:lnTo>
                  <a:lnTo>
                    <a:pt x="170" y="0"/>
                  </a:lnTo>
                  <a:lnTo>
                    <a:pt x="200" y="0"/>
                  </a:lnTo>
                  <a:lnTo>
                    <a:pt x="249" y="0"/>
                  </a:lnTo>
                  <a:lnTo>
                    <a:pt x="268" y="0"/>
                  </a:lnTo>
                  <a:close/>
                </a:path>
              </a:pathLst>
            </a:custGeom>
            <a:solidFill>
              <a:schemeClr val="accent2"/>
            </a:solidFill>
            <a:ln w="0">
              <a:noFill/>
              <a:prstDash val="solid"/>
              <a:round/>
              <a:headEnd/>
              <a:tailEnd/>
            </a:ln>
          </p:spPr>
          <p:txBody>
            <a:bodyPr anchor="ctr"/>
            <a:lstStyle/>
            <a:p>
              <a:pPr algn="ctr">
                <a:defRPr/>
              </a:pPr>
              <a:endParaRPr kern="0" dirty="0">
                <a:solidFill>
                  <a:schemeClr val="tx1">
                    <a:lumMod val="75000"/>
                    <a:lumOff val="25000"/>
                  </a:schemeClr>
                </a:solidFill>
                <a:latin typeface="思源宋体 CN" panose="02020400000000000000" pitchFamily="18" charset="-122"/>
                <a:ea typeface="思源宋体 CN" panose="02020400000000000000" pitchFamily="18" charset="-122"/>
                <a:sym typeface="思源黑体 CN Bold" panose="020B0800000000000000" pitchFamily="34" charset="-122"/>
              </a:endParaRPr>
            </a:p>
          </p:txBody>
        </p:sp>
        <p:sp>
          <p:nvSpPr>
            <p:cNvPr id="14" name="Freeform">
              <a:extLst>
                <a:ext uri="{FF2B5EF4-FFF2-40B4-BE49-F238E27FC236}">
                  <a16:creationId xmlns:a16="http://schemas.microsoft.com/office/drawing/2014/main" id="{B40939AF-CC76-46B9-AE31-48791CFE6BC0}"/>
                </a:ext>
              </a:extLst>
            </p:cNvPr>
            <p:cNvSpPr>
              <a:spLocks/>
            </p:cNvSpPr>
            <p:nvPr/>
          </p:nvSpPr>
          <p:spPr bwMode="auto">
            <a:xfrm>
              <a:off x="6277926" y="1615967"/>
              <a:ext cx="1958222" cy="1900719"/>
            </a:xfrm>
            <a:custGeom>
              <a:avLst/>
              <a:gdLst>
                <a:gd name="T0" fmla="*/ 1341 w 2520"/>
                <a:gd name="T1" fmla="*/ 0 h 2446"/>
                <a:gd name="T2" fmla="*/ 1493 w 2520"/>
                <a:gd name="T3" fmla="*/ 17 h 2446"/>
                <a:gd name="T4" fmla="*/ 1646 w 2520"/>
                <a:gd name="T5" fmla="*/ 53 h 2446"/>
                <a:gd name="T6" fmla="*/ 1796 w 2520"/>
                <a:gd name="T7" fmla="*/ 112 h 2446"/>
                <a:gd name="T8" fmla="*/ 1943 w 2520"/>
                <a:gd name="T9" fmla="*/ 192 h 2446"/>
                <a:gd name="T10" fmla="*/ 2086 w 2520"/>
                <a:gd name="T11" fmla="*/ 296 h 2446"/>
                <a:gd name="T12" fmla="*/ 2220 w 2520"/>
                <a:gd name="T13" fmla="*/ 426 h 2446"/>
                <a:gd name="T14" fmla="*/ 2348 w 2520"/>
                <a:gd name="T15" fmla="*/ 581 h 2446"/>
                <a:gd name="T16" fmla="*/ 2465 w 2520"/>
                <a:gd name="T17" fmla="*/ 765 h 2446"/>
                <a:gd name="T18" fmla="*/ 2471 w 2520"/>
                <a:gd name="T19" fmla="*/ 888 h 2446"/>
                <a:gd name="T20" fmla="*/ 2362 w 2520"/>
                <a:gd name="T21" fmla="*/ 936 h 2446"/>
                <a:gd name="T22" fmla="*/ 2241 w 2520"/>
                <a:gd name="T23" fmla="*/ 989 h 2446"/>
                <a:gd name="T24" fmla="*/ 2111 w 2520"/>
                <a:gd name="T25" fmla="*/ 1047 h 2446"/>
                <a:gd name="T26" fmla="*/ 1974 w 2520"/>
                <a:gd name="T27" fmla="*/ 1107 h 2446"/>
                <a:gd name="T28" fmla="*/ 1833 w 2520"/>
                <a:gd name="T29" fmla="*/ 1169 h 2446"/>
                <a:gd name="T30" fmla="*/ 1692 w 2520"/>
                <a:gd name="T31" fmla="*/ 1231 h 2446"/>
                <a:gd name="T32" fmla="*/ 1551 w 2520"/>
                <a:gd name="T33" fmla="*/ 1293 h 2446"/>
                <a:gd name="T34" fmla="*/ 1414 w 2520"/>
                <a:gd name="T35" fmla="*/ 1353 h 2446"/>
                <a:gd name="T36" fmla="*/ 1282 w 2520"/>
                <a:gd name="T37" fmla="*/ 1411 h 2446"/>
                <a:gd name="T38" fmla="*/ 1160 w 2520"/>
                <a:gd name="T39" fmla="*/ 1465 h 2446"/>
                <a:gd name="T40" fmla="*/ 1050 w 2520"/>
                <a:gd name="T41" fmla="*/ 1512 h 2446"/>
                <a:gd name="T42" fmla="*/ 955 w 2520"/>
                <a:gd name="T43" fmla="*/ 1555 h 2446"/>
                <a:gd name="T44" fmla="*/ 875 w 2520"/>
                <a:gd name="T45" fmla="*/ 1589 h 2446"/>
                <a:gd name="T46" fmla="*/ 815 w 2520"/>
                <a:gd name="T47" fmla="*/ 1616 h 2446"/>
                <a:gd name="T48" fmla="*/ 778 w 2520"/>
                <a:gd name="T49" fmla="*/ 1633 h 2446"/>
                <a:gd name="T50" fmla="*/ 764 w 2520"/>
                <a:gd name="T51" fmla="*/ 1638 h 2446"/>
                <a:gd name="T52" fmla="*/ 751 w 2520"/>
                <a:gd name="T53" fmla="*/ 1644 h 2446"/>
                <a:gd name="T54" fmla="*/ 715 w 2520"/>
                <a:gd name="T55" fmla="*/ 1664 h 2446"/>
                <a:gd name="T56" fmla="*/ 659 w 2520"/>
                <a:gd name="T57" fmla="*/ 1697 h 2446"/>
                <a:gd name="T58" fmla="*/ 587 w 2520"/>
                <a:gd name="T59" fmla="*/ 1742 h 2446"/>
                <a:gd name="T60" fmla="*/ 505 w 2520"/>
                <a:gd name="T61" fmla="*/ 1801 h 2446"/>
                <a:gd name="T62" fmla="*/ 414 w 2520"/>
                <a:gd name="T63" fmla="*/ 1874 h 2446"/>
                <a:gd name="T64" fmla="*/ 322 w 2520"/>
                <a:gd name="T65" fmla="*/ 1960 h 2446"/>
                <a:gd name="T66" fmla="*/ 229 w 2520"/>
                <a:gd name="T67" fmla="*/ 2060 h 2446"/>
                <a:gd name="T68" fmla="*/ 142 w 2520"/>
                <a:gd name="T69" fmla="*/ 2174 h 2446"/>
                <a:gd name="T70" fmla="*/ 64 w 2520"/>
                <a:gd name="T71" fmla="*/ 2304 h 2446"/>
                <a:gd name="T72" fmla="*/ 0 w 2520"/>
                <a:gd name="T73" fmla="*/ 2446 h 2446"/>
                <a:gd name="T74" fmla="*/ 0 w 2520"/>
                <a:gd name="T75" fmla="*/ 2351 h 2446"/>
                <a:gd name="T76" fmla="*/ 0 w 2520"/>
                <a:gd name="T77" fmla="*/ 2277 h 2446"/>
                <a:gd name="T78" fmla="*/ 0 w 2520"/>
                <a:gd name="T79" fmla="*/ 2220 h 2446"/>
                <a:gd name="T80" fmla="*/ 0 w 2520"/>
                <a:gd name="T81" fmla="*/ 2141 h 2446"/>
                <a:gd name="T82" fmla="*/ 0 w 2520"/>
                <a:gd name="T83" fmla="*/ 2125 h 2446"/>
                <a:gd name="T84" fmla="*/ 0 w 2520"/>
                <a:gd name="T85" fmla="*/ 1416 h 2446"/>
                <a:gd name="T86" fmla="*/ 0 w 2520"/>
                <a:gd name="T87" fmla="*/ 1215 h 2446"/>
                <a:gd name="T88" fmla="*/ 10 w 2520"/>
                <a:gd name="T89" fmla="*/ 1065 h 2446"/>
                <a:gd name="T90" fmla="*/ 41 w 2520"/>
                <a:gd name="T91" fmla="*/ 921 h 2446"/>
                <a:gd name="T92" fmla="*/ 90 w 2520"/>
                <a:gd name="T93" fmla="*/ 782 h 2446"/>
                <a:gd name="T94" fmla="*/ 156 w 2520"/>
                <a:gd name="T95" fmla="*/ 653 h 2446"/>
                <a:gd name="T96" fmla="*/ 237 w 2520"/>
                <a:gd name="T97" fmla="*/ 531 h 2446"/>
                <a:gd name="T98" fmla="*/ 333 w 2520"/>
                <a:gd name="T99" fmla="*/ 418 h 2446"/>
                <a:gd name="T100" fmla="*/ 441 w 2520"/>
                <a:gd name="T101" fmla="*/ 317 h 2446"/>
                <a:gd name="T102" fmla="*/ 560 w 2520"/>
                <a:gd name="T103" fmla="*/ 227 h 2446"/>
                <a:gd name="T104" fmla="*/ 688 w 2520"/>
                <a:gd name="T105" fmla="*/ 151 h 2446"/>
                <a:gd name="T106" fmla="*/ 824 w 2520"/>
                <a:gd name="T107" fmla="*/ 90 h 2446"/>
                <a:gd name="T108" fmla="*/ 966 w 2520"/>
                <a:gd name="T109" fmla="*/ 42 h 2446"/>
                <a:gd name="T110" fmla="*/ 1114 w 2520"/>
                <a:gd name="T111" fmla="*/ 13 h 2446"/>
                <a:gd name="T112" fmla="*/ 1264 w 2520"/>
                <a:gd name="T113" fmla="*/ 0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20" h="2446">
                  <a:moveTo>
                    <a:pt x="1264" y="0"/>
                  </a:moveTo>
                  <a:lnTo>
                    <a:pt x="1341" y="0"/>
                  </a:lnTo>
                  <a:lnTo>
                    <a:pt x="1416" y="6"/>
                  </a:lnTo>
                  <a:lnTo>
                    <a:pt x="1493" y="17"/>
                  </a:lnTo>
                  <a:lnTo>
                    <a:pt x="1569" y="32"/>
                  </a:lnTo>
                  <a:lnTo>
                    <a:pt x="1646" y="53"/>
                  </a:lnTo>
                  <a:lnTo>
                    <a:pt x="1721" y="80"/>
                  </a:lnTo>
                  <a:lnTo>
                    <a:pt x="1796" y="112"/>
                  </a:lnTo>
                  <a:lnTo>
                    <a:pt x="1870" y="149"/>
                  </a:lnTo>
                  <a:lnTo>
                    <a:pt x="1943" y="192"/>
                  </a:lnTo>
                  <a:lnTo>
                    <a:pt x="2015" y="241"/>
                  </a:lnTo>
                  <a:lnTo>
                    <a:pt x="2086" y="296"/>
                  </a:lnTo>
                  <a:lnTo>
                    <a:pt x="2153" y="358"/>
                  </a:lnTo>
                  <a:lnTo>
                    <a:pt x="2220" y="426"/>
                  </a:lnTo>
                  <a:lnTo>
                    <a:pt x="2285" y="500"/>
                  </a:lnTo>
                  <a:lnTo>
                    <a:pt x="2348" y="581"/>
                  </a:lnTo>
                  <a:lnTo>
                    <a:pt x="2409" y="670"/>
                  </a:lnTo>
                  <a:lnTo>
                    <a:pt x="2465" y="765"/>
                  </a:lnTo>
                  <a:lnTo>
                    <a:pt x="2520" y="866"/>
                  </a:lnTo>
                  <a:lnTo>
                    <a:pt x="2471" y="888"/>
                  </a:lnTo>
                  <a:lnTo>
                    <a:pt x="2419" y="911"/>
                  </a:lnTo>
                  <a:lnTo>
                    <a:pt x="2362" y="936"/>
                  </a:lnTo>
                  <a:lnTo>
                    <a:pt x="2303" y="962"/>
                  </a:lnTo>
                  <a:lnTo>
                    <a:pt x="2241" y="989"/>
                  </a:lnTo>
                  <a:lnTo>
                    <a:pt x="2177" y="1017"/>
                  </a:lnTo>
                  <a:lnTo>
                    <a:pt x="2111" y="1047"/>
                  </a:lnTo>
                  <a:lnTo>
                    <a:pt x="2043" y="1076"/>
                  </a:lnTo>
                  <a:lnTo>
                    <a:pt x="1974" y="1107"/>
                  </a:lnTo>
                  <a:lnTo>
                    <a:pt x="1905" y="1138"/>
                  </a:lnTo>
                  <a:lnTo>
                    <a:pt x="1833" y="1169"/>
                  </a:lnTo>
                  <a:lnTo>
                    <a:pt x="1763" y="1199"/>
                  </a:lnTo>
                  <a:lnTo>
                    <a:pt x="1692" y="1231"/>
                  </a:lnTo>
                  <a:lnTo>
                    <a:pt x="1620" y="1262"/>
                  </a:lnTo>
                  <a:lnTo>
                    <a:pt x="1551" y="1293"/>
                  </a:lnTo>
                  <a:lnTo>
                    <a:pt x="1482" y="1324"/>
                  </a:lnTo>
                  <a:lnTo>
                    <a:pt x="1414" y="1353"/>
                  </a:lnTo>
                  <a:lnTo>
                    <a:pt x="1347" y="1383"/>
                  </a:lnTo>
                  <a:lnTo>
                    <a:pt x="1282" y="1411"/>
                  </a:lnTo>
                  <a:lnTo>
                    <a:pt x="1220" y="1438"/>
                  </a:lnTo>
                  <a:lnTo>
                    <a:pt x="1160" y="1465"/>
                  </a:lnTo>
                  <a:lnTo>
                    <a:pt x="1104" y="1489"/>
                  </a:lnTo>
                  <a:lnTo>
                    <a:pt x="1050" y="1512"/>
                  </a:lnTo>
                  <a:lnTo>
                    <a:pt x="1001" y="1534"/>
                  </a:lnTo>
                  <a:lnTo>
                    <a:pt x="955" y="1555"/>
                  </a:lnTo>
                  <a:lnTo>
                    <a:pt x="913" y="1574"/>
                  </a:lnTo>
                  <a:lnTo>
                    <a:pt x="875" y="1589"/>
                  </a:lnTo>
                  <a:lnTo>
                    <a:pt x="842" y="1605"/>
                  </a:lnTo>
                  <a:lnTo>
                    <a:pt x="815" y="1616"/>
                  </a:lnTo>
                  <a:lnTo>
                    <a:pt x="793" y="1625"/>
                  </a:lnTo>
                  <a:lnTo>
                    <a:pt x="778" y="1633"/>
                  </a:lnTo>
                  <a:lnTo>
                    <a:pt x="768" y="1637"/>
                  </a:lnTo>
                  <a:lnTo>
                    <a:pt x="764" y="1638"/>
                  </a:lnTo>
                  <a:lnTo>
                    <a:pt x="761" y="1641"/>
                  </a:lnTo>
                  <a:lnTo>
                    <a:pt x="751" y="1644"/>
                  </a:lnTo>
                  <a:lnTo>
                    <a:pt x="736" y="1653"/>
                  </a:lnTo>
                  <a:lnTo>
                    <a:pt x="715" y="1664"/>
                  </a:lnTo>
                  <a:lnTo>
                    <a:pt x="688" y="1679"/>
                  </a:lnTo>
                  <a:lnTo>
                    <a:pt x="659" y="1697"/>
                  </a:lnTo>
                  <a:lnTo>
                    <a:pt x="624" y="1718"/>
                  </a:lnTo>
                  <a:lnTo>
                    <a:pt x="587" y="1742"/>
                  </a:lnTo>
                  <a:lnTo>
                    <a:pt x="547" y="1770"/>
                  </a:lnTo>
                  <a:lnTo>
                    <a:pt x="505" y="1801"/>
                  </a:lnTo>
                  <a:lnTo>
                    <a:pt x="460" y="1836"/>
                  </a:lnTo>
                  <a:lnTo>
                    <a:pt x="414" y="1874"/>
                  </a:lnTo>
                  <a:lnTo>
                    <a:pt x="368" y="1915"/>
                  </a:lnTo>
                  <a:lnTo>
                    <a:pt x="322" y="1960"/>
                  </a:lnTo>
                  <a:lnTo>
                    <a:pt x="276" y="2009"/>
                  </a:lnTo>
                  <a:lnTo>
                    <a:pt x="229" y="2060"/>
                  </a:lnTo>
                  <a:lnTo>
                    <a:pt x="185" y="2115"/>
                  </a:lnTo>
                  <a:lnTo>
                    <a:pt x="142" y="2174"/>
                  </a:lnTo>
                  <a:lnTo>
                    <a:pt x="103" y="2237"/>
                  </a:lnTo>
                  <a:lnTo>
                    <a:pt x="64" y="2304"/>
                  </a:lnTo>
                  <a:lnTo>
                    <a:pt x="31" y="2373"/>
                  </a:lnTo>
                  <a:lnTo>
                    <a:pt x="0" y="2446"/>
                  </a:lnTo>
                  <a:lnTo>
                    <a:pt x="0" y="2396"/>
                  </a:lnTo>
                  <a:lnTo>
                    <a:pt x="0" y="2351"/>
                  </a:lnTo>
                  <a:lnTo>
                    <a:pt x="0" y="2311"/>
                  </a:lnTo>
                  <a:lnTo>
                    <a:pt x="0" y="2277"/>
                  </a:lnTo>
                  <a:lnTo>
                    <a:pt x="0" y="2236"/>
                  </a:lnTo>
                  <a:lnTo>
                    <a:pt x="0" y="2220"/>
                  </a:lnTo>
                  <a:lnTo>
                    <a:pt x="0" y="2197"/>
                  </a:lnTo>
                  <a:lnTo>
                    <a:pt x="0" y="2141"/>
                  </a:lnTo>
                  <a:lnTo>
                    <a:pt x="0" y="2133"/>
                  </a:lnTo>
                  <a:lnTo>
                    <a:pt x="0" y="2125"/>
                  </a:lnTo>
                  <a:lnTo>
                    <a:pt x="0" y="1469"/>
                  </a:lnTo>
                  <a:lnTo>
                    <a:pt x="0" y="1416"/>
                  </a:lnTo>
                  <a:lnTo>
                    <a:pt x="0" y="1320"/>
                  </a:lnTo>
                  <a:lnTo>
                    <a:pt x="0" y="1215"/>
                  </a:lnTo>
                  <a:lnTo>
                    <a:pt x="3" y="1139"/>
                  </a:lnTo>
                  <a:lnTo>
                    <a:pt x="10" y="1065"/>
                  </a:lnTo>
                  <a:lnTo>
                    <a:pt x="23" y="992"/>
                  </a:lnTo>
                  <a:lnTo>
                    <a:pt x="41" y="921"/>
                  </a:lnTo>
                  <a:lnTo>
                    <a:pt x="63" y="850"/>
                  </a:lnTo>
                  <a:lnTo>
                    <a:pt x="90" y="782"/>
                  </a:lnTo>
                  <a:lnTo>
                    <a:pt x="120" y="717"/>
                  </a:lnTo>
                  <a:lnTo>
                    <a:pt x="156" y="653"/>
                  </a:lnTo>
                  <a:lnTo>
                    <a:pt x="195" y="590"/>
                  </a:lnTo>
                  <a:lnTo>
                    <a:pt x="237" y="531"/>
                  </a:lnTo>
                  <a:lnTo>
                    <a:pt x="283" y="473"/>
                  </a:lnTo>
                  <a:lnTo>
                    <a:pt x="333" y="418"/>
                  </a:lnTo>
                  <a:lnTo>
                    <a:pt x="386" y="366"/>
                  </a:lnTo>
                  <a:lnTo>
                    <a:pt x="441" y="317"/>
                  </a:lnTo>
                  <a:lnTo>
                    <a:pt x="499" y="271"/>
                  </a:lnTo>
                  <a:lnTo>
                    <a:pt x="560" y="227"/>
                  </a:lnTo>
                  <a:lnTo>
                    <a:pt x="623" y="187"/>
                  </a:lnTo>
                  <a:lnTo>
                    <a:pt x="688" y="151"/>
                  </a:lnTo>
                  <a:lnTo>
                    <a:pt x="755" y="118"/>
                  </a:lnTo>
                  <a:lnTo>
                    <a:pt x="824" y="90"/>
                  </a:lnTo>
                  <a:lnTo>
                    <a:pt x="895" y="64"/>
                  </a:lnTo>
                  <a:lnTo>
                    <a:pt x="966" y="42"/>
                  </a:lnTo>
                  <a:lnTo>
                    <a:pt x="1040" y="26"/>
                  </a:lnTo>
                  <a:lnTo>
                    <a:pt x="1114" y="13"/>
                  </a:lnTo>
                  <a:lnTo>
                    <a:pt x="1188" y="4"/>
                  </a:lnTo>
                  <a:lnTo>
                    <a:pt x="1264" y="0"/>
                  </a:lnTo>
                  <a:close/>
                </a:path>
              </a:pathLst>
            </a:custGeom>
            <a:solidFill>
              <a:schemeClr val="accent1"/>
            </a:solidFill>
            <a:ln w="0">
              <a:noFill/>
              <a:prstDash val="solid"/>
              <a:round/>
              <a:headEnd/>
              <a:tailEnd/>
            </a:ln>
          </p:spPr>
          <p:txBody>
            <a:bodyPr anchor="ctr"/>
            <a:lstStyle/>
            <a:p>
              <a:pPr algn="ctr">
                <a:defRPr/>
              </a:pPr>
              <a:endParaRPr kern="0" dirty="0">
                <a:solidFill>
                  <a:schemeClr val="tx1">
                    <a:lumMod val="75000"/>
                    <a:lumOff val="25000"/>
                  </a:schemeClr>
                </a:solidFill>
                <a:latin typeface="思源宋体 CN" panose="02020400000000000000" pitchFamily="18" charset="-122"/>
                <a:ea typeface="思源宋体 CN" panose="02020400000000000000" pitchFamily="18" charset="-122"/>
                <a:sym typeface="思源黑体 CN Bold" panose="020B0800000000000000" pitchFamily="34" charset="-122"/>
              </a:endParaRPr>
            </a:p>
          </p:txBody>
        </p:sp>
        <p:sp>
          <p:nvSpPr>
            <p:cNvPr id="15" name="Freeform">
              <a:extLst>
                <a:ext uri="{FF2B5EF4-FFF2-40B4-BE49-F238E27FC236}">
                  <a16:creationId xmlns:a16="http://schemas.microsoft.com/office/drawing/2014/main" id="{56ECC912-FCB0-43A6-85AC-81FCF5978B97}"/>
                </a:ext>
              </a:extLst>
            </p:cNvPr>
            <p:cNvSpPr>
              <a:spLocks/>
            </p:cNvSpPr>
            <p:nvPr/>
          </p:nvSpPr>
          <p:spPr bwMode="auto">
            <a:xfrm>
              <a:off x="6278702" y="2938544"/>
              <a:ext cx="1899942" cy="1959776"/>
            </a:xfrm>
            <a:custGeom>
              <a:avLst/>
              <a:gdLst>
                <a:gd name="T0" fmla="*/ 887 w 2445"/>
                <a:gd name="T1" fmla="*/ 49 h 2522"/>
                <a:gd name="T2" fmla="*/ 935 w 2445"/>
                <a:gd name="T3" fmla="*/ 158 h 2522"/>
                <a:gd name="T4" fmla="*/ 989 w 2445"/>
                <a:gd name="T5" fmla="*/ 279 h 2522"/>
                <a:gd name="T6" fmla="*/ 1045 w 2445"/>
                <a:gd name="T7" fmla="*/ 408 h 2522"/>
                <a:gd name="T8" fmla="*/ 1105 w 2445"/>
                <a:gd name="T9" fmla="*/ 547 h 2522"/>
                <a:gd name="T10" fmla="*/ 1168 w 2445"/>
                <a:gd name="T11" fmla="*/ 686 h 2522"/>
                <a:gd name="T12" fmla="*/ 1230 w 2445"/>
                <a:gd name="T13" fmla="*/ 829 h 2522"/>
                <a:gd name="T14" fmla="*/ 1292 w 2445"/>
                <a:gd name="T15" fmla="*/ 970 h 2522"/>
                <a:gd name="T16" fmla="*/ 1353 w 2445"/>
                <a:gd name="T17" fmla="*/ 1107 h 2522"/>
                <a:gd name="T18" fmla="*/ 1410 w 2445"/>
                <a:gd name="T19" fmla="*/ 1238 h 2522"/>
                <a:gd name="T20" fmla="*/ 1463 w 2445"/>
                <a:gd name="T21" fmla="*/ 1360 h 2522"/>
                <a:gd name="T22" fmla="*/ 1512 w 2445"/>
                <a:gd name="T23" fmla="*/ 1470 h 2522"/>
                <a:gd name="T24" fmla="*/ 1554 w 2445"/>
                <a:gd name="T25" fmla="*/ 1566 h 2522"/>
                <a:gd name="T26" fmla="*/ 1588 w 2445"/>
                <a:gd name="T27" fmla="*/ 1646 h 2522"/>
                <a:gd name="T28" fmla="*/ 1615 w 2445"/>
                <a:gd name="T29" fmla="*/ 1706 h 2522"/>
                <a:gd name="T30" fmla="*/ 1632 w 2445"/>
                <a:gd name="T31" fmla="*/ 1743 h 2522"/>
                <a:gd name="T32" fmla="*/ 1637 w 2445"/>
                <a:gd name="T33" fmla="*/ 1756 h 2522"/>
                <a:gd name="T34" fmla="*/ 1644 w 2445"/>
                <a:gd name="T35" fmla="*/ 1770 h 2522"/>
                <a:gd name="T36" fmla="*/ 1663 w 2445"/>
                <a:gd name="T37" fmla="*/ 1806 h 2522"/>
                <a:gd name="T38" fmla="*/ 1695 w 2445"/>
                <a:gd name="T39" fmla="*/ 1863 h 2522"/>
                <a:gd name="T40" fmla="*/ 1741 w 2445"/>
                <a:gd name="T41" fmla="*/ 1935 h 2522"/>
                <a:gd name="T42" fmla="*/ 1800 w 2445"/>
                <a:gd name="T43" fmla="*/ 2017 h 2522"/>
                <a:gd name="T44" fmla="*/ 1872 w 2445"/>
                <a:gd name="T45" fmla="*/ 2106 h 2522"/>
                <a:gd name="T46" fmla="*/ 1959 w 2445"/>
                <a:gd name="T47" fmla="*/ 2200 h 2522"/>
                <a:gd name="T48" fmla="*/ 2059 w 2445"/>
                <a:gd name="T49" fmla="*/ 2292 h 2522"/>
                <a:gd name="T50" fmla="*/ 2173 w 2445"/>
                <a:gd name="T51" fmla="*/ 2380 h 2522"/>
                <a:gd name="T52" fmla="*/ 2301 w 2445"/>
                <a:gd name="T53" fmla="*/ 2457 h 2522"/>
                <a:gd name="T54" fmla="*/ 2445 w 2445"/>
                <a:gd name="T55" fmla="*/ 2522 h 2522"/>
                <a:gd name="T56" fmla="*/ 2349 w 2445"/>
                <a:gd name="T57" fmla="*/ 2522 h 2522"/>
                <a:gd name="T58" fmla="*/ 2274 w 2445"/>
                <a:gd name="T59" fmla="*/ 2522 h 2522"/>
                <a:gd name="T60" fmla="*/ 2234 w 2445"/>
                <a:gd name="T61" fmla="*/ 2522 h 2522"/>
                <a:gd name="T62" fmla="*/ 2196 w 2445"/>
                <a:gd name="T63" fmla="*/ 2522 h 2522"/>
                <a:gd name="T64" fmla="*/ 2131 w 2445"/>
                <a:gd name="T65" fmla="*/ 2522 h 2522"/>
                <a:gd name="T66" fmla="*/ 2095 w 2445"/>
                <a:gd name="T67" fmla="*/ 2522 h 2522"/>
                <a:gd name="T68" fmla="*/ 2069 w 2445"/>
                <a:gd name="T69" fmla="*/ 2522 h 2522"/>
                <a:gd name="T70" fmla="*/ 2037 w 2445"/>
                <a:gd name="T71" fmla="*/ 2522 h 2522"/>
                <a:gd name="T72" fmla="*/ 1927 w 2445"/>
                <a:gd name="T73" fmla="*/ 2522 h 2522"/>
                <a:gd name="T74" fmla="*/ 1868 w 2445"/>
                <a:gd name="T75" fmla="*/ 2522 h 2522"/>
                <a:gd name="T76" fmla="*/ 1582 w 2445"/>
                <a:gd name="T77" fmla="*/ 2522 h 2522"/>
                <a:gd name="T78" fmla="*/ 1468 w 2445"/>
                <a:gd name="T79" fmla="*/ 2522 h 2522"/>
                <a:gd name="T80" fmla="*/ 1319 w 2445"/>
                <a:gd name="T81" fmla="*/ 2522 h 2522"/>
                <a:gd name="T82" fmla="*/ 1139 w 2445"/>
                <a:gd name="T83" fmla="*/ 2519 h 2522"/>
                <a:gd name="T84" fmla="*/ 991 w 2445"/>
                <a:gd name="T85" fmla="*/ 2499 h 2522"/>
                <a:gd name="T86" fmla="*/ 850 w 2445"/>
                <a:gd name="T87" fmla="*/ 2458 h 2522"/>
                <a:gd name="T88" fmla="*/ 716 w 2445"/>
                <a:gd name="T89" fmla="*/ 2400 h 2522"/>
                <a:gd name="T90" fmla="*/ 590 w 2445"/>
                <a:gd name="T91" fmla="*/ 2327 h 2522"/>
                <a:gd name="T92" fmla="*/ 473 w 2445"/>
                <a:gd name="T93" fmla="*/ 2239 h 2522"/>
                <a:gd name="T94" fmla="*/ 366 w 2445"/>
                <a:gd name="T95" fmla="*/ 2136 h 2522"/>
                <a:gd name="T96" fmla="*/ 271 w 2445"/>
                <a:gd name="T97" fmla="*/ 2023 h 2522"/>
                <a:gd name="T98" fmla="*/ 187 w 2445"/>
                <a:gd name="T99" fmla="*/ 1899 h 2522"/>
                <a:gd name="T100" fmla="*/ 118 w 2445"/>
                <a:gd name="T101" fmla="*/ 1766 h 2522"/>
                <a:gd name="T102" fmla="*/ 64 w 2445"/>
                <a:gd name="T103" fmla="*/ 1627 h 2522"/>
                <a:gd name="T104" fmla="*/ 26 w 2445"/>
                <a:gd name="T105" fmla="*/ 1482 h 2522"/>
                <a:gd name="T106" fmla="*/ 4 w 2445"/>
                <a:gd name="T107" fmla="*/ 1333 h 2522"/>
                <a:gd name="T108" fmla="*/ 0 w 2445"/>
                <a:gd name="T109" fmla="*/ 1180 h 2522"/>
                <a:gd name="T110" fmla="*/ 17 w 2445"/>
                <a:gd name="T111" fmla="*/ 1028 h 2522"/>
                <a:gd name="T112" fmla="*/ 53 w 2445"/>
                <a:gd name="T113" fmla="*/ 875 h 2522"/>
                <a:gd name="T114" fmla="*/ 111 w 2445"/>
                <a:gd name="T115" fmla="*/ 725 h 2522"/>
                <a:gd name="T116" fmla="*/ 191 w 2445"/>
                <a:gd name="T117" fmla="*/ 577 h 2522"/>
                <a:gd name="T118" fmla="*/ 296 w 2445"/>
                <a:gd name="T119" fmla="*/ 435 h 2522"/>
                <a:gd name="T120" fmla="*/ 426 w 2445"/>
                <a:gd name="T121" fmla="*/ 300 h 2522"/>
                <a:gd name="T122" fmla="*/ 581 w 2445"/>
                <a:gd name="T123" fmla="*/ 172 h 2522"/>
                <a:gd name="T124" fmla="*/ 764 w 2445"/>
                <a:gd name="T125" fmla="*/ 54 h 2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5" h="2522">
                  <a:moveTo>
                    <a:pt x="866" y="0"/>
                  </a:moveTo>
                  <a:lnTo>
                    <a:pt x="887" y="49"/>
                  </a:lnTo>
                  <a:lnTo>
                    <a:pt x="910" y="102"/>
                  </a:lnTo>
                  <a:lnTo>
                    <a:pt x="935" y="158"/>
                  </a:lnTo>
                  <a:lnTo>
                    <a:pt x="962" y="217"/>
                  </a:lnTo>
                  <a:lnTo>
                    <a:pt x="989" y="279"/>
                  </a:lnTo>
                  <a:lnTo>
                    <a:pt x="1017" y="343"/>
                  </a:lnTo>
                  <a:lnTo>
                    <a:pt x="1045" y="408"/>
                  </a:lnTo>
                  <a:lnTo>
                    <a:pt x="1076" y="477"/>
                  </a:lnTo>
                  <a:lnTo>
                    <a:pt x="1105" y="547"/>
                  </a:lnTo>
                  <a:lnTo>
                    <a:pt x="1136" y="616"/>
                  </a:lnTo>
                  <a:lnTo>
                    <a:pt x="1168" y="686"/>
                  </a:lnTo>
                  <a:lnTo>
                    <a:pt x="1199" y="758"/>
                  </a:lnTo>
                  <a:lnTo>
                    <a:pt x="1230" y="829"/>
                  </a:lnTo>
                  <a:lnTo>
                    <a:pt x="1262" y="899"/>
                  </a:lnTo>
                  <a:lnTo>
                    <a:pt x="1292" y="970"/>
                  </a:lnTo>
                  <a:lnTo>
                    <a:pt x="1322" y="1039"/>
                  </a:lnTo>
                  <a:lnTo>
                    <a:pt x="1353" y="1107"/>
                  </a:lnTo>
                  <a:lnTo>
                    <a:pt x="1381" y="1174"/>
                  </a:lnTo>
                  <a:lnTo>
                    <a:pt x="1410" y="1238"/>
                  </a:lnTo>
                  <a:lnTo>
                    <a:pt x="1437" y="1301"/>
                  </a:lnTo>
                  <a:lnTo>
                    <a:pt x="1463" y="1360"/>
                  </a:lnTo>
                  <a:lnTo>
                    <a:pt x="1488" y="1418"/>
                  </a:lnTo>
                  <a:lnTo>
                    <a:pt x="1512" y="1470"/>
                  </a:lnTo>
                  <a:lnTo>
                    <a:pt x="1533" y="1520"/>
                  </a:lnTo>
                  <a:lnTo>
                    <a:pt x="1554" y="1566"/>
                  </a:lnTo>
                  <a:lnTo>
                    <a:pt x="1572" y="1609"/>
                  </a:lnTo>
                  <a:lnTo>
                    <a:pt x="1588" y="1646"/>
                  </a:lnTo>
                  <a:lnTo>
                    <a:pt x="1603" y="1678"/>
                  </a:lnTo>
                  <a:lnTo>
                    <a:pt x="1615" y="1706"/>
                  </a:lnTo>
                  <a:lnTo>
                    <a:pt x="1624" y="1728"/>
                  </a:lnTo>
                  <a:lnTo>
                    <a:pt x="1632" y="1743"/>
                  </a:lnTo>
                  <a:lnTo>
                    <a:pt x="1636" y="1754"/>
                  </a:lnTo>
                  <a:lnTo>
                    <a:pt x="1637" y="1756"/>
                  </a:lnTo>
                  <a:lnTo>
                    <a:pt x="1638" y="1760"/>
                  </a:lnTo>
                  <a:lnTo>
                    <a:pt x="1644" y="1770"/>
                  </a:lnTo>
                  <a:lnTo>
                    <a:pt x="1651" y="1786"/>
                  </a:lnTo>
                  <a:lnTo>
                    <a:pt x="1663" y="1806"/>
                  </a:lnTo>
                  <a:lnTo>
                    <a:pt x="1677" y="1832"/>
                  </a:lnTo>
                  <a:lnTo>
                    <a:pt x="1695" y="1863"/>
                  </a:lnTo>
                  <a:lnTo>
                    <a:pt x="1717" y="1897"/>
                  </a:lnTo>
                  <a:lnTo>
                    <a:pt x="1741" y="1935"/>
                  </a:lnTo>
                  <a:lnTo>
                    <a:pt x="1768" y="1974"/>
                  </a:lnTo>
                  <a:lnTo>
                    <a:pt x="1800" y="2017"/>
                  </a:lnTo>
                  <a:lnTo>
                    <a:pt x="1835" y="2062"/>
                  </a:lnTo>
                  <a:lnTo>
                    <a:pt x="1872" y="2106"/>
                  </a:lnTo>
                  <a:lnTo>
                    <a:pt x="1914" y="2154"/>
                  </a:lnTo>
                  <a:lnTo>
                    <a:pt x="1959" y="2200"/>
                  </a:lnTo>
                  <a:lnTo>
                    <a:pt x="2006" y="2246"/>
                  </a:lnTo>
                  <a:lnTo>
                    <a:pt x="2059" y="2292"/>
                  </a:lnTo>
                  <a:lnTo>
                    <a:pt x="2114" y="2336"/>
                  </a:lnTo>
                  <a:lnTo>
                    <a:pt x="2173" y="2380"/>
                  </a:lnTo>
                  <a:lnTo>
                    <a:pt x="2236" y="2419"/>
                  </a:lnTo>
                  <a:lnTo>
                    <a:pt x="2301" y="2457"/>
                  </a:lnTo>
                  <a:lnTo>
                    <a:pt x="2372" y="2491"/>
                  </a:lnTo>
                  <a:lnTo>
                    <a:pt x="2445" y="2522"/>
                  </a:lnTo>
                  <a:lnTo>
                    <a:pt x="2393" y="2522"/>
                  </a:lnTo>
                  <a:lnTo>
                    <a:pt x="2349" y="2522"/>
                  </a:lnTo>
                  <a:lnTo>
                    <a:pt x="2309" y="2522"/>
                  </a:lnTo>
                  <a:lnTo>
                    <a:pt x="2274" y="2522"/>
                  </a:lnTo>
                  <a:lnTo>
                    <a:pt x="2256" y="2522"/>
                  </a:lnTo>
                  <a:lnTo>
                    <a:pt x="2234" y="2522"/>
                  </a:lnTo>
                  <a:lnTo>
                    <a:pt x="2219" y="2522"/>
                  </a:lnTo>
                  <a:lnTo>
                    <a:pt x="2196" y="2522"/>
                  </a:lnTo>
                  <a:lnTo>
                    <a:pt x="2145" y="2522"/>
                  </a:lnTo>
                  <a:lnTo>
                    <a:pt x="2131" y="2522"/>
                  </a:lnTo>
                  <a:lnTo>
                    <a:pt x="2118" y="2522"/>
                  </a:lnTo>
                  <a:lnTo>
                    <a:pt x="2095" y="2522"/>
                  </a:lnTo>
                  <a:lnTo>
                    <a:pt x="2082" y="2522"/>
                  </a:lnTo>
                  <a:lnTo>
                    <a:pt x="2069" y="2522"/>
                  </a:lnTo>
                  <a:lnTo>
                    <a:pt x="2054" y="2522"/>
                  </a:lnTo>
                  <a:lnTo>
                    <a:pt x="2037" y="2522"/>
                  </a:lnTo>
                  <a:lnTo>
                    <a:pt x="2018" y="2522"/>
                  </a:lnTo>
                  <a:lnTo>
                    <a:pt x="1927" y="2522"/>
                  </a:lnTo>
                  <a:lnTo>
                    <a:pt x="1906" y="2522"/>
                  </a:lnTo>
                  <a:lnTo>
                    <a:pt x="1868" y="2522"/>
                  </a:lnTo>
                  <a:lnTo>
                    <a:pt x="1624" y="2522"/>
                  </a:lnTo>
                  <a:lnTo>
                    <a:pt x="1582" y="2522"/>
                  </a:lnTo>
                  <a:lnTo>
                    <a:pt x="1535" y="2522"/>
                  </a:lnTo>
                  <a:lnTo>
                    <a:pt x="1468" y="2522"/>
                  </a:lnTo>
                  <a:lnTo>
                    <a:pt x="1415" y="2522"/>
                  </a:lnTo>
                  <a:lnTo>
                    <a:pt x="1319" y="2522"/>
                  </a:lnTo>
                  <a:lnTo>
                    <a:pt x="1213" y="2522"/>
                  </a:lnTo>
                  <a:lnTo>
                    <a:pt x="1139" y="2519"/>
                  </a:lnTo>
                  <a:lnTo>
                    <a:pt x="1064" y="2512"/>
                  </a:lnTo>
                  <a:lnTo>
                    <a:pt x="991" y="2499"/>
                  </a:lnTo>
                  <a:lnTo>
                    <a:pt x="921" y="2481"/>
                  </a:lnTo>
                  <a:lnTo>
                    <a:pt x="850" y="2458"/>
                  </a:lnTo>
                  <a:lnTo>
                    <a:pt x="782" y="2432"/>
                  </a:lnTo>
                  <a:lnTo>
                    <a:pt x="716" y="2400"/>
                  </a:lnTo>
                  <a:lnTo>
                    <a:pt x="651" y="2366"/>
                  </a:lnTo>
                  <a:lnTo>
                    <a:pt x="590" y="2327"/>
                  </a:lnTo>
                  <a:lnTo>
                    <a:pt x="530" y="2285"/>
                  </a:lnTo>
                  <a:lnTo>
                    <a:pt x="473" y="2239"/>
                  </a:lnTo>
                  <a:lnTo>
                    <a:pt x="418" y="2188"/>
                  </a:lnTo>
                  <a:lnTo>
                    <a:pt x="366" y="2136"/>
                  </a:lnTo>
                  <a:lnTo>
                    <a:pt x="317" y="2081"/>
                  </a:lnTo>
                  <a:lnTo>
                    <a:pt x="271" y="2023"/>
                  </a:lnTo>
                  <a:lnTo>
                    <a:pt x="227" y="1961"/>
                  </a:lnTo>
                  <a:lnTo>
                    <a:pt x="187" y="1899"/>
                  </a:lnTo>
                  <a:lnTo>
                    <a:pt x="152" y="1833"/>
                  </a:lnTo>
                  <a:lnTo>
                    <a:pt x="118" y="1766"/>
                  </a:lnTo>
                  <a:lnTo>
                    <a:pt x="89" y="1697"/>
                  </a:lnTo>
                  <a:lnTo>
                    <a:pt x="64" y="1627"/>
                  </a:lnTo>
                  <a:lnTo>
                    <a:pt x="43" y="1555"/>
                  </a:lnTo>
                  <a:lnTo>
                    <a:pt x="26" y="1482"/>
                  </a:lnTo>
                  <a:lnTo>
                    <a:pt x="12" y="1407"/>
                  </a:lnTo>
                  <a:lnTo>
                    <a:pt x="4" y="1333"/>
                  </a:lnTo>
                  <a:lnTo>
                    <a:pt x="0" y="1256"/>
                  </a:lnTo>
                  <a:lnTo>
                    <a:pt x="0" y="1180"/>
                  </a:lnTo>
                  <a:lnTo>
                    <a:pt x="7" y="1105"/>
                  </a:lnTo>
                  <a:lnTo>
                    <a:pt x="17" y="1028"/>
                  </a:lnTo>
                  <a:lnTo>
                    <a:pt x="32" y="951"/>
                  </a:lnTo>
                  <a:lnTo>
                    <a:pt x="53" y="875"/>
                  </a:lnTo>
                  <a:lnTo>
                    <a:pt x="80" y="799"/>
                  </a:lnTo>
                  <a:lnTo>
                    <a:pt x="111" y="725"/>
                  </a:lnTo>
                  <a:lnTo>
                    <a:pt x="149" y="651"/>
                  </a:lnTo>
                  <a:lnTo>
                    <a:pt x="191" y="577"/>
                  </a:lnTo>
                  <a:lnTo>
                    <a:pt x="241" y="506"/>
                  </a:lnTo>
                  <a:lnTo>
                    <a:pt x="296" y="435"/>
                  </a:lnTo>
                  <a:lnTo>
                    <a:pt x="358" y="367"/>
                  </a:lnTo>
                  <a:lnTo>
                    <a:pt x="426" y="300"/>
                  </a:lnTo>
                  <a:lnTo>
                    <a:pt x="500" y="235"/>
                  </a:lnTo>
                  <a:lnTo>
                    <a:pt x="581" y="172"/>
                  </a:lnTo>
                  <a:lnTo>
                    <a:pt x="669" y="112"/>
                  </a:lnTo>
                  <a:lnTo>
                    <a:pt x="764" y="54"/>
                  </a:lnTo>
                  <a:lnTo>
                    <a:pt x="866" y="0"/>
                  </a:lnTo>
                  <a:close/>
                </a:path>
              </a:pathLst>
            </a:custGeom>
            <a:solidFill>
              <a:schemeClr val="accent4"/>
            </a:solidFill>
            <a:ln w="0">
              <a:noFill/>
              <a:prstDash val="solid"/>
              <a:round/>
              <a:headEnd/>
              <a:tailEnd/>
            </a:ln>
          </p:spPr>
          <p:txBody>
            <a:bodyPr anchor="ctr"/>
            <a:lstStyle/>
            <a:p>
              <a:pPr algn="ctr">
                <a:defRPr/>
              </a:pPr>
              <a:endParaRPr kern="0" dirty="0">
                <a:solidFill>
                  <a:schemeClr val="tx1">
                    <a:lumMod val="75000"/>
                    <a:lumOff val="25000"/>
                  </a:schemeClr>
                </a:solidFill>
                <a:latin typeface="思源宋体 CN" panose="02020400000000000000" pitchFamily="18" charset="-122"/>
                <a:ea typeface="思源宋体 CN" panose="02020400000000000000" pitchFamily="18" charset="-122"/>
                <a:sym typeface="思源黑体 CN Bold" panose="020B0800000000000000" pitchFamily="34" charset="-122"/>
              </a:endParaRPr>
            </a:p>
          </p:txBody>
        </p:sp>
        <p:sp>
          <p:nvSpPr>
            <p:cNvPr id="16" name="Freeform">
              <a:extLst>
                <a:ext uri="{FF2B5EF4-FFF2-40B4-BE49-F238E27FC236}">
                  <a16:creationId xmlns:a16="http://schemas.microsoft.com/office/drawing/2014/main" id="{186420B1-55D4-4310-8B59-23AA849233E1}"/>
                </a:ext>
              </a:extLst>
            </p:cNvPr>
            <p:cNvSpPr>
              <a:spLocks/>
            </p:cNvSpPr>
            <p:nvPr/>
          </p:nvSpPr>
          <p:spPr bwMode="auto">
            <a:xfrm>
              <a:off x="7602833" y="2996825"/>
              <a:ext cx="1955891" cy="1900719"/>
            </a:xfrm>
            <a:custGeom>
              <a:avLst/>
              <a:gdLst>
                <a:gd name="T0" fmla="*/ 2517 w 2517"/>
                <a:gd name="T1" fmla="*/ 50 h 2446"/>
                <a:gd name="T2" fmla="*/ 2517 w 2517"/>
                <a:gd name="T3" fmla="*/ 134 h 2446"/>
                <a:gd name="T4" fmla="*/ 2517 w 2517"/>
                <a:gd name="T5" fmla="*/ 200 h 2446"/>
                <a:gd name="T6" fmla="*/ 2517 w 2517"/>
                <a:gd name="T7" fmla="*/ 300 h 2446"/>
                <a:gd name="T8" fmla="*/ 2517 w 2517"/>
                <a:gd name="T9" fmla="*/ 325 h 2446"/>
                <a:gd name="T10" fmla="*/ 2517 w 2517"/>
                <a:gd name="T11" fmla="*/ 350 h 2446"/>
                <a:gd name="T12" fmla="*/ 2517 w 2517"/>
                <a:gd name="T13" fmla="*/ 375 h 2446"/>
                <a:gd name="T14" fmla="*/ 2517 w 2517"/>
                <a:gd name="T15" fmla="*/ 407 h 2446"/>
                <a:gd name="T16" fmla="*/ 2517 w 2517"/>
                <a:gd name="T17" fmla="*/ 1231 h 2446"/>
                <a:gd name="T18" fmla="*/ 2507 w 2517"/>
                <a:gd name="T19" fmla="*/ 1381 h 2446"/>
                <a:gd name="T20" fmla="*/ 2476 w 2517"/>
                <a:gd name="T21" fmla="*/ 1525 h 2446"/>
                <a:gd name="T22" fmla="*/ 2428 w 2517"/>
                <a:gd name="T23" fmla="*/ 1663 h 2446"/>
                <a:gd name="T24" fmla="*/ 2361 w 2517"/>
                <a:gd name="T25" fmla="*/ 1794 h 2446"/>
                <a:gd name="T26" fmla="*/ 2280 w 2517"/>
                <a:gd name="T27" fmla="*/ 1916 h 2446"/>
                <a:gd name="T28" fmla="*/ 2185 w 2517"/>
                <a:gd name="T29" fmla="*/ 2028 h 2446"/>
                <a:gd name="T30" fmla="*/ 2078 w 2517"/>
                <a:gd name="T31" fmla="*/ 2129 h 2446"/>
                <a:gd name="T32" fmla="*/ 1958 w 2517"/>
                <a:gd name="T33" fmla="*/ 2219 h 2446"/>
                <a:gd name="T34" fmla="*/ 1830 w 2517"/>
                <a:gd name="T35" fmla="*/ 2294 h 2446"/>
                <a:gd name="T36" fmla="*/ 1694 w 2517"/>
                <a:gd name="T37" fmla="*/ 2357 h 2446"/>
                <a:gd name="T38" fmla="*/ 1552 w 2517"/>
                <a:gd name="T39" fmla="*/ 2403 h 2446"/>
                <a:gd name="T40" fmla="*/ 1406 w 2517"/>
                <a:gd name="T41" fmla="*/ 2433 h 2446"/>
                <a:gd name="T42" fmla="*/ 1255 w 2517"/>
                <a:gd name="T43" fmla="*/ 2446 h 2446"/>
                <a:gd name="T44" fmla="*/ 1103 w 2517"/>
                <a:gd name="T45" fmla="*/ 2439 h 2446"/>
                <a:gd name="T46" fmla="*/ 950 w 2517"/>
                <a:gd name="T47" fmla="*/ 2414 h 2446"/>
                <a:gd name="T48" fmla="*/ 798 w 2517"/>
                <a:gd name="T49" fmla="*/ 2366 h 2446"/>
                <a:gd name="T50" fmla="*/ 650 w 2517"/>
                <a:gd name="T51" fmla="*/ 2297 h 2446"/>
                <a:gd name="T52" fmla="*/ 506 w 2517"/>
                <a:gd name="T53" fmla="*/ 2205 h 2446"/>
                <a:gd name="T54" fmla="*/ 366 w 2517"/>
                <a:gd name="T55" fmla="*/ 2088 h 2446"/>
                <a:gd name="T56" fmla="*/ 236 w 2517"/>
                <a:gd name="T57" fmla="*/ 1945 h 2446"/>
                <a:gd name="T58" fmla="*/ 113 w 2517"/>
                <a:gd name="T59" fmla="*/ 1776 h 2446"/>
                <a:gd name="T60" fmla="*/ 0 w 2517"/>
                <a:gd name="T61" fmla="*/ 1580 h 2446"/>
                <a:gd name="T62" fmla="*/ 102 w 2517"/>
                <a:gd name="T63" fmla="*/ 1535 h 2446"/>
                <a:gd name="T64" fmla="*/ 218 w 2517"/>
                <a:gd name="T65" fmla="*/ 1484 h 2446"/>
                <a:gd name="T66" fmla="*/ 343 w 2517"/>
                <a:gd name="T67" fmla="*/ 1429 h 2446"/>
                <a:gd name="T68" fmla="*/ 477 w 2517"/>
                <a:gd name="T69" fmla="*/ 1370 h 2446"/>
                <a:gd name="T70" fmla="*/ 616 w 2517"/>
                <a:gd name="T71" fmla="*/ 1308 h 2446"/>
                <a:gd name="T72" fmla="*/ 757 w 2517"/>
                <a:gd name="T73" fmla="*/ 1246 h 2446"/>
                <a:gd name="T74" fmla="*/ 900 w 2517"/>
                <a:gd name="T75" fmla="*/ 1184 h 2446"/>
                <a:gd name="T76" fmla="*/ 1038 w 2517"/>
                <a:gd name="T77" fmla="*/ 1122 h 2446"/>
                <a:gd name="T78" fmla="*/ 1173 w 2517"/>
                <a:gd name="T79" fmla="*/ 1063 h 2446"/>
                <a:gd name="T80" fmla="*/ 1300 w 2517"/>
                <a:gd name="T81" fmla="*/ 1008 h 2446"/>
                <a:gd name="T82" fmla="*/ 1415 w 2517"/>
                <a:gd name="T83" fmla="*/ 956 h 2446"/>
                <a:gd name="T84" fmla="*/ 1519 w 2517"/>
                <a:gd name="T85" fmla="*/ 912 h 2446"/>
                <a:gd name="T86" fmla="*/ 1606 w 2517"/>
                <a:gd name="T87" fmla="*/ 873 h 2446"/>
                <a:gd name="T88" fmla="*/ 1676 w 2517"/>
                <a:gd name="T89" fmla="*/ 842 h 2446"/>
                <a:gd name="T90" fmla="*/ 1725 w 2517"/>
                <a:gd name="T91" fmla="*/ 821 h 2446"/>
                <a:gd name="T92" fmla="*/ 1751 w 2517"/>
                <a:gd name="T93" fmla="*/ 809 h 2446"/>
                <a:gd name="T94" fmla="*/ 1757 w 2517"/>
                <a:gd name="T95" fmla="*/ 806 h 2446"/>
                <a:gd name="T96" fmla="*/ 1783 w 2517"/>
                <a:gd name="T97" fmla="*/ 794 h 2446"/>
                <a:gd name="T98" fmla="*/ 1830 w 2517"/>
                <a:gd name="T99" fmla="*/ 767 h 2446"/>
                <a:gd name="T100" fmla="*/ 1894 w 2517"/>
                <a:gd name="T101" fmla="*/ 728 h 2446"/>
                <a:gd name="T102" fmla="*/ 1971 w 2517"/>
                <a:gd name="T103" fmla="*/ 676 h 2446"/>
                <a:gd name="T104" fmla="*/ 2057 w 2517"/>
                <a:gd name="T105" fmla="*/ 610 h 2446"/>
                <a:gd name="T106" fmla="*/ 2149 w 2517"/>
                <a:gd name="T107" fmla="*/ 531 h 2446"/>
                <a:gd name="T108" fmla="*/ 2242 w 2517"/>
                <a:gd name="T109" fmla="*/ 437 h 2446"/>
                <a:gd name="T110" fmla="*/ 2333 w 2517"/>
                <a:gd name="T111" fmla="*/ 331 h 2446"/>
                <a:gd name="T112" fmla="*/ 2415 w 2517"/>
                <a:gd name="T113" fmla="*/ 209 h 2446"/>
                <a:gd name="T114" fmla="*/ 2487 w 2517"/>
                <a:gd name="T115" fmla="*/ 73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17" h="2446">
                  <a:moveTo>
                    <a:pt x="2517" y="0"/>
                  </a:moveTo>
                  <a:lnTo>
                    <a:pt x="2517" y="50"/>
                  </a:lnTo>
                  <a:lnTo>
                    <a:pt x="2517" y="96"/>
                  </a:lnTo>
                  <a:lnTo>
                    <a:pt x="2517" y="134"/>
                  </a:lnTo>
                  <a:lnTo>
                    <a:pt x="2517" y="169"/>
                  </a:lnTo>
                  <a:lnTo>
                    <a:pt x="2517" y="200"/>
                  </a:lnTo>
                  <a:lnTo>
                    <a:pt x="2517" y="225"/>
                  </a:lnTo>
                  <a:lnTo>
                    <a:pt x="2517" y="300"/>
                  </a:lnTo>
                  <a:lnTo>
                    <a:pt x="2517" y="314"/>
                  </a:lnTo>
                  <a:lnTo>
                    <a:pt x="2517" y="325"/>
                  </a:lnTo>
                  <a:lnTo>
                    <a:pt x="2517" y="338"/>
                  </a:lnTo>
                  <a:lnTo>
                    <a:pt x="2517" y="350"/>
                  </a:lnTo>
                  <a:lnTo>
                    <a:pt x="2517" y="363"/>
                  </a:lnTo>
                  <a:lnTo>
                    <a:pt x="2517" y="375"/>
                  </a:lnTo>
                  <a:lnTo>
                    <a:pt x="2517" y="391"/>
                  </a:lnTo>
                  <a:lnTo>
                    <a:pt x="2517" y="407"/>
                  </a:lnTo>
                  <a:lnTo>
                    <a:pt x="2517" y="427"/>
                  </a:lnTo>
                  <a:lnTo>
                    <a:pt x="2517" y="1231"/>
                  </a:lnTo>
                  <a:lnTo>
                    <a:pt x="2515" y="1307"/>
                  </a:lnTo>
                  <a:lnTo>
                    <a:pt x="2507" y="1381"/>
                  </a:lnTo>
                  <a:lnTo>
                    <a:pt x="2494" y="1454"/>
                  </a:lnTo>
                  <a:lnTo>
                    <a:pt x="2476" y="1525"/>
                  </a:lnTo>
                  <a:lnTo>
                    <a:pt x="2453" y="1595"/>
                  </a:lnTo>
                  <a:lnTo>
                    <a:pt x="2428" y="1663"/>
                  </a:lnTo>
                  <a:lnTo>
                    <a:pt x="2397" y="1730"/>
                  </a:lnTo>
                  <a:lnTo>
                    <a:pt x="2361" y="1794"/>
                  </a:lnTo>
                  <a:lnTo>
                    <a:pt x="2322" y="1856"/>
                  </a:lnTo>
                  <a:lnTo>
                    <a:pt x="2280" y="1916"/>
                  </a:lnTo>
                  <a:lnTo>
                    <a:pt x="2234" y="1972"/>
                  </a:lnTo>
                  <a:lnTo>
                    <a:pt x="2185" y="2028"/>
                  </a:lnTo>
                  <a:lnTo>
                    <a:pt x="2133" y="2080"/>
                  </a:lnTo>
                  <a:lnTo>
                    <a:pt x="2078" y="2129"/>
                  </a:lnTo>
                  <a:lnTo>
                    <a:pt x="2019" y="2175"/>
                  </a:lnTo>
                  <a:lnTo>
                    <a:pt x="1958" y="2219"/>
                  </a:lnTo>
                  <a:lnTo>
                    <a:pt x="1896" y="2258"/>
                  </a:lnTo>
                  <a:lnTo>
                    <a:pt x="1830" y="2294"/>
                  </a:lnTo>
                  <a:lnTo>
                    <a:pt x="1764" y="2328"/>
                  </a:lnTo>
                  <a:lnTo>
                    <a:pt x="1694" y="2357"/>
                  </a:lnTo>
                  <a:lnTo>
                    <a:pt x="1624" y="2382"/>
                  </a:lnTo>
                  <a:lnTo>
                    <a:pt x="1552" y="2403"/>
                  </a:lnTo>
                  <a:lnTo>
                    <a:pt x="1479" y="2420"/>
                  </a:lnTo>
                  <a:lnTo>
                    <a:pt x="1406" y="2433"/>
                  </a:lnTo>
                  <a:lnTo>
                    <a:pt x="1330" y="2442"/>
                  </a:lnTo>
                  <a:lnTo>
                    <a:pt x="1255" y="2446"/>
                  </a:lnTo>
                  <a:lnTo>
                    <a:pt x="1179" y="2446"/>
                  </a:lnTo>
                  <a:lnTo>
                    <a:pt x="1103" y="2439"/>
                  </a:lnTo>
                  <a:lnTo>
                    <a:pt x="1027" y="2429"/>
                  </a:lnTo>
                  <a:lnTo>
                    <a:pt x="950" y="2414"/>
                  </a:lnTo>
                  <a:lnTo>
                    <a:pt x="874" y="2393"/>
                  </a:lnTo>
                  <a:lnTo>
                    <a:pt x="798" y="2366"/>
                  </a:lnTo>
                  <a:lnTo>
                    <a:pt x="724" y="2335"/>
                  </a:lnTo>
                  <a:lnTo>
                    <a:pt x="650" y="2297"/>
                  </a:lnTo>
                  <a:lnTo>
                    <a:pt x="578" y="2255"/>
                  </a:lnTo>
                  <a:lnTo>
                    <a:pt x="506" y="2205"/>
                  </a:lnTo>
                  <a:lnTo>
                    <a:pt x="436" y="2149"/>
                  </a:lnTo>
                  <a:lnTo>
                    <a:pt x="366" y="2088"/>
                  </a:lnTo>
                  <a:lnTo>
                    <a:pt x="300" y="2020"/>
                  </a:lnTo>
                  <a:lnTo>
                    <a:pt x="236" y="1945"/>
                  </a:lnTo>
                  <a:lnTo>
                    <a:pt x="173" y="1865"/>
                  </a:lnTo>
                  <a:lnTo>
                    <a:pt x="113" y="1776"/>
                  </a:lnTo>
                  <a:lnTo>
                    <a:pt x="55" y="1681"/>
                  </a:lnTo>
                  <a:lnTo>
                    <a:pt x="0" y="1580"/>
                  </a:lnTo>
                  <a:lnTo>
                    <a:pt x="50" y="1558"/>
                  </a:lnTo>
                  <a:lnTo>
                    <a:pt x="102" y="1535"/>
                  </a:lnTo>
                  <a:lnTo>
                    <a:pt x="159" y="1509"/>
                  </a:lnTo>
                  <a:lnTo>
                    <a:pt x="218" y="1484"/>
                  </a:lnTo>
                  <a:lnTo>
                    <a:pt x="279" y="1457"/>
                  </a:lnTo>
                  <a:lnTo>
                    <a:pt x="343" y="1429"/>
                  </a:lnTo>
                  <a:lnTo>
                    <a:pt x="409" y="1399"/>
                  </a:lnTo>
                  <a:lnTo>
                    <a:pt x="477" y="1370"/>
                  </a:lnTo>
                  <a:lnTo>
                    <a:pt x="546" y="1340"/>
                  </a:lnTo>
                  <a:lnTo>
                    <a:pt x="616" y="1308"/>
                  </a:lnTo>
                  <a:lnTo>
                    <a:pt x="687" y="1277"/>
                  </a:lnTo>
                  <a:lnTo>
                    <a:pt x="757" y="1246"/>
                  </a:lnTo>
                  <a:lnTo>
                    <a:pt x="829" y="1216"/>
                  </a:lnTo>
                  <a:lnTo>
                    <a:pt x="900" y="1184"/>
                  </a:lnTo>
                  <a:lnTo>
                    <a:pt x="969" y="1153"/>
                  </a:lnTo>
                  <a:lnTo>
                    <a:pt x="1038" y="1122"/>
                  </a:lnTo>
                  <a:lnTo>
                    <a:pt x="1106" y="1092"/>
                  </a:lnTo>
                  <a:lnTo>
                    <a:pt x="1173" y="1063"/>
                  </a:lnTo>
                  <a:lnTo>
                    <a:pt x="1237" y="1035"/>
                  </a:lnTo>
                  <a:lnTo>
                    <a:pt x="1300" y="1008"/>
                  </a:lnTo>
                  <a:lnTo>
                    <a:pt x="1359" y="982"/>
                  </a:lnTo>
                  <a:lnTo>
                    <a:pt x="1415" y="956"/>
                  </a:lnTo>
                  <a:lnTo>
                    <a:pt x="1469" y="933"/>
                  </a:lnTo>
                  <a:lnTo>
                    <a:pt x="1519" y="912"/>
                  </a:lnTo>
                  <a:lnTo>
                    <a:pt x="1565" y="891"/>
                  </a:lnTo>
                  <a:lnTo>
                    <a:pt x="1606" y="873"/>
                  </a:lnTo>
                  <a:lnTo>
                    <a:pt x="1644" y="856"/>
                  </a:lnTo>
                  <a:lnTo>
                    <a:pt x="1676" y="842"/>
                  </a:lnTo>
                  <a:lnTo>
                    <a:pt x="1703" y="829"/>
                  </a:lnTo>
                  <a:lnTo>
                    <a:pt x="1725" y="821"/>
                  </a:lnTo>
                  <a:lnTo>
                    <a:pt x="1742" y="813"/>
                  </a:lnTo>
                  <a:lnTo>
                    <a:pt x="1751" y="809"/>
                  </a:lnTo>
                  <a:lnTo>
                    <a:pt x="1755" y="808"/>
                  </a:lnTo>
                  <a:lnTo>
                    <a:pt x="1757" y="806"/>
                  </a:lnTo>
                  <a:lnTo>
                    <a:pt x="1767" y="801"/>
                  </a:lnTo>
                  <a:lnTo>
                    <a:pt x="1783" y="794"/>
                  </a:lnTo>
                  <a:lnTo>
                    <a:pt x="1805" y="782"/>
                  </a:lnTo>
                  <a:lnTo>
                    <a:pt x="1830" y="767"/>
                  </a:lnTo>
                  <a:lnTo>
                    <a:pt x="1860" y="750"/>
                  </a:lnTo>
                  <a:lnTo>
                    <a:pt x="1894" y="728"/>
                  </a:lnTo>
                  <a:lnTo>
                    <a:pt x="1932" y="704"/>
                  </a:lnTo>
                  <a:lnTo>
                    <a:pt x="1971" y="676"/>
                  </a:lnTo>
                  <a:lnTo>
                    <a:pt x="2014" y="645"/>
                  </a:lnTo>
                  <a:lnTo>
                    <a:pt x="2057" y="610"/>
                  </a:lnTo>
                  <a:lnTo>
                    <a:pt x="2103" y="573"/>
                  </a:lnTo>
                  <a:lnTo>
                    <a:pt x="2149" y="531"/>
                  </a:lnTo>
                  <a:lnTo>
                    <a:pt x="2196" y="486"/>
                  </a:lnTo>
                  <a:lnTo>
                    <a:pt x="2242" y="437"/>
                  </a:lnTo>
                  <a:lnTo>
                    <a:pt x="2288" y="386"/>
                  </a:lnTo>
                  <a:lnTo>
                    <a:pt x="2333" y="331"/>
                  </a:lnTo>
                  <a:lnTo>
                    <a:pt x="2375" y="272"/>
                  </a:lnTo>
                  <a:lnTo>
                    <a:pt x="2415" y="209"/>
                  </a:lnTo>
                  <a:lnTo>
                    <a:pt x="2452" y="142"/>
                  </a:lnTo>
                  <a:lnTo>
                    <a:pt x="2487" y="73"/>
                  </a:lnTo>
                  <a:lnTo>
                    <a:pt x="2517" y="0"/>
                  </a:lnTo>
                  <a:close/>
                </a:path>
              </a:pathLst>
            </a:custGeom>
            <a:solidFill>
              <a:srgbClr val="7D2CF9"/>
            </a:solidFill>
            <a:ln w="0">
              <a:noFill/>
              <a:prstDash val="solid"/>
              <a:round/>
              <a:headEnd/>
              <a:tailEnd/>
            </a:ln>
          </p:spPr>
          <p:txBody>
            <a:bodyPr anchor="ctr"/>
            <a:lstStyle/>
            <a:p>
              <a:pPr algn="ctr">
                <a:defRPr/>
              </a:pPr>
              <a:endParaRPr kern="0" dirty="0">
                <a:solidFill>
                  <a:schemeClr val="tx1">
                    <a:lumMod val="75000"/>
                    <a:lumOff val="25000"/>
                  </a:schemeClr>
                </a:solidFill>
                <a:latin typeface="思源宋体 CN" panose="02020400000000000000" pitchFamily="18" charset="-122"/>
                <a:ea typeface="思源宋体 CN" panose="02020400000000000000" pitchFamily="18" charset="-122"/>
                <a:sym typeface="思源黑体 CN Bold" panose="020B0800000000000000" pitchFamily="34" charset="-122"/>
              </a:endParaRPr>
            </a:p>
          </p:txBody>
        </p:sp>
      </p:grpSp>
      <p:sp>
        <p:nvSpPr>
          <p:cNvPr id="17" name="Freeform: Shape 16">
            <a:extLst>
              <a:ext uri="{FF2B5EF4-FFF2-40B4-BE49-F238E27FC236}">
                <a16:creationId xmlns:a16="http://schemas.microsoft.com/office/drawing/2014/main" id="{85D54F5B-60EA-4945-8037-4B1BD9C70C9F}"/>
              </a:ext>
            </a:extLst>
          </p:cNvPr>
          <p:cNvSpPr/>
          <p:nvPr/>
        </p:nvSpPr>
        <p:spPr>
          <a:xfrm>
            <a:off x="10279200" y="3765402"/>
            <a:ext cx="823140" cy="703344"/>
          </a:xfrm>
          <a:custGeom>
            <a:avLst/>
            <a:gdLst>
              <a:gd name="connsiteX0" fmla="*/ 858974 w 987578"/>
              <a:gd name="connsiteY0" fmla="*/ 465771 h 843856"/>
              <a:gd name="connsiteX1" fmla="*/ 776934 w 987578"/>
              <a:gd name="connsiteY1" fmla="*/ 451593 h 843856"/>
              <a:gd name="connsiteX2" fmla="*/ 725264 w 987578"/>
              <a:gd name="connsiteY2" fmla="*/ 403686 h 843856"/>
              <a:gd name="connsiteX3" fmla="*/ 717671 w 987578"/>
              <a:gd name="connsiteY3" fmla="*/ 373450 h 843856"/>
              <a:gd name="connsiteX4" fmla="*/ 799779 w 987578"/>
              <a:gd name="connsiteY4" fmla="*/ 189278 h 843856"/>
              <a:gd name="connsiteX5" fmla="*/ 615204 w 987578"/>
              <a:gd name="connsiteY5" fmla="*/ 0 h 843856"/>
              <a:gd name="connsiteX6" fmla="*/ 431973 w 987578"/>
              <a:gd name="connsiteY6" fmla="*/ 167441 h 843856"/>
              <a:gd name="connsiteX7" fmla="*/ 372307 w 987578"/>
              <a:gd name="connsiteY7" fmla="*/ 159109 h 843856"/>
              <a:gd name="connsiteX8" fmla="*/ 187733 w 987578"/>
              <a:gd name="connsiteY8" fmla="*/ 348387 h 843856"/>
              <a:gd name="connsiteX9" fmla="*/ 269706 w 987578"/>
              <a:gd name="connsiteY9" fmla="*/ 532425 h 843856"/>
              <a:gd name="connsiteX10" fmla="*/ 262046 w 987578"/>
              <a:gd name="connsiteY10" fmla="*/ 562728 h 843856"/>
              <a:gd name="connsiteX11" fmla="*/ 210376 w 987578"/>
              <a:gd name="connsiteY11" fmla="*/ 610636 h 843856"/>
              <a:gd name="connsiteX12" fmla="*/ 111269 w 987578"/>
              <a:gd name="connsiteY12" fmla="*/ 627769 h 843856"/>
              <a:gd name="connsiteX13" fmla="*/ 0 w 987578"/>
              <a:gd name="connsiteY13" fmla="*/ 759800 h 843856"/>
              <a:gd name="connsiteX14" fmla="*/ 0 w 987578"/>
              <a:gd name="connsiteY14" fmla="*/ 828738 h 843856"/>
              <a:gd name="connsiteX15" fmla="*/ 14984 w 987578"/>
              <a:gd name="connsiteY15" fmla="*/ 843722 h 843856"/>
              <a:gd name="connsiteX16" fmla="*/ 29967 w 987578"/>
              <a:gd name="connsiteY16" fmla="*/ 828738 h 843856"/>
              <a:gd name="connsiteX17" fmla="*/ 29967 w 987578"/>
              <a:gd name="connsiteY17" fmla="*/ 759800 h 843856"/>
              <a:gd name="connsiteX18" fmla="*/ 116376 w 987578"/>
              <a:gd name="connsiteY18" fmla="*/ 657266 h 843856"/>
              <a:gd name="connsiteX19" fmla="*/ 202246 w 987578"/>
              <a:gd name="connsiteY19" fmla="*/ 642417 h 843856"/>
              <a:gd name="connsiteX20" fmla="*/ 272730 w 987578"/>
              <a:gd name="connsiteY20" fmla="*/ 745690 h 843856"/>
              <a:gd name="connsiteX21" fmla="*/ 283211 w 987578"/>
              <a:gd name="connsiteY21" fmla="*/ 752141 h 843856"/>
              <a:gd name="connsiteX22" fmla="*/ 285093 w 987578"/>
              <a:gd name="connsiteY22" fmla="*/ 752275 h 843856"/>
              <a:gd name="connsiteX23" fmla="*/ 294970 w 987578"/>
              <a:gd name="connsiteY23" fmla="*/ 748579 h 843856"/>
              <a:gd name="connsiteX24" fmla="*/ 357458 w 987578"/>
              <a:gd name="connsiteY24" fmla="*/ 693885 h 843856"/>
              <a:gd name="connsiteX25" fmla="*/ 357458 w 987578"/>
              <a:gd name="connsiteY25" fmla="*/ 828806 h 843856"/>
              <a:gd name="connsiteX26" fmla="*/ 372442 w 987578"/>
              <a:gd name="connsiteY26" fmla="*/ 843789 h 843856"/>
              <a:gd name="connsiteX27" fmla="*/ 387425 w 987578"/>
              <a:gd name="connsiteY27" fmla="*/ 828806 h 843856"/>
              <a:gd name="connsiteX28" fmla="*/ 387425 w 987578"/>
              <a:gd name="connsiteY28" fmla="*/ 693885 h 843856"/>
              <a:gd name="connsiteX29" fmla="*/ 449779 w 987578"/>
              <a:gd name="connsiteY29" fmla="*/ 748579 h 843856"/>
              <a:gd name="connsiteX30" fmla="*/ 459656 w 987578"/>
              <a:gd name="connsiteY30" fmla="*/ 752342 h 843856"/>
              <a:gd name="connsiteX31" fmla="*/ 461538 w 987578"/>
              <a:gd name="connsiteY31" fmla="*/ 752207 h 843856"/>
              <a:gd name="connsiteX32" fmla="*/ 472019 w 987578"/>
              <a:gd name="connsiteY32" fmla="*/ 745757 h 843856"/>
              <a:gd name="connsiteX33" fmla="*/ 542503 w 987578"/>
              <a:gd name="connsiteY33" fmla="*/ 642484 h 843856"/>
              <a:gd name="connsiteX34" fmla="*/ 628374 w 987578"/>
              <a:gd name="connsiteY34" fmla="*/ 657333 h 843856"/>
              <a:gd name="connsiteX35" fmla="*/ 714782 w 987578"/>
              <a:gd name="connsiteY35" fmla="*/ 759867 h 843856"/>
              <a:gd name="connsiteX36" fmla="*/ 714782 w 987578"/>
              <a:gd name="connsiteY36" fmla="*/ 828806 h 843856"/>
              <a:gd name="connsiteX37" fmla="*/ 729698 w 987578"/>
              <a:gd name="connsiteY37" fmla="*/ 843789 h 843856"/>
              <a:gd name="connsiteX38" fmla="*/ 744682 w 987578"/>
              <a:gd name="connsiteY38" fmla="*/ 828806 h 843856"/>
              <a:gd name="connsiteX39" fmla="*/ 744682 w 987578"/>
              <a:gd name="connsiteY39" fmla="*/ 759867 h 843856"/>
              <a:gd name="connsiteX40" fmla="*/ 633480 w 987578"/>
              <a:gd name="connsiteY40" fmla="*/ 627836 h 843856"/>
              <a:gd name="connsiteX41" fmla="*/ 630390 w 987578"/>
              <a:gd name="connsiteY41" fmla="*/ 627299 h 843856"/>
              <a:gd name="connsiteX42" fmla="*/ 630390 w 987578"/>
              <a:gd name="connsiteY42" fmla="*/ 568910 h 843856"/>
              <a:gd name="connsiteX43" fmla="*/ 751334 w 987578"/>
              <a:gd name="connsiteY43" fmla="*/ 474707 h 843856"/>
              <a:gd name="connsiteX44" fmla="*/ 772163 w 987578"/>
              <a:gd name="connsiteY44" fmla="*/ 481090 h 843856"/>
              <a:gd name="connsiteX45" fmla="*/ 854204 w 987578"/>
              <a:gd name="connsiteY45" fmla="*/ 495268 h 843856"/>
              <a:gd name="connsiteX46" fmla="*/ 957679 w 987578"/>
              <a:gd name="connsiteY46" fmla="*/ 618094 h 843856"/>
              <a:gd name="connsiteX47" fmla="*/ 957679 w 987578"/>
              <a:gd name="connsiteY47" fmla="*/ 828873 h 843856"/>
              <a:gd name="connsiteX48" fmla="*/ 972662 w 987578"/>
              <a:gd name="connsiteY48" fmla="*/ 843857 h 843856"/>
              <a:gd name="connsiteX49" fmla="*/ 987579 w 987578"/>
              <a:gd name="connsiteY49" fmla="*/ 828873 h 843856"/>
              <a:gd name="connsiteX50" fmla="*/ 987579 w 987578"/>
              <a:gd name="connsiteY50" fmla="*/ 618094 h 843856"/>
              <a:gd name="connsiteX51" fmla="*/ 858974 w 987578"/>
              <a:gd name="connsiteY51" fmla="*/ 465771 h 843856"/>
              <a:gd name="connsiteX52" fmla="*/ 615070 w 987578"/>
              <a:gd name="connsiteY52" fmla="*/ 30035 h 843856"/>
              <a:gd name="connsiteX53" fmla="*/ 760607 w 987578"/>
              <a:gd name="connsiteY53" fmla="*/ 129343 h 843856"/>
              <a:gd name="connsiteX54" fmla="*/ 490766 w 987578"/>
              <a:gd name="connsiteY54" fmla="*/ 87618 h 843856"/>
              <a:gd name="connsiteX55" fmla="*/ 615070 w 987578"/>
              <a:gd name="connsiteY55" fmla="*/ 30035 h 843856"/>
              <a:gd name="connsiteX56" fmla="*/ 475648 w 987578"/>
              <a:gd name="connsiteY56" fmla="*/ 113554 h 843856"/>
              <a:gd name="connsiteX57" fmla="*/ 676281 w 987578"/>
              <a:gd name="connsiteY57" fmla="*/ 174765 h 843856"/>
              <a:gd name="connsiteX58" fmla="*/ 767460 w 987578"/>
              <a:gd name="connsiteY58" fmla="*/ 158773 h 843856"/>
              <a:gd name="connsiteX59" fmla="*/ 769744 w 987578"/>
              <a:gd name="connsiteY59" fmla="*/ 189413 h 843856"/>
              <a:gd name="connsiteX60" fmla="*/ 615070 w 987578"/>
              <a:gd name="connsiteY60" fmla="*/ 381042 h 843856"/>
              <a:gd name="connsiteX61" fmla="*/ 555874 w 987578"/>
              <a:gd name="connsiteY61" fmla="*/ 366126 h 843856"/>
              <a:gd name="connsiteX62" fmla="*/ 556815 w 987578"/>
              <a:gd name="connsiteY62" fmla="*/ 348522 h 843856"/>
              <a:gd name="connsiteX63" fmla="*/ 461000 w 987578"/>
              <a:gd name="connsiteY63" fmla="*/ 178998 h 843856"/>
              <a:gd name="connsiteX64" fmla="*/ 475648 w 987578"/>
              <a:gd name="connsiteY64" fmla="*/ 113554 h 843856"/>
              <a:gd name="connsiteX65" fmla="*/ 217566 w 987578"/>
              <a:gd name="connsiteY65" fmla="*/ 348522 h 843856"/>
              <a:gd name="connsiteX66" fmla="*/ 228383 w 987578"/>
              <a:gd name="connsiteY66" fmla="*/ 283212 h 843856"/>
              <a:gd name="connsiteX67" fmla="*/ 359004 w 987578"/>
              <a:gd name="connsiteY67" fmla="*/ 313582 h 843856"/>
              <a:gd name="connsiteX68" fmla="*/ 474035 w 987578"/>
              <a:gd name="connsiteY68" fmla="*/ 295441 h 843856"/>
              <a:gd name="connsiteX69" fmla="*/ 483979 w 987578"/>
              <a:gd name="connsiteY69" fmla="*/ 276829 h 843856"/>
              <a:gd name="connsiteX70" fmla="*/ 465300 w 987578"/>
              <a:gd name="connsiteY70" fmla="*/ 266884 h 843856"/>
              <a:gd name="connsiteX71" fmla="*/ 241351 w 987578"/>
              <a:gd name="connsiteY71" fmla="*/ 256335 h 843856"/>
              <a:gd name="connsiteX72" fmla="*/ 372240 w 987578"/>
              <a:gd name="connsiteY72" fmla="*/ 189211 h 843856"/>
              <a:gd name="connsiteX73" fmla="*/ 526915 w 987578"/>
              <a:gd name="connsiteY73" fmla="*/ 348589 h 843856"/>
              <a:gd name="connsiteX74" fmla="*/ 372240 w 987578"/>
              <a:gd name="connsiteY74" fmla="*/ 540219 h 843856"/>
              <a:gd name="connsiteX75" fmla="*/ 217566 w 987578"/>
              <a:gd name="connsiteY75" fmla="*/ 348522 h 843856"/>
              <a:gd name="connsiteX76" fmla="*/ 287780 w 987578"/>
              <a:gd name="connsiteY76" fmla="*/ 714916 h 843856"/>
              <a:gd name="connsiteX77" fmla="*/ 233288 w 987578"/>
              <a:gd name="connsiteY77" fmla="*/ 635026 h 843856"/>
              <a:gd name="connsiteX78" fmla="*/ 269505 w 987578"/>
              <a:gd name="connsiteY78" fmla="*/ 610098 h 843856"/>
              <a:gd name="connsiteX79" fmla="*/ 347783 w 987578"/>
              <a:gd name="connsiteY79" fmla="*/ 662507 h 843856"/>
              <a:gd name="connsiteX80" fmla="*/ 287780 w 987578"/>
              <a:gd name="connsiteY80" fmla="*/ 714916 h 843856"/>
              <a:gd name="connsiteX81" fmla="*/ 372240 w 987578"/>
              <a:gd name="connsiteY81" fmla="*/ 642887 h 843856"/>
              <a:gd name="connsiteX82" fmla="*/ 285765 w 987578"/>
              <a:gd name="connsiteY82" fmla="*/ 585036 h 843856"/>
              <a:gd name="connsiteX83" fmla="*/ 291006 w 987578"/>
              <a:gd name="connsiteY83" fmla="*/ 570119 h 843856"/>
              <a:gd name="connsiteX84" fmla="*/ 296045 w 987578"/>
              <a:gd name="connsiteY84" fmla="*/ 550029 h 843856"/>
              <a:gd name="connsiteX85" fmla="*/ 372240 w 987578"/>
              <a:gd name="connsiteY85" fmla="*/ 570052 h 843856"/>
              <a:gd name="connsiteX86" fmla="*/ 448301 w 987578"/>
              <a:gd name="connsiteY86" fmla="*/ 550096 h 843856"/>
              <a:gd name="connsiteX87" fmla="*/ 453340 w 987578"/>
              <a:gd name="connsiteY87" fmla="*/ 570119 h 843856"/>
              <a:gd name="connsiteX88" fmla="*/ 458581 w 987578"/>
              <a:gd name="connsiteY88" fmla="*/ 585036 h 843856"/>
              <a:gd name="connsiteX89" fmla="*/ 372240 w 987578"/>
              <a:gd name="connsiteY89" fmla="*/ 642887 h 843856"/>
              <a:gd name="connsiteX90" fmla="*/ 456498 w 987578"/>
              <a:gd name="connsiteY90" fmla="*/ 714916 h 843856"/>
              <a:gd name="connsiteX91" fmla="*/ 396698 w 987578"/>
              <a:gd name="connsiteY91" fmla="*/ 662440 h 843856"/>
              <a:gd name="connsiteX92" fmla="*/ 474841 w 987578"/>
              <a:gd name="connsiteY92" fmla="*/ 610031 h 843856"/>
              <a:gd name="connsiteX93" fmla="*/ 511058 w 987578"/>
              <a:gd name="connsiteY93" fmla="*/ 634959 h 843856"/>
              <a:gd name="connsiteX94" fmla="*/ 456498 w 987578"/>
              <a:gd name="connsiteY94" fmla="*/ 714916 h 843856"/>
              <a:gd name="connsiteX95" fmla="*/ 533970 w 987578"/>
              <a:gd name="connsiteY95" fmla="*/ 610702 h 843856"/>
              <a:gd name="connsiteX96" fmla="*/ 482300 w 987578"/>
              <a:gd name="connsiteY96" fmla="*/ 562795 h 843856"/>
              <a:gd name="connsiteX97" fmla="*/ 474707 w 987578"/>
              <a:gd name="connsiteY97" fmla="*/ 532559 h 843856"/>
              <a:gd name="connsiteX98" fmla="*/ 508370 w 987578"/>
              <a:gd name="connsiteY98" fmla="*/ 497418 h 843856"/>
              <a:gd name="connsiteX99" fmla="*/ 600153 w 987578"/>
              <a:gd name="connsiteY99" fmla="*/ 568910 h 843856"/>
              <a:gd name="connsiteX100" fmla="*/ 600153 w 987578"/>
              <a:gd name="connsiteY100" fmla="*/ 622125 h 843856"/>
              <a:gd name="connsiteX101" fmla="*/ 533970 w 987578"/>
              <a:gd name="connsiteY101" fmla="*/ 610702 h 843856"/>
              <a:gd name="connsiteX102" fmla="*/ 615070 w 987578"/>
              <a:gd name="connsiteY102" fmla="*/ 542638 h 843856"/>
              <a:gd name="connsiteX103" fmla="*/ 524899 w 987578"/>
              <a:gd name="connsiteY103" fmla="*/ 472356 h 843856"/>
              <a:gd name="connsiteX104" fmla="*/ 552044 w 987578"/>
              <a:gd name="connsiteY104" fmla="*/ 397303 h 843856"/>
              <a:gd name="connsiteX105" fmla="*/ 615137 w 987578"/>
              <a:gd name="connsiteY105" fmla="*/ 410943 h 843856"/>
              <a:gd name="connsiteX106" fmla="*/ 691198 w 987578"/>
              <a:gd name="connsiteY106" fmla="*/ 391054 h 843856"/>
              <a:gd name="connsiteX107" fmla="*/ 696237 w 987578"/>
              <a:gd name="connsiteY107" fmla="*/ 411077 h 843856"/>
              <a:gd name="connsiteX108" fmla="*/ 724188 w 987578"/>
              <a:gd name="connsiteY108" fmla="*/ 457708 h 843856"/>
              <a:gd name="connsiteX109" fmla="*/ 615070 w 987578"/>
              <a:gd name="connsiteY109" fmla="*/ 542638 h 843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987578" h="843856">
                <a:moveTo>
                  <a:pt x="858974" y="465771"/>
                </a:moveTo>
                <a:lnTo>
                  <a:pt x="776934" y="451593"/>
                </a:lnTo>
                <a:cubicBezTo>
                  <a:pt x="751737" y="447226"/>
                  <a:pt x="731445" y="428480"/>
                  <a:pt x="725264" y="403686"/>
                </a:cubicBezTo>
                <a:lnTo>
                  <a:pt x="717671" y="373450"/>
                </a:lnTo>
                <a:cubicBezTo>
                  <a:pt x="767124" y="333672"/>
                  <a:pt x="799779" y="266011"/>
                  <a:pt x="799779" y="189278"/>
                </a:cubicBezTo>
                <a:cubicBezTo>
                  <a:pt x="799779" y="76061"/>
                  <a:pt x="725600" y="0"/>
                  <a:pt x="615204" y="0"/>
                </a:cubicBezTo>
                <a:cubicBezTo>
                  <a:pt x="512133" y="0"/>
                  <a:pt x="441044" y="66520"/>
                  <a:pt x="431973" y="167441"/>
                </a:cubicBezTo>
                <a:cubicBezTo>
                  <a:pt x="413630" y="162066"/>
                  <a:pt x="393674" y="159109"/>
                  <a:pt x="372307" y="159109"/>
                </a:cubicBezTo>
                <a:cubicBezTo>
                  <a:pt x="261912" y="159109"/>
                  <a:pt x="187733" y="235170"/>
                  <a:pt x="187733" y="348387"/>
                </a:cubicBezTo>
                <a:cubicBezTo>
                  <a:pt x="187733" y="424985"/>
                  <a:pt x="220320" y="492580"/>
                  <a:pt x="269706" y="532425"/>
                </a:cubicBezTo>
                <a:lnTo>
                  <a:pt x="262046" y="562728"/>
                </a:lnTo>
                <a:cubicBezTo>
                  <a:pt x="255798" y="587454"/>
                  <a:pt x="235506" y="606268"/>
                  <a:pt x="210376" y="610636"/>
                </a:cubicBezTo>
                <a:lnTo>
                  <a:pt x="111269" y="627769"/>
                </a:lnTo>
                <a:cubicBezTo>
                  <a:pt x="46832" y="638923"/>
                  <a:pt x="0" y="694423"/>
                  <a:pt x="0" y="759800"/>
                </a:cubicBezTo>
                <a:lnTo>
                  <a:pt x="0" y="828738"/>
                </a:lnTo>
                <a:cubicBezTo>
                  <a:pt x="0" y="837003"/>
                  <a:pt x="6719" y="843722"/>
                  <a:pt x="14984" y="843722"/>
                </a:cubicBezTo>
                <a:cubicBezTo>
                  <a:pt x="23248" y="843722"/>
                  <a:pt x="29967" y="837003"/>
                  <a:pt x="29967" y="828738"/>
                </a:cubicBezTo>
                <a:lnTo>
                  <a:pt x="29967" y="759800"/>
                </a:lnTo>
                <a:cubicBezTo>
                  <a:pt x="29967" y="709003"/>
                  <a:pt x="66318" y="665867"/>
                  <a:pt x="116376" y="657266"/>
                </a:cubicBezTo>
                <a:lnTo>
                  <a:pt x="202246" y="642417"/>
                </a:lnTo>
                <a:lnTo>
                  <a:pt x="272730" y="745690"/>
                </a:lnTo>
                <a:cubicBezTo>
                  <a:pt x="275149" y="749251"/>
                  <a:pt x="278978" y="751536"/>
                  <a:pt x="283211" y="752141"/>
                </a:cubicBezTo>
                <a:cubicBezTo>
                  <a:pt x="283816" y="752207"/>
                  <a:pt x="284488" y="752275"/>
                  <a:pt x="285093" y="752275"/>
                </a:cubicBezTo>
                <a:cubicBezTo>
                  <a:pt x="288721" y="752275"/>
                  <a:pt x="292215" y="750931"/>
                  <a:pt x="294970" y="748579"/>
                </a:cubicBezTo>
                <a:lnTo>
                  <a:pt x="357458" y="693885"/>
                </a:lnTo>
                <a:lnTo>
                  <a:pt x="357458" y="828806"/>
                </a:lnTo>
                <a:cubicBezTo>
                  <a:pt x="357458" y="837070"/>
                  <a:pt x="364177" y="843789"/>
                  <a:pt x="372442" y="843789"/>
                </a:cubicBezTo>
                <a:cubicBezTo>
                  <a:pt x="380706" y="843789"/>
                  <a:pt x="387425" y="837070"/>
                  <a:pt x="387425" y="828806"/>
                </a:cubicBezTo>
                <a:lnTo>
                  <a:pt x="387425" y="693885"/>
                </a:lnTo>
                <a:lnTo>
                  <a:pt x="449779" y="748579"/>
                </a:lnTo>
                <a:cubicBezTo>
                  <a:pt x="452467" y="750998"/>
                  <a:pt x="456028" y="752342"/>
                  <a:pt x="459656" y="752342"/>
                </a:cubicBezTo>
                <a:cubicBezTo>
                  <a:pt x="460261" y="752342"/>
                  <a:pt x="460933" y="752275"/>
                  <a:pt x="461538" y="752207"/>
                </a:cubicBezTo>
                <a:cubicBezTo>
                  <a:pt x="465771" y="751670"/>
                  <a:pt x="469601" y="749318"/>
                  <a:pt x="472019" y="745757"/>
                </a:cubicBezTo>
                <a:lnTo>
                  <a:pt x="542503" y="642484"/>
                </a:lnTo>
                <a:lnTo>
                  <a:pt x="628374" y="657333"/>
                </a:lnTo>
                <a:cubicBezTo>
                  <a:pt x="678431" y="666001"/>
                  <a:pt x="714782" y="709138"/>
                  <a:pt x="714782" y="759867"/>
                </a:cubicBezTo>
                <a:lnTo>
                  <a:pt x="714782" y="828806"/>
                </a:lnTo>
                <a:cubicBezTo>
                  <a:pt x="714782" y="837070"/>
                  <a:pt x="721501" y="843789"/>
                  <a:pt x="729698" y="843789"/>
                </a:cubicBezTo>
                <a:cubicBezTo>
                  <a:pt x="737963" y="843789"/>
                  <a:pt x="744682" y="837070"/>
                  <a:pt x="744682" y="828806"/>
                </a:cubicBezTo>
                <a:lnTo>
                  <a:pt x="744682" y="759867"/>
                </a:lnTo>
                <a:cubicBezTo>
                  <a:pt x="744682" y="694490"/>
                  <a:pt x="697917" y="638923"/>
                  <a:pt x="633480" y="627836"/>
                </a:cubicBezTo>
                <a:lnTo>
                  <a:pt x="630390" y="627299"/>
                </a:lnTo>
                <a:lnTo>
                  <a:pt x="630390" y="568910"/>
                </a:lnTo>
                <a:lnTo>
                  <a:pt x="751334" y="474707"/>
                </a:lnTo>
                <a:cubicBezTo>
                  <a:pt x="757986" y="477529"/>
                  <a:pt x="764839" y="479814"/>
                  <a:pt x="772163" y="481090"/>
                </a:cubicBezTo>
                <a:lnTo>
                  <a:pt x="854204" y="495268"/>
                </a:lnTo>
                <a:cubicBezTo>
                  <a:pt x="914139" y="505615"/>
                  <a:pt x="957679" y="557286"/>
                  <a:pt x="957679" y="618094"/>
                </a:cubicBezTo>
                <a:lnTo>
                  <a:pt x="957679" y="828873"/>
                </a:lnTo>
                <a:cubicBezTo>
                  <a:pt x="957679" y="837137"/>
                  <a:pt x="964398" y="843857"/>
                  <a:pt x="972662" y="843857"/>
                </a:cubicBezTo>
                <a:cubicBezTo>
                  <a:pt x="980927" y="843857"/>
                  <a:pt x="987579" y="837137"/>
                  <a:pt x="987579" y="828873"/>
                </a:cubicBezTo>
                <a:lnTo>
                  <a:pt x="987579" y="618094"/>
                </a:lnTo>
                <a:cubicBezTo>
                  <a:pt x="987176" y="542638"/>
                  <a:pt x="933221" y="478604"/>
                  <a:pt x="858974" y="465771"/>
                </a:cubicBezTo>
                <a:close/>
                <a:moveTo>
                  <a:pt x="615070" y="30035"/>
                </a:moveTo>
                <a:cubicBezTo>
                  <a:pt x="687771" y="30035"/>
                  <a:pt x="740382" y="67595"/>
                  <a:pt x="760607" y="129343"/>
                </a:cubicBezTo>
                <a:cubicBezTo>
                  <a:pt x="646717" y="172346"/>
                  <a:pt x="528124" y="110328"/>
                  <a:pt x="490766" y="87618"/>
                </a:cubicBezTo>
                <a:cubicBezTo>
                  <a:pt x="517508" y="51133"/>
                  <a:pt x="560645" y="30035"/>
                  <a:pt x="615070" y="30035"/>
                </a:cubicBezTo>
                <a:close/>
                <a:moveTo>
                  <a:pt x="475648" y="113554"/>
                </a:moveTo>
                <a:cubicBezTo>
                  <a:pt x="507093" y="132905"/>
                  <a:pt x="585573" y="174765"/>
                  <a:pt x="676281" y="174765"/>
                </a:cubicBezTo>
                <a:cubicBezTo>
                  <a:pt x="705845" y="174765"/>
                  <a:pt x="736619" y="169927"/>
                  <a:pt x="767460" y="158773"/>
                </a:cubicBezTo>
                <a:cubicBezTo>
                  <a:pt x="768938" y="168583"/>
                  <a:pt x="769744" y="178729"/>
                  <a:pt x="769744" y="189413"/>
                </a:cubicBezTo>
                <a:cubicBezTo>
                  <a:pt x="769744" y="295105"/>
                  <a:pt x="700336" y="381042"/>
                  <a:pt x="615070" y="381042"/>
                </a:cubicBezTo>
                <a:cubicBezTo>
                  <a:pt x="594039" y="381042"/>
                  <a:pt x="574150" y="375600"/>
                  <a:pt x="555874" y="366126"/>
                </a:cubicBezTo>
                <a:cubicBezTo>
                  <a:pt x="556277" y="360280"/>
                  <a:pt x="556815" y="354502"/>
                  <a:pt x="556815" y="348522"/>
                </a:cubicBezTo>
                <a:cubicBezTo>
                  <a:pt x="556815" y="269370"/>
                  <a:pt x="520531" y="208495"/>
                  <a:pt x="461000" y="178998"/>
                </a:cubicBezTo>
                <a:cubicBezTo>
                  <a:pt x="462142" y="154675"/>
                  <a:pt x="467047" y="132636"/>
                  <a:pt x="475648" y="113554"/>
                </a:cubicBezTo>
                <a:close/>
                <a:moveTo>
                  <a:pt x="217566" y="348522"/>
                </a:moveTo>
                <a:cubicBezTo>
                  <a:pt x="217566" y="324467"/>
                  <a:pt x="221328" y="302563"/>
                  <a:pt x="228383" y="283212"/>
                </a:cubicBezTo>
                <a:cubicBezTo>
                  <a:pt x="250355" y="295172"/>
                  <a:pt x="294500" y="313582"/>
                  <a:pt x="359004" y="313582"/>
                </a:cubicBezTo>
                <a:cubicBezTo>
                  <a:pt x="392196" y="313582"/>
                  <a:pt x="430629" y="308744"/>
                  <a:pt x="474035" y="295441"/>
                </a:cubicBezTo>
                <a:cubicBezTo>
                  <a:pt x="481964" y="293022"/>
                  <a:pt x="486399" y="284690"/>
                  <a:pt x="483979" y="276829"/>
                </a:cubicBezTo>
                <a:cubicBezTo>
                  <a:pt x="481561" y="268900"/>
                  <a:pt x="473229" y="264533"/>
                  <a:pt x="465300" y="266884"/>
                </a:cubicBezTo>
                <a:cubicBezTo>
                  <a:pt x="345431" y="303369"/>
                  <a:pt x="268564" y="271520"/>
                  <a:pt x="241351" y="256335"/>
                </a:cubicBezTo>
                <a:cubicBezTo>
                  <a:pt x="267354" y="213937"/>
                  <a:pt x="313179" y="189211"/>
                  <a:pt x="372240" y="189211"/>
                </a:cubicBezTo>
                <a:cubicBezTo>
                  <a:pt x="466174" y="189211"/>
                  <a:pt x="526915" y="251766"/>
                  <a:pt x="526915" y="348589"/>
                </a:cubicBezTo>
                <a:cubicBezTo>
                  <a:pt x="526915" y="454214"/>
                  <a:pt x="457506" y="540219"/>
                  <a:pt x="372240" y="540219"/>
                </a:cubicBezTo>
                <a:cubicBezTo>
                  <a:pt x="286907" y="540084"/>
                  <a:pt x="217566" y="454147"/>
                  <a:pt x="217566" y="348522"/>
                </a:cubicBezTo>
                <a:close/>
                <a:moveTo>
                  <a:pt x="287780" y="714916"/>
                </a:moveTo>
                <a:lnTo>
                  <a:pt x="233288" y="635026"/>
                </a:lnTo>
                <a:cubicBezTo>
                  <a:pt x="247197" y="629583"/>
                  <a:pt x="259628" y="621050"/>
                  <a:pt x="269505" y="610098"/>
                </a:cubicBezTo>
                <a:lnTo>
                  <a:pt x="347783" y="662507"/>
                </a:lnTo>
                <a:lnTo>
                  <a:pt x="287780" y="714916"/>
                </a:lnTo>
                <a:close/>
                <a:moveTo>
                  <a:pt x="372240" y="642887"/>
                </a:moveTo>
                <a:lnTo>
                  <a:pt x="285765" y="585036"/>
                </a:lnTo>
                <a:cubicBezTo>
                  <a:pt x="287848" y="580265"/>
                  <a:pt x="289729" y="575293"/>
                  <a:pt x="291006" y="570119"/>
                </a:cubicBezTo>
                <a:lnTo>
                  <a:pt x="296045" y="550029"/>
                </a:lnTo>
                <a:cubicBezTo>
                  <a:pt x="319293" y="562795"/>
                  <a:pt x="345028" y="570052"/>
                  <a:pt x="372240" y="570052"/>
                </a:cubicBezTo>
                <a:cubicBezTo>
                  <a:pt x="399386" y="570052"/>
                  <a:pt x="425053" y="562795"/>
                  <a:pt x="448301" y="550096"/>
                </a:cubicBezTo>
                <a:lnTo>
                  <a:pt x="453340" y="570119"/>
                </a:lnTo>
                <a:cubicBezTo>
                  <a:pt x="454617" y="575293"/>
                  <a:pt x="456498" y="580265"/>
                  <a:pt x="458581" y="585036"/>
                </a:cubicBezTo>
                <a:lnTo>
                  <a:pt x="372240" y="642887"/>
                </a:lnTo>
                <a:close/>
                <a:moveTo>
                  <a:pt x="456498" y="714916"/>
                </a:moveTo>
                <a:lnTo>
                  <a:pt x="396698" y="662440"/>
                </a:lnTo>
                <a:lnTo>
                  <a:pt x="474841" y="610031"/>
                </a:lnTo>
                <a:cubicBezTo>
                  <a:pt x="484719" y="620983"/>
                  <a:pt x="497082" y="629516"/>
                  <a:pt x="511058" y="634959"/>
                </a:cubicBezTo>
                <a:lnTo>
                  <a:pt x="456498" y="714916"/>
                </a:lnTo>
                <a:close/>
                <a:moveTo>
                  <a:pt x="533970" y="610702"/>
                </a:moveTo>
                <a:cubicBezTo>
                  <a:pt x="508840" y="606335"/>
                  <a:pt x="488548" y="587589"/>
                  <a:pt x="482300" y="562795"/>
                </a:cubicBezTo>
                <a:lnTo>
                  <a:pt x="474707" y="532559"/>
                </a:lnTo>
                <a:cubicBezTo>
                  <a:pt x="487138" y="522547"/>
                  <a:pt x="498358" y="510654"/>
                  <a:pt x="508370" y="497418"/>
                </a:cubicBezTo>
                <a:lnTo>
                  <a:pt x="600153" y="568910"/>
                </a:lnTo>
                <a:lnTo>
                  <a:pt x="600153" y="622125"/>
                </a:lnTo>
                <a:lnTo>
                  <a:pt x="533970" y="610702"/>
                </a:lnTo>
                <a:close/>
                <a:moveTo>
                  <a:pt x="615070" y="542638"/>
                </a:moveTo>
                <a:lnTo>
                  <a:pt x="524899" y="472356"/>
                </a:lnTo>
                <a:cubicBezTo>
                  <a:pt x="537531" y="449914"/>
                  <a:pt x="546871" y="424582"/>
                  <a:pt x="552044" y="397303"/>
                </a:cubicBezTo>
                <a:cubicBezTo>
                  <a:pt x="571731" y="405970"/>
                  <a:pt x="592897" y="410943"/>
                  <a:pt x="615137" y="410943"/>
                </a:cubicBezTo>
                <a:cubicBezTo>
                  <a:pt x="642282" y="410943"/>
                  <a:pt x="667949" y="403686"/>
                  <a:pt x="691198" y="391054"/>
                </a:cubicBezTo>
                <a:lnTo>
                  <a:pt x="696237" y="411077"/>
                </a:lnTo>
                <a:cubicBezTo>
                  <a:pt x="700873" y="429420"/>
                  <a:pt x="710817" y="445479"/>
                  <a:pt x="724188" y="457708"/>
                </a:cubicBezTo>
                <a:lnTo>
                  <a:pt x="615070" y="542638"/>
                </a:lnTo>
                <a:close/>
              </a:path>
            </a:pathLst>
          </a:custGeom>
          <a:solidFill>
            <a:schemeClr val="bg1"/>
          </a:solidFill>
          <a:ln w="6719" cap="flat">
            <a:noFill/>
            <a:prstDash val="solid"/>
            <a:miter/>
          </a:ln>
        </p:spPr>
        <p:txBody>
          <a:bodyPr rtlCol="0" anchor="ctr"/>
          <a:lstStyle/>
          <a:p>
            <a:endParaRPr lang="en-US" sz="1200"/>
          </a:p>
        </p:txBody>
      </p:sp>
      <p:grpSp>
        <p:nvGrpSpPr>
          <p:cNvPr id="18" name="Graphic 2">
            <a:extLst>
              <a:ext uri="{FF2B5EF4-FFF2-40B4-BE49-F238E27FC236}">
                <a16:creationId xmlns:a16="http://schemas.microsoft.com/office/drawing/2014/main" id="{90031B17-903B-4700-932F-13F4BA8A3CA5}"/>
              </a:ext>
            </a:extLst>
          </p:cNvPr>
          <p:cNvGrpSpPr/>
          <p:nvPr/>
        </p:nvGrpSpPr>
        <p:grpSpPr>
          <a:xfrm>
            <a:off x="10279342" y="6779328"/>
            <a:ext cx="822856" cy="822806"/>
            <a:chOff x="10511468" y="4696809"/>
            <a:chExt cx="987233" cy="987178"/>
          </a:xfrm>
          <a:solidFill>
            <a:schemeClr val="bg1"/>
          </a:solidFill>
        </p:grpSpPr>
        <p:sp>
          <p:nvSpPr>
            <p:cNvPr id="19" name="Freeform: Shape 18">
              <a:extLst>
                <a:ext uri="{FF2B5EF4-FFF2-40B4-BE49-F238E27FC236}">
                  <a16:creationId xmlns:a16="http://schemas.microsoft.com/office/drawing/2014/main" id="{5E2F8E3C-D8EF-4D42-A5AE-74BAE9DE980A}"/>
                </a:ext>
              </a:extLst>
            </p:cNvPr>
            <p:cNvSpPr/>
            <p:nvPr/>
          </p:nvSpPr>
          <p:spPr>
            <a:xfrm>
              <a:off x="10511468" y="4696809"/>
              <a:ext cx="987233" cy="987178"/>
            </a:xfrm>
            <a:custGeom>
              <a:avLst/>
              <a:gdLst>
                <a:gd name="connsiteX0" fmla="*/ 982887 w 987233"/>
                <a:gd name="connsiteY0" fmla="*/ 4370 h 987178"/>
                <a:gd name="connsiteX1" fmla="*/ 968843 w 987233"/>
                <a:gd name="connsiteY1" fmla="*/ 406 h 987178"/>
                <a:gd name="connsiteX2" fmla="*/ 771167 w 987233"/>
                <a:gd name="connsiteY2" fmla="*/ 47440 h 987178"/>
                <a:gd name="connsiteX3" fmla="*/ 562941 w 987233"/>
                <a:gd name="connsiteY3" fmla="*/ 163882 h 987178"/>
                <a:gd name="connsiteX4" fmla="*/ 518325 w 987233"/>
                <a:gd name="connsiteY4" fmla="*/ 208497 h 987178"/>
                <a:gd name="connsiteX5" fmla="*/ 420965 w 987233"/>
                <a:gd name="connsiteY5" fmla="*/ 194588 h 987178"/>
                <a:gd name="connsiteX6" fmla="*/ 228798 w 987233"/>
                <a:gd name="connsiteY6" fmla="*/ 258689 h 987178"/>
                <a:gd name="connsiteX7" fmla="*/ 4378 w 987233"/>
                <a:gd name="connsiteY7" fmla="*/ 483041 h 987178"/>
                <a:gd name="connsiteX8" fmla="*/ 750 w 987233"/>
                <a:gd name="connsiteY8" fmla="*/ 498361 h 987178"/>
                <a:gd name="connsiteX9" fmla="*/ 12844 w 987233"/>
                <a:gd name="connsiteY9" fmla="*/ 508440 h 987178"/>
                <a:gd name="connsiteX10" fmla="*/ 222280 w 987233"/>
                <a:gd name="connsiteY10" fmla="*/ 538340 h 987178"/>
                <a:gd name="connsiteX11" fmla="*/ 224430 w 987233"/>
                <a:gd name="connsiteY11" fmla="*/ 538474 h 987178"/>
                <a:gd name="connsiteX12" fmla="*/ 234979 w 987233"/>
                <a:gd name="connsiteY12" fmla="*/ 534107 h 987178"/>
                <a:gd name="connsiteX13" fmla="*/ 269314 w 987233"/>
                <a:gd name="connsiteY13" fmla="*/ 499772 h 987178"/>
                <a:gd name="connsiteX14" fmla="*/ 302103 w 987233"/>
                <a:gd name="connsiteY14" fmla="*/ 532561 h 987178"/>
                <a:gd name="connsiteX15" fmla="*/ 234643 w 987233"/>
                <a:gd name="connsiteY15" fmla="*/ 626965 h 987178"/>
                <a:gd name="connsiteX16" fmla="*/ 236256 w 987233"/>
                <a:gd name="connsiteY16" fmla="*/ 646249 h 987178"/>
                <a:gd name="connsiteX17" fmla="*/ 340940 w 987233"/>
                <a:gd name="connsiteY17" fmla="*/ 750933 h 987178"/>
                <a:gd name="connsiteX18" fmla="*/ 351489 w 987233"/>
                <a:gd name="connsiteY18" fmla="*/ 755301 h 987178"/>
                <a:gd name="connsiteX19" fmla="*/ 360157 w 987233"/>
                <a:gd name="connsiteY19" fmla="*/ 752546 h 987178"/>
                <a:gd name="connsiteX20" fmla="*/ 454561 w 987233"/>
                <a:gd name="connsiteY20" fmla="*/ 685086 h 987178"/>
                <a:gd name="connsiteX21" fmla="*/ 487350 w 987233"/>
                <a:gd name="connsiteY21" fmla="*/ 717875 h 987178"/>
                <a:gd name="connsiteX22" fmla="*/ 453015 w 987233"/>
                <a:gd name="connsiteY22" fmla="*/ 752210 h 987178"/>
                <a:gd name="connsiteX23" fmla="*/ 448782 w 987233"/>
                <a:gd name="connsiteY23" fmla="*/ 764909 h 987178"/>
                <a:gd name="connsiteX24" fmla="*/ 478682 w 987233"/>
                <a:gd name="connsiteY24" fmla="*/ 974345 h 987178"/>
                <a:gd name="connsiteX25" fmla="*/ 488761 w 987233"/>
                <a:gd name="connsiteY25" fmla="*/ 986439 h 987178"/>
                <a:gd name="connsiteX26" fmla="*/ 493531 w 987233"/>
                <a:gd name="connsiteY26" fmla="*/ 987178 h 987178"/>
                <a:gd name="connsiteX27" fmla="*/ 504081 w 987233"/>
                <a:gd name="connsiteY27" fmla="*/ 982811 h 987178"/>
                <a:gd name="connsiteX28" fmla="*/ 728433 w 987233"/>
                <a:gd name="connsiteY28" fmla="*/ 758459 h 987178"/>
                <a:gd name="connsiteX29" fmla="*/ 792533 w 987233"/>
                <a:gd name="connsiteY29" fmla="*/ 566291 h 987178"/>
                <a:gd name="connsiteX30" fmla="*/ 778625 w 987233"/>
                <a:gd name="connsiteY30" fmla="*/ 468931 h 987178"/>
                <a:gd name="connsiteX31" fmla="*/ 823307 w 987233"/>
                <a:gd name="connsiteY31" fmla="*/ 424316 h 987178"/>
                <a:gd name="connsiteX32" fmla="*/ 939682 w 987233"/>
                <a:gd name="connsiteY32" fmla="*/ 216090 h 987178"/>
                <a:gd name="connsiteX33" fmla="*/ 986783 w 987233"/>
                <a:gd name="connsiteY33" fmla="*/ 18413 h 987178"/>
                <a:gd name="connsiteX34" fmla="*/ 982887 w 987233"/>
                <a:gd name="connsiteY34" fmla="*/ 4370 h 987178"/>
                <a:gd name="connsiteX35" fmla="*/ 249896 w 987233"/>
                <a:gd name="connsiteY35" fmla="*/ 279854 h 987178"/>
                <a:gd name="connsiteX36" fmla="*/ 416732 w 987233"/>
                <a:gd name="connsiteY36" fmla="*/ 224287 h 987178"/>
                <a:gd name="connsiteX37" fmla="*/ 491852 w 987233"/>
                <a:gd name="connsiteY37" fmla="*/ 235038 h 987178"/>
                <a:gd name="connsiteX38" fmla="*/ 338790 w 987233"/>
                <a:gd name="connsiteY38" fmla="*/ 388100 h 987178"/>
                <a:gd name="connsiteX39" fmla="*/ 166377 w 987233"/>
                <a:gd name="connsiteY39" fmla="*/ 363440 h 987178"/>
                <a:gd name="connsiteX40" fmla="*/ 249896 w 987233"/>
                <a:gd name="connsiteY40" fmla="*/ 279854 h 987178"/>
                <a:gd name="connsiteX41" fmla="*/ 219122 w 987233"/>
                <a:gd name="connsiteY41" fmla="*/ 507701 h 987178"/>
                <a:gd name="connsiteX42" fmla="*/ 46709 w 987233"/>
                <a:gd name="connsiteY42" fmla="*/ 483041 h 987178"/>
                <a:gd name="connsiteX43" fmla="*/ 139903 w 987233"/>
                <a:gd name="connsiteY43" fmla="*/ 389780 h 987178"/>
                <a:gd name="connsiteX44" fmla="*/ 312316 w 987233"/>
                <a:gd name="connsiteY44" fmla="*/ 414439 h 987178"/>
                <a:gd name="connsiteX45" fmla="*/ 219122 w 987233"/>
                <a:gd name="connsiteY45" fmla="*/ 507701 h 987178"/>
                <a:gd name="connsiteX46" fmla="*/ 353169 w 987233"/>
                <a:gd name="connsiteY46" fmla="*/ 720966 h 987178"/>
                <a:gd name="connsiteX47" fmla="*/ 266357 w 987233"/>
                <a:gd name="connsiteY47" fmla="*/ 634222 h 987178"/>
                <a:gd name="connsiteX48" fmla="*/ 323537 w 987233"/>
                <a:gd name="connsiteY48" fmla="*/ 554130 h 987178"/>
                <a:gd name="connsiteX49" fmla="*/ 433194 w 987233"/>
                <a:gd name="connsiteY49" fmla="*/ 663786 h 987178"/>
                <a:gd name="connsiteX50" fmla="*/ 353169 w 987233"/>
                <a:gd name="connsiteY50" fmla="*/ 720966 h 987178"/>
                <a:gd name="connsiteX51" fmla="*/ 479623 w 987233"/>
                <a:gd name="connsiteY51" fmla="*/ 768201 h 987178"/>
                <a:gd name="connsiteX52" fmla="*/ 519199 w 987233"/>
                <a:gd name="connsiteY52" fmla="*/ 728626 h 987178"/>
                <a:gd name="connsiteX53" fmla="*/ 572817 w 987233"/>
                <a:gd name="connsiteY53" fmla="*/ 674940 h 987178"/>
                <a:gd name="connsiteX54" fmla="*/ 597476 w 987233"/>
                <a:gd name="connsiteY54" fmla="*/ 847353 h 987178"/>
                <a:gd name="connsiteX55" fmla="*/ 504215 w 987233"/>
                <a:gd name="connsiteY55" fmla="*/ 940615 h 987178"/>
                <a:gd name="connsiteX56" fmla="*/ 479623 w 987233"/>
                <a:gd name="connsiteY56" fmla="*/ 768201 h 987178"/>
                <a:gd name="connsiteX57" fmla="*/ 707469 w 987233"/>
                <a:gd name="connsiteY57" fmla="*/ 737361 h 987178"/>
                <a:gd name="connsiteX58" fmla="*/ 623950 w 987233"/>
                <a:gd name="connsiteY58" fmla="*/ 820947 h 987178"/>
                <a:gd name="connsiteX59" fmla="*/ 599290 w 987233"/>
                <a:gd name="connsiteY59" fmla="*/ 648533 h 987178"/>
                <a:gd name="connsiteX60" fmla="*/ 752353 w 987233"/>
                <a:gd name="connsiteY60" fmla="*/ 495472 h 987178"/>
                <a:gd name="connsiteX61" fmla="*/ 763103 w 987233"/>
                <a:gd name="connsiteY61" fmla="*/ 570592 h 987178"/>
                <a:gd name="connsiteX62" fmla="*/ 707469 w 987233"/>
                <a:gd name="connsiteY62" fmla="*/ 737361 h 987178"/>
                <a:gd name="connsiteX63" fmla="*/ 802276 w 987233"/>
                <a:gd name="connsiteY63" fmla="*/ 403218 h 987178"/>
                <a:gd name="connsiteX64" fmla="*/ 508582 w 987233"/>
                <a:gd name="connsiteY64" fmla="*/ 696911 h 987178"/>
                <a:gd name="connsiteX65" fmla="*/ 290412 w 987233"/>
                <a:gd name="connsiteY65" fmla="*/ 478741 h 987178"/>
                <a:gd name="connsiteX66" fmla="*/ 584038 w 987233"/>
                <a:gd name="connsiteY66" fmla="*/ 185047 h 987178"/>
                <a:gd name="connsiteX67" fmla="*/ 747448 w 987233"/>
                <a:gd name="connsiteY67" fmla="*/ 85268 h 987178"/>
                <a:gd name="connsiteX68" fmla="*/ 901988 w 987233"/>
                <a:gd name="connsiteY68" fmla="*/ 239809 h 987178"/>
                <a:gd name="connsiteX69" fmla="*/ 802276 w 987233"/>
                <a:gd name="connsiteY69" fmla="*/ 403218 h 987178"/>
                <a:gd name="connsiteX70" fmla="*/ 911260 w 987233"/>
                <a:gd name="connsiteY70" fmla="*/ 206817 h 987178"/>
                <a:gd name="connsiteX71" fmla="*/ 780506 w 987233"/>
                <a:gd name="connsiteY71" fmla="*/ 76063 h 987178"/>
                <a:gd name="connsiteX72" fmla="*/ 952112 w 987233"/>
                <a:gd name="connsiteY72" fmla="*/ 35143 h 987178"/>
                <a:gd name="connsiteX73" fmla="*/ 911260 w 987233"/>
                <a:gd name="connsiteY73" fmla="*/ 206817 h 9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987233" h="987178">
                  <a:moveTo>
                    <a:pt x="982887" y="4370"/>
                  </a:moveTo>
                  <a:cubicBezTo>
                    <a:pt x="979258" y="742"/>
                    <a:pt x="973882" y="-804"/>
                    <a:pt x="968843" y="406"/>
                  </a:cubicBezTo>
                  <a:lnTo>
                    <a:pt x="771167" y="47440"/>
                  </a:lnTo>
                  <a:cubicBezTo>
                    <a:pt x="692284" y="66253"/>
                    <a:pt x="620254" y="106501"/>
                    <a:pt x="562941" y="163882"/>
                  </a:cubicBezTo>
                  <a:lnTo>
                    <a:pt x="518325" y="208497"/>
                  </a:lnTo>
                  <a:lnTo>
                    <a:pt x="420965" y="194588"/>
                  </a:lnTo>
                  <a:cubicBezTo>
                    <a:pt x="350750" y="184577"/>
                    <a:pt x="278922" y="208497"/>
                    <a:pt x="228798" y="258689"/>
                  </a:cubicBezTo>
                  <a:lnTo>
                    <a:pt x="4378" y="483041"/>
                  </a:lnTo>
                  <a:cubicBezTo>
                    <a:pt x="347" y="487073"/>
                    <a:pt x="-997" y="492986"/>
                    <a:pt x="750" y="498361"/>
                  </a:cubicBezTo>
                  <a:cubicBezTo>
                    <a:pt x="2564" y="503736"/>
                    <a:pt x="7200" y="507633"/>
                    <a:pt x="12844" y="508440"/>
                  </a:cubicBezTo>
                  <a:lnTo>
                    <a:pt x="222280" y="538340"/>
                  </a:lnTo>
                  <a:cubicBezTo>
                    <a:pt x="222952" y="538407"/>
                    <a:pt x="223691" y="538474"/>
                    <a:pt x="224430" y="538474"/>
                  </a:cubicBezTo>
                  <a:cubicBezTo>
                    <a:pt x="228327" y="538474"/>
                    <a:pt x="232157" y="536929"/>
                    <a:pt x="234979" y="534107"/>
                  </a:cubicBezTo>
                  <a:lnTo>
                    <a:pt x="269314" y="499772"/>
                  </a:lnTo>
                  <a:lnTo>
                    <a:pt x="302103" y="532561"/>
                  </a:lnTo>
                  <a:lnTo>
                    <a:pt x="234643" y="626965"/>
                  </a:lnTo>
                  <a:cubicBezTo>
                    <a:pt x="230410" y="632945"/>
                    <a:pt x="231082" y="641075"/>
                    <a:pt x="236256" y="646249"/>
                  </a:cubicBezTo>
                  <a:lnTo>
                    <a:pt x="340940" y="750933"/>
                  </a:lnTo>
                  <a:cubicBezTo>
                    <a:pt x="343829" y="753823"/>
                    <a:pt x="347659" y="755301"/>
                    <a:pt x="351489" y="755301"/>
                  </a:cubicBezTo>
                  <a:cubicBezTo>
                    <a:pt x="354513" y="755301"/>
                    <a:pt x="357603" y="754427"/>
                    <a:pt x="360157" y="752546"/>
                  </a:cubicBezTo>
                  <a:lnTo>
                    <a:pt x="454561" y="685086"/>
                  </a:lnTo>
                  <a:lnTo>
                    <a:pt x="487350" y="717875"/>
                  </a:lnTo>
                  <a:lnTo>
                    <a:pt x="453015" y="752210"/>
                  </a:lnTo>
                  <a:cubicBezTo>
                    <a:pt x="449722" y="755569"/>
                    <a:pt x="448110" y="760273"/>
                    <a:pt x="448782" y="764909"/>
                  </a:cubicBezTo>
                  <a:lnTo>
                    <a:pt x="478682" y="974345"/>
                  </a:lnTo>
                  <a:cubicBezTo>
                    <a:pt x="479489" y="979989"/>
                    <a:pt x="483385" y="984625"/>
                    <a:pt x="488761" y="986439"/>
                  </a:cubicBezTo>
                  <a:cubicBezTo>
                    <a:pt x="490306" y="986976"/>
                    <a:pt x="491919" y="987178"/>
                    <a:pt x="493531" y="987178"/>
                  </a:cubicBezTo>
                  <a:cubicBezTo>
                    <a:pt x="497429" y="987178"/>
                    <a:pt x="501258" y="985633"/>
                    <a:pt x="504081" y="982811"/>
                  </a:cubicBezTo>
                  <a:lnTo>
                    <a:pt x="728433" y="758459"/>
                  </a:lnTo>
                  <a:cubicBezTo>
                    <a:pt x="778557" y="708334"/>
                    <a:pt x="802544" y="636439"/>
                    <a:pt x="792533" y="566291"/>
                  </a:cubicBezTo>
                  <a:lnTo>
                    <a:pt x="778625" y="468931"/>
                  </a:lnTo>
                  <a:lnTo>
                    <a:pt x="823307" y="424316"/>
                  </a:lnTo>
                  <a:cubicBezTo>
                    <a:pt x="880621" y="366935"/>
                    <a:pt x="920936" y="294905"/>
                    <a:pt x="939682" y="216090"/>
                  </a:cubicBezTo>
                  <a:lnTo>
                    <a:pt x="986783" y="18413"/>
                  </a:lnTo>
                  <a:cubicBezTo>
                    <a:pt x="988060" y="13374"/>
                    <a:pt x="986582" y="8065"/>
                    <a:pt x="982887" y="4370"/>
                  </a:cubicBezTo>
                  <a:close/>
                  <a:moveTo>
                    <a:pt x="249896" y="279854"/>
                  </a:moveTo>
                  <a:cubicBezTo>
                    <a:pt x="293436" y="236314"/>
                    <a:pt x="355856" y="215552"/>
                    <a:pt x="416732" y="224287"/>
                  </a:cubicBezTo>
                  <a:lnTo>
                    <a:pt x="491852" y="235038"/>
                  </a:lnTo>
                  <a:lnTo>
                    <a:pt x="338790" y="388100"/>
                  </a:lnTo>
                  <a:lnTo>
                    <a:pt x="166377" y="363440"/>
                  </a:lnTo>
                  <a:lnTo>
                    <a:pt x="249896" y="279854"/>
                  </a:lnTo>
                  <a:close/>
                  <a:moveTo>
                    <a:pt x="219122" y="507701"/>
                  </a:moveTo>
                  <a:lnTo>
                    <a:pt x="46709" y="483041"/>
                  </a:lnTo>
                  <a:lnTo>
                    <a:pt x="139903" y="389780"/>
                  </a:lnTo>
                  <a:lnTo>
                    <a:pt x="312316" y="414439"/>
                  </a:lnTo>
                  <a:lnTo>
                    <a:pt x="219122" y="507701"/>
                  </a:lnTo>
                  <a:close/>
                  <a:moveTo>
                    <a:pt x="353169" y="720966"/>
                  </a:moveTo>
                  <a:lnTo>
                    <a:pt x="266357" y="634222"/>
                  </a:lnTo>
                  <a:lnTo>
                    <a:pt x="323537" y="554130"/>
                  </a:lnTo>
                  <a:lnTo>
                    <a:pt x="433194" y="663786"/>
                  </a:lnTo>
                  <a:lnTo>
                    <a:pt x="353169" y="720966"/>
                  </a:lnTo>
                  <a:close/>
                  <a:moveTo>
                    <a:pt x="479623" y="768201"/>
                  </a:moveTo>
                  <a:lnTo>
                    <a:pt x="519199" y="728626"/>
                  </a:lnTo>
                  <a:lnTo>
                    <a:pt x="572817" y="674940"/>
                  </a:lnTo>
                  <a:lnTo>
                    <a:pt x="597476" y="847353"/>
                  </a:lnTo>
                  <a:lnTo>
                    <a:pt x="504215" y="940615"/>
                  </a:lnTo>
                  <a:lnTo>
                    <a:pt x="479623" y="768201"/>
                  </a:lnTo>
                  <a:close/>
                  <a:moveTo>
                    <a:pt x="707469" y="737361"/>
                  </a:moveTo>
                  <a:lnTo>
                    <a:pt x="623950" y="820947"/>
                  </a:lnTo>
                  <a:lnTo>
                    <a:pt x="599290" y="648533"/>
                  </a:lnTo>
                  <a:lnTo>
                    <a:pt x="752353" y="495472"/>
                  </a:lnTo>
                  <a:lnTo>
                    <a:pt x="763103" y="570592"/>
                  </a:lnTo>
                  <a:cubicBezTo>
                    <a:pt x="771771" y="631534"/>
                    <a:pt x="750942" y="693888"/>
                    <a:pt x="707469" y="737361"/>
                  </a:cubicBezTo>
                  <a:close/>
                  <a:moveTo>
                    <a:pt x="802276" y="403218"/>
                  </a:moveTo>
                  <a:lnTo>
                    <a:pt x="508582" y="696911"/>
                  </a:lnTo>
                  <a:lnTo>
                    <a:pt x="290412" y="478741"/>
                  </a:lnTo>
                  <a:lnTo>
                    <a:pt x="584038" y="185047"/>
                  </a:lnTo>
                  <a:cubicBezTo>
                    <a:pt x="629930" y="139156"/>
                    <a:pt x="685968" y="105090"/>
                    <a:pt x="747448" y="85268"/>
                  </a:cubicBezTo>
                  <a:lnTo>
                    <a:pt x="901988" y="239809"/>
                  </a:lnTo>
                  <a:cubicBezTo>
                    <a:pt x="882167" y="301288"/>
                    <a:pt x="848168" y="357326"/>
                    <a:pt x="802276" y="403218"/>
                  </a:cubicBezTo>
                  <a:close/>
                  <a:moveTo>
                    <a:pt x="911260" y="206817"/>
                  </a:moveTo>
                  <a:lnTo>
                    <a:pt x="780506" y="76063"/>
                  </a:lnTo>
                  <a:lnTo>
                    <a:pt x="952112" y="35143"/>
                  </a:lnTo>
                  <a:lnTo>
                    <a:pt x="911260" y="206817"/>
                  </a:lnTo>
                  <a:close/>
                </a:path>
              </a:pathLst>
            </a:custGeom>
            <a:grpFill/>
            <a:ln w="6719" cap="flat">
              <a:noFill/>
              <a:prstDash val="solid"/>
              <a:miter/>
            </a:ln>
          </p:spPr>
          <p:txBody>
            <a:bodyPr rtlCol="0" anchor="ctr"/>
            <a:lstStyle/>
            <a:p>
              <a:endParaRPr lang="en-US" sz="1200"/>
            </a:p>
          </p:txBody>
        </p:sp>
        <p:sp>
          <p:nvSpPr>
            <p:cNvPr id="20" name="Freeform: Shape 19">
              <a:extLst>
                <a:ext uri="{FF2B5EF4-FFF2-40B4-BE49-F238E27FC236}">
                  <a16:creationId xmlns:a16="http://schemas.microsoft.com/office/drawing/2014/main" id="{08DA9087-3C4F-4374-BF81-B4FA3A27459A}"/>
                </a:ext>
              </a:extLst>
            </p:cNvPr>
            <p:cNvSpPr/>
            <p:nvPr/>
          </p:nvSpPr>
          <p:spPr>
            <a:xfrm>
              <a:off x="11139903" y="4898906"/>
              <a:ext cx="156723" cy="156774"/>
            </a:xfrm>
            <a:custGeom>
              <a:avLst/>
              <a:gdLst>
                <a:gd name="connsiteX0" fmla="*/ 22929 w 156723"/>
                <a:gd name="connsiteY0" fmla="*/ 22929 h 156774"/>
                <a:gd name="connsiteX1" fmla="*/ 22929 w 156723"/>
                <a:gd name="connsiteY1" fmla="*/ 133862 h 156774"/>
                <a:gd name="connsiteX2" fmla="*/ 78362 w 156723"/>
                <a:gd name="connsiteY2" fmla="*/ 156774 h 156774"/>
                <a:gd name="connsiteX3" fmla="*/ 133794 w 156723"/>
                <a:gd name="connsiteY3" fmla="*/ 133862 h 156774"/>
                <a:gd name="connsiteX4" fmla="*/ 133794 w 156723"/>
                <a:gd name="connsiteY4" fmla="*/ 22929 h 156774"/>
                <a:gd name="connsiteX5" fmla="*/ 22929 w 156723"/>
                <a:gd name="connsiteY5" fmla="*/ 22929 h 156774"/>
                <a:gd name="connsiteX6" fmla="*/ 112696 w 156723"/>
                <a:gd name="connsiteY6" fmla="*/ 112697 h 156774"/>
                <a:gd name="connsiteX7" fmla="*/ 44094 w 156723"/>
                <a:gd name="connsiteY7" fmla="*/ 112697 h 156774"/>
                <a:gd name="connsiteX8" fmla="*/ 44094 w 156723"/>
                <a:gd name="connsiteY8" fmla="*/ 44094 h 156774"/>
                <a:gd name="connsiteX9" fmla="*/ 78429 w 156723"/>
                <a:gd name="connsiteY9" fmla="*/ 29917 h 156774"/>
                <a:gd name="connsiteX10" fmla="*/ 112696 w 156723"/>
                <a:gd name="connsiteY10" fmla="*/ 44094 h 156774"/>
                <a:gd name="connsiteX11" fmla="*/ 112696 w 156723"/>
                <a:gd name="connsiteY11" fmla="*/ 112697 h 156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723" h="156774">
                  <a:moveTo>
                    <a:pt x="22929" y="22929"/>
                  </a:moveTo>
                  <a:cubicBezTo>
                    <a:pt x="-7643" y="53501"/>
                    <a:pt x="-7643" y="103223"/>
                    <a:pt x="22929" y="133862"/>
                  </a:cubicBezTo>
                  <a:cubicBezTo>
                    <a:pt x="38181" y="149114"/>
                    <a:pt x="58271" y="156774"/>
                    <a:pt x="78362" y="156774"/>
                  </a:cubicBezTo>
                  <a:cubicBezTo>
                    <a:pt x="98452" y="156774"/>
                    <a:pt x="118542" y="149114"/>
                    <a:pt x="133794" y="133862"/>
                  </a:cubicBezTo>
                  <a:cubicBezTo>
                    <a:pt x="164367" y="103223"/>
                    <a:pt x="164367" y="53501"/>
                    <a:pt x="133794" y="22929"/>
                  </a:cubicBezTo>
                  <a:cubicBezTo>
                    <a:pt x="103223" y="-7643"/>
                    <a:pt x="53501" y="-7643"/>
                    <a:pt x="22929" y="22929"/>
                  </a:cubicBezTo>
                  <a:close/>
                  <a:moveTo>
                    <a:pt x="112696" y="112697"/>
                  </a:moveTo>
                  <a:cubicBezTo>
                    <a:pt x="93816" y="131645"/>
                    <a:pt x="63043" y="131645"/>
                    <a:pt x="44094" y="112697"/>
                  </a:cubicBezTo>
                  <a:cubicBezTo>
                    <a:pt x="25147" y="93749"/>
                    <a:pt x="25147" y="62975"/>
                    <a:pt x="44094" y="44094"/>
                  </a:cubicBezTo>
                  <a:cubicBezTo>
                    <a:pt x="53568" y="34620"/>
                    <a:pt x="65999" y="29917"/>
                    <a:pt x="78429" y="29917"/>
                  </a:cubicBezTo>
                  <a:cubicBezTo>
                    <a:pt x="90859" y="29917"/>
                    <a:pt x="103290" y="34687"/>
                    <a:pt x="112696" y="44094"/>
                  </a:cubicBezTo>
                  <a:cubicBezTo>
                    <a:pt x="131577" y="62975"/>
                    <a:pt x="131577" y="93749"/>
                    <a:pt x="112696" y="112697"/>
                  </a:cubicBezTo>
                  <a:close/>
                </a:path>
              </a:pathLst>
            </a:custGeom>
            <a:grpFill/>
            <a:ln w="6719" cap="flat">
              <a:noFill/>
              <a:prstDash val="solid"/>
              <a:miter/>
            </a:ln>
          </p:spPr>
          <p:txBody>
            <a:bodyPr rtlCol="0" anchor="ctr"/>
            <a:lstStyle/>
            <a:p>
              <a:endParaRPr lang="en-US" sz="1200"/>
            </a:p>
          </p:txBody>
        </p:sp>
        <p:sp>
          <p:nvSpPr>
            <p:cNvPr id="21" name="Freeform: Shape 20">
              <a:extLst>
                <a:ext uri="{FF2B5EF4-FFF2-40B4-BE49-F238E27FC236}">
                  <a16:creationId xmlns:a16="http://schemas.microsoft.com/office/drawing/2014/main" id="{04C327B6-5BFA-44E8-989C-521054AFD0A5}"/>
                </a:ext>
              </a:extLst>
            </p:cNvPr>
            <p:cNvSpPr/>
            <p:nvPr/>
          </p:nvSpPr>
          <p:spPr>
            <a:xfrm>
              <a:off x="10960367" y="5079147"/>
              <a:ext cx="156724" cy="156068"/>
            </a:xfrm>
            <a:custGeom>
              <a:avLst/>
              <a:gdLst>
                <a:gd name="connsiteX0" fmla="*/ 22929 w 156724"/>
                <a:gd name="connsiteY0" fmla="*/ 22223 h 156068"/>
                <a:gd name="connsiteX1" fmla="*/ 22929 w 156724"/>
                <a:gd name="connsiteY1" fmla="*/ 133089 h 156068"/>
                <a:gd name="connsiteX2" fmla="*/ 78362 w 156724"/>
                <a:gd name="connsiteY2" fmla="*/ 156069 h 156068"/>
                <a:gd name="connsiteX3" fmla="*/ 133795 w 156724"/>
                <a:gd name="connsiteY3" fmla="*/ 133089 h 156068"/>
                <a:gd name="connsiteX4" fmla="*/ 133795 w 156724"/>
                <a:gd name="connsiteY4" fmla="*/ 22223 h 156068"/>
                <a:gd name="connsiteX5" fmla="*/ 22929 w 156724"/>
                <a:gd name="connsiteY5" fmla="*/ 22223 h 156068"/>
                <a:gd name="connsiteX6" fmla="*/ 112697 w 156724"/>
                <a:gd name="connsiteY6" fmla="*/ 111991 h 156068"/>
                <a:gd name="connsiteX7" fmla="*/ 44095 w 156724"/>
                <a:gd name="connsiteY7" fmla="*/ 111991 h 156068"/>
                <a:gd name="connsiteX8" fmla="*/ 44095 w 156724"/>
                <a:gd name="connsiteY8" fmla="*/ 43389 h 156068"/>
                <a:gd name="connsiteX9" fmla="*/ 78429 w 156724"/>
                <a:gd name="connsiteY9" fmla="*/ 29212 h 156068"/>
                <a:gd name="connsiteX10" fmla="*/ 112697 w 156724"/>
                <a:gd name="connsiteY10" fmla="*/ 43389 h 156068"/>
                <a:gd name="connsiteX11" fmla="*/ 112697 w 156724"/>
                <a:gd name="connsiteY11" fmla="*/ 111991 h 156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724" h="156068">
                  <a:moveTo>
                    <a:pt x="22929" y="22223"/>
                  </a:moveTo>
                  <a:cubicBezTo>
                    <a:pt x="-7643" y="52796"/>
                    <a:pt x="-7643" y="102517"/>
                    <a:pt x="22929" y="133089"/>
                  </a:cubicBezTo>
                  <a:cubicBezTo>
                    <a:pt x="37711" y="147939"/>
                    <a:pt x="57399" y="156069"/>
                    <a:pt x="78362" y="156069"/>
                  </a:cubicBezTo>
                  <a:cubicBezTo>
                    <a:pt x="99259" y="156069"/>
                    <a:pt x="119013" y="147939"/>
                    <a:pt x="133795" y="133089"/>
                  </a:cubicBezTo>
                  <a:cubicBezTo>
                    <a:pt x="164367" y="102517"/>
                    <a:pt x="164367" y="52796"/>
                    <a:pt x="133795" y="22223"/>
                  </a:cubicBezTo>
                  <a:cubicBezTo>
                    <a:pt x="104231" y="-7408"/>
                    <a:pt x="52561" y="-7408"/>
                    <a:pt x="22929" y="22223"/>
                  </a:cubicBezTo>
                  <a:close/>
                  <a:moveTo>
                    <a:pt x="112697" y="111991"/>
                  </a:moveTo>
                  <a:cubicBezTo>
                    <a:pt x="94354" y="130335"/>
                    <a:pt x="62438" y="130335"/>
                    <a:pt x="44095" y="111991"/>
                  </a:cubicBezTo>
                  <a:cubicBezTo>
                    <a:pt x="25146" y="93043"/>
                    <a:pt x="25146" y="62270"/>
                    <a:pt x="44095" y="43389"/>
                  </a:cubicBezTo>
                  <a:cubicBezTo>
                    <a:pt x="53233" y="34251"/>
                    <a:pt x="65395" y="29212"/>
                    <a:pt x="78429" y="29212"/>
                  </a:cubicBezTo>
                  <a:cubicBezTo>
                    <a:pt x="91398" y="29212"/>
                    <a:pt x="103559" y="34251"/>
                    <a:pt x="112697" y="43389"/>
                  </a:cubicBezTo>
                  <a:cubicBezTo>
                    <a:pt x="131578" y="62270"/>
                    <a:pt x="131578" y="93043"/>
                    <a:pt x="112697" y="111991"/>
                  </a:cubicBezTo>
                  <a:close/>
                </a:path>
              </a:pathLst>
            </a:custGeom>
            <a:grpFill/>
            <a:ln w="6719" cap="flat">
              <a:noFill/>
              <a:prstDash val="solid"/>
              <a:miter/>
            </a:ln>
          </p:spPr>
          <p:txBody>
            <a:bodyPr rtlCol="0" anchor="ctr"/>
            <a:lstStyle/>
            <a:p>
              <a:endParaRPr lang="en-US" sz="1200"/>
            </a:p>
          </p:txBody>
        </p:sp>
      </p:grpSp>
      <p:grpSp>
        <p:nvGrpSpPr>
          <p:cNvPr id="22" name="Graphic 2">
            <a:extLst>
              <a:ext uri="{FF2B5EF4-FFF2-40B4-BE49-F238E27FC236}">
                <a16:creationId xmlns:a16="http://schemas.microsoft.com/office/drawing/2014/main" id="{1722C14D-2F7A-4BC8-A52F-A4184A883A91}"/>
              </a:ext>
            </a:extLst>
          </p:cNvPr>
          <p:cNvGrpSpPr/>
          <p:nvPr/>
        </p:nvGrpSpPr>
        <p:grpSpPr>
          <a:xfrm>
            <a:off x="7188623" y="3740583"/>
            <a:ext cx="752942" cy="752984"/>
            <a:chOff x="8666134" y="1003301"/>
            <a:chExt cx="987242" cy="987310"/>
          </a:xfrm>
          <a:solidFill>
            <a:schemeClr val="bg1"/>
          </a:solidFill>
        </p:grpSpPr>
        <p:sp>
          <p:nvSpPr>
            <p:cNvPr id="23" name="Freeform: Shape 22">
              <a:extLst>
                <a:ext uri="{FF2B5EF4-FFF2-40B4-BE49-F238E27FC236}">
                  <a16:creationId xmlns:a16="http://schemas.microsoft.com/office/drawing/2014/main" id="{4011D8B8-269F-4804-99D5-9BFCC9B5F295}"/>
                </a:ext>
              </a:extLst>
            </p:cNvPr>
            <p:cNvSpPr/>
            <p:nvPr/>
          </p:nvSpPr>
          <p:spPr>
            <a:xfrm>
              <a:off x="9144806" y="1781176"/>
              <a:ext cx="29967" cy="29900"/>
            </a:xfrm>
            <a:custGeom>
              <a:avLst/>
              <a:gdLst>
                <a:gd name="connsiteX0" fmla="*/ 14984 w 29967"/>
                <a:gd name="connsiteY0" fmla="*/ 29900 h 29900"/>
                <a:gd name="connsiteX1" fmla="*/ 29968 w 29967"/>
                <a:gd name="connsiteY1" fmla="*/ 14984 h 29900"/>
                <a:gd name="connsiteX2" fmla="*/ 14984 w 29967"/>
                <a:gd name="connsiteY2" fmla="*/ 0 h 29900"/>
                <a:gd name="connsiteX3" fmla="*/ 0 w 29967"/>
                <a:gd name="connsiteY3" fmla="*/ 14984 h 29900"/>
                <a:gd name="connsiteX4" fmla="*/ 14984 w 29967"/>
                <a:gd name="connsiteY4" fmla="*/ 29900 h 2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67" h="29900">
                  <a:moveTo>
                    <a:pt x="14984" y="29900"/>
                  </a:moveTo>
                  <a:cubicBezTo>
                    <a:pt x="23248" y="29900"/>
                    <a:pt x="29968" y="23181"/>
                    <a:pt x="29968" y="14984"/>
                  </a:cubicBezTo>
                  <a:cubicBezTo>
                    <a:pt x="29968" y="6719"/>
                    <a:pt x="23248" y="0"/>
                    <a:pt x="14984" y="0"/>
                  </a:cubicBezTo>
                  <a:cubicBezTo>
                    <a:pt x="6719" y="0"/>
                    <a:pt x="0" y="6719"/>
                    <a:pt x="0" y="14984"/>
                  </a:cubicBezTo>
                  <a:cubicBezTo>
                    <a:pt x="0" y="23248"/>
                    <a:pt x="6719" y="29900"/>
                    <a:pt x="14984" y="29900"/>
                  </a:cubicBezTo>
                  <a:close/>
                </a:path>
              </a:pathLst>
            </a:custGeom>
            <a:grpFill/>
            <a:ln w="6719" cap="flat">
              <a:noFill/>
              <a:prstDash val="solid"/>
              <a:miter/>
            </a:ln>
          </p:spPr>
          <p:txBody>
            <a:bodyPr rtlCol="0" anchor="ctr"/>
            <a:lstStyle/>
            <a:p>
              <a:endParaRPr lang="en-US" sz="1200"/>
            </a:p>
          </p:txBody>
        </p:sp>
        <p:sp>
          <p:nvSpPr>
            <p:cNvPr id="24" name="Freeform: Shape 23">
              <a:extLst>
                <a:ext uri="{FF2B5EF4-FFF2-40B4-BE49-F238E27FC236}">
                  <a16:creationId xmlns:a16="http://schemas.microsoft.com/office/drawing/2014/main" id="{4B29A49E-FB34-46DA-BE8D-D97236F3977C}"/>
                </a:ext>
              </a:extLst>
            </p:cNvPr>
            <p:cNvSpPr/>
            <p:nvPr/>
          </p:nvSpPr>
          <p:spPr>
            <a:xfrm>
              <a:off x="8666134" y="1003301"/>
              <a:ext cx="987242" cy="987310"/>
            </a:xfrm>
            <a:custGeom>
              <a:avLst/>
              <a:gdLst>
                <a:gd name="connsiteX0" fmla="*/ 912459 w 987242"/>
                <a:gd name="connsiteY0" fmla="*/ 0 h 987310"/>
                <a:gd name="connsiteX1" fmla="*/ 74784 w 987242"/>
                <a:gd name="connsiteY1" fmla="*/ 0 h 987310"/>
                <a:gd name="connsiteX2" fmla="*/ 0 w 987242"/>
                <a:gd name="connsiteY2" fmla="*/ 74784 h 987310"/>
                <a:gd name="connsiteX3" fmla="*/ 0 w 987242"/>
                <a:gd name="connsiteY3" fmla="*/ 792791 h 987310"/>
                <a:gd name="connsiteX4" fmla="*/ 74784 w 987242"/>
                <a:gd name="connsiteY4" fmla="*/ 867575 h 987310"/>
                <a:gd name="connsiteX5" fmla="*/ 299136 w 987242"/>
                <a:gd name="connsiteY5" fmla="*/ 867575 h 987310"/>
                <a:gd name="connsiteX6" fmla="*/ 299136 w 987242"/>
                <a:gd name="connsiteY6" fmla="*/ 957343 h 987310"/>
                <a:gd name="connsiteX7" fmla="*/ 194452 w 987242"/>
                <a:gd name="connsiteY7" fmla="*/ 957343 h 987310"/>
                <a:gd name="connsiteX8" fmla="*/ 179468 w 987242"/>
                <a:gd name="connsiteY8" fmla="*/ 972326 h 987310"/>
                <a:gd name="connsiteX9" fmla="*/ 194452 w 987242"/>
                <a:gd name="connsiteY9" fmla="*/ 987310 h 987310"/>
                <a:gd name="connsiteX10" fmla="*/ 314120 w 987242"/>
                <a:gd name="connsiteY10" fmla="*/ 987310 h 987310"/>
                <a:gd name="connsiteX11" fmla="*/ 422567 w 987242"/>
                <a:gd name="connsiteY11" fmla="*/ 987310 h 987310"/>
                <a:gd name="connsiteX12" fmla="*/ 502323 w 987242"/>
                <a:gd name="connsiteY12" fmla="*/ 987310 h 987310"/>
                <a:gd name="connsiteX13" fmla="*/ 673123 w 987242"/>
                <a:gd name="connsiteY13" fmla="*/ 987310 h 987310"/>
                <a:gd name="connsiteX14" fmla="*/ 792791 w 987242"/>
                <a:gd name="connsiteY14" fmla="*/ 987310 h 987310"/>
                <a:gd name="connsiteX15" fmla="*/ 807775 w 987242"/>
                <a:gd name="connsiteY15" fmla="*/ 972326 h 987310"/>
                <a:gd name="connsiteX16" fmla="*/ 792791 w 987242"/>
                <a:gd name="connsiteY16" fmla="*/ 957343 h 987310"/>
                <a:gd name="connsiteX17" fmla="*/ 688107 w 987242"/>
                <a:gd name="connsiteY17" fmla="*/ 957343 h 987310"/>
                <a:gd name="connsiteX18" fmla="*/ 688107 w 987242"/>
                <a:gd name="connsiteY18" fmla="*/ 867575 h 987310"/>
                <a:gd name="connsiteX19" fmla="*/ 912459 w 987242"/>
                <a:gd name="connsiteY19" fmla="*/ 867575 h 987310"/>
                <a:gd name="connsiteX20" fmla="*/ 987243 w 987242"/>
                <a:gd name="connsiteY20" fmla="*/ 792791 h 987310"/>
                <a:gd name="connsiteX21" fmla="*/ 987243 w 987242"/>
                <a:gd name="connsiteY21" fmla="*/ 74784 h 987310"/>
                <a:gd name="connsiteX22" fmla="*/ 912459 w 987242"/>
                <a:gd name="connsiteY22" fmla="*/ 0 h 987310"/>
                <a:gd name="connsiteX23" fmla="*/ 658207 w 987242"/>
                <a:gd name="connsiteY23" fmla="*/ 957410 h 987310"/>
                <a:gd name="connsiteX24" fmla="*/ 502323 w 987242"/>
                <a:gd name="connsiteY24" fmla="*/ 957410 h 987310"/>
                <a:gd name="connsiteX25" fmla="*/ 422567 w 987242"/>
                <a:gd name="connsiteY25" fmla="*/ 957410 h 987310"/>
                <a:gd name="connsiteX26" fmla="*/ 329103 w 987242"/>
                <a:gd name="connsiteY26" fmla="*/ 957410 h 987310"/>
                <a:gd name="connsiteX27" fmla="*/ 329103 w 987242"/>
                <a:gd name="connsiteY27" fmla="*/ 867642 h 987310"/>
                <a:gd name="connsiteX28" fmla="*/ 658207 w 987242"/>
                <a:gd name="connsiteY28" fmla="*/ 867642 h 987310"/>
                <a:gd name="connsiteX29" fmla="*/ 658207 w 987242"/>
                <a:gd name="connsiteY29" fmla="*/ 957410 h 987310"/>
                <a:gd name="connsiteX30" fmla="*/ 957343 w 987242"/>
                <a:gd name="connsiteY30" fmla="*/ 792858 h 987310"/>
                <a:gd name="connsiteX31" fmla="*/ 912459 w 987242"/>
                <a:gd name="connsiteY31" fmla="*/ 837742 h 987310"/>
                <a:gd name="connsiteX32" fmla="*/ 673123 w 987242"/>
                <a:gd name="connsiteY32" fmla="*/ 837742 h 987310"/>
                <a:gd name="connsiteX33" fmla="*/ 314120 w 987242"/>
                <a:gd name="connsiteY33" fmla="*/ 837742 h 987310"/>
                <a:gd name="connsiteX34" fmla="*/ 74784 w 987242"/>
                <a:gd name="connsiteY34" fmla="*/ 837742 h 987310"/>
                <a:gd name="connsiteX35" fmla="*/ 29900 w 987242"/>
                <a:gd name="connsiteY35" fmla="*/ 792858 h 987310"/>
                <a:gd name="connsiteX36" fmla="*/ 29900 w 987242"/>
                <a:gd name="connsiteY36" fmla="*/ 747975 h 987310"/>
                <a:gd name="connsiteX37" fmla="*/ 957343 w 987242"/>
                <a:gd name="connsiteY37" fmla="*/ 747975 h 987310"/>
                <a:gd name="connsiteX38" fmla="*/ 957343 w 987242"/>
                <a:gd name="connsiteY38" fmla="*/ 792858 h 987310"/>
                <a:gd name="connsiteX39" fmla="*/ 957343 w 987242"/>
                <a:gd name="connsiteY39" fmla="*/ 718074 h 987310"/>
                <a:gd name="connsiteX40" fmla="*/ 857631 w 987242"/>
                <a:gd name="connsiteY40" fmla="*/ 718074 h 987310"/>
                <a:gd name="connsiteX41" fmla="*/ 857631 w 987242"/>
                <a:gd name="connsiteY41" fmla="*/ 303772 h 987310"/>
                <a:gd name="connsiteX42" fmla="*/ 842714 w 987242"/>
                <a:gd name="connsiteY42" fmla="*/ 288789 h 987310"/>
                <a:gd name="connsiteX43" fmla="*/ 827731 w 987242"/>
                <a:gd name="connsiteY43" fmla="*/ 303772 h 987310"/>
                <a:gd name="connsiteX44" fmla="*/ 827731 w 987242"/>
                <a:gd name="connsiteY44" fmla="*/ 718074 h 987310"/>
                <a:gd name="connsiteX45" fmla="*/ 718007 w 987242"/>
                <a:gd name="connsiteY45" fmla="*/ 718074 h 987310"/>
                <a:gd name="connsiteX46" fmla="*/ 718007 w 987242"/>
                <a:gd name="connsiteY46" fmla="*/ 427203 h 987310"/>
                <a:gd name="connsiteX47" fmla="*/ 703023 w 987242"/>
                <a:gd name="connsiteY47" fmla="*/ 412219 h 987310"/>
                <a:gd name="connsiteX48" fmla="*/ 688040 w 987242"/>
                <a:gd name="connsiteY48" fmla="*/ 427203 h 987310"/>
                <a:gd name="connsiteX49" fmla="*/ 688040 w 987242"/>
                <a:gd name="connsiteY49" fmla="*/ 718074 h 987310"/>
                <a:gd name="connsiteX50" fmla="*/ 578316 w 987242"/>
                <a:gd name="connsiteY50" fmla="*/ 718074 h 987310"/>
                <a:gd name="connsiteX51" fmla="*/ 578316 w 987242"/>
                <a:gd name="connsiteY51" fmla="*/ 529401 h 987310"/>
                <a:gd name="connsiteX52" fmla="*/ 563332 w 987242"/>
                <a:gd name="connsiteY52" fmla="*/ 514417 h 987310"/>
                <a:gd name="connsiteX53" fmla="*/ 548349 w 987242"/>
                <a:gd name="connsiteY53" fmla="*/ 529401 h 987310"/>
                <a:gd name="connsiteX54" fmla="*/ 548349 w 987242"/>
                <a:gd name="connsiteY54" fmla="*/ 718074 h 987310"/>
                <a:gd name="connsiteX55" fmla="*/ 438625 w 987242"/>
                <a:gd name="connsiteY55" fmla="*/ 718074 h 987310"/>
                <a:gd name="connsiteX56" fmla="*/ 438625 w 987242"/>
                <a:gd name="connsiteY56" fmla="*/ 587589 h 987310"/>
                <a:gd name="connsiteX57" fmla="*/ 423642 w 987242"/>
                <a:gd name="connsiteY57" fmla="*/ 572605 h 987310"/>
                <a:gd name="connsiteX58" fmla="*/ 408658 w 987242"/>
                <a:gd name="connsiteY58" fmla="*/ 587589 h 987310"/>
                <a:gd name="connsiteX59" fmla="*/ 408658 w 987242"/>
                <a:gd name="connsiteY59" fmla="*/ 718074 h 987310"/>
                <a:gd name="connsiteX60" fmla="*/ 299136 w 987242"/>
                <a:gd name="connsiteY60" fmla="*/ 718074 h 987310"/>
                <a:gd name="connsiteX61" fmla="*/ 299136 w 987242"/>
                <a:gd name="connsiteY61" fmla="*/ 628777 h 987310"/>
                <a:gd name="connsiteX62" fmla="*/ 284152 w 987242"/>
                <a:gd name="connsiteY62" fmla="*/ 613860 h 987310"/>
                <a:gd name="connsiteX63" fmla="*/ 269169 w 987242"/>
                <a:gd name="connsiteY63" fmla="*/ 628777 h 987310"/>
                <a:gd name="connsiteX64" fmla="*/ 269169 w 987242"/>
                <a:gd name="connsiteY64" fmla="*/ 718074 h 987310"/>
                <a:gd name="connsiteX65" fmla="*/ 159445 w 987242"/>
                <a:gd name="connsiteY65" fmla="*/ 718074 h 987310"/>
                <a:gd name="connsiteX66" fmla="*/ 159445 w 987242"/>
                <a:gd name="connsiteY66" fmla="*/ 654242 h 987310"/>
                <a:gd name="connsiteX67" fmla="*/ 144461 w 987242"/>
                <a:gd name="connsiteY67" fmla="*/ 639259 h 987310"/>
                <a:gd name="connsiteX68" fmla="*/ 129478 w 987242"/>
                <a:gd name="connsiteY68" fmla="*/ 654242 h 987310"/>
                <a:gd name="connsiteX69" fmla="*/ 129478 w 987242"/>
                <a:gd name="connsiteY69" fmla="*/ 718074 h 987310"/>
                <a:gd name="connsiteX70" fmla="*/ 29766 w 987242"/>
                <a:gd name="connsiteY70" fmla="*/ 718074 h 987310"/>
                <a:gd name="connsiteX71" fmla="*/ 29766 w 987242"/>
                <a:gd name="connsiteY71" fmla="*/ 74851 h 987310"/>
                <a:gd name="connsiteX72" fmla="*/ 74650 w 987242"/>
                <a:gd name="connsiteY72" fmla="*/ 29967 h 987310"/>
                <a:gd name="connsiteX73" fmla="*/ 912324 w 987242"/>
                <a:gd name="connsiteY73" fmla="*/ 29967 h 987310"/>
                <a:gd name="connsiteX74" fmla="*/ 957209 w 987242"/>
                <a:gd name="connsiteY74" fmla="*/ 74851 h 987310"/>
                <a:gd name="connsiteX75" fmla="*/ 957209 w 987242"/>
                <a:gd name="connsiteY75" fmla="*/ 718074 h 98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987242" h="987310">
                  <a:moveTo>
                    <a:pt x="912459" y="0"/>
                  </a:moveTo>
                  <a:lnTo>
                    <a:pt x="74784" y="0"/>
                  </a:lnTo>
                  <a:cubicBezTo>
                    <a:pt x="33528" y="0"/>
                    <a:pt x="0" y="33596"/>
                    <a:pt x="0" y="74784"/>
                  </a:cubicBezTo>
                  <a:lnTo>
                    <a:pt x="0" y="792791"/>
                  </a:lnTo>
                  <a:cubicBezTo>
                    <a:pt x="0" y="834047"/>
                    <a:pt x="33528" y="867575"/>
                    <a:pt x="74784" y="867575"/>
                  </a:cubicBezTo>
                  <a:lnTo>
                    <a:pt x="299136" y="867575"/>
                  </a:lnTo>
                  <a:lnTo>
                    <a:pt x="299136" y="957343"/>
                  </a:lnTo>
                  <a:lnTo>
                    <a:pt x="194452" y="957343"/>
                  </a:lnTo>
                  <a:cubicBezTo>
                    <a:pt x="186187" y="957343"/>
                    <a:pt x="179468" y="964062"/>
                    <a:pt x="179468" y="972326"/>
                  </a:cubicBezTo>
                  <a:cubicBezTo>
                    <a:pt x="179468" y="980591"/>
                    <a:pt x="186187" y="987310"/>
                    <a:pt x="194452" y="987310"/>
                  </a:cubicBezTo>
                  <a:lnTo>
                    <a:pt x="314120" y="987310"/>
                  </a:lnTo>
                  <a:lnTo>
                    <a:pt x="422567" y="987310"/>
                  </a:lnTo>
                  <a:lnTo>
                    <a:pt x="502323" y="987310"/>
                  </a:lnTo>
                  <a:lnTo>
                    <a:pt x="673123" y="987310"/>
                  </a:lnTo>
                  <a:lnTo>
                    <a:pt x="792791" y="987310"/>
                  </a:lnTo>
                  <a:cubicBezTo>
                    <a:pt x="801055" y="987310"/>
                    <a:pt x="807775" y="980591"/>
                    <a:pt x="807775" y="972326"/>
                  </a:cubicBezTo>
                  <a:cubicBezTo>
                    <a:pt x="807775" y="964062"/>
                    <a:pt x="801055" y="957343"/>
                    <a:pt x="792791" y="957343"/>
                  </a:cubicBezTo>
                  <a:lnTo>
                    <a:pt x="688107" y="957343"/>
                  </a:lnTo>
                  <a:lnTo>
                    <a:pt x="688107" y="867575"/>
                  </a:lnTo>
                  <a:lnTo>
                    <a:pt x="912459" y="867575"/>
                  </a:lnTo>
                  <a:cubicBezTo>
                    <a:pt x="953714" y="867575"/>
                    <a:pt x="987243" y="833979"/>
                    <a:pt x="987243" y="792791"/>
                  </a:cubicBezTo>
                  <a:lnTo>
                    <a:pt x="987243" y="74784"/>
                  </a:lnTo>
                  <a:cubicBezTo>
                    <a:pt x="987310" y="33596"/>
                    <a:pt x="953714" y="0"/>
                    <a:pt x="912459" y="0"/>
                  </a:cubicBezTo>
                  <a:close/>
                  <a:moveTo>
                    <a:pt x="658207" y="957410"/>
                  </a:moveTo>
                  <a:lnTo>
                    <a:pt x="502323" y="957410"/>
                  </a:lnTo>
                  <a:lnTo>
                    <a:pt x="422567" y="957410"/>
                  </a:lnTo>
                  <a:lnTo>
                    <a:pt x="329103" y="957410"/>
                  </a:lnTo>
                  <a:lnTo>
                    <a:pt x="329103" y="867642"/>
                  </a:lnTo>
                  <a:lnTo>
                    <a:pt x="658207" y="867642"/>
                  </a:lnTo>
                  <a:lnTo>
                    <a:pt x="658207" y="957410"/>
                  </a:lnTo>
                  <a:close/>
                  <a:moveTo>
                    <a:pt x="957343" y="792858"/>
                  </a:moveTo>
                  <a:cubicBezTo>
                    <a:pt x="957343" y="817585"/>
                    <a:pt x="937185" y="837742"/>
                    <a:pt x="912459" y="837742"/>
                  </a:cubicBezTo>
                  <a:lnTo>
                    <a:pt x="673123" y="837742"/>
                  </a:lnTo>
                  <a:lnTo>
                    <a:pt x="314120" y="837742"/>
                  </a:lnTo>
                  <a:lnTo>
                    <a:pt x="74784" y="837742"/>
                  </a:lnTo>
                  <a:cubicBezTo>
                    <a:pt x="50058" y="837742"/>
                    <a:pt x="29900" y="817585"/>
                    <a:pt x="29900" y="792858"/>
                  </a:cubicBezTo>
                  <a:lnTo>
                    <a:pt x="29900" y="747975"/>
                  </a:lnTo>
                  <a:lnTo>
                    <a:pt x="957343" y="747975"/>
                  </a:lnTo>
                  <a:lnTo>
                    <a:pt x="957343" y="792858"/>
                  </a:lnTo>
                  <a:close/>
                  <a:moveTo>
                    <a:pt x="957343" y="718074"/>
                  </a:moveTo>
                  <a:lnTo>
                    <a:pt x="857631" y="718074"/>
                  </a:lnTo>
                  <a:lnTo>
                    <a:pt x="857631" y="303772"/>
                  </a:lnTo>
                  <a:cubicBezTo>
                    <a:pt x="857631" y="295508"/>
                    <a:pt x="850912" y="288789"/>
                    <a:pt x="842714" y="288789"/>
                  </a:cubicBezTo>
                  <a:cubicBezTo>
                    <a:pt x="834450" y="288789"/>
                    <a:pt x="827731" y="295508"/>
                    <a:pt x="827731" y="303772"/>
                  </a:cubicBezTo>
                  <a:lnTo>
                    <a:pt x="827731" y="718074"/>
                  </a:lnTo>
                  <a:lnTo>
                    <a:pt x="718007" y="718074"/>
                  </a:lnTo>
                  <a:lnTo>
                    <a:pt x="718007" y="427203"/>
                  </a:lnTo>
                  <a:cubicBezTo>
                    <a:pt x="718007" y="418938"/>
                    <a:pt x="711288" y="412219"/>
                    <a:pt x="703023" y="412219"/>
                  </a:cubicBezTo>
                  <a:cubicBezTo>
                    <a:pt x="694759" y="412219"/>
                    <a:pt x="688040" y="418938"/>
                    <a:pt x="688040" y="427203"/>
                  </a:cubicBezTo>
                  <a:lnTo>
                    <a:pt x="688040" y="718074"/>
                  </a:lnTo>
                  <a:lnTo>
                    <a:pt x="578316" y="718074"/>
                  </a:lnTo>
                  <a:lnTo>
                    <a:pt x="578316" y="529401"/>
                  </a:lnTo>
                  <a:cubicBezTo>
                    <a:pt x="578316" y="521136"/>
                    <a:pt x="571597" y="514417"/>
                    <a:pt x="563332" y="514417"/>
                  </a:cubicBezTo>
                  <a:cubicBezTo>
                    <a:pt x="555068" y="514417"/>
                    <a:pt x="548349" y="521136"/>
                    <a:pt x="548349" y="529401"/>
                  </a:cubicBezTo>
                  <a:lnTo>
                    <a:pt x="548349" y="718074"/>
                  </a:lnTo>
                  <a:lnTo>
                    <a:pt x="438625" y="718074"/>
                  </a:lnTo>
                  <a:lnTo>
                    <a:pt x="438625" y="587589"/>
                  </a:lnTo>
                  <a:cubicBezTo>
                    <a:pt x="438625" y="579324"/>
                    <a:pt x="431906" y="572605"/>
                    <a:pt x="423642" y="572605"/>
                  </a:cubicBezTo>
                  <a:cubicBezTo>
                    <a:pt x="415377" y="572605"/>
                    <a:pt x="408658" y="579324"/>
                    <a:pt x="408658" y="587589"/>
                  </a:cubicBezTo>
                  <a:lnTo>
                    <a:pt x="408658" y="718074"/>
                  </a:lnTo>
                  <a:lnTo>
                    <a:pt x="299136" y="718074"/>
                  </a:lnTo>
                  <a:lnTo>
                    <a:pt x="299136" y="628777"/>
                  </a:lnTo>
                  <a:cubicBezTo>
                    <a:pt x="299136" y="620512"/>
                    <a:pt x="292417" y="613860"/>
                    <a:pt x="284152" y="613860"/>
                  </a:cubicBezTo>
                  <a:cubicBezTo>
                    <a:pt x="275888" y="613860"/>
                    <a:pt x="269169" y="620580"/>
                    <a:pt x="269169" y="628777"/>
                  </a:cubicBezTo>
                  <a:lnTo>
                    <a:pt x="269169" y="718074"/>
                  </a:lnTo>
                  <a:lnTo>
                    <a:pt x="159445" y="718074"/>
                  </a:lnTo>
                  <a:lnTo>
                    <a:pt x="159445" y="654242"/>
                  </a:lnTo>
                  <a:cubicBezTo>
                    <a:pt x="159445" y="645978"/>
                    <a:pt x="152726" y="639259"/>
                    <a:pt x="144461" y="639259"/>
                  </a:cubicBezTo>
                  <a:cubicBezTo>
                    <a:pt x="136197" y="639259"/>
                    <a:pt x="129478" y="645978"/>
                    <a:pt x="129478" y="654242"/>
                  </a:cubicBezTo>
                  <a:lnTo>
                    <a:pt x="129478" y="718074"/>
                  </a:lnTo>
                  <a:lnTo>
                    <a:pt x="29766" y="718074"/>
                  </a:lnTo>
                  <a:lnTo>
                    <a:pt x="29766" y="74851"/>
                  </a:lnTo>
                  <a:cubicBezTo>
                    <a:pt x="29766" y="50125"/>
                    <a:pt x="49923" y="29967"/>
                    <a:pt x="74650" y="29967"/>
                  </a:cubicBezTo>
                  <a:lnTo>
                    <a:pt x="912324" y="29967"/>
                  </a:lnTo>
                  <a:cubicBezTo>
                    <a:pt x="937051" y="29967"/>
                    <a:pt x="957209" y="50125"/>
                    <a:pt x="957209" y="74851"/>
                  </a:cubicBezTo>
                  <a:lnTo>
                    <a:pt x="957209" y="718074"/>
                  </a:lnTo>
                  <a:close/>
                </a:path>
              </a:pathLst>
            </a:custGeom>
            <a:grpFill/>
            <a:ln w="6719" cap="flat">
              <a:noFill/>
              <a:prstDash val="solid"/>
              <a:miter/>
            </a:ln>
          </p:spPr>
          <p:txBody>
            <a:bodyPr rtlCol="0" anchor="ctr"/>
            <a:lstStyle/>
            <a:p>
              <a:endParaRPr lang="en-US" sz="1200"/>
            </a:p>
          </p:txBody>
        </p:sp>
        <p:sp>
          <p:nvSpPr>
            <p:cNvPr id="25" name="Freeform: Shape 24">
              <a:extLst>
                <a:ext uri="{FF2B5EF4-FFF2-40B4-BE49-F238E27FC236}">
                  <a16:creationId xmlns:a16="http://schemas.microsoft.com/office/drawing/2014/main" id="{C4CD63DA-9392-4C8D-AA85-C12167537BD8}"/>
                </a:ext>
              </a:extLst>
            </p:cNvPr>
            <p:cNvSpPr/>
            <p:nvPr/>
          </p:nvSpPr>
          <p:spPr>
            <a:xfrm>
              <a:off x="8795734" y="1098377"/>
              <a:ext cx="746172" cy="494259"/>
            </a:xfrm>
            <a:custGeom>
              <a:avLst/>
              <a:gdLst>
                <a:gd name="connsiteX0" fmla="*/ 693293 w 746172"/>
                <a:gd name="connsiteY0" fmla="*/ 58725 h 494259"/>
                <a:gd name="connsiteX1" fmla="*/ 14324 w 746172"/>
                <a:gd name="connsiteY1" fmla="*/ 464360 h 494259"/>
                <a:gd name="connsiteX2" fmla="*/ 13 w 746172"/>
                <a:gd name="connsiteY2" fmla="*/ 479948 h 494259"/>
                <a:gd name="connsiteX3" fmla="*/ 14929 w 746172"/>
                <a:gd name="connsiteY3" fmla="*/ 494260 h 494259"/>
                <a:gd name="connsiteX4" fmla="*/ 15601 w 746172"/>
                <a:gd name="connsiteY4" fmla="*/ 494260 h 494259"/>
                <a:gd name="connsiteX5" fmla="*/ 718960 w 746172"/>
                <a:gd name="connsiteY5" fmla="*/ 74045 h 494259"/>
                <a:gd name="connsiteX6" fmla="*/ 744829 w 746172"/>
                <a:gd name="connsiteY6" fmla="*/ 89499 h 494259"/>
                <a:gd name="connsiteX7" fmla="*/ 746173 w 746172"/>
                <a:gd name="connsiteY7" fmla="*/ 0 h 494259"/>
                <a:gd name="connsiteX8" fmla="*/ 667962 w 746172"/>
                <a:gd name="connsiteY8" fmla="*/ 43540 h 494259"/>
                <a:gd name="connsiteX9" fmla="*/ 693293 w 746172"/>
                <a:gd name="connsiteY9" fmla="*/ 58725 h 494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6172" h="494259">
                  <a:moveTo>
                    <a:pt x="693293" y="58725"/>
                  </a:moveTo>
                  <a:cubicBezTo>
                    <a:pt x="457116" y="440036"/>
                    <a:pt x="18759" y="464158"/>
                    <a:pt x="14324" y="464360"/>
                  </a:cubicBezTo>
                  <a:cubicBezTo>
                    <a:pt x="6060" y="464763"/>
                    <a:pt x="-323" y="471683"/>
                    <a:pt x="13" y="479948"/>
                  </a:cubicBezTo>
                  <a:cubicBezTo>
                    <a:pt x="349" y="487944"/>
                    <a:pt x="7001" y="494260"/>
                    <a:pt x="14929" y="494260"/>
                  </a:cubicBezTo>
                  <a:cubicBezTo>
                    <a:pt x="15131" y="494260"/>
                    <a:pt x="15333" y="494260"/>
                    <a:pt x="15601" y="494260"/>
                  </a:cubicBezTo>
                  <a:cubicBezTo>
                    <a:pt x="20170" y="494058"/>
                    <a:pt x="474317" y="469533"/>
                    <a:pt x="718960" y="74045"/>
                  </a:cubicBezTo>
                  <a:lnTo>
                    <a:pt x="744829" y="89499"/>
                  </a:lnTo>
                  <a:lnTo>
                    <a:pt x="746173" y="0"/>
                  </a:lnTo>
                  <a:lnTo>
                    <a:pt x="667962" y="43540"/>
                  </a:lnTo>
                  <a:lnTo>
                    <a:pt x="693293" y="58725"/>
                  </a:lnTo>
                  <a:close/>
                </a:path>
              </a:pathLst>
            </a:custGeom>
            <a:grpFill/>
            <a:ln w="6719" cap="flat">
              <a:noFill/>
              <a:prstDash val="solid"/>
              <a:miter/>
            </a:ln>
          </p:spPr>
          <p:txBody>
            <a:bodyPr rtlCol="0" anchor="ctr"/>
            <a:lstStyle/>
            <a:p>
              <a:endParaRPr lang="en-US" sz="1200"/>
            </a:p>
          </p:txBody>
        </p:sp>
        <p:sp>
          <p:nvSpPr>
            <p:cNvPr id="26" name="Freeform: Shape 25">
              <a:extLst>
                <a:ext uri="{FF2B5EF4-FFF2-40B4-BE49-F238E27FC236}">
                  <a16:creationId xmlns:a16="http://schemas.microsoft.com/office/drawing/2014/main" id="{1A551016-5349-46FC-8E2A-5C6544297D7C}"/>
                </a:ext>
              </a:extLst>
            </p:cNvPr>
            <p:cNvSpPr/>
            <p:nvPr/>
          </p:nvSpPr>
          <p:spPr>
            <a:xfrm>
              <a:off x="8815703" y="1098915"/>
              <a:ext cx="348992" cy="348992"/>
            </a:xfrm>
            <a:custGeom>
              <a:avLst/>
              <a:gdLst>
                <a:gd name="connsiteX0" fmla="*/ 174496 w 348992"/>
                <a:gd name="connsiteY0" fmla="*/ 348992 h 348992"/>
                <a:gd name="connsiteX1" fmla="*/ 348992 w 348992"/>
                <a:gd name="connsiteY1" fmla="*/ 174496 h 348992"/>
                <a:gd name="connsiteX2" fmla="*/ 174496 w 348992"/>
                <a:gd name="connsiteY2" fmla="*/ 0 h 348992"/>
                <a:gd name="connsiteX3" fmla="*/ 0 w 348992"/>
                <a:gd name="connsiteY3" fmla="*/ 174496 h 348992"/>
                <a:gd name="connsiteX4" fmla="*/ 174496 w 348992"/>
                <a:gd name="connsiteY4" fmla="*/ 348992 h 348992"/>
                <a:gd name="connsiteX5" fmla="*/ 174496 w 348992"/>
                <a:gd name="connsiteY5" fmla="*/ 29900 h 348992"/>
                <a:gd name="connsiteX6" fmla="*/ 319092 w 348992"/>
                <a:gd name="connsiteY6" fmla="*/ 174496 h 348992"/>
                <a:gd name="connsiteX7" fmla="*/ 174496 w 348992"/>
                <a:gd name="connsiteY7" fmla="*/ 319092 h 348992"/>
                <a:gd name="connsiteX8" fmla="*/ 29900 w 348992"/>
                <a:gd name="connsiteY8" fmla="*/ 174496 h 348992"/>
                <a:gd name="connsiteX9" fmla="*/ 174496 w 348992"/>
                <a:gd name="connsiteY9" fmla="*/ 29900 h 34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8992" h="348992">
                  <a:moveTo>
                    <a:pt x="174496" y="348992"/>
                  </a:moveTo>
                  <a:cubicBezTo>
                    <a:pt x="270714" y="348992"/>
                    <a:pt x="348992" y="270714"/>
                    <a:pt x="348992" y="174496"/>
                  </a:cubicBezTo>
                  <a:cubicBezTo>
                    <a:pt x="348992" y="78278"/>
                    <a:pt x="270714" y="0"/>
                    <a:pt x="174496" y="0"/>
                  </a:cubicBezTo>
                  <a:cubicBezTo>
                    <a:pt x="78278" y="0"/>
                    <a:pt x="0" y="78278"/>
                    <a:pt x="0" y="174496"/>
                  </a:cubicBezTo>
                  <a:cubicBezTo>
                    <a:pt x="0" y="270714"/>
                    <a:pt x="78278" y="348992"/>
                    <a:pt x="174496" y="348992"/>
                  </a:cubicBezTo>
                  <a:close/>
                  <a:moveTo>
                    <a:pt x="174496" y="29900"/>
                  </a:moveTo>
                  <a:cubicBezTo>
                    <a:pt x="254252" y="29900"/>
                    <a:pt x="319092" y="94740"/>
                    <a:pt x="319092" y="174496"/>
                  </a:cubicBezTo>
                  <a:cubicBezTo>
                    <a:pt x="319092" y="254252"/>
                    <a:pt x="254252" y="319092"/>
                    <a:pt x="174496" y="319092"/>
                  </a:cubicBezTo>
                  <a:cubicBezTo>
                    <a:pt x="94740" y="319092"/>
                    <a:pt x="29900" y="254252"/>
                    <a:pt x="29900" y="174496"/>
                  </a:cubicBezTo>
                  <a:cubicBezTo>
                    <a:pt x="29900" y="94740"/>
                    <a:pt x="94740" y="29900"/>
                    <a:pt x="174496" y="29900"/>
                  </a:cubicBezTo>
                  <a:close/>
                </a:path>
              </a:pathLst>
            </a:custGeom>
            <a:grpFill/>
            <a:ln w="6719" cap="flat">
              <a:noFill/>
              <a:prstDash val="solid"/>
              <a:miter/>
            </a:ln>
          </p:spPr>
          <p:txBody>
            <a:bodyPr rtlCol="0" anchor="ctr"/>
            <a:lstStyle/>
            <a:p>
              <a:endParaRPr lang="en-US" sz="1200"/>
            </a:p>
          </p:txBody>
        </p:sp>
        <p:sp>
          <p:nvSpPr>
            <p:cNvPr id="27" name="Freeform: Shape 26">
              <a:extLst>
                <a:ext uri="{FF2B5EF4-FFF2-40B4-BE49-F238E27FC236}">
                  <a16:creationId xmlns:a16="http://schemas.microsoft.com/office/drawing/2014/main" id="{00B990D2-1C3A-4EAF-8A57-12B4B2FF0B9A}"/>
                </a:ext>
              </a:extLst>
            </p:cNvPr>
            <p:cNvSpPr/>
            <p:nvPr/>
          </p:nvSpPr>
          <p:spPr>
            <a:xfrm>
              <a:off x="8932212" y="1158580"/>
              <a:ext cx="116174" cy="229391"/>
            </a:xfrm>
            <a:custGeom>
              <a:avLst/>
              <a:gdLst>
                <a:gd name="connsiteX0" fmla="*/ 57919 w 116174"/>
                <a:gd name="connsiteY0" fmla="*/ 129747 h 229391"/>
                <a:gd name="connsiteX1" fmla="*/ 86140 w 116174"/>
                <a:gd name="connsiteY1" fmla="*/ 153868 h 229391"/>
                <a:gd name="connsiteX2" fmla="*/ 58054 w 116174"/>
                <a:gd name="connsiteY2" fmla="*/ 177990 h 229391"/>
                <a:gd name="connsiteX3" fmla="*/ 31647 w 116174"/>
                <a:gd name="connsiteY3" fmla="*/ 161998 h 229391"/>
                <a:gd name="connsiteX4" fmla="*/ 12095 w 116174"/>
                <a:gd name="connsiteY4" fmla="*/ 154003 h 229391"/>
                <a:gd name="connsiteX5" fmla="*/ 4099 w 116174"/>
                <a:gd name="connsiteY5" fmla="*/ 173623 h 229391"/>
                <a:gd name="connsiteX6" fmla="*/ 43003 w 116174"/>
                <a:gd name="connsiteY6" fmla="*/ 205942 h 229391"/>
                <a:gd name="connsiteX7" fmla="*/ 43003 w 116174"/>
                <a:gd name="connsiteY7" fmla="*/ 214408 h 229391"/>
                <a:gd name="connsiteX8" fmla="*/ 57986 w 116174"/>
                <a:gd name="connsiteY8" fmla="*/ 229391 h 229391"/>
                <a:gd name="connsiteX9" fmla="*/ 72970 w 116174"/>
                <a:gd name="connsiteY9" fmla="*/ 214408 h 229391"/>
                <a:gd name="connsiteX10" fmla="*/ 72970 w 116174"/>
                <a:gd name="connsiteY10" fmla="*/ 205874 h 229391"/>
                <a:gd name="connsiteX11" fmla="*/ 116174 w 116174"/>
                <a:gd name="connsiteY11" fmla="*/ 153801 h 229391"/>
                <a:gd name="connsiteX12" fmla="*/ 58054 w 116174"/>
                <a:gd name="connsiteY12" fmla="*/ 99712 h 229391"/>
                <a:gd name="connsiteX13" fmla="*/ 29968 w 116174"/>
                <a:gd name="connsiteY13" fmla="*/ 75590 h 229391"/>
                <a:gd name="connsiteX14" fmla="*/ 58054 w 116174"/>
                <a:gd name="connsiteY14" fmla="*/ 51469 h 229391"/>
                <a:gd name="connsiteX15" fmla="*/ 84460 w 116174"/>
                <a:gd name="connsiteY15" fmla="*/ 67460 h 229391"/>
                <a:gd name="connsiteX16" fmla="*/ 104013 w 116174"/>
                <a:gd name="connsiteY16" fmla="*/ 75456 h 229391"/>
                <a:gd name="connsiteX17" fmla="*/ 112008 w 116174"/>
                <a:gd name="connsiteY17" fmla="*/ 55836 h 229391"/>
                <a:gd name="connsiteX18" fmla="*/ 72970 w 116174"/>
                <a:gd name="connsiteY18" fmla="*/ 23450 h 229391"/>
                <a:gd name="connsiteX19" fmla="*/ 72970 w 116174"/>
                <a:gd name="connsiteY19" fmla="*/ 14984 h 229391"/>
                <a:gd name="connsiteX20" fmla="*/ 57986 w 116174"/>
                <a:gd name="connsiteY20" fmla="*/ 0 h 229391"/>
                <a:gd name="connsiteX21" fmla="*/ 43003 w 116174"/>
                <a:gd name="connsiteY21" fmla="*/ 14984 h 229391"/>
                <a:gd name="connsiteX22" fmla="*/ 43003 w 116174"/>
                <a:gd name="connsiteY22" fmla="*/ 23584 h 229391"/>
                <a:gd name="connsiteX23" fmla="*/ 0 w 116174"/>
                <a:gd name="connsiteY23" fmla="*/ 75590 h 229391"/>
                <a:gd name="connsiteX24" fmla="*/ 57919 w 116174"/>
                <a:gd name="connsiteY24" fmla="*/ 129747 h 229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6174" h="229391">
                  <a:moveTo>
                    <a:pt x="57919" y="129747"/>
                  </a:moveTo>
                  <a:cubicBezTo>
                    <a:pt x="76934" y="129747"/>
                    <a:pt x="86140" y="137675"/>
                    <a:pt x="86140" y="153868"/>
                  </a:cubicBezTo>
                  <a:cubicBezTo>
                    <a:pt x="86140" y="167172"/>
                    <a:pt x="73575" y="177990"/>
                    <a:pt x="58054" y="177990"/>
                  </a:cubicBezTo>
                  <a:cubicBezTo>
                    <a:pt x="46228" y="177990"/>
                    <a:pt x="35612" y="171540"/>
                    <a:pt x="31647" y="161998"/>
                  </a:cubicBezTo>
                  <a:cubicBezTo>
                    <a:pt x="28489" y="154406"/>
                    <a:pt x="19687" y="150777"/>
                    <a:pt x="12095" y="154003"/>
                  </a:cubicBezTo>
                  <a:cubicBezTo>
                    <a:pt x="4502" y="157228"/>
                    <a:pt x="874" y="165963"/>
                    <a:pt x="4099" y="173623"/>
                  </a:cubicBezTo>
                  <a:cubicBezTo>
                    <a:pt x="10952" y="189950"/>
                    <a:pt x="25466" y="201641"/>
                    <a:pt x="43003" y="205942"/>
                  </a:cubicBezTo>
                  <a:lnTo>
                    <a:pt x="43003" y="214408"/>
                  </a:lnTo>
                  <a:cubicBezTo>
                    <a:pt x="43003" y="222672"/>
                    <a:pt x="49722" y="229391"/>
                    <a:pt x="57986" y="229391"/>
                  </a:cubicBezTo>
                  <a:cubicBezTo>
                    <a:pt x="66251" y="229391"/>
                    <a:pt x="72970" y="222672"/>
                    <a:pt x="72970" y="214408"/>
                  </a:cubicBezTo>
                  <a:lnTo>
                    <a:pt x="72970" y="205874"/>
                  </a:lnTo>
                  <a:cubicBezTo>
                    <a:pt x="97764" y="199760"/>
                    <a:pt x="116174" y="178864"/>
                    <a:pt x="116174" y="153801"/>
                  </a:cubicBezTo>
                  <a:cubicBezTo>
                    <a:pt x="116174" y="120944"/>
                    <a:pt x="93329" y="99712"/>
                    <a:pt x="58054" y="99712"/>
                  </a:cubicBezTo>
                  <a:cubicBezTo>
                    <a:pt x="39173" y="99712"/>
                    <a:pt x="29968" y="91851"/>
                    <a:pt x="29968" y="75590"/>
                  </a:cubicBezTo>
                  <a:cubicBezTo>
                    <a:pt x="29968" y="62286"/>
                    <a:pt x="42532" y="51469"/>
                    <a:pt x="58054" y="51469"/>
                  </a:cubicBezTo>
                  <a:cubicBezTo>
                    <a:pt x="69812" y="51469"/>
                    <a:pt x="80428" y="57919"/>
                    <a:pt x="84460" y="67460"/>
                  </a:cubicBezTo>
                  <a:cubicBezTo>
                    <a:pt x="87685" y="75053"/>
                    <a:pt x="96420" y="78681"/>
                    <a:pt x="104013" y="75456"/>
                  </a:cubicBezTo>
                  <a:cubicBezTo>
                    <a:pt x="111605" y="72231"/>
                    <a:pt x="115234" y="63496"/>
                    <a:pt x="112008" y="55836"/>
                  </a:cubicBezTo>
                  <a:cubicBezTo>
                    <a:pt x="105155" y="39441"/>
                    <a:pt x="90507" y="27750"/>
                    <a:pt x="72970" y="23450"/>
                  </a:cubicBezTo>
                  <a:lnTo>
                    <a:pt x="72970" y="14984"/>
                  </a:lnTo>
                  <a:cubicBezTo>
                    <a:pt x="72970" y="6719"/>
                    <a:pt x="66251" y="0"/>
                    <a:pt x="57986" y="0"/>
                  </a:cubicBezTo>
                  <a:cubicBezTo>
                    <a:pt x="49722" y="0"/>
                    <a:pt x="43003" y="6719"/>
                    <a:pt x="43003" y="14984"/>
                  </a:cubicBezTo>
                  <a:lnTo>
                    <a:pt x="43003" y="23584"/>
                  </a:lnTo>
                  <a:cubicBezTo>
                    <a:pt x="18276" y="29766"/>
                    <a:pt x="0" y="50662"/>
                    <a:pt x="0" y="75590"/>
                  </a:cubicBezTo>
                  <a:cubicBezTo>
                    <a:pt x="-67" y="108581"/>
                    <a:pt x="22644" y="129747"/>
                    <a:pt x="57919" y="129747"/>
                  </a:cubicBezTo>
                  <a:close/>
                </a:path>
              </a:pathLst>
            </a:custGeom>
            <a:grpFill/>
            <a:ln w="6719" cap="flat">
              <a:noFill/>
              <a:prstDash val="solid"/>
              <a:miter/>
            </a:ln>
          </p:spPr>
          <p:txBody>
            <a:bodyPr rtlCol="0" anchor="ctr"/>
            <a:lstStyle/>
            <a:p>
              <a:endParaRPr lang="en-US" sz="1200"/>
            </a:p>
          </p:txBody>
        </p:sp>
      </p:grpSp>
      <p:grpSp>
        <p:nvGrpSpPr>
          <p:cNvPr id="28" name="Graphic 2">
            <a:extLst>
              <a:ext uri="{FF2B5EF4-FFF2-40B4-BE49-F238E27FC236}">
                <a16:creationId xmlns:a16="http://schemas.microsoft.com/office/drawing/2014/main" id="{2BFFF266-885D-4FD2-9CF2-B547CBCAAFD9}"/>
              </a:ext>
            </a:extLst>
          </p:cNvPr>
          <p:cNvGrpSpPr/>
          <p:nvPr/>
        </p:nvGrpSpPr>
        <p:grpSpPr>
          <a:xfrm>
            <a:off x="7153637" y="6797558"/>
            <a:ext cx="822914" cy="786346"/>
            <a:chOff x="4954348" y="6541886"/>
            <a:chExt cx="987302" cy="943434"/>
          </a:xfrm>
          <a:solidFill>
            <a:schemeClr val="bg1"/>
          </a:solidFill>
        </p:grpSpPr>
        <p:sp>
          <p:nvSpPr>
            <p:cNvPr id="29" name="Freeform: Shape 28">
              <a:extLst>
                <a:ext uri="{FF2B5EF4-FFF2-40B4-BE49-F238E27FC236}">
                  <a16:creationId xmlns:a16="http://schemas.microsoft.com/office/drawing/2014/main" id="{574D37B4-CBDE-44BE-A5EF-8A85FF1433F9}"/>
                </a:ext>
              </a:extLst>
            </p:cNvPr>
            <p:cNvSpPr/>
            <p:nvPr/>
          </p:nvSpPr>
          <p:spPr>
            <a:xfrm>
              <a:off x="5231194" y="6735650"/>
              <a:ext cx="101383" cy="375549"/>
            </a:xfrm>
            <a:custGeom>
              <a:avLst/>
              <a:gdLst>
                <a:gd name="connsiteX0" fmla="*/ 97008 w 101383"/>
                <a:gd name="connsiteY0" fmla="*/ 4384 h 375549"/>
                <a:gd name="connsiteX1" fmla="*/ 75842 w 101383"/>
                <a:gd name="connsiteY1" fmla="*/ 4384 h 375549"/>
                <a:gd name="connsiteX2" fmla="*/ 75842 w 101383"/>
                <a:gd name="connsiteY2" fmla="*/ 371182 h 375549"/>
                <a:gd name="connsiteX3" fmla="*/ 86391 w 101383"/>
                <a:gd name="connsiteY3" fmla="*/ 375549 h 375549"/>
                <a:gd name="connsiteX4" fmla="*/ 96940 w 101383"/>
                <a:gd name="connsiteY4" fmla="*/ 371182 h 375549"/>
                <a:gd name="connsiteX5" fmla="*/ 96940 w 101383"/>
                <a:gd name="connsiteY5" fmla="*/ 350017 h 375549"/>
                <a:gd name="connsiteX6" fmla="*/ 96940 w 101383"/>
                <a:gd name="connsiteY6" fmla="*/ 25482 h 375549"/>
                <a:gd name="connsiteX7" fmla="*/ 97008 w 101383"/>
                <a:gd name="connsiteY7" fmla="*/ 4384 h 3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383" h="375549">
                  <a:moveTo>
                    <a:pt x="97008" y="4384"/>
                  </a:moveTo>
                  <a:cubicBezTo>
                    <a:pt x="91162" y="-1461"/>
                    <a:pt x="81688" y="-1461"/>
                    <a:pt x="75842" y="4384"/>
                  </a:cubicBezTo>
                  <a:cubicBezTo>
                    <a:pt x="-25281" y="105440"/>
                    <a:pt x="-25281" y="269992"/>
                    <a:pt x="75842" y="371182"/>
                  </a:cubicBezTo>
                  <a:cubicBezTo>
                    <a:pt x="78732" y="374139"/>
                    <a:pt x="82561" y="375549"/>
                    <a:pt x="86391" y="375549"/>
                  </a:cubicBezTo>
                  <a:cubicBezTo>
                    <a:pt x="90221" y="375549"/>
                    <a:pt x="94051" y="374071"/>
                    <a:pt x="96940" y="371182"/>
                  </a:cubicBezTo>
                  <a:cubicBezTo>
                    <a:pt x="102786" y="365336"/>
                    <a:pt x="102786" y="355863"/>
                    <a:pt x="96940" y="350017"/>
                  </a:cubicBezTo>
                  <a:cubicBezTo>
                    <a:pt x="7509" y="260518"/>
                    <a:pt x="7509" y="114981"/>
                    <a:pt x="96940" y="25482"/>
                  </a:cubicBezTo>
                  <a:cubicBezTo>
                    <a:pt x="102853" y="19637"/>
                    <a:pt x="102853" y="10163"/>
                    <a:pt x="97008" y="4384"/>
                  </a:cubicBezTo>
                  <a:close/>
                </a:path>
              </a:pathLst>
            </a:custGeom>
            <a:grpFill/>
            <a:ln w="6719" cap="flat">
              <a:noFill/>
              <a:prstDash val="solid"/>
              <a:miter/>
            </a:ln>
          </p:spPr>
          <p:txBody>
            <a:bodyPr rtlCol="0" anchor="ctr"/>
            <a:lstStyle/>
            <a:p>
              <a:endParaRPr lang="en-US" sz="1200"/>
            </a:p>
          </p:txBody>
        </p:sp>
        <p:sp>
          <p:nvSpPr>
            <p:cNvPr id="30" name="Freeform: Shape 29">
              <a:extLst>
                <a:ext uri="{FF2B5EF4-FFF2-40B4-BE49-F238E27FC236}">
                  <a16:creationId xmlns:a16="http://schemas.microsoft.com/office/drawing/2014/main" id="{CAFB61F5-A098-490A-A97F-C23085E0AFC8}"/>
                </a:ext>
              </a:extLst>
            </p:cNvPr>
            <p:cNvSpPr/>
            <p:nvPr/>
          </p:nvSpPr>
          <p:spPr>
            <a:xfrm>
              <a:off x="5648217" y="6735582"/>
              <a:ext cx="101391" cy="375549"/>
            </a:xfrm>
            <a:custGeom>
              <a:avLst/>
              <a:gdLst>
                <a:gd name="connsiteX0" fmla="*/ 4451 w 101391"/>
                <a:gd name="connsiteY0" fmla="*/ 371182 h 375549"/>
                <a:gd name="connsiteX1" fmla="*/ 15001 w 101391"/>
                <a:gd name="connsiteY1" fmla="*/ 375549 h 375549"/>
                <a:gd name="connsiteX2" fmla="*/ 25550 w 101391"/>
                <a:gd name="connsiteY2" fmla="*/ 371182 h 375549"/>
                <a:gd name="connsiteX3" fmla="*/ 25550 w 101391"/>
                <a:gd name="connsiteY3" fmla="*/ 4384 h 375549"/>
                <a:gd name="connsiteX4" fmla="*/ 4384 w 101391"/>
                <a:gd name="connsiteY4" fmla="*/ 4384 h 375549"/>
                <a:gd name="connsiteX5" fmla="*/ 4384 w 101391"/>
                <a:gd name="connsiteY5" fmla="*/ 25482 h 375549"/>
                <a:gd name="connsiteX6" fmla="*/ 4384 w 101391"/>
                <a:gd name="connsiteY6" fmla="*/ 350017 h 375549"/>
                <a:gd name="connsiteX7" fmla="*/ 4451 w 101391"/>
                <a:gd name="connsiteY7" fmla="*/ 371182 h 3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391" h="375549">
                  <a:moveTo>
                    <a:pt x="4451" y="371182"/>
                  </a:moveTo>
                  <a:cubicBezTo>
                    <a:pt x="7341" y="374139"/>
                    <a:pt x="11171" y="375549"/>
                    <a:pt x="15001" y="375549"/>
                  </a:cubicBezTo>
                  <a:cubicBezTo>
                    <a:pt x="18830" y="375549"/>
                    <a:pt x="22660" y="374071"/>
                    <a:pt x="25550" y="371182"/>
                  </a:cubicBezTo>
                  <a:cubicBezTo>
                    <a:pt x="126672" y="269992"/>
                    <a:pt x="126672" y="105508"/>
                    <a:pt x="25550" y="4384"/>
                  </a:cubicBezTo>
                  <a:cubicBezTo>
                    <a:pt x="19704" y="-1461"/>
                    <a:pt x="10230" y="-1461"/>
                    <a:pt x="4384" y="4384"/>
                  </a:cubicBezTo>
                  <a:cubicBezTo>
                    <a:pt x="-1461" y="10230"/>
                    <a:pt x="-1461" y="19704"/>
                    <a:pt x="4384" y="25482"/>
                  </a:cubicBezTo>
                  <a:cubicBezTo>
                    <a:pt x="93816" y="114914"/>
                    <a:pt x="93816" y="260518"/>
                    <a:pt x="4384" y="350017"/>
                  </a:cubicBezTo>
                  <a:cubicBezTo>
                    <a:pt x="-1394" y="355930"/>
                    <a:pt x="-1394" y="365403"/>
                    <a:pt x="4451" y="371182"/>
                  </a:cubicBezTo>
                  <a:close/>
                </a:path>
              </a:pathLst>
            </a:custGeom>
            <a:grpFill/>
            <a:ln w="6719" cap="flat">
              <a:noFill/>
              <a:prstDash val="solid"/>
              <a:miter/>
            </a:ln>
          </p:spPr>
          <p:txBody>
            <a:bodyPr rtlCol="0" anchor="ctr"/>
            <a:lstStyle/>
            <a:p>
              <a:endParaRPr lang="en-US" sz="1200"/>
            </a:p>
          </p:txBody>
        </p:sp>
        <p:sp>
          <p:nvSpPr>
            <p:cNvPr id="31" name="Freeform: Shape 30">
              <a:extLst>
                <a:ext uri="{FF2B5EF4-FFF2-40B4-BE49-F238E27FC236}">
                  <a16:creationId xmlns:a16="http://schemas.microsoft.com/office/drawing/2014/main" id="{81A29FD1-429D-4558-A5B3-A9384E845AFC}"/>
                </a:ext>
              </a:extLst>
            </p:cNvPr>
            <p:cNvSpPr/>
            <p:nvPr/>
          </p:nvSpPr>
          <p:spPr>
            <a:xfrm>
              <a:off x="5390891" y="6712889"/>
              <a:ext cx="199020" cy="420886"/>
            </a:xfrm>
            <a:custGeom>
              <a:avLst/>
              <a:gdLst>
                <a:gd name="connsiteX0" fmla="*/ 99376 w 199020"/>
                <a:gd name="connsiteY0" fmla="*/ 225427 h 420886"/>
                <a:gd name="connsiteX1" fmla="*/ 169121 w 199020"/>
                <a:gd name="connsiteY1" fmla="*/ 287109 h 420886"/>
                <a:gd name="connsiteX2" fmla="*/ 99712 w 199020"/>
                <a:gd name="connsiteY2" fmla="*/ 348858 h 420886"/>
                <a:gd name="connsiteX3" fmla="*/ 34604 w 199020"/>
                <a:gd name="connsiteY3" fmla="*/ 308677 h 420886"/>
                <a:gd name="connsiteX4" fmla="*/ 14984 w 199020"/>
                <a:gd name="connsiteY4" fmla="*/ 300681 h 420886"/>
                <a:gd name="connsiteX5" fmla="*/ 6988 w 199020"/>
                <a:gd name="connsiteY5" fmla="*/ 320301 h 420886"/>
                <a:gd name="connsiteX6" fmla="*/ 84392 w 199020"/>
                <a:gd name="connsiteY6" fmla="*/ 377683 h 420886"/>
                <a:gd name="connsiteX7" fmla="*/ 84392 w 199020"/>
                <a:gd name="connsiteY7" fmla="*/ 405970 h 420886"/>
                <a:gd name="connsiteX8" fmla="*/ 99376 w 199020"/>
                <a:gd name="connsiteY8" fmla="*/ 420886 h 420886"/>
                <a:gd name="connsiteX9" fmla="*/ 114360 w 199020"/>
                <a:gd name="connsiteY9" fmla="*/ 405970 h 420886"/>
                <a:gd name="connsiteX10" fmla="*/ 114360 w 199020"/>
                <a:gd name="connsiteY10" fmla="*/ 377347 h 420886"/>
                <a:gd name="connsiteX11" fmla="*/ 199021 w 199020"/>
                <a:gd name="connsiteY11" fmla="*/ 287109 h 420886"/>
                <a:gd name="connsiteX12" fmla="*/ 99376 w 199020"/>
                <a:gd name="connsiteY12" fmla="*/ 195527 h 420886"/>
                <a:gd name="connsiteX13" fmla="*/ 29967 w 199020"/>
                <a:gd name="connsiteY13" fmla="*/ 133778 h 420886"/>
                <a:gd name="connsiteX14" fmla="*/ 99376 w 199020"/>
                <a:gd name="connsiteY14" fmla="*/ 72096 h 420886"/>
                <a:gd name="connsiteX15" fmla="*/ 164417 w 199020"/>
                <a:gd name="connsiteY15" fmla="*/ 112210 h 420886"/>
                <a:gd name="connsiteX16" fmla="*/ 184037 w 199020"/>
                <a:gd name="connsiteY16" fmla="*/ 120205 h 420886"/>
                <a:gd name="connsiteX17" fmla="*/ 192033 w 199020"/>
                <a:gd name="connsiteY17" fmla="*/ 100585 h 420886"/>
                <a:gd name="connsiteX18" fmla="*/ 114360 w 199020"/>
                <a:gd name="connsiteY18" fmla="*/ 43204 h 420886"/>
                <a:gd name="connsiteX19" fmla="*/ 114360 w 199020"/>
                <a:gd name="connsiteY19" fmla="*/ 14984 h 420886"/>
                <a:gd name="connsiteX20" fmla="*/ 99376 w 199020"/>
                <a:gd name="connsiteY20" fmla="*/ 0 h 420886"/>
                <a:gd name="connsiteX21" fmla="*/ 84392 w 199020"/>
                <a:gd name="connsiteY21" fmla="*/ 14984 h 420886"/>
                <a:gd name="connsiteX22" fmla="*/ 84392 w 199020"/>
                <a:gd name="connsiteY22" fmla="*/ 43607 h 420886"/>
                <a:gd name="connsiteX23" fmla="*/ 0 w 199020"/>
                <a:gd name="connsiteY23" fmla="*/ 133845 h 420886"/>
                <a:gd name="connsiteX24" fmla="*/ 99376 w 199020"/>
                <a:gd name="connsiteY24" fmla="*/ 225427 h 420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9020" h="420886">
                  <a:moveTo>
                    <a:pt x="99376" y="225427"/>
                  </a:moveTo>
                  <a:cubicBezTo>
                    <a:pt x="144327" y="225427"/>
                    <a:pt x="169121" y="247331"/>
                    <a:pt x="169121" y="287109"/>
                  </a:cubicBezTo>
                  <a:cubicBezTo>
                    <a:pt x="169121" y="321107"/>
                    <a:pt x="137944" y="348858"/>
                    <a:pt x="99712" y="348858"/>
                  </a:cubicBezTo>
                  <a:cubicBezTo>
                    <a:pt x="70887" y="348858"/>
                    <a:pt x="44749" y="332731"/>
                    <a:pt x="34604" y="308677"/>
                  </a:cubicBezTo>
                  <a:cubicBezTo>
                    <a:pt x="31378" y="301017"/>
                    <a:pt x="22576" y="297523"/>
                    <a:pt x="14984" y="300681"/>
                  </a:cubicBezTo>
                  <a:cubicBezTo>
                    <a:pt x="7391" y="303907"/>
                    <a:pt x="3830" y="312641"/>
                    <a:pt x="6988" y="320301"/>
                  </a:cubicBezTo>
                  <a:cubicBezTo>
                    <a:pt x="20023" y="351411"/>
                    <a:pt x="49520" y="372778"/>
                    <a:pt x="84392" y="377683"/>
                  </a:cubicBezTo>
                  <a:lnTo>
                    <a:pt x="84392" y="405970"/>
                  </a:lnTo>
                  <a:cubicBezTo>
                    <a:pt x="84392" y="414235"/>
                    <a:pt x="91112" y="420886"/>
                    <a:pt x="99376" y="420886"/>
                  </a:cubicBezTo>
                  <a:cubicBezTo>
                    <a:pt x="107641" y="420886"/>
                    <a:pt x="114360" y="414167"/>
                    <a:pt x="114360" y="405970"/>
                  </a:cubicBezTo>
                  <a:lnTo>
                    <a:pt x="114360" y="377347"/>
                  </a:lnTo>
                  <a:cubicBezTo>
                    <a:pt x="162133" y="370762"/>
                    <a:pt x="199021" y="333000"/>
                    <a:pt x="199021" y="287109"/>
                  </a:cubicBezTo>
                  <a:cubicBezTo>
                    <a:pt x="199021" y="242829"/>
                    <a:pt x="172816" y="195527"/>
                    <a:pt x="99376" y="195527"/>
                  </a:cubicBezTo>
                  <a:cubicBezTo>
                    <a:pt x="54627" y="195527"/>
                    <a:pt x="29967" y="173623"/>
                    <a:pt x="29967" y="133778"/>
                  </a:cubicBezTo>
                  <a:cubicBezTo>
                    <a:pt x="29967" y="99779"/>
                    <a:pt x="61144" y="72096"/>
                    <a:pt x="99376" y="72096"/>
                  </a:cubicBezTo>
                  <a:cubicBezTo>
                    <a:pt x="128201" y="72096"/>
                    <a:pt x="154339" y="88222"/>
                    <a:pt x="164417" y="112210"/>
                  </a:cubicBezTo>
                  <a:cubicBezTo>
                    <a:pt x="167643" y="119869"/>
                    <a:pt x="176512" y="123431"/>
                    <a:pt x="184037" y="120205"/>
                  </a:cubicBezTo>
                  <a:cubicBezTo>
                    <a:pt x="191630" y="116980"/>
                    <a:pt x="195191" y="108245"/>
                    <a:pt x="192033" y="100585"/>
                  </a:cubicBezTo>
                  <a:cubicBezTo>
                    <a:pt x="178931" y="69476"/>
                    <a:pt x="149299" y="47975"/>
                    <a:pt x="114360" y="43204"/>
                  </a:cubicBezTo>
                  <a:lnTo>
                    <a:pt x="114360" y="14984"/>
                  </a:lnTo>
                  <a:cubicBezTo>
                    <a:pt x="114360" y="6719"/>
                    <a:pt x="107641" y="0"/>
                    <a:pt x="99376" y="0"/>
                  </a:cubicBezTo>
                  <a:cubicBezTo>
                    <a:pt x="91112" y="0"/>
                    <a:pt x="84392" y="6719"/>
                    <a:pt x="84392" y="14984"/>
                  </a:cubicBezTo>
                  <a:lnTo>
                    <a:pt x="84392" y="43607"/>
                  </a:lnTo>
                  <a:cubicBezTo>
                    <a:pt x="36754" y="50326"/>
                    <a:pt x="0" y="88021"/>
                    <a:pt x="0" y="133845"/>
                  </a:cubicBezTo>
                  <a:cubicBezTo>
                    <a:pt x="67" y="190353"/>
                    <a:pt x="38098" y="225427"/>
                    <a:pt x="99376" y="225427"/>
                  </a:cubicBezTo>
                  <a:close/>
                </a:path>
              </a:pathLst>
            </a:custGeom>
            <a:grpFill/>
            <a:ln w="6719" cap="flat">
              <a:noFill/>
              <a:prstDash val="solid"/>
              <a:miter/>
            </a:ln>
          </p:spPr>
          <p:txBody>
            <a:bodyPr rtlCol="0" anchor="ctr"/>
            <a:lstStyle/>
            <a:p>
              <a:endParaRPr lang="en-US" sz="1200"/>
            </a:p>
          </p:txBody>
        </p:sp>
        <p:sp>
          <p:nvSpPr>
            <p:cNvPr id="32" name="Freeform: Shape 31">
              <a:extLst>
                <a:ext uri="{FF2B5EF4-FFF2-40B4-BE49-F238E27FC236}">
                  <a16:creationId xmlns:a16="http://schemas.microsoft.com/office/drawing/2014/main" id="{30E816C9-981F-414B-82A6-AD677933A4D1}"/>
                </a:ext>
              </a:extLst>
            </p:cNvPr>
            <p:cNvSpPr/>
            <p:nvPr/>
          </p:nvSpPr>
          <p:spPr>
            <a:xfrm>
              <a:off x="4954348" y="6541886"/>
              <a:ext cx="987302" cy="943434"/>
            </a:xfrm>
            <a:custGeom>
              <a:avLst/>
              <a:gdLst>
                <a:gd name="connsiteX0" fmla="*/ 968698 w 987302"/>
                <a:gd name="connsiteY0" fmla="*/ 688712 h 943434"/>
                <a:gd name="connsiteX1" fmla="*/ 927107 w 987302"/>
                <a:gd name="connsiteY1" fmla="*/ 683068 h 943434"/>
                <a:gd name="connsiteX2" fmla="*/ 928451 w 987302"/>
                <a:gd name="connsiteY2" fmla="*/ 672922 h 943434"/>
                <a:gd name="connsiteX3" fmla="*/ 908360 w 987302"/>
                <a:gd name="connsiteY3" fmla="*/ 635563 h 943434"/>
                <a:gd name="connsiteX4" fmla="*/ 806229 w 987302"/>
                <a:gd name="connsiteY4" fmla="*/ 655318 h 943434"/>
                <a:gd name="connsiteX5" fmla="*/ 796218 w 987302"/>
                <a:gd name="connsiteY5" fmla="*/ 659551 h 943434"/>
                <a:gd name="connsiteX6" fmla="*/ 917633 w 987302"/>
                <a:gd name="connsiteY6" fmla="*/ 381580 h 943434"/>
                <a:gd name="connsiteX7" fmla="*/ 536053 w 987302"/>
                <a:gd name="connsiteY7" fmla="*/ 0 h 943434"/>
                <a:gd name="connsiteX8" fmla="*/ 154473 w 987302"/>
                <a:gd name="connsiteY8" fmla="*/ 381580 h 943434"/>
                <a:gd name="connsiteX9" fmla="*/ 224150 w 987302"/>
                <a:gd name="connsiteY9" fmla="*/ 600220 h 943434"/>
                <a:gd name="connsiteX10" fmla="*/ 140766 w 987302"/>
                <a:gd name="connsiteY10" fmla="*/ 598944 h 943434"/>
                <a:gd name="connsiteX11" fmla="*/ 14984 w 987302"/>
                <a:gd name="connsiteY11" fmla="*/ 598944 h 943434"/>
                <a:gd name="connsiteX12" fmla="*/ 0 w 987302"/>
                <a:gd name="connsiteY12" fmla="*/ 613928 h 943434"/>
                <a:gd name="connsiteX13" fmla="*/ 0 w 987302"/>
                <a:gd name="connsiteY13" fmla="*/ 882962 h 943434"/>
                <a:gd name="connsiteX14" fmla="*/ 14984 w 987302"/>
                <a:gd name="connsiteY14" fmla="*/ 897946 h 943434"/>
                <a:gd name="connsiteX15" fmla="*/ 138347 w 987302"/>
                <a:gd name="connsiteY15" fmla="*/ 897946 h 943434"/>
                <a:gd name="connsiteX16" fmla="*/ 449846 w 987302"/>
                <a:gd name="connsiteY16" fmla="*/ 943434 h 943434"/>
                <a:gd name="connsiteX17" fmla="*/ 950758 w 987302"/>
                <a:gd name="connsiteY17" fmla="*/ 781704 h 943434"/>
                <a:gd name="connsiteX18" fmla="*/ 987243 w 987302"/>
                <a:gd name="connsiteY18" fmla="*/ 727010 h 943434"/>
                <a:gd name="connsiteX19" fmla="*/ 968698 w 987302"/>
                <a:gd name="connsiteY19" fmla="*/ 688712 h 943434"/>
                <a:gd name="connsiteX20" fmla="*/ 125849 w 987302"/>
                <a:gd name="connsiteY20" fmla="*/ 867979 h 943434"/>
                <a:gd name="connsiteX21" fmla="*/ 29967 w 987302"/>
                <a:gd name="connsiteY21" fmla="*/ 867979 h 943434"/>
                <a:gd name="connsiteX22" fmla="*/ 29967 w 987302"/>
                <a:gd name="connsiteY22" fmla="*/ 628844 h 943434"/>
                <a:gd name="connsiteX23" fmla="*/ 125849 w 987302"/>
                <a:gd name="connsiteY23" fmla="*/ 628844 h 943434"/>
                <a:gd name="connsiteX24" fmla="*/ 125849 w 987302"/>
                <a:gd name="connsiteY24" fmla="*/ 867979 h 943434"/>
                <a:gd name="connsiteX25" fmla="*/ 818055 w 987302"/>
                <a:gd name="connsiteY25" fmla="*/ 682799 h 943434"/>
                <a:gd name="connsiteX26" fmla="*/ 890151 w 987302"/>
                <a:gd name="connsiteY26" fmla="*/ 659349 h 943434"/>
                <a:gd name="connsiteX27" fmla="*/ 898483 w 987302"/>
                <a:gd name="connsiteY27" fmla="*/ 672653 h 943434"/>
                <a:gd name="connsiteX28" fmla="*/ 882021 w 987302"/>
                <a:gd name="connsiteY28" fmla="*/ 699597 h 943434"/>
                <a:gd name="connsiteX29" fmla="*/ 871674 w 987302"/>
                <a:gd name="connsiteY29" fmla="*/ 703964 h 943434"/>
                <a:gd name="connsiteX30" fmla="*/ 694356 w 987302"/>
                <a:gd name="connsiteY30" fmla="*/ 765310 h 943434"/>
                <a:gd name="connsiteX31" fmla="*/ 697178 w 987302"/>
                <a:gd name="connsiteY31" fmla="*/ 750998 h 943434"/>
                <a:gd name="connsiteX32" fmla="*/ 696103 w 987302"/>
                <a:gd name="connsiteY32" fmla="*/ 727951 h 943434"/>
                <a:gd name="connsiteX33" fmla="*/ 818055 w 987302"/>
                <a:gd name="connsiteY33" fmla="*/ 682799 h 943434"/>
                <a:gd name="connsiteX34" fmla="*/ 184440 w 987302"/>
                <a:gd name="connsiteY34" fmla="*/ 381513 h 943434"/>
                <a:gd name="connsiteX35" fmla="*/ 536120 w 987302"/>
                <a:gd name="connsiteY35" fmla="*/ 29833 h 943434"/>
                <a:gd name="connsiteX36" fmla="*/ 887800 w 987302"/>
                <a:gd name="connsiteY36" fmla="*/ 381513 h 943434"/>
                <a:gd name="connsiteX37" fmla="*/ 686226 w 987302"/>
                <a:gd name="connsiteY37" fmla="*/ 698992 h 943434"/>
                <a:gd name="connsiteX38" fmla="*/ 677827 w 987302"/>
                <a:gd name="connsiteY38" fmla="*/ 688174 h 943434"/>
                <a:gd name="connsiteX39" fmla="*/ 627097 w 987302"/>
                <a:gd name="connsiteY39" fmla="*/ 668756 h 943434"/>
                <a:gd name="connsiteX40" fmla="*/ 439297 w 987302"/>
                <a:gd name="connsiteY40" fmla="*/ 641610 h 943434"/>
                <a:gd name="connsiteX41" fmla="*/ 263121 w 987302"/>
                <a:gd name="connsiteY41" fmla="*/ 601967 h 943434"/>
                <a:gd name="connsiteX42" fmla="*/ 184440 w 987302"/>
                <a:gd name="connsiteY42" fmla="*/ 381513 h 943434"/>
                <a:gd name="connsiteX43" fmla="*/ 933020 w 987302"/>
                <a:gd name="connsiteY43" fmla="*/ 757650 h 943434"/>
                <a:gd name="connsiteX44" fmla="*/ 155750 w 987302"/>
                <a:gd name="connsiteY44" fmla="*/ 872010 h 943434"/>
                <a:gd name="connsiteX45" fmla="*/ 155750 w 987302"/>
                <a:gd name="connsiteY45" fmla="*/ 628911 h 943434"/>
                <a:gd name="connsiteX46" fmla="*/ 424045 w 987302"/>
                <a:gd name="connsiteY46" fmla="*/ 667412 h 943434"/>
                <a:gd name="connsiteX47" fmla="*/ 628172 w 987302"/>
                <a:gd name="connsiteY47" fmla="*/ 698656 h 943434"/>
                <a:gd name="connsiteX48" fmla="*/ 656594 w 987302"/>
                <a:gd name="connsiteY48" fmla="*/ 709273 h 943434"/>
                <a:gd name="connsiteX49" fmla="*/ 667479 w 987302"/>
                <a:gd name="connsiteY49" fmla="*/ 749184 h 943434"/>
                <a:gd name="connsiteX50" fmla="*/ 640065 w 987302"/>
                <a:gd name="connsiteY50" fmla="*/ 777471 h 943434"/>
                <a:gd name="connsiteX51" fmla="*/ 639460 w 987302"/>
                <a:gd name="connsiteY51" fmla="*/ 777807 h 943434"/>
                <a:gd name="connsiteX52" fmla="*/ 639057 w 987302"/>
                <a:gd name="connsiteY52" fmla="*/ 777875 h 943434"/>
                <a:gd name="connsiteX53" fmla="*/ 414436 w 987302"/>
                <a:gd name="connsiteY53" fmla="*/ 780630 h 943434"/>
                <a:gd name="connsiteX54" fmla="*/ 397639 w 987302"/>
                <a:gd name="connsiteY54" fmla="*/ 793530 h 943434"/>
                <a:gd name="connsiteX55" fmla="*/ 410539 w 987302"/>
                <a:gd name="connsiteY55" fmla="*/ 810328 h 943434"/>
                <a:gd name="connsiteX56" fmla="*/ 544183 w 987302"/>
                <a:gd name="connsiteY56" fmla="*/ 820272 h 943434"/>
                <a:gd name="connsiteX57" fmla="*/ 648262 w 987302"/>
                <a:gd name="connsiteY57" fmla="*/ 806229 h 943434"/>
                <a:gd name="connsiteX58" fmla="*/ 648397 w 987302"/>
                <a:gd name="connsiteY58" fmla="*/ 806229 h 943434"/>
                <a:gd name="connsiteX59" fmla="*/ 883365 w 987302"/>
                <a:gd name="connsiteY59" fmla="*/ 731445 h 943434"/>
                <a:gd name="connsiteX60" fmla="*/ 949414 w 987302"/>
                <a:gd name="connsiteY60" fmla="*/ 711557 h 943434"/>
                <a:gd name="connsiteX61" fmla="*/ 957343 w 987302"/>
                <a:gd name="connsiteY61" fmla="*/ 725465 h 943434"/>
                <a:gd name="connsiteX62" fmla="*/ 933020 w 987302"/>
                <a:gd name="connsiteY62" fmla="*/ 757650 h 9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987302" h="943434">
                  <a:moveTo>
                    <a:pt x="968698" y="688712"/>
                  </a:moveTo>
                  <a:cubicBezTo>
                    <a:pt x="957612" y="679439"/>
                    <a:pt x="944509" y="678700"/>
                    <a:pt x="927107" y="683068"/>
                  </a:cubicBezTo>
                  <a:cubicBezTo>
                    <a:pt x="927913" y="679775"/>
                    <a:pt x="928383" y="676416"/>
                    <a:pt x="928451" y="672922"/>
                  </a:cubicBezTo>
                  <a:cubicBezTo>
                    <a:pt x="928518" y="662978"/>
                    <a:pt x="925091" y="648397"/>
                    <a:pt x="908360" y="635563"/>
                  </a:cubicBezTo>
                  <a:cubicBezTo>
                    <a:pt x="888203" y="620110"/>
                    <a:pt x="857362" y="633346"/>
                    <a:pt x="806229" y="655318"/>
                  </a:cubicBezTo>
                  <a:cubicBezTo>
                    <a:pt x="803071" y="656661"/>
                    <a:pt x="799510" y="658139"/>
                    <a:pt x="796218" y="659551"/>
                  </a:cubicBezTo>
                  <a:cubicBezTo>
                    <a:pt x="870800" y="590074"/>
                    <a:pt x="917633" y="491371"/>
                    <a:pt x="917633" y="381580"/>
                  </a:cubicBezTo>
                  <a:cubicBezTo>
                    <a:pt x="917633" y="171137"/>
                    <a:pt x="746429" y="0"/>
                    <a:pt x="536053" y="0"/>
                  </a:cubicBezTo>
                  <a:cubicBezTo>
                    <a:pt x="325609" y="0"/>
                    <a:pt x="154473" y="171204"/>
                    <a:pt x="154473" y="381580"/>
                  </a:cubicBezTo>
                  <a:cubicBezTo>
                    <a:pt x="154473" y="463016"/>
                    <a:pt x="180476" y="538270"/>
                    <a:pt x="224150" y="600220"/>
                  </a:cubicBezTo>
                  <a:cubicBezTo>
                    <a:pt x="199558" y="599414"/>
                    <a:pt x="172144" y="598944"/>
                    <a:pt x="140766" y="598944"/>
                  </a:cubicBezTo>
                  <a:lnTo>
                    <a:pt x="14984" y="598944"/>
                  </a:lnTo>
                  <a:cubicBezTo>
                    <a:pt x="6719" y="598944"/>
                    <a:pt x="0" y="605663"/>
                    <a:pt x="0" y="613928"/>
                  </a:cubicBezTo>
                  <a:lnTo>
                    <a:pt x="0" y="882962"/>
                  </a:lnTo>
                  <a:cubicBezTo>
                    <a:pt x="0" y="891227"/>
                    <a:pt x="6719" y="897946"/>
                    <a:pt x="14984" y="897946"/>
                  </a:cubicBezTo>
                  <a:lnTo>
                    <a:pt x="138347" y="897946"/>
                  </a:lnTo>
                  <a:cubicBezTo>
                    <a:pt x="157295" y="904128"/>
                    <a:pt x="284824" y="943434"/>
                    <a:pt x="449846" y="943434"/>
                  </a:cubicBezTo>
                  <a:cubicBezTo>
                    <a:pt x="603715" y="943434"/>
                    <a:pt x="790036" y="909100"/>
                    <a:pt x="950758" y="781704"/>
                  </a:cubicBezTo>
                  <a:cubicBezTo>
                    <a:pt x="954319" y="779286"/>
                    <a:pt x="985832" y="756709"/>
                    <a:pt x="987243" y="727010"/>
                  </a:cubicBezTo>
                  <a:cubicBezTo>
                    <a:pt x="987780" y="717066"/>
                    <a:pt x="984891" y="702284"/>
                    <a:pt x="968698" y="688712"/>
                  </a:cubicBezTo>
                  <a:close/>
                  <a:moveTo>
                    <a:pt x="125849" y="867979"/>
                  </a:moveTo>
                  <a:lnTo>
                    <a:pt x="29967" y="867979"/>
                  </a:lnTo>
                  <a:lnTo>
                    <a:pt x="29967" y="628844"/>
                  </a:lnTo>
                  <a:lnTo>
                    <a:pt x="125849" y="628844"/>
                  </a:lnTo>
                  <a:lnTo>
                    <a:pt x="125849" y="867979"/>
                  </a:lnTo>
                  <a:close/>
                  <a:moveTo>
                    <a:pt x="818055" y="682799"/>
                  </a:moveTo>
                  <a:cubicBezTo>
                    <a:pt x="845469" y="671040"/>
                    <a:pt x="882962" y="654981"/>
                    <a:pt x="890151" y="659349"/>
                  </a:cubicBezTo>
                  <a:cubicBezTo>
                    <a:pt x="897677" y="665127"/>
                    <a:pt x="898550" y="669697"/>
                    <a:pt x="898483" y="672653"/>
                  </a:cubicBezTo>
                  <a:cubicBezTo>
                    <a:pt x="898416" y="681590"/>
                    <a:pt x="889547" y="692475"/>
                    <a:pt x="882021" y="699597"/>
                  </a:cubicBezTo>
                  <a:cubicBezTo>
                    <a:pt x="878594" y="701075"/>
                    <a:pt x="875302" y="702419"/>
                    <a:pt x="871674" y="703964"/>
                  </a:cubicBezTo>
                  <a:cubicBezTo>
                    <a:pt x="831493" y="721031"/>
                    <a:pt x="774381" y="745354"/>
                    <a:pt x="694356" y="765310"/>
                  </a:cubicBezTo>
                  <a:cubicBezTo>
                    <a:pt x="696103" y="760338"/>
                    <a:pt x="696909" y="755433"/>
                    <a:pt x="697178" y="750998"/>
                  </a:cubicBezTo>
                  <a:cubicBezTo>
                    <a:pt x="697715" y="742667"/>
                    <a:pt x="697178" y="735141"/>
                    <a:pt x="696103" y="727951"/>
                  </a:cubicBezTo>
                  <a:cubicBezTo>
                    <a:pt x="743271" y="714446"/>
                    <a:pt x="784459" y="697178"/>
                    <a:pt x="818055" y="682799"/>
                  </a:cubicBezTo>
                  <a:close/>
                  <a:moveTo>
                    <a:pt x="184440" y="381513"/>
                  </a:moveTo>
                  <a:cubicBezTo>
                    <a:pt x="184440" y="187598"/>
                    <a:pt x="342206" y="29833"/>
                    <a:pt x="536120" y="29833"/>
                  </a:cubicBezTo>
                  <a:cubicBezTo>
                    <a:pt x="730034" y="29833"/>
                    <a:pt x="887800" y="187598"/>
                    <a:pt x="887800" y="381513"/>
                  </a:cubicBezTo>
                  <a:cubicBezTo>
                    <a:pt x="887800" y="521674"/>
                    <a:pt x="805154" y="642484"/>
                    <a:pt x="686226" y="698992"/>
                  </a:cubicBezTo>
                  <a:cubicBezTo>
                    <a:pt x="683807" y="695095"/>
                    <a:pt x="681052" y="691399"/>
                    <a:pt x="677827" y="688174"/>
                  </a:cubicBezTo>
                  <a:cubicBezTo>
                    <a:pt x="656997" y="667344"/>
                    <a:pt x="627635" y="668756"/>
                    <a:pt x="627097" y="668756"/>
                  </a:cubicBezTo>
                  <a:cubicBezTo>
                    <a:pt x="489220" y="670973"/>
                    <a:pt x="466241" y="657400"/>
                    <a:pt x="439297" y="641610"/>
                  </a:cubicBezTo>
                  <a:cubicBezTo>
                    <a:pt x="412622" y="625955"/>
                    <a:pt x="382789" y="608754"/>
                    <a:pt x="263121" y="601967"/>
                  </a:cubicBezTo>
                  <a:cubicBezTo>
                    <a:pt x="214139" y="541495"/>
                    <a:pt x="184440" y="465099"/>
                    <a:pt x="184440" y="381513"/>
                  </a:cubicBezTo>
                  <a:close/>
                  <a:moveTo>
                    <a:pt x="933020" y="757650"/>
                  </a:moveTo>
                  <a:cubicBezTo>
                    <a:pt x="627097" y="1000144"/>
                    <a:pt x="224150" y="892772"/>
                    <a:pt x="155750" y="872010"/>
                  </a:cubicBezTo>
                  <a:lnTo>
                    <a:pt x="155750" y="628911"/>
                  </a:lnTo>
                  <a:cubicBezTo>
                    <a:pt x="360011" y="629852"/>
                    <a:pt x="394010" y="649740"/>
                    <a:pt x="424045" y="667412"/>
                  </a:cubicBezTo>
                  <a:cubicBezTo>
                    <a:pt x="454886" y="685554"/>
                    <a:pt x="481359" y="701142"/>
                    <a:pt x="628172" y="698656"/>
                  </a:cubicBezTo>
                  <a:cubicBezTo>
                    <a:pt x="628307" y="698723"/>
                    <a:pt x="645239" y="697917"/>
                    <a:pt x="656594" y="709273"/>
                  </a:cubicBezTo>
                  <a:cubicBezTo>
                    <a:pt x="664926" y="717604"/>
                    <a:pt x="668554" y="731043"/>
                    <a:pt x="667479" y="749184"/>
                  </a:cubicBezTo>
                  <a:cubicBezTo>
                    <a:pt x="667210" y="753619"/>
                    <a:pt x="666404" y="766923"/>
                    <a:pt x="640065" y="777471"/>
                  </a:cubicBezTo>
                  <a:cubicBezTo>
                    <a:pt x="639863" y="777538"/>
                    <a:pt x="639662" y="777740"/>
                    <a:pt x="639460" y="777807"/>
                  </a:cubicBezTo>
                  <a:cubicBezTo>
                    <a:pt x="639326" y="777875"/>
                    <a:pt x="639192" y="777875"/>
                    <a:pt x="639057" y="777875"/>
                  </a:cubicBezTo>
                  <a:cubicBezTo>
                    <a:pt x="611106" y="788827"/>
                    <a:pt x="549424" y="798099"/>
                    <a:pt x="414436" y="780630"/>
                  </a:cubicBezTo>
                  <a:cubicBezTo>
                    <a:pt x="406172" y="779622"/>
                    <a:pt x="398714" y="785333"/>
                    <a:pt x="397639" y="793530"/>
                  </a:cubicBezTo>
                  <a:cubicBezTo>
                    <a:pt x="396563" y="801727"/>
                    <a:pt x="402342" y="809253"/>
                    <a:pt x="410539" y="810328"/>
                  </a:cubicBezTo>
                  <a:cubicBezTo>
                    <a:pt x="461941" y="816980"/>
                    <a:pt x="506556" y="820272"/>
                    <a:pt x="544183" y="820272"/>
                  </a:cubicBezTo>
                  <a:cubicBezTo>
                    <a:pt x="588798" y="820272"/>
                    <a:pt x="623536" y="815502"/>
                    <a:pt x="648262" y="806229"/>
                  </a:cubicBezTo>
                  <a:cubicBezTo>
                    <a:pt x="648330" y="806229"/>
                    <a:pt x="648330" y="806229"/>
                    <a:pt x="648397" y="806229"/>
                  </a:cubicBezTo>
                  <a:cubicBezTo>
                    <a:pt x="759195" y="784190"/>
                    <a:pt x="833912" y="752476"/>
                    <a:pt x="883365" y="731445"/>
                  </a:cubicBezTo>
                  <a:cubicBezTo>
                    <a:pt x="914004" y="718411"/>
                    <a:pt x="942964" y="706114"/>
                    <a:pt x="949414" y="711557"/>
                  </a:cubicBezTo>
                  <a:cubicBezTo>
                    <a:pt x="956805" y="717738"/>
                    <a:pt x="957477" y="722509"/>
                    <a:pt x="957343" y="725465"/>
                  </a:cubicBezTo>
                  <a:cubicBezTo>
                    <a:pt x="956872" y="738232"/>
                    <a:pt x="939739" y="752947"/>
                    <a:pt x="933020" y="757650"/>
                  </a:cubicBezTo>
                  <a:close/>
                </a:path>
              </a:pathLst>
            </a:custGeom>
            <a:grpFill/>
            <a:ln w="6719" cap="flat">
              <a:noFill/>
              <a:prstDash val="solid"/>
              <a:miter/>
            </a:ln>
          </p:spPr>
          <p:txBody>
            <a:bodyPr rtlCol="0" anchor="ctr"/>
            <a:lstStyle/>
            <a:p>
              <a:endParaRPr lang="en-US" sz="1200"/>
            </a:p>
          </p:txBody>
        </p:sp>
        <p:sp>
          <p:nvSpPr>
            <p:cNvPr id="33" name="Freeform: Shape 32">
              <a:extLst>
                <a:ext uri="{FF2B5EF4-FFF2-40B4-BE49-F238E27FC236}">
                  <a16:creationId xmlns:a16="http://schemas.microsoft.com/office/drawing/2014/main" id="{351232E0-6CBB-4899-9F28-E5BE8D2A9D30}"/>
                </a:ext>
              </a:extLst>
            </p:cNvPr>
            <p:cNvSpPr/>
            <p:nvPr/>
          </p:nvSpPr>
          <p:spPr>
            <a:xfrm>
              <a:off x="5017239" y="7204931"/>
              <a:ext cx="29967" cy="29899"/>
            </a:xfrm>
            <a:custGeom>
              <a:avLst/>
              <a:gdLst>
                <a:gd name="connsiteX0" fmla="*/ 14984 w 29967"/>
                <a:gd name="connsiteY0" fmla="*/ 29900 h 29899"/>
                <a:gd name="connsiteX1" fmla="*/ 29967 w 29967"/>
                <a:gd name="connsiteY1" fmla="*/ 14984 h 29899"/>
                <a:gd name="connsiteX2" fmla="*/ 14984 w 29967"/>
                <a:gd name="connsiteY2" fmla="*/ 0 h 29899"/>
                <a:gd name="connsiteX3" fmla="*/ 0 w 29967"/>
                <a:gd name="connsiteY3" fmla="*/ 14984 h 29899"/>
                <a:gd name="connsiteX4" fmla="*/ 14984 w 29967"/>
                <a:gd name="connsiteY4" fmla="*/ 29900 h 29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67" h="29899">
                  <a:moveTo>
                    <a:pt x="14984" y="29900"/>
                  </a:moveTo>
                  <a:cubicBezTo>
                    <a:pt x="23248" y="29900"/>
                    <a:pt x="29967" y="23181"/>
                    <a:pt x="29967" y="14984"/>
                  </a:cubicBezTo>
                  <a:cubicBezTo>
                    <a:pt x="29967" y="6719"/>
                    <a:pt x="23248" y="0"/>
                    <a:pt x="14984" y="0"/>
                  </a:cubicBezTo>
                  <a:cubicBezTo>
                    <a:pt x="6719" y="0"/>
                    <a:pt x="0" y="6719"/>
                    <a:pt x="0" y="14984"/>
                  </a:cubicBezTo>
                  <a:cubicBezTo>
                    <a:pt x="67" y="23181"/>
                    <a:pt x="6786" y="29900"/>
                    <a:pt x="14984" y="29900"/>
                  </a:cubicBezTo>
                  <a:close/>
                </a:path>
              </a:pathLst>
            </a:custGeom>
            <a:grpFill/>
            <a:ln w="6719" cap="flat">
              <a:noFill/>
              <a:prstDash val="solid"/>
              <a:miter/>
            </a:ln>
          </p:spPr>
          <p:txBody>
            <a:bodyPr rtlCol="0" anchor="ctr"/>
            <a:lstStyle/>
            <a:p>
              <a:endParaRPr lang="en-US" sz="1200"/>
            </a:p>
          </p:txBody>
        </p:sp>
      </p:grpSp>
    </p:spTree>
    <p:extLst>
      <p:ext uri="{BB962C8B-B14F-4D97-AF65-F5344CB8AC3E}">
        <p14:creationId xmlns:p14="http://schemas.microsoft.com/office/powerpoint/2010/main" val="1968270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2"/>
                                        </p:tgtEl>
                                        <p:attrNameLst>
                                          <p:attrName>style.visibility</p:attrName>
                                        </p:attrNameLst>
                                      </p:cBhvr>
                                      <p:to>
                                        <p:strVal val="visible"/>
                                      </p:to>
                                    </p:set>
                                    <p:anim to="" calcmode="lin" valueType="num">
                                      <p:cBhvr>
                                        <p:cTn id="7" dur="750" fill="hold">
                                          <p:stCondLst>
                                            <p:cond delay="0"/>
                                          </p:stCondLst>
                                        </p:cTn>
                                        <p:tgtEl>
                                          <p:spTgt spid="2"/>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2"/>
                                        </p:tgtEl>
                                      </p:cBhvr>
                                    </p:animEffect>
                                  </p:childTnLst>
                                </p:cTn>
                              </p:par>
                            </p:childTnLst>
                          </p:cTn>
                        </p:par>
                        <p:par>
                          <p:cTn id="9" fill="hold">
                            <p:stCondLst>
                              <p:cond delay="998"/>
                            </p:stCondLst>
                            <p:childTnLst>
                              <p:par>
                                <p:cTn id="10" presetID="31" presetClass="entr" presetSubtype="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ppt_w</p:attrName>
                                        </p:attrNameLst>
                                      </p:cBhvr>
                                      <p:tavLst>
                                        <p:tav tm="0">
                                          <p:val>
                                            <p:fltVal val="0"/>
                                          </p:val>
                                        </p:tav>
                                        <p:tav tm="100000">
                                          <p:val>
                                            <p:strVal val="#ppt_w"/>
                                          </p:val>
                                        </p:tav>
                                      </p:tavLst>
                                    </p:anim>
                                    <p:anim calcmode="lin" valueType="num">
                                      <p:cBhvr>
                                        <p:cTn id="13" dur="1000" fill="hold"/>
                                        <p:tgtEl>
                                          <p:spTgt spid="8"/>
                                        </p:tgtEl>
                                        <p:attrNameLst>
                                          <p:attrName>ppt_h</p:attrName>
                                        </p:attrNameLst>
                                      </p:cBhvr>
                                      <p:tavLst>
                                        <p:tav tm="0">
                                          <p:val>
                                            <p:fltVal val="0"/>
                                          </p:val>
                                        </p:tav>
                                        <p:tav tm="100000">
                                          <p:val>
                                            <p:strVal val="#ppt_h"/>
                                          </p:val>
                                        </p:tav>
                                      </p:tavLst>
                                    </p:anim>
                                    <p:anim calcmode="lin" valueType="num">
                                      <p:cBhvr>
                                        <p:cTn id="14" dur="1000" fill="hold"/>
                                        <p:tgtEl>
                                          <p:spTgt spid="8"/>
                                        </p:tgtEl>
                                        <p:attrNameLst>
                                          <p:attrName>style.rotation</p:attrName>
                                        </p:attrNameLst>
                                      </p:cBhvr>
                                      <p:tavLst>
                                        <p:tav tm="0">
                                          <p:val>
                                            <p:fltVal val="90"/>
                                          </p:val>
                                        </p:tav>
                                        <p:tav tm="100000">
                                          <p:val>
                                            <p:fltVal val="0"/>
                                          </p:val>
                                        </p:tav>
                                      </p:tavLst>
                                    </p:anim>
                                    <p:animEffect transition="in" filter="fade">
                                      <p:cBhvr>
                                        <p:cTn id="15" dur="1000"/>
                                        <p:tgtEl>
                                          <p:spTgt spid="8"/>
                                        </p:tgtEl>
                                      </p:cBhvr>
                                    </p:animEffect>
                                  </p:childTnLst>
                                </p:cTn>
                              </p:par>
                            </p:childTnLst>
                          </p:cTn>
                        </p:par>
                        <p:par>
                          <p:cTn id="16" fill="hold">
                            <p:stCondLst>
                              <p:cond delay="1998"/>
                            </p:stCondLst>
                            <p:childTnLst>
                              <p:par>
                                <p:cTn id="17" presetID="0" presetClass="entr" presetSubtype="0" fill="hold" nodeType="afterEffect">
                                  <p:stCondLst>
                                    <p:cond delay="0"/>
                                  </p:stCondLst>
                                  <p:childTnLst>
                                    <p:set>
                                      <p:cBhvr>
                                        <p:cTn id="18" dur="700" fill="hold">
                                          <p:stCondLst>
                                            <p:cond delay="0"/>
                                          </p:stCondLst>
                                        </p:cTn>
                                        <p:tgtEl>
                                          <p:spTgt spid="22"/>
                                        </p:tgtEl>
                                        <p:attrNameLst>
                                          <p:attrName>style.visibility</p:attrName>
                                        </p:attrNameLst>
                                      </p:cBhvr>
                                      <p:to>
                                        <p:strVal val="visible"/>
                                      </p:to>
                                    </p:set>
                                    <p:anim to="" calcmode="lin" valueType="num">
                                      <p:cBhvr>
                                        <p:cTn id="19" dur="700" fill="hold">
                                          <p:stCondLst>
                                            <p:cond delay="0"/>
                                          </p:stCondLst>
                                        </p:cTn>
                                        <p:tgtEl>
                                          <p:spTgt spid="22"/>
                                        </p:tgtEl>
                                        <p:attrNameLst>
                                          <p:attrName>ppt_h</p:attrName>
                                        </p:attrNameLst>
                                      </p:cBhvr>
                                      <p:tavLst>
                                        <p:tav tm="0" fmla="#ppt_h-#ppt_h*((1.5-1.5*$)^3-(1.5-1.5*$)^2)">
                                          <p:val>
                                            <p:strVal val="0"/>
                                          </p:val>
                                        </p:tav>
                                        <p:tav tm="100000">
                                          <p:val>
                                            <p:strVal val="1"/>
                                          </p:val>
                                        </p:tav>
                                      </p:tavLst>
                                    </p:anim>
                                    <p:anim to="" calcmode="lin" valueType="num">
                                      <p:cBhvr>
                                        <p:cTn id="20" dur="700" fill="hold">
                                          <p:stCondLst>
                                            <p:cond delay="0"/>
                                          </p:stCondLst>
                                        </p:cTn>
                                        <p:tgtEl>
                                          <p:spTgt spid="22"/>
                                        </p:tgtEl>
                                        <p:attrNameLst>
                                          <p:attrName>ppt_w</p:attrName>
                                        </p:attrNameLst>
                                      </p:cBhvr>
                                      <p:tavLst>
                                        <p:tav tm="0" fmla="#ppt_w-#ppt_w*((1.5-1.5*$)^3-(1.5-1.5*$)^2)">
                                          <p:val>
                                            <p:strVal val="0"/>
                                          </p:val>
                                        </p:tav>
                                        <p:tav tm="100000">
                                          <p:val>
                                            <p:strVal val="1"/>
                                          </p:val>
                                        </p:tav>
                                      </p:tavLst>
                                    </p:anim>
                                  </p:childTnLst>
                                </p:cTn>
                              </p:par>
                              <p:par>
                                <p:cTn id="21" presetID="2" presetClass="entr" presetSubtype="8" decel="10000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700" fill="hold"/>
                                        <p:tgtEl>
                                          <p:spTgt spid="3"/>
                                        </p:tgtEl>
                                        <p:attrNameLst>
                                          <p:attrName>ppt_x</p:attrName>
                                        </p:attrNameLst>
                                      </p:cBhvr>
                                      <p:tavLst>
                                        <p:tav tm="0">
                                          <p:val>
                                            <p:strVal val="0-#ppt_w/2"/>
                                          </p:val>
                                        </p:tav>
                                        <p:tav tm="100000">
                                          <p:val>
                                            <p:strVal val="#ppt_x"/>
                                          </p:val>
                                        </p:tav>
                                      </p:tavLst>
                                    </p:anim>
                                    <p:anim calcmode="lin" valueType="num">
                                      <p:cBhvr additive="base">
                                        <p:cTn id="24" dur="700" fill="hold"/>
                                        <p:tgtEl>
                                          <p:spTgt spid="3"/>
                                        </p:tgtEl>
                                        <p:attrNameLst>
                                          <p:attrName>ppt_y</p:attrName>
                                        </p:attrNameLst>
                                      </p:cBhvr>
                                      <p:tavLst>
                                        <p:tav tm="0">
                                          <p:val>
                                            <p:strVal val="#ppt_y"/>
                                          </p:val>
                                        </p:tav>
                                        <p:tav tm="100000">
                                          <p:val>
                                            <p:strVal val="#ppt_y"/>
                                          </p:val>
                                        </p:tav>
                                      </p:tavLst>
                                    </p:anim>
                                  </p:childTnLst>
                                </p:cTn>
                              </p:par>
                            </p:childTnLst>
                          </p:cTn>
                        </p:par>
                        <p:par>
                          <p:cTn id="25" fill="hold">
                            <p:stCondLst>
                              <p:cond delay="2698"/>
                            </p:stCondLst>
                            <p:childTnLst>
                              <p:par>
                                <p:cTn id="26" presetID="0" presetClass="entr" presetSubtype="0" fill="hold" grpId="0" nodeType="afterEffect">
                                  <p:stCondLst>
                                    <p:cond delay="0"/>
                                  </p:stCondLst>
                                  <p:childTnLst>
                                    <p:set>
                                      <p:cBhvr>
                                        <p:cTn id="27" dur="700" fill="hold">
                                          <p:stCondLst>
                                            <p:cond delay="0"/>
                                          </p:stCondLst>
                                        </p:cTn>
                                        <p:tgtEl>
                                          <p:spTgt spid="17"/>
                                        </p:tgtEl>
                                        <p:attrNameLst>
                                          <p:attrName>style.visibility</p:attrName>
                                        </p:attrNameLst>
                                      </p:cBhvr>
                                      <p:to>
                                        <p:strVal val="visible"/>
                                      </p:to>
                                    </p:set>
                                    <p:anim to="" calcmode="lin" valueType="num">
                                      <p:cBhvr>
                                        <p:cTn id="28" dur="700" fill="hold">
                                          <p:stCondLst>
                                            <p:cond delay="0"/>
                                          </p:stCondLst>
                                        </p:cTn>
                                        <p:tgtEl>
                                          <p:spTgt spid="17"/>
                                        </p:tgtEl>
                                        <p:attrNameLst>
                                          <p:attrName>ppt_h</p:attrName>
                                        </p:attrNameLst>
                                      </p:cBhvr>
                                      <p:tavLst>
                                        <p:tav tm="0" fmla="#ppt_h-#ppt_h*((1.5-1.5*$)^3-(1.5-1.5*$)^2)">
                                          <p:val>
                                            <p:strVal val="0"/>
                                          </p:val>
                                        </p:tav>
                                        <p:tav tm="100000">
                                          <p:val>
                                            <p:strVal val="1"/>
                                          </p:val>
                                        </p:tav>
                                      </p:tavLst>
                                    </p:anim>
                                    <p:anim to="" calcmode="lin" valueType="num">
                                      <p:cBhvr>
                                        <p:cTn id="29" dur="700" fill="hold">
                                          <p:stCondLst>
                                            <p:cond delay="0"/>
                                          </p:stCondLst>
                                        </p:cTn>
                                        <p:tgtEl>
                                          <p:spTgt spid="17"/>
                                        </p:tgtEl>
                                        <p:attrNameLst>
                                          <p:attrName>ppt_w</p:attrName>
                                        </p:attrNameLst>
                                      </p:cBhvr>
                                      <p:tavLst>
                                        <p:tav tm="0" fmla="#ppt_w-#ppt_w*((1.5-1.5*$)^3-(1.5-1.5*$)^2)">
                                          <p:val>
                                            <p:strVal val="0"/>
                                          </p:val>
                                        </p:tav>
                                        <p:tav tm="100000">
                                          <p:val>
                                            <p:strVal val="1"/>
                                          </p:val>
                                        </p:tav>
                                      </p:tavLst>
                                    </p:anim>
                                  </p:childTnLst>
                                </p:cTn>
                              </p:par>
                              <p:par>
                                <p:cTn id="30" presetID="2" presetClass="entr" presetSubtype="2" decel="100000"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700" fill="hold"/>
                                        <p:tgtEl>
                                          <p:spTgt spid="5"/>
                                        </p:tgtEl>
                                        <p:attrNameLst>
                                          <p:attrName>ppt_x</p:attrName>
                                        </p:attrNameLst>
                                      </p:cBhvr>
                                      <p:tavLst>
                                        <p:tav tm="0">
                                          <p:val>
                                            <p:strVal val="1+#ppt_w/2"/>
                                          </p:val>
                                        </p:tav>
                                        <p:tav tm="100000">
                                          <p:val>
                                            <p:strVal val="#ppt_x"/>
                                          </p:val>
                                        </p:tav>
                                      </p:tavLst>
                                    </p:anim>
                                    <p:anim calcmode="lin" valueType="num">
                                      <p:cBhvr additive="base">
                                        <p:cTn id="33" dur="700" fill="hold"/>
                                        <p:tgtEl>
                                          <p:spTgt spid="5"/>
                                        </p:tgtEl>
                                        <p:attrNameLst>
                                          <p:attrName>ppt_y</p:attrName>
                                        </p:attrNameLst>
                                      </p:cBhvr>
                                      <p:tavLst>
                                        <p:tav tm="0">
                                          <p:val>
                                            <p:strVal val="#ppt_y"/>
                                          </p:val>
                                        </p:tav>
                                        <p:tav tm="100000">
                                          <p:val>
                                            <p:strVal val="#ppt_y"/>
                                          </p:val>
                                        </p:tav>
                                      </p:tavLst>
                                    </p:anim>
                                  </p:childTnLst>
                                </p:cTn>
                              </p:par>
                            </p:childTnLst>
                          </p:cTn>
                        </p:par>
                        <p:par>
                          <p:cTn id="34" fill="hold">
                            <p:stCondLst>
                              <p:cond delay="3398"/>
                            </p:stCondLst>
                            <p:childTnLst>
                              <p:par>
                                <p:cTn id="35" presetID="0" presetClass="entr" presetSubtype="0" fill="hold" nodeType="afterEffect">
                                  <p:stCondLst>
                                    <p:cond delay="0"/>
                                  </p:stCondLst>
                                  <p:childTnLst>
                                    <p:set>
                                      <p:cBhvr>
                                        <p:cTn id="36" dur="700" fill="hold">
                                          <p:stCondLst>
                                            <p:cond delay="0"/>
                                          </p:stCondLst>
                                        </p:cTn>
                                        <p:tgtEl>
                                          <p:spTgt spid="18"/>
                                        </p:tgtEl>
                                        <p:attrNameLst>
                                          <p:attrName>style.visibility</p:attrName>
                                        </p:attrNameLst>
                                      </p:cBhvr>
                                      <p:to>
                                        <p:strVal val="visible"/>
                                      </p:to>
                                    </p:set>
                                    <p:anim to="" calcmode="lin" valueType="num">
                                      <p:cBhvr>
                                        <p:cTn id="37" dur="700" fill="hold">
                                          <p:stCondLst>
                                            <p:cond delay="0"/>
                                          </p:stCondLst>
                                        </p:cTn>
                                        <p:tgtEl>
                                          <p:spTgt spid="18"/>
                                        </p:tgtEl>
                                        <p:attrNameLst>
                                          <p:attrName>ppt_h</p:attrName>
                                        </p:attrNameLst>
                                      </p:cBhvr>
                                      <p:tavLst>
                                        <p:tav tm="0" fmla="#ppt_h-#ppt_h*((1.5-1.5*$)^3-(1.5-1.5*$)^2)">
                                          <p:val>
                                            <p:strVal val="0"/>
                                          </p:val>
                                        </p:tav>
                                        <p:tav tm="100000">
                                          <p:val>
                                            <p:strVal val="1"/>
                                          </p:val>
                                        </p:tav>
                                      </p:tavLst>
                                    </p:anim>
                                    <p:anim to="" calcmode="lin" valueType="num">
                                      <p:cBhvr>
                                        <p:cTn id="38" dur="700" fill="hold">
                                          <p:stCondLst>
                                            <p:cond delay="0"/>
                                          </p:stCondLst>
                                        </p:cTn>
                                        <p:tgtEl>
                                          <p:spTgt spid="18"/>
                                        </p:tgtEl>
                                        <p:attrNameLst>
                                          <p:attrName>ppt_w</p:attrName>
                                        </p:attrNameLst>
                                      </p:cBhvr>
                                      <p:tavLst>
                                        <p:tav tm="0" fmla="#ppt_w-#ppt_w*((1.5-1.5*$)^3-(1.5-1.5*$)^2)">
                                          <p:val>
                                            <p:strVal val="0"/>
                                          </p:val>
                                        </p:tav>
                                        <p:tav tm="100000">
                                          <p:val>
                                            <p:strVal val="1"/>
                                          </p:val>
                                        </p:tav>
                                      </p:tavLst>
                                    </p:anim>
                                  </p:childTnLst>
                                </p:cTn>
                              </p:par>
                              <p:par>
                                <p:cTn id="39" presetID="2" presetClass="entr" presetSubtype="2" decel="10000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700" fill="hold"/>
                                        <p:tgtEl>
                                          <p:spTgt spid="6"/>
                                        </p:tgtEl>
                                        <p:attrNameLst>
                                          <p:attrName>ppt_x</p:attrName>
                                        </p:attrNameLst>
                                      </p:cBhvr>
                                      <p:tavLst>
                                        <p:tav tm="0">
                                          <p:val>
                                            <p:strVal val="1+#ppt_w/2"/>
                                          </p:val>
                                        </p:tav>
                                        <p:tav tm="100000">
                                          <p:val>
                                            <p:strVal val="#ppt_x"/>
                                          </p:val>
                                        </p:tav>
                                      </p:tavLst>
                                    </p:anim>
                                    <p:anim calcmode="lin" valueType="num">
                                      <p:cBhvr additive="base">
                                        <p:cTn id="42" dur="700" fill="hold"/>
                                        <p:tgtEl>
                                          <p:spTgt spid="6"/>
                                        </p:tgtEl>
                                        <p:attrNameLst>
                                          <p:attrName>ppt_y</p:attrName>
                                        </p:attrNameLst>
                                      </p:cBhvr>
                                      <p:tavLst>
                                        <p:tav tm="0">
                                          <p:val>
                                            <p:strVal val="#ppt_y"/>
                                          </p:val>
                                        </p:tav>
                                        <p:tav tm="100000">
                                          <p:val>
                                            <p:strVal val="#ppt_y"/>
                                          </p:val>
                                        </p:tav>
                                      </p:tavLst>
                                    </p:anim>
                                  </p:childTnLst>
                                </p:cTn>
                              </p:par>
                            </p:childTnLst>
                          </p:cTn>
                        </p:par>
                        <p:par>
                          <p:cTn id="43" fill="hold">
                            <p:stCondLst>
                              <p:cond delay="4098"/>
                            </p:stCondLst>
                            <p:childTnLst>
                              <p:par>
                                <p:cTn id="44" presetID="0" presetClass="entr" presetSubtype="0" fill="hold" nodeType="afterEffect">
                                  <p:stCondLst>
                                    <p:cond delay="0"/>
                                  </p:stCondLst>
                                  <p:childTnLst>
                                    <p:set>
                                      <p:cBhvr>
                                        <p:cTn id="45" dur="700" fill="hold">
                                          <p:stCondLst>
                                            <p:cond delay="0"/>
                                          </p:stCondLst>
                                        </p:cTn>
                                        <p:tgtEl>
                                          <p:spTgt spid="28"/>
                                        </p:tgtEl>
                                        <p:attrNameLst>
                                          <p:attrName>style.visibility</p:attrName>
                                        </p:attrNameLst>
                                      </p:cBhvr>
                                      <p:to>
                                        <p:strVal val="visible"/>
                                      </p:to>
                                    </p:set>
                                    <p:anim to="" calcmode="lin" valueType="num">
                                      <p:cBhvr>
                                        <p:cTn id="46" dur="700" fill="hold">
                                          <p:stCondLst>
                                            <p:cond delay="0"/>
                                          </p:stCondLst>
                                        </p:cTn>
                                        <p:tgtEl>
                                          <p:spTgt spid="28"/>
                                        </p:tgtEl>
                                        <p:attrNameLst>
                                          <p:attrName>ppt_h</p:attrName>
                                        </p:attrNameLst>
                                      </p:cBhvr>
                                      <p:tavLst>
                                        <p:tav tm="0" fmla="#ppt_h-#ppt_h*((1.5-1.5*$)^3-(1.5-1.5*$)^2)">
                                          <p:val>
                                            <p:strVal val="0"/>
                                          </p:val>
                                        </p:tav>
                                        <p:tav tm="100000">
                                          <p:val>
                                            <p:strVal val="1"/>
                                          </p:val>
                                        </p:tav>
                                      </p:tavLst>
                                    </p:anim>
                                    <p:anim to="" calcmode="lin" valueType="num">
                                      <p:cBhvr>
                                        <p:cTn id="47" dur="700" fill="hold">
                                          <p:stCondLst>
                                            <p:cond delay="0"/>
                                          </p:stCondLst>
                                        </p:cTn>
                                        <p:tgtEl>
                                          <p:spTgt spid="28"/>
                                        </p:tgtEl>
                                        <p:attrNameLst>
                                          <p:attrName>ppt_w</p:attrName>
                                        </p:attrNameLst>
                                      </p:cBhvr>
                                      <p:tavLst>
                                        <p:tav tm="0" fmla="#ppt_w-#ppt_w*((1.5-1.5*$)^3-(1.5-1.5*$)^2)">
                                          <p:val>
                                            <p:strVal val="0"/>
                                          </p:val>
                                        </p:tav>
                                        <p:tav tm="100000">
                                          <p:val>
                                            <p:strVal val="1"/>
                                          </p:val>
                                        </p:tav>
                                      </p:tavLst>
                                    </p:anim>
                                  </p:childTnLst>
                                </p:cTn>
                              </p:par>
                              <p:par>
                                <p:cTn id="48" presetID="2" presetClass="entr" presetSubtype="8" decel="100000" fill="hold" grpId="0" nodeType="withEffect">
                                  <p:stCondLst>
                                    <p:cond delay="0"/>
                                  </p:stCondLst>
                                  <p:childTnLst>
                                    <p:set>
                                      <p:cBhvr>
                                        <p:cTn id="49" dur="1" fill="hold">
                                          <p:stCondLst>
                                            <p:cond delay="0"/>
                                          </p:stCondLst>
                                        </p:cTn>
                                        <p:tgtEl>
                                          <p:spTgt spid="4"/>
                                        </p:tgtEl>
                                        <p:attrNameLst>
                                          <p:attrName>style.visibility</p:attrName>
                                        </p:attrNameLst>
                                      </p:cBhvr>
                                      <p:to>
                                        <p:strVal val="visible"/>
                                      </p:to>
                                    </p:set>
                                    <p:anim calcmode="lin" valueType="num">
                                      <p:cBhvr additive="base">
                                        <p:cTn id="50" dur="700" fill="hold"/>
                                        <p:tgtEl>
                                          <p:spTgt spid="4"/>
                                        </p:tgtEl>
                                        <p:attrNameLst>
                                          <p:attrName>ppt_x</p:attrName>
                                        </p:attrNameLst>
                                      </p:cBhvr>
                                      <p:tavLst>
                                        <p:tav tm="0">
                                          <p:val>
                                            <p:strVal val="0-#ppt_w/2"/>
                                          </p:val>
                                        </p:tav>
                                        <p:tav tm="100000">
                                          <p:val>
                                            <p:strVal val="#ppt_x"/>
                                          </p:val>
                                        </p:tav>
                                      </p:tavLst>
                                    </p:anim>
                                    <p:anim calcmode="lin" valueType="num">
                                      <p:cBhvr additive="base">
                                        <p:cTn id="51" dur="7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C7362C-FBC3-41F7-B6E5-087D6378ABE5}"/>
              </a:ext>
            </a:extLst>
          </p:cNvPr>
          <p:cNvSpPr txBox="1"/>
          <p:nvPr/>
        </p:nvSpPr>
        <p:spPr>
          <a:xfrm>
            <a:off x="10615080" y="2215701"/>
            <a:ext cx="5486400" cy="1938992"/>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r>
              <a:rPr lang="en-IN" sz="6000" dirty="0"/>
              <a:t>Master Node - </a:t>
            </a:r>
            <a:r>
              <a:rPr lang="en-IN" sz="6000" dirty="0" err="1"/>
              <a:t>Namenode</a:t>
            </a:r>
            <a:r>
              <a:rPr lang="en-IN" sz="6000" dirty="0"/>
              <a:t>:</a:t>
            </a:r>
          </a:p>
        </p:txBody>
      </p:sp>
      <p:sp>
        <p:nvSpPr>
          <p:cNvPr id="4" name="Rectangle 3"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A3E0338A-BF42-4EF0-8F37-B17A18C5A7D6}"/>
              </a:ext>
            </a:extLst>
          </p:cNvPr>
          <p:cNvSpPr/>
          <p:nvPr/>
        </p:nvSpPr>
        <p:spPr>
          <a:xfrm>
            <a:off x="10615079" y="4958478"/>
            <a:ext cx="5806021" cy="3287567"/>
          </a:xfrm>
          <a:prstGeom prst="rect">
            <a:avLst/>
          </a:prstGeom>
        </p:spPr>
        <p:txBody>
          <a:bodyPr wrap="square">
            <a:spAutoFit/>
          </a:bodyPr>
          <a:lstStyle/>
          <a:p>
            <a:pPr marL="342900" indent="-342900">
              <a:lnSpc>
                <a:spcPct val="150000"/>
              </a:lnSpc>
              <a:buFont typeface="+mj-lt"/>
              <a:buAutoNum type="alphaLcPeriod"/>
            </a:pPr>
            <a:r>
              <a:rPr lang="en-US" sz="1400" b="1" dirty="0"/>
              <a:t>Responsibility:</a:t>
            </a:r>
            <a:r>
              <a:rPr lang="en-US" sz="1400" dirty="0"/>
              <a:t> The master node in HDFS is called the </a:t>
            </a:r>
            <a:r>
              <a:rPr lang="en-US" sz="1400" dirty="0" err="1"/>
              <a:t>Namenode</a:t>
            </a:r>
            <a:r>
              <a:rPr lang="en-US" sz="1400" dirty="0"/>
              <a:t>.</a:t>
            </a:r>
          </a:p>
          <a:p>
            <a:pPr marL="342900" indent="-342900">
              <a:lnSpc>
                <a:spcPct val="150000"/>
              </a:lnSpc>
              <a:buFont typeface="+mj-lt"/>
              <a:buAutoNum type="alphaLcPeriod"/>
            </a:pPr>
            <a:r>
              <a:rPr lang="en-US" sz="1400" b="1" dirty="0"/>
              <a:t>Operations:</a:t>
            </a:r>
            <a:r>
              <a:rPr lang="en-US" sz="1400" dirty="0"/>
              <a:t> </a:t>
            </a:r>
            <a:r>
              <a:rPr lang="en-US" sz="1400" dirty="0" err="1"/>
              <a:t>Namenode</a:t>
            </a:r>
            <a:r>
              <a:rPr lang="en-US" sz="1400" dirty="0"/>
              <a:t> manages the operations of the data nodes, overseeing tasks such as reading, writing, and replicating data.</a:t>
            </a:r>
          </a:p>
          <a:p>
            <a:pPr marL="342900" indent="-342900">
              <a:lnSpc>
                <a:spcPct val="150000"/>
              </a:lnSpc>
              <a:buFont typeface="+mj-lt"/>
              <a:buAutoNum type="alphaLcPeriod"/>
            </a:pPr>
            <a:r>
              <a:rPr lang="en-US" sz="1400" b="1" dirty="0"/>
              <a:t>Metadata:</a:t>
            </a:r>
            <a:r>
              <a:rPr lang="en-US" sz="1400" dirty="0"/>
              <a:t> It keeps track of metadata, which includes information about the location and health of data blocks, among other details.</a:t>
            </a:r>
          </a:p>
          <a:p>
            <a:pPr marL="342900" indent="-342900">
              <a:lnSpc>
                <a:spcPct val="150000"/>
              </a:lnSpc>
              <a:buFont typeface="+mj-lt"/>
              <a:buAutoNum type="alphaLcPeriod"/>
            </a:pPr>
            <a:r>
              <a:rPr lang="en-US" sz="1400" b="1" dirty="0"/>
              <a:t>Centralized Control:</a:t>
            </a:r>
            <a:r>
              <a:rPr lang="en-US" sz="1400" dirty="0"/>
              <a:t> The </a:t>
            </a:r>
            <a:r>
              <a:rPr lang="en-US" sz="1400" dirty="0" err="1"/>
              <a:t>Namenode</a:t>
            </a:r>
            <a:r>
              <a:rPr lang="en-US" sz="1400" dirty="0"/>
              <a:t> serves as the central control point for the HDFS cluster.</a:t>
            </a:r>
          </a:p>
        </p:txBody>
      </p:sp>
      <p:sp>
        <p:nvSpPr>
          <p:cNvPr id="5" name="TextBox 4">
            <a:extLst>
              <a:ext uri="{FF2B5EF4-FFF2-40B4-BE49-F238E27FC236}">
                <a16:creationId xmlns:a16="http://schemas.microsoft.com/office/drawing/2014/main" id="{1143E370-73AA-477F-9927-B4CC8F5668EB}"/>
              </a:ext>
            </a:extLst>
          </p:cNvPr>
          <p:cNvSpPr txBox="1"/>
          <p:nvPr/>
        </p:nvSpPr>
        <p:spPr>
          <a:xfrm>
            <a:off x="3167209" y="2215701"/>
            <a:ext cx="5486400" cy="1938992"/>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r>
              <a:rPr lang="en-IN" sz="6000" dirty="0"/>
              <a:t>Slave Nodes - </a:t>
            </a:r>
            <a:r>
              <a:rPr lang="en-IN" sz="6000" dirty="0" err="1"/>
              <a:t>Datanodes</a:t>
            </a:r>
            <a:r>
              <a:rPr lang="en-IN" sz="6000" dirty="0"/>
              <a:t>:</a:t>
            </a:r>
          </a:p>
        </p:txBody>
      </p:sp>
      <p:sp>
        <p:nvSpPr>
          <p:cNvPr id="6" name="Rectangle 5"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5F5818C6-6E2B-44C1-8434-39529D8148AB}"/>
              </a:ext>
            </a:extLst>
          </p:cNvPr>
          <p:cNvSpPr/>
          <p:nvPr/>
        </p:nvSpPr>
        <p:spPr>
          <a:xfrm>
            <a:off x="3167209" y="4958478"/>
            <a:ext cx="5806021" cy="3610732"/>
          </a:xfrm>
          <a:prstGeom prst="rect">
            <a:avLst/>
          </a:prstGeom>
        </p:spPr>
        <p:txBody>
          <a:bodyPr wrap="square">
            <a:spAutoFit/>
          </a:bodyPr>
          <a:lstStyle/>
          <a:p>
            <a:pPr marL="342900" indent="-342900">
              <a:lnSpc>
                <a:spcPct val="150000"/>
              </a:lnSpc>
              <a:buFont typeface="+mj-lt"/>
              <a:buAutoNum type="alphaLcPeriod"/>
            </a:pPr>
            <a:r>
              <a:rPr lang="en-US" sz="1400" b="1" dirty="0"/>
              <a:t>Responsibility: </a:t>
            </a:r>
            <a:r>
              <a:rPr lang="en-US" sz="1400" dirty="0"/>
              <a:t>The slave nodes in HDFS are referred to as </a:t>
            </a:r>
            <a:r>
              <a:rPr lang="en-US" sz="1400" dirty="0" err="1"/>
              <a:t>Datanodes</a:t>
            </a:r>
            <a:r>
              <a:rPr lang="en-US" sz="1400" dirty="0"/>
              <a:t>.</a:t>
            </a:r>
          </a:p>
          <a:p>
            <a:pPr marL="342900" indent="-342900">
              <a:lnSpc>
                <a:spcPct val="150000"/>
              </a:lnSpc>
              <a:buFont typeface="+mj-lt"/>
              <a:buAutoNum type="alphaLcPeriod"/>
            </a:pPr>
            <a:r>
              <a:rPr lang="en-US" sz="1400" b="1" dirty="0"/>
              <a:t>Operations: </a:t>
            </a:r>
            <a:r>
              <a:rPr lang="en-US" sz="1400" dirty="0" err="1"/>
              <a:t>Datanodes</a:t>
            </a:r>
            <a:r>
              <a:rPr lang="en-US" sz="1400" dirty="0"/>
              <a:t> are responsible for performing tasks such as reading, writing, processing, and replicating data.</a:t>
            </a:r>
          </a:p>
          <a:p>
            <a:pPr marL="342900" indent="-342900">
              <a:lnSpc>
                <a:spcPct val="150000"/>
              </a:lnSpc>
              <a:buFont typeface="+mj-lt"/>
              <a:buAutoNum type="alphaLcPeriod"/>
            </a:pPr>
            <a:r>
              <a:rPr lang="en-US" sz="1400" b="1" dirty="0"/>
              <a:t>Heartbeats: </a:t>
            </a:r>
            <a:r>
              <a:rPr lang="en-US" sz="1400" dirty="0" err="1"/>
              <a:t>Datanodes</a:t>
            </a:r>
            <a:r>
              <a:rPr lang="en-US" sz="1400" dirty="0"/>
              <a:t> regularly send signals, known as heartbeats, to the </a:t>
            </a:r>
            <a:r>
              <a:rPr lang="en-US" sz="1400" dirty="0" err="1"/>
              <a:t>Namenode</a:t>
            </a:r>
            <a:r>
              <a:rPr lang="en-US" sz="1400" dirty="0"/>
              <a:t>. These heartbeats indicate the status and availability of the </a:t>
            </a:r>
            <a:r>
              <a:rPr lang="en-US" sz="1400" dirty="0" err="1"/>
              <a:t>Datanodes</a:t>
            </a:r>
            <a:r>
              <a:rPr lang="en-US" sz="1400" dirty="0"/>
              <a:t>.</a:t>
            </a:r>
          </a:p>
          <a:p>
            <a:pPr marL="342900" indent="-342900">
              <a:lnSpc>
                <a:spcPct val="150000"/>
              </a:lnSpc>
              <a:buFont typeface="+mj-lt"/>
              <a:buAutoNum type="alphaLcPeriod"/>
            </a:pPr>
            <a:r>
              <a:rPr lang="en-US" sz="1400" b="1" dirty="0"/>
              <a:t>Status Indication: </a:t>
            </a:r>
            <a:r>
              <a:rPr lang="en-US" sz="1400" dirty="0"/>
              <a:t>The health and operational status of </a:t>
            </a:r>
            <a:r>
              <a:rPr lang="en-US" sz="1400" dirty="0" err="1"/>
              <a:t>Datanodes</a:t>
            </a:r>
            <a:r>
              <a:rPr lang="en-US" sz="1400" dirty="0"/>
              <a:t> are monitored by the </a:t>
            </a:r>
            <a:r>
              <a:rPr lang="en-US" sz="1400" dirty="0" err="1"/>
              <a:t>Namenode</a:t>
            </a:r>
            <a:r>
              <a:rPr lang="en-US" sz="1400" dirty="0"/>
              <a:t> through these heartbeats.</a:t>
            </a:r>
          </a:p>
        </p:txBody>
      </p:sp>
    </p:spTree>
    <p:extLst>
      <p:ext uri="{BB962C8B-B14F-4D97-AF65-F5344CB8AC3E}">
        <p14:creationId xmlns:p14="http://schemas.microsoft.com/office/powerpoint/2010/main" val="417304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3"/>
                                        </p:tgtEl>
                                        <p:attrNameLst>
                                          <p:attrName>style.visibility</p:attrName>
                                        </p:attrNameLst>
                                      </p:cBhvr>
                                      <p:to>
                                        <p:strVal val="visible"/>
                                      </p:to>
                                    </p:set>
                                    <p:anim to="" calcmode="lin" valueType="num">
                                      <p:cBhvr>
                                        <p:cTn id="7" dur="750" fill="hold">
                                          <p:stCondLst>
                                            <p:cond delay="0"/>
                                          </p:stCondLst>
                                        </p:cTn>
                                        <p:tgtEl>
                                          <p:spTgt spid="3"/>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3"/>
                                        </p:tgtEl>
                                      </p:cBhvr>
                                    </p:animEffect>
                                  </p:childTnLst>
                                </p:cTn>
                              </p:par>
                            </p:childTnLst>
                          </p:cTn>
                        </p:par>
                        <p:par>
                          <p:cTn id="9" fill="hold">
                            <p:stCondLst>
                              <p:cond delay="1178"/>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1678"/>
                            </p:stCondLst>
                            <p:childTnLst>
                              <p:par>
                                <p:cTn id="14" presetID="0" presetClass="entr" presetSubtype="0" fill="hold" grpId="0" nodeType="afterEffect">
                                  <p:stCondLst>
                                    <p:cond delay="0"/>
                                  </p:stCondLst>
                                  <p:iterate type="lt">
                                    <p:tmPct val="3000"/>
                                  </p:iterate>
                                  <p:childTnLst>
                                    <p:set>
                                      <p:cBhvr>
                                        <p:cTn id="15" dur="750" fill="hold">
                                          <p:stCondLst>
                                            <p:cond delay="0"/>
                                          </p:stCondLst>
                                        </p:cTn>
                                        <p:tgtEl>
                                          <p:spTgt spid="5"/>
                                        </p:tgtEl>
                                        <p:attrNameLst>
                                          <p:attrName>style.visibility</p:attrName>
                                        </p:attrNameLst>
                                      </p:cBhvr>
                                      <p:to>
                                        <p:strVal val="visible"/>
                                      </p:to>
                                    </p:set>
                                    <p:anim to="" calcmode="lin" valueType="num">
                                      <p:cBhvr>
                                        <p:cTn id="16" dur="750" fill="hold">
                                          <p:stCondLst>
                                            <p:cond delay="0"/>
                                          </p:stCondLst>
                                        </p:cTn>
                                        <p:tgtEl>
                                          <p:spTgt spid="5"/>
                                        </p:tgtEl>
                                        <p:attrNameLst>
                                          <p:attrName>ppt_x</p:attrName>
                                        </p:attrNameLst>
                                      </p:cBhvr>
                                      <p:tavLst>
                                        <p:tav tm="0" fmla="#ppt_x+#ppt_w*((1.5-1.5*$)^3-(1.5-1.5*$)^2)">
                                          <p:val>
                                            <p:strVal val="0"/>
                                          </p:val>
                                        </p:tav>
                                        <p:tav tm="100000">
                                          <p:val>
                                            <p:strVal val="1"/>
                                          </p:val>
                                        </p:tav>
                                      </p:tavLst>
                                    </p:anim>
                                    <p:animEffect filter="fade">
                                      <p:cBhvr>
                                        <p:cTn id="17" dur="750">
                                          <p:stCondLst>
                                            <p:cond delay="0"/>
                                          </p:stCondLst>
                                        </p:cTn>
                                        <p:tgtEl>
                                          <p:spTgt spid="5"/>
                                        </p:tgtEl>
                                      </p:cBhvr>
                                    </p:animEffect>
                                  </p:childTnLst>
                                </p:cTn>
                              </p:par>
                            </p:childTnLst>
                          </p:cTn>
                        </p:par>
                        <p:par>
                          <p:cTn id="18" fill="hold">
                            <p:stCondLst>
                              <p:cond delay="2878"/>
                            </p:stCondLst>
                            <p:childTnLst>
                              <p:par>
                                <p:cTn id="19" presetID="10"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00934CA-CB27-4D73-A241-333FFD143DBF}"/>
              </a:ext>
            </a:extLst>
          </p:cNvPr>
          <p:cNvSpPr txBox="1"/>
          <p:nvPr/>
        </p:nvSpPr>
        <p:spPr>
          <a:xfrm>
            <a:off x="1760631" y="3942815"/>
            <a:ext cx="4259168" cy="1015663"/>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r>
              <a:rPr lang="en-IN" sz="6000" dirty="0" err="1"/>
              <a:t>NameNode</a:t>
            </a:r>
            <a:endParaRPr lang="en-US" sz="6000" b="0" dirty="0">
              <a:latin typeface="Impact" panose="020B0806030902050204" pitchFamily="34" charset="0"/>
            </a:endParaRPr>
          </a:p>
        </p:txBody>
      </p:sp>
      <p:sp>
        <p:nvSpPr>
          <p:cNvPr id="12" name="Rectangle 11"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CF83A0E4-9797-45F6-8B31-AEEEE131F95D}"/>
              </a:ext>
            </a:extLst>
          </p:cNvPr>
          <p:cNvSpPr/>
          <p:nvPr/>
        </p:nvSpPr>
        <p:spPr>
          <a:xfrm>
            <a:off x="1760631" y="4958478"/>
            <a:ext cx="6172367" cy="3610732"/>
          </a:xfrm>
          <a:prstGeom prst="rect">
            <a:avLst/>
          </a:prstGeom>
        </p:spPr>
        <p:txBody>
          <a:bodyPr wrap="square">
            <a:spAutoFit/>
          </a:bodyPr>
          <a:lstStyle/>
          <a:p>
            <a:pPr>
              <a:lnSpc>
                <a:spcPct val="150000"/>
              </a:lnSpc>
            </a:pPr>
            <a:r>
              <a:rPr lang="en-US" sz="1400" b="1" dirty="0"/>
              <a:t>Role:</a:t>
            </a:r>
            <a:r>
              <a:rPr lang="en-US" sz="1400" dirty="0"/>
              <a:t> The </a:t>
            </a:r>
            <a:r>
              <a:rPr lang="en-US" sz="1400" dirty="0" err="1"/>
              <a:t>NameNode</a:t>
            </a:r>
            <a:r>
              <a:rPr lang="en-US" sz="1400" dirty="0"/>
              <a:t> operates as the master in a Hadoop cluster, providing guidance to the </a:t>
            </a:r>
            <a:r>
              <a:rPr lang="en-US" sz="1400" dirty="0" err="1"/>
              <a:t>Datanodes</a:t>
            </a:r>
            <a:r>
              <a:rPr lang="en-US" sz="1400" dirty="0"/>
              <a:t> (Slaves).</a:t>
            </a:r>
          </a:p>
          <a:p>
            <a:pPr>
              <a:lnSpc>
                <a:spcPct val="150000"/>
              </a:lnSpc>
            </a:pPr>
            <a:r>
              <a:rPr lang="en-US" sz="1400" b="1" dirty="0"/>
              <a:t>Function:</a:t>
            </a:r>
            <a:r>
              <a:rPr lang="en-US" sz="1400" dirty="0"/>
              <a:t> Primarily used for storing metadata, which includes information about the data stored in the cluster.</a:t>
            </a:r>
          </a:p>
          <a:p>
            <a:pPr>
              <a:lnSpc>
                <a:spcPct val="150000"/>
              </a:lnSpc>
            </a:pPr>
            <a:r>
              <a:rPr lang="en-US" sz="1400" b="1" dirty="0"/>
              <a:t>Metadata Examples:</a:t>
            </a:r>
            <a:r>
              <a:rPr lang="en-US" sz="1400" dirty="0"/>
              <a:t> Transaction logs tracking user activity, file names, sizes, and details about the location of </a:t>
            </a:r>
            <a:r>
              <a:rPr lang="en-US" sz="1400" dirty="0" err="1"/>
              <a:t>Datanodes</a:t>
            </a:r>
            <a:r>
              <a:rPr lang="en-US" sz="1400" dirty="0"/>
              <a:t> (block numbers, block IDs).</a:t>
            </a:r>
          </a:p>
          <a:p>
            <a:pPr>
              <a:lnSpc>
                <a:spcPct val="150000"/>
              </a:lnSpc>
            </a:pPr>
            <a:r>
              <a:rPr lang="en-US" sz="1400" b="1" dirty="0"/>
              <a:t>Communication:</a:t>
            </a:r>
            <a:r>
              <a:rPr lang="en-US" sz="1400" dirty="0"/>
              <a:t> Instructs </a:t>
            </a:r>
            <a:r>
              <a:rPr lang="en-US" sz="1400" dirty="0" err="1"/>
              <a:t>DataNodes</a:t>
            </a:r>
            <a:r>
              <a:rPr lang="en-US" sz="1400" dirty="0"/>
              <a:t> on operations such as deletion, creation, replication, etc.</a:t>
            </a:r>
          </a:p>
          <a:p>
            <a:pPr>
              <a:lnSpc>
                <a:spcPct val="150000"/>
              </a:lnSpc>
            </a:pPr>
            <a:r>
              <a:rPr lang="en-US" sz="1400" b="1" dirty="0"/>
              <a:t>Efficiency:</a:t>
            </a:r>
            <a:r>
              <a:rPr lang="en-US" sz="1400" dirty="0"/>
              <a:t> Helps in identifying the closest </a:t>
            </a:r>
            <a:r>
              <a:rPr lang="en-US" sz="1400" dirty="0" err="1"/>
              <a:t>DataNode</a:t>
            </a:r>
            <a:r>
              <a:rPr lang="en-US" sz="1400" dirty="0"/>
              <a:t> for faster communication by storing location information.</a:t>
            </a:r>
          </a:p>
        </p:txBody>
      </p:sp>
      <p:pic>
        <p:nvPicPr>
          <p:cNvPr id="5" name="Picture Placeholder 4">
            <a:extLst>
              <a:ext uri="{FF2B5EF4-FFF2-40B4-BE49-F238E27FC236}">
                <a16:creationId xmlns:a16="http://schemas.microsoft.com/office/drawing/2014/main" id="{986584B8-3515-41A3-94E1-3257F398B7CC}"/>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a:xfrm>
            <a:off x="2791162" y="1314000"/>
            <a:ext cx="2340000" cy="2340000"/>
          </a:xfrm>
        </p:spPr>
      </p:pic>
      <p:pic>
        <p:nvPicPr>
          <p:cNvPr id="9" name="Picture Placeholder 8">
            <a:extLst>
              <a:ext uri="{FF2B5EF4-FFF2-40B4-BE49-F238E27FC236}">
                <a16:creationId xmlns:a16="http://schemas.microsoft.com/office/drawing/2014/main" id="{BE039104-C789-4C55-ACC0-92DEF49F3B6C}"/>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a:stretch>
            <a:fillRect/>
          </a:stretch>
        </p:blipFill>
        <p:spPr>
          <a:xfrm>
            <a:off x="10901798" y="1314000"/>
            <a:ext cx="2340000" cy="2340000"/>
          </a:xfrm>
        </p:spPr>
      </p:pic>
      <p:sp>
        <p:nvSpPr>
          <p:cNvPr id="13" name="TextBox 12">
            <a:extLst>
              <a:ext uri="{FF2B5EF4-FFF2-40B4-BE49-F238E27FC236}">
                <a16:creationId xmlns:a16="http://schemas.microsoft.com/office/drawing/2014/main" id="{668F6089-9BE5-4629-AD9E-6D01B9C5DA52}"/>
              </a:ext>
            </a:extLst>
          </p:cNvPr>
          <p:cNvSpPr txBox="1"/>
          <p:nvPr/>
        </p:nvSpPr>
        <p:spPr>
          <a:xfrm>
            <a:off x="9942214" y="3942815"/>
            <a:ext cx="4259168" cy="1015663"/>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r>
              <a:rPr lang="en-IN" sz="6000" dirty="0" err="1"/>
              <a:t>DataNode</a:t>
            </a:r>
            <a:endParaRPr lang="en-US" sz="6000" b="0" dirty="0">
              <a:latin typeface="Impact" panose="020B0806030902050204" pitchFamily="34" charset="0"/>
            </a:endParaRPr>
          </a:p>
        </p:txBody>
      </p:sp>
      <p:sp>
        <p:nvSpPr>
          <p:cNvPr id="14" name="Rectangle 13"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6BE17A21-0EE6-48A7-A162-8453525D22D0}"/>
              </a:ext>
            </a:extLst>
          </p:cNvPr>
          <p:cNvSpPr/>
          <p:nvPr/>
        </p:nvSpPr>
        <p:spPr>
          <a:xfrm>
            <a:off x="9942214" y="4958478"/>
            <a:ext cx="6172367" cy="4580228"/>
          </a:xfrm>
          <a:prstGeom prst="rect">
            <a:avLst/>
          </a:prstGeom>
        </p:spPr>
        <p:txBody>
          <a:bodyPr wrap="square">
            <a:spAutoFit/>
          </a:bodyPr>
          <a:lstStyle/>
          <a:p>
            <a:pPr>
              <a:lnSpc>
                <a:spcPct val="150000"/>
              </a:lnSpc>
            </a:pPr>
            <a:r>
              <a:rPr lang="en-US" sz="1400" b="1" dirty="0"/>
              <a:t>Role:</a:t>
            </a:r>
            <a:r>
              <a:rPr lang="en-US" sz="1400" dirty="0"/>
              <a:t> </a:t>
            </a:r>
            <a:r>
              <a:rPr lang="en-US" sz="1400" dirty="0" err="1"/>
              <a:t>DataNodes</a:t>
            </a:r>
            <a:r>
              <a:rPr lang="en-US" sz="1400" dirty="0"/>
              <a:t> serve as slave nodes in the Hadoop cluster and are responsible for storing data.</a:t>
            </a:r>
          </a:p>
          <a:p>
            <a:pPr>
              <a:lnSpc>
                <a:spcPct val="150000"/>
              </a:lnSpc>
            </a:pPr>
            <a:r>
              <a:rPr lang="en-US" sz="1400" b="1" dirty="0"/>
              <a:t>Number of </a:t>
            </a:r>
            <a:r>
              <a:rPr lang="en-US" sz="1400" b="1" dirty="0" err="1"/>
              <a:t>DataNodes</a:t>
            </a:r>
            <a:r>
              <a:rPr lang="en-US" sz="1400" b="1" dirty="0"/>
              <a:t>:</a:t>
            </a:r>
            <a:r>
              <a:rPr lang="en-US" sz="1400" dirty="0"/>
              <a:t> The Hadoop cluster can have varying numbers of </a:t>
            </a:r>
            <a:r>
              <a:rPr lang="en-US" sz="1400" dirty="0" err="1"/>
              <a:t>DataNodes</a:t>
            </a:r>
            <a:r>
              <a:rPr lang="en-US" sz="1400" dirty="0"/>
              <a:t>, typically ranging from 1 to 500 or more.</a:t>
            </a:r>
          </a:p>
          <a:p>
            <a:pPr>
              <a:lnSpc>
                <a:spcPct val="150000"/>
              </a:lnSpc>
            </a:pPr>
            <a:r>
              <a:rPr lang="en-US" sz="1400" b="1" dirty="0"/>
              <a:t>Storage Capacity:</a:t>
            </a:r>
            <a:r>
              <a:rPr lang="en-US" sz="1400" dirty="0"/>
              <a:t> Higher storage capacity in </a:t>
            </a:r>
            <a:r>
              <a:rPr lang="en-US" sz="1400" dirty="0" err="1"/>
              <a:t>DataNodes</a:t>
            </a:r>
            <a:r>
              <a:rPr lang="en-US" sz="1400" dirty="0"/>
              <a:t> allows the cluster to store more data efficiently.</a:t>
            </a:r>
          </a:p>
          <a:p>
            <a:pPr>
              <a:lnSpc>
                <a:spcPct val="150000"/>
              </a:lnSpc>
            </a:pPr>
            <a:r>
              <a:rPr lang="en-US" sz="1400" b="1" dirty="0"/>
              <a:t>Replication:</a:t>
            </a:r>
            <a:r>
              <a:rPr lang="en-US" sz="1400" dirty="0"/>
              <a:t> Data is replicated among multiple </a:t>
            </a:r>
            <a:r>
              <a:rPr lang="en-US" sz="1400" dirty="0" err="1"/>
              <a:t>DataNodes</a:t>
            </a:r>
            <a:r>
              <a:rPr lang="en-US" sz="1400" dirty="0"/>
              <a:t> by the </a:t>
            </a:r>
            <a:r>
              <a:rPr lang="en-US" sz="1400" dirty="0" err="1"/>
              <a:t>NameNode</a:t>
            </a:r>
            <a:r>
              <a:rPr lang="en-US" sz="1400" dirty="0"/>
              <a:t> for fault tolerance.</a:t>
            </a:r>
          </a:p>
          <a:p>
            <a:pPr>
              <a:lnSpc>
                <a:spcPct val="150000"/>
              </a:lnSpc>
            </a:pPr>
            <a:r>
              <a:rPr lang="en-US" sz="1400" b="1" dirty="0"/>
              <a:t>Data Replication:</a:t>
            </a:r>
            <a:r>
              <a:rPr lang="en-US" sz="1400" dirty="0"/>
              <a:t> The data, represented in blue, grey, and red in the image, is replicated across three </a:t>
            </a:r>
            <a:r>
              <a:rPr lang="en-US" sz="1400" dirty="0" err="1"/>
              <a:t>DataNodes</a:t>
            </a:r>
            <a:r>
              <a:rPr lang="en-US" sz="1400" dirty="0"/>
              <a:t>.</a:t>
            </a:r>
          </a:p>
          <a:p>
            <a:pPr>
              <a:lnSpc>
                <a:spcPct val="150000"/>
              </a:lnSpc>
            </a:pPr>
            <a:r>
              <a:rPr lang="en-US" sz="1400" b="1" dirty="0"/>
              <a:t>Default Replication:</a:t>
            </a:r>
            <a:r>
              <a:rPr lang="en-US" sz="1400" dirty="0"/>
              <a:t> By default, data is replicated three times to ensure redundancy and availability.</a:t>
            </a:r>
          </a:p>
          <a:p>
            <a:pPr>
              <a:lnSpc>
                <a:spcPct val="150000"/>
              </a:lnSpc>
            </a:pPr>
            <a:r>
              <a:rPr lang="en-US" sz="1400" b="1" dirty="0"/>
              <a:t>Fault Tolerance:</a:t>
            </a:r>
            <a:r>
              <a:rPr lang="en-US" sz="1400" dirty="0"/>
              <a:t> If a machine fails, a new machine with the same data can replace it, thanks to data replication.</a:t>
            </a:r>
          </a:p>
        </p:txBody>
      </p:sp>
      <p:cxnSp>
        <p:nvCxnSpPr>
          <p:cNvPr id="17" name="Straight Connector 16">
            <a:extLst>
              <a:ext uri="{FF2B5EF4-FFF2-40B4-BE49-F238E27FC236}">
                <a16:creationId xmlns:a16="http://schemas.microsoft.com/office/drawing/2014/main" id="{3279EDFE-98EF-49F6-9BC4-FA25DF39B64C}"/>
              </a:ext>
            </a:extLst>
          </p:cNvPr>
          <p:cNvCxnSpPr>
            <a:cxnSpLocks/>
          </p:cNvCxnSpPr>
          <p:nvPr/>
        </p:nvCxnSpPr>
        <p:spPr>
          <a:xfrm>
            <a:off x="8880953" y="4196219"/>
            <a:ext cx="0" cy="5342487"/>
          </a:xfrm>
          <a:prstGeom prst="line">
            <a:avLst/>
          </a:prstGeom>
          <a:ln w="92075" cmpd="thinThick"/>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95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11"/>
                                        </p:tgtEl>
                                        <p:attrNameLst>
                                          <p:attrName>style.visibility</p:attrName>
                                        </p:attrNameLst>
                                      </p:cBhvr>
                                      <p:to>
                                        <p:strVal val="visible"/>
                                      </p:to>
                                    </p:set>
                                    <p:anim to="" calcmode="lin" valueType="num">
                                      <p:cBhvr>
                                        <p:cTn id="7" dur="750" fill="hold">
                                          <p:stCondLst>
                                            <p:cond delay="0"/>
                                          </p:stCondLst>
                                        </p:cTn>
                                        <p:tgtEl>
                                          <p:spTgt spid="11"/>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11"/>
                                        </p:tgtEl>
                                      </p:cBhvr>
                                    </p:animEffect>
                                  </p:childTnLst>
                                </p:cTn>
                              </p:par>
                            </p:childTnLst>
                          </p:cTn>
                        </p:par>
                        <p:par>
                          <p:cTn id="9" fill="hold">
                            <p:stCondLst>
                              <p:cond delay="908"/>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par>
                          <p:cTn id="13" fill="hold">
                            <p:stCondLst>
                              <p:cond delay="1408"/>
                            </p:stCondLst>
                            <p:childTnLst>
                              <p:par>
                                <p:cTn id="14" presetID="0" presetClass="entr" presetSubtype="0" fill="hold" grpId="0" nodeType="afterEffect">
                                  <p:stCondLst>
                                    <p:cond delay="0"/>
                                  </p:stCondLst>
                                  <p:iterate type="lt">
                                    <p:tmPct val="3000"/>
                                  </p:iterate>
                                  <p:childTnLst>
                                    <p:set>
                                      <p:cBhvr>
                                        <p:cTn id="15" dur="750" fill="hold">
                                          <p:stCondLst>
                                            <p:cond delay="0"/>
                                          </p:stCondLst>
                                        </p:cTn>
                                        <p:tgtEl>
                                          <p:spTgt spid="13"/>
                                        </p:tgtEl>
                                        <p:attrNameLst>
                                          <p:attrName>style.visibility</p:attrName>
                                        </p:attrNameLst>
                                      </p:cBhvr>
                                      <p:to>
                                        <p:strVal val="visible"/>
                                      </p:to>
                                    </p:set>
                                    <p:anim to="" calcmode="lin" valueType="num">
                                      <p:cBhvr>
                                        <p:cTn id="16" dur="750" fill="hold">
                                          <p:stCondLst>
                                            <p:cond delay="0"/>
                                          </p:stCondLst>
                                        </p:cTn>
                                        <p:tgtEl>
                                          <p:spTgt spid="13"/>
                                        </p:tgtEl>
                                        <p:attrNameLst>
                                          <p:attrName>ppt_x</p:attrName>
                                        </p:attrNameLst>
                                      </p:cBhvr>
                                      <p:tavLst>
                                        <p:tav tm="0" fmla="#ppt_x+#ppt_w*((1.5-1.5*$)^3-(1.5-1.5*$)^2)">
                                          <p:val>
                                            <p:strVal val="0"/>
                                          </p:val>
                                        </p:tav>
                                        <p:tav tm="100000">
                                          <p:val>
                                            <p:strVal val="1"/>
                                          </p:val>
                                        </p:tav>
                                      </p:tavLst>
                                    </p:anim>
                                    <p:animEffect filter="fade">
                                      <p:cBhvr>
                                        <p:cTn id="17" dur="750">
                                          <p:stCondLst>
                                            <p:cond delay="0"/>
                                          </p:stCondLst>
                                        </p:cTn>
                                        <p:tgtEl>
                                          <p:spTgt spid="13"/>
                                        </p:tgtEl>
                                      </p:cBhvr>
                                    </p:animEffect>
                                  </p:childTnLst>
                                </p:cTn>
                              </p:par>
                            </p:childTnLst>
                          </p:cTn>
                        </p:par>
                        <p:par>
                          <p:cTn id="18" fill="hold">
                            <p:stCondLst>
                              <p:cond delay="2315"/>
                            </p:stCondLst>
                            <p:childTnLst>
                              <p:par>
                                <p:cTn id="19" presetID="10"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533;p68">
            <a:extLst>
              <a:ext uri="{FF2B5EF4-FFF2-40B4-BE49-F238E27FC236}">
                <a16:creationId xmlns:a16="http://schemas.microsoft.com/office/drawing/2014/main" id="{AFC58D1E-FA37-4718-8A43-5DF0B7DAC438}"/>
              </a:ext>
            </a:extLst>
          </p:cNvPr>
          <p:cNvSpPr txBox="1">
            <a:spLocks/>
          </p:cNvSpPr>
          <p:nvPr/>
        </p:nvSpPr>
        <p:spPr>
          <a:xfrm>
            <a:off x="3277525" y="394156"/>
            <a:ext cx="6680667" cy="1688960"/>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spcBef>
                <a:spcPts val="0"/>
              </a:spcBef>
            </a:pPr>
            <a:r>
              <a:rPr lang="en-US" sz="4400" b="1" dirty="0">
                <a:solidFill>
                  <a:schemeClr val="accent1"/>
                </a:solidFill>
              </a:rPr>
              <a:t>Hadoop </a:t>
            </a:r>
            <a:r>
              <a:rPr lang="en-US" sz="4400" b="1" dirty="0" err="1">
                <a:solidFill>
                  <a:schemeClr val="accent1"/>
                </a:solidFill>
              </a:rPr>
              <a:t>Mapreduce</a:t>
            </a:r>
            <a:endParaRPr lang="en-US" sz="4400" b="1" dirty="0">
              <a:solidFill>
                <a:schemeClr val="accent1"/>
              </a:solidFill>
            </a:endParaRPr>
          </a:p>
        </p:txBody>
      </p:sp>
      <p:sp>
        <p:nvSpPr>
          <p:cNvPr id="5" name="Rectangle 8">
            <a:extLst>
              <a:ext uri="{FF2B5EF4-FFF2-40B4-BE49-F238E27FC236}">
                <a16:creationId xmlns:a16="http://schemas.microsoft.com/office/drawing/2014/main" id="{3B96EB5A-1EEA-4A07-985F-1993B98104B3}"/>
              </a:ext>
            </a:extLst>
          </p:cNvPr>
          <p:cNvSpPr/>
          <p:nvPr/>
        </p:nvSpPr>
        <p:spPr>
          <a:xfrm>
            <a:off x="2037563" y="1772959"/>
            <a:ext cx="2695606" cy="830997"/>
          </a:xfrm>
          <a:prstGeom prst="rect">
            <a:avLst/>
          </a:prstGeom>
        </p:spPr>
        <p:txBody>
          <a:bodyPr wrap="square">
            <a:spAutoFit/>
          </a:bodyPr>
          <a:lstStyle/>
          <a:p>
            <a:pPr>
              <a:spcBef>
                <a:spcPts val="1200"/>
              </a:spcBef>
            </a:pPr>
            <a:r>
              <a:rPr lang="es-ES" altLang="zh-CN" sz="2400" b="1" dirty="0"/>
              <a:t>Simple and </a:t>
            </a:r>
            <a:r>
              <a:rPr lang="es-ES" altLang="zh-CN" sz="2400" b="1" dirty="0" err="1"/>
              <a:t>powerful</a:t>
            </a:r>
            <a:endParaRPr lang="es-ES" altLang="zh-CN" sz="2400" b="1" dirty="0"/>
          </a:p>
        </p:txBody>
      </p:sp>
      <p:sp>
        <p:nvSpPr>
          <p:cNvPr id="6" name="Rectangle 8">
            <a:extLst>
              <a:ext uri="{FF2B5EF4-FFF2-40B4-BE49-F238E27FC236}">
                <a16:creationId xmlns:a16="http://schemas.microsoft.com/office/drawing/2014/main" id="{8ACAEF08-864C-4AD6-9C2C-FAE825B9C9F5}"/>
              </a:ext>
            </a:extLst>
          </p:cNvPr>
          <p:cNvSpPr/>
          <p:nvPr/>
        </p:nvSpPr>
        <p:spPr>
          <a:xfrm>
            <a:off x="2037563" y="5602069"/>
            <a:ext cx="2695606" cy="461665"/>
          </a:xfrm>
          <a:prstGeom prst="rect">
            <a:avLst/>
          </a:prstGeom>
        </p:spPr>
        <p:txBody>
          <a:bodyPr wrap="square">
            <a:spAutoFit/>
          </a:bodyPr>
          <a:lstStyle/>
          <a:p>
            <a:r>
              <a:rPr lang="en-IN" sz="2400" b="1" dirty="0"/>
              <a:t>Key Features</a:t>
            </a:r>
            <a:endParaRPr lang="en-IN" sz="2400" dirty="0"/>
          </a:p>
        </p:txBody>
      </p:sp>
      <p:sp>
        <p:nvSpPr>
          <p:cNvPr id="7" name="Rectangle 8">
            <a:extLst>
              <a:ext uri="{FF2B5EF4-FFF2-40B4-BE49-F238E27FC236}">
                <a16:creationId xmlns:a16="http://schemas.microsoft.com/office/drawing/2014/main" id="{ACF2EE96-C561-45BE-A50A-DB11B012FBA6}"/>
              </a:ext>
            </a:extLst>
          </p:cNvPr>
          <p:cNvSpPr/>
          <p:nvPr/>
        </p:nvSpPr>
        <p:spPr>
          <a:xfrm>
            <a:off x="2037563" y="3687514"/>
            <a:ext cx="2695606" cy="830997"/>
          </a:xfrm>
          <a:prstGeom prst="rect">
            <a:avLst/>
          </a:prstGeom>
        </p:spPr>
        <p:txBody>
          <a:bodyPr wrap="square">
            <a:spAutoFit/>
          </a:bodyPr>
          <a:lstStyle/>
          <a:p>
            <a:r>
              <a:rPr lang="en-IN" sz="2400" b="1" dirty="0"/>
              <a:t>Data Handling Code</a:t>
            </a:r>
            <a:endParaRPr lang="en-IN" sz="2400" dirty="0"/>
          </a:p>
        </p:txBody>
      </p:sp>
      <p:sp>
        <p:nvSpPr>
          <p:cNvPr id="10" name="Rectangle 8">
            <a:extLst>
              <a:ext uri="{FF2B5EF4-FFF2-40B4-BE49-F238E27FC236}">
                <a16:creationId xmlns:a16="http://schemas.microsoft.com/office/drawing/2014/main" id="{D1832BC4-FC83-48E3-BFA8-DD1825B398C8}"/>
              </a:ext>
            </a:extLst>
          </p:cNvPr>
          <p:cNvSpPr/>
          <p:nvPr/>
        </p:nvSpPr>
        <p:spPr>
          <a:xfrm>
            <a:off x="5249305" y="1734719"/>
            <a:ext cx="10433279" cy="856132"/>
          </a:xfrm>
          <a:prstGeom prst="rect">
            <a:avLst/>
          </a:prstGeom>
        </p:spPr>
        <p:txBody>
          <a:bodyPr wrap="square">
            <a:spAutoFit/>
          </a:bodyPr>
          <a:lstStyle/>
          <a:p>
            <a:pPr>
              <a:lnSpc>
                <a:spcPct val="150000"/>
              </a:lnSpc>
              <a:spcBef>
                <a:spcPts val="1200"/>
              </a:spcBef>
            </a:pPr>
            <a:r>
              <a:rPr lang="en-US" altLang="zh-CN" sz="1400" dirty="0">
                <a:ea typeface="Lato Light" panose="020F0502020204030203" pitchFamily="34" charset="0"/>
                <a:cs typeface="Lato Light" panose="020F0502020204030203" pitchFamily="34" charset="0"/>
              </a:rPr>
              <a:t>Hadoop MapReduce serves as the processing unit in the Hadoop ecosystem. </a:t>
            </a:r>
          </a:p>
          <a:p>
            <a:pPr>
              <a:lnSpc>
                <a:spcPct val="150000"/>
              </a:lnSpc>
              <a:spcBef>
                <a:spcPts val="1200"/>
              </a:spcBef>
            </a:pPr>
            <a:r>
              <a:rPr lang="en-US" altLang="zh-CN" sz="1400" dirty="0">
                <a:ea typeface="Lato Light" panose="020F0502020204030203" pitchFamily="34" charset="0"/>
                <a:cs typeface="Lato Light" panose="020F0502020204030203" pitchFamily="34" charset="0"/>
              </a:rPr>
              <a:t>Processing occurs on slave nodes, and the final output is sent to the master node. </a:t>
            </a:r>
          </a:p>
        </p:txBody>
      </p:sp>
      <p:sp>
        <p:nvSpPr>
          <p:cNvPr id="11" name="Rectangle 8">
            <a:extLst>
              <a:ext uri="{FF2B5EF4-FFF2-40B4-BE49-F238E27FC236}">
                <a16:creationId xmlns:a16="http://schemas.microsoft.com/office/drawing/2014/main" id="{66CE4671-1B52-437C-8EEE-E9F5B3765C78}"/>
              </a:ext>
            </a:extLst>
          </p:cNvPr>
          <p:cNvSpPr/>
          <p:nvPr/>
        </p:nvSpPr>
        <p:spPr>
          <a:xfrm>
            <a:off x="5249304" y="5481779"/>
            <a:ext cx="10433279" cy="702244"/>
          </a:xfrm>
          <a:prstGeom prst="rect">
            <a:avLst/>
          </a:prstGeom>
        </p:spPr>
        <p:txBody>
          <a:bodyPr wrap="square">
            <a:spAutoFit/>
          </a:bodyPr>
          <a:lstStyle/>
          <a:p>
            <a:pPr>
              <a:lnSpc>
                <a:spcPct val="150000"/>
              </a:lnSpc>
            </a:pPr>
            <a:r>
              <a:rPr lang="en-US" sz="1400" dirty="0"/>
              <a:t>Integral part of Apache Hadoop, enabling programmers to manage massive data while writing programs.</a:t>
            </a:r>
          </a:p>
          <a:p>
            <a:pPr>
              <a:lnSpc>
                <a:spcPct val="150000"/>
              </a:lnSpc>
            </a:pPr>
            <a:r>
              <a:rPr lang="en-US" sz="1400" dirty="0"/>
              <a:t>Written in Java, MapReduce processes vast data by dividing it into small, parallelizable bits.</a:t>
            </a:r>
          </a:p>
        </p:txBody>
      </p:sp>
      <p:sp>
        <p:nvSpPr>
          <p:cNvPr id="12" name="Rectangle 8">
            <a:extLst>
              <a:ext uri="{FF2B5EF4-FFF2-40B4-BE49-F238E27FC236}">
                <a16:creationId xmlns:a16="http://schemas.microsoft.com/office/drawing/2014/main" id="{7A7ABFCC-2235-447F-B5A5-6777BB57A29D}"/>
              </a:ext>
            </a:extLst>
          </p:cNvPr>
          <p:cNvSpPr/>
          <p:nvPr/>
        </p:nvSpPr>
        <p:spPr>
          <a:xfrm>
            <a:off x="5249306" y="3631892"/>
            <a:ext cx="10433279" cy="702244"/>
          </a:xfrm>
          <a:prstGeom prst="rect">
            <a:avLst/>
          </a:prstGeom>
        </p:spPr>
        <p:txBody>
          <a:bodyPr wrap="square">
            <a:spAutoFit/>
          </a:bodyPr>
          <a:lstStyle/>
          <a:p>
            <a:pPr>
              <a:lnSpc>
                <a:spcPct val="150000"/>
              </a:lnSpc>
            </a:pPr>
            <a:r>
              <a:rPr lang="en-US" sz="1400" dirty="0"/>
              <a:t>Uses a small, coded data containing code to handle large volumes of raw data.</a:t>
            </a:r>
          </a:p>
          <a:p>
            <a:pPr>
              <a:lnSpc>
                <a:spcPct val="150000"/>
              </a:lnSpc>
            </a:pPr>
            <a:r>
              <a:rPr lang="en-US" sz="1400" dirty="0"/>
              <a:t>The coded data is typically very small compared to the raw data.</a:t>
            </a:r>
          </a:p>
        </p:txBody>
      </p:sp>
      <p:sp>
        <p:nvSpPr>
          <p:cNvPr id="13" name="Rectangle 8">
            <a:extLst>
              <a:ext uri="{FF2B5EF4-FFF2-40B4-BE49-F238E27FC236}">
                <a16:creationId xmlns:a16="http://schemas.microsoft.com/office/drawing/2014/main" id="{20D9183F-D947-459E-9C74-4D2AFC90E82F}"/>
              </a:ext>
            </a:extLst>
          </p:cNvPr>
          <p:cNvSpPr/>
          <p:nvPr/>
        </p:nvSpPr>
        <p:spPr>
          <a:xfrm>
            <a:off x="2037563" y="7147292"/>
            <a:ext cx="2695606" cy="830997"/>
          </a:xfrm>
          <a:prstGeom prst="rect">
            <a:avLst/>
          </a:prstGeom>
        </p:spPr>
        <p:txBody>
          <a:bodyPr wrap="square">
            <a:spAutoFit/>
          </a:bodyPr>
          <a:lstStyle/>
          <a:p>
            <a:r>
              <a:rPr lang="en-IN" sz="2400" b="1" dirty="0"/>
              <a:t>MapReduce Algorithm</a:t>
            </a:r>
            <a:endParaRPr lang="en-IN" sz="2400" dirty="0"/>
          </a:p>
        </p:txBody>
      </p:sp>
      <p:sp>
        <p:nvSpPr>
          <p:cNvPr id="14" name="Rectangle 8">
            <a:extLst>
              <a:ext uri="{FF2B5EF4-FFF2-40B4-BE49-F238E27FC236}">
                <a16:creationId xmlns:a16="http://schemas.microsoft.com/office/drawing/2014/main" id="{A0C212D1-5A57-43B8-BD27-6959AD1EF928}"/>
              </a:ext>
            </a:extLst>
          </p:cNvPr>
          <p:cNvSpPr/>
          <p:nvPr/>
        </p:nvSpPr>
        <p:spPr>
          <a:xfrm>
            <a:off x="5249304" y="7050085"/>
            <a:ext cx="10433279" cy="1025409"/>
          </a:xfrm>
          <a:prstGeom prst="rect">
            <a:avLst/>
          </a:prstGeom>
        </p:spPr>
        <p:txBody>
          <a:bodyPr wrap="square">
            <a:spAutoFit/>
          </a:bodyPr>
          <a:lstStyle/>
          <a:p>
            <a:pPr>
              <a:lnSpc>
                <a:spcPct val="150000"/>
              </a:lnSpc>
            </a:pPr>
            <a:r>
              <a:rPr lang="en-US" sz="1400" dirty="0"/>
              <a:t>Comprises two main parts: Map and Reduce.</a:t>
            </a:r>
          </a:p>
          <a:p>
            <a:pPr>
              <a:lnSpc>
                <a:spcPct val="150000"/>
              </a:lnSpc>
            </a:pPr>
            <a:r>
              <a:rPr lang="en-US" sz="1400" dirty="0"/>
              <a:t>Map function processes data, converting it into tuples.</a:t>
            </a:r>
          </a:p>
          <a:p>
            <a:pPr>
              <a:lnSpc>
                <a:spcPct val="150000"/>
              </a:lnSpc>
            </a:pPr>
            <a:r>
              <a:rPr lang="en-US" sz="1400" dirty="0"/>
              <a:t>Reduce function takes the Map output, combines it with another set of tuples, and generates a new set of tuples.</a:t>
            </a:r>
          </a:p>
        </p:txBody>
      </p:sp>
      <p:sp>
        <p:nvSpPr>
          <p:cNvPr id="15" name="Rectangle 8">
            <a:extLst>
              <a:ext uri="{FF2B5EF4-FFF2-40B4-BE49-F238E27FC236}">
                <a16:creationId xmlns:a16="http://schemas.microsoft.com/office/drawing/2014/main" id="{D543B461-9739-4C85-85BF-B3E176DAEA49}"/>
              </a:ext>
            </a:extLst>
          </p:cNvPr>
          <p:cNvSpPr/>
          <p:nvPr/>
        </p:nvSpPr>
        <p:spPr>
          <a:xfrm>
            <a:off x="2037563" y="9061847"/>
            <a:ext cx="2695606" cy="830997"/>
          </a:xfrm>
          <a:prstGeom prst="rect">
            <a:avLst/>
          </a:prstGeom>
        </p:spPr>
        <p:txBody>
          <a:bodyPr wrap="square">
            <a:spAutoFit/>
          </a:bodyPr>
          <a:lstStyle/>
          <a:p>
            <a:r>
              <a:rPr lang="en-IN" sz="2400" b="1" dirty="0"/>
              <a:t>Parallel Processing</a:t>
            </a:r>
            <a:endParaRPr lang="en-IN" sz="2400" dirty="0"/>
          </a:p>
        </p:txBody>
      </p:sp>
      <p:sp>
        <p:nvSpPr>
          <p:cNvPr id="16" name="Rectangle 8">
            <a:extLst>
              <a:ext uri="{FF2B5EF4-FFF2-40B4-BE49-F238E27FC236}">
                <a16:creationId xmlns:a16="http://schemas.microsoft.com/office/drawing/2014/main" id="{D843894E-795B-4D0C-BF53-AD774B6D0B2D}"/>
              </a:ext>
            </a:extLst>
          </p:cNvPr>
          <p:cNvSpPr/>
          <p:nvPr/>
        </p:nvSpPr>
        <p:spPr>
          <a:xfrm>
            <a:off x="5249304" y="9190600"/>
            <a:ext cx="10433279" cy="702244"/>
          </a:xfrm>
          <a:prstGeom prst="rect">
            <a:avLst/>
          </a:prstGeom>
        </p:spPr>
        <p:txBody>
          <a:bodyPr wrap="square">
            <a:spAutoFit/>
          </a:bodyPr>
          <a:lstStyle/>
          <a:p>
            <a:pPr>
              <a:lnSpc>
                <a:spcPct val="150000"/>
              </a:lnSpc>
            </a:pPr>
            <a:r>
              <a:rPr lang="en-US" sz="1400" dirty="0"/>
              <a:t>Core to Hadoop's functionality, leveraging MapReduce for parallel processing.</a:t>
            </a:r>
          </a:p>
          <a:p>
            <a:pPr>
              <a:lnSpc>
                <a:spcPct val="150000"/>
              </a:lnSpc>
            </a:pPr>
            <a:r>
              <a:rPr lang="en-US" sz="1400" dirty="0"/>
              <a:t>Enables big data processing on multiple computers within the same cluster.</a:t>
            </a:r>
          </a:p>
        </p:txBody>
      </p:sp>
    </p:spTree>
    <p:extLst>
      <p:ext uri="{BB962C8B-B14F-4D97-AF65-F5344CB8AC3E}">
        <p14:creationId xmlns:p14="http://schemas.microsoft.com/office/powerpoint/2010/main" val="506690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2"/>
                                        </p:tgtEl>
                                        <p:attrNameLst>
                                          <p:attrName>style.visibility</p:attrName>
                                        </p:attrNameLst>
                                      </p:cBhvr>
                                      <p:to>
                                        <p:strVal val="visible"/>
                                      </p:to>
                                    </p:set>
                                    <p:anim to="" calcmode="lin" valueType="num">
                                      <p:cBhvr>
                                        <p:cTn id="7" dur="750" fill="hold">
                                          <p:stCondLst>
                                            <p:cond delay="0"/>
                                          </p:stCondLst>
                                        </p:cTn>
                                        <p:tgtEl>
                                          <p:spTgt spid="2"/>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2"/>
                                        </p:tgtEl>
                                      </p:cBhvr>
                                    </p:animEffect>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1+#ppt_w/2"/>
                                          </p:val>
                                        </p:tav>
                                        <p:tav tm="100000">
                                          <p:val>
                                            <p:strVal val="#ppt_x"/>
                                          </p:val>
                                        </p:tav>
                                      </p:tavLst>
                                    </p:anim>
                                    <p:anim calcmode="lin" valueType="num">
                                      <p:cBhvr additive="base">
                                        <p:cTn id="12" dur="10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000" fill="hold"/>
                                        <p:tgtEl>
                                          <p:spTgt spid="10"/>
                                        </p:tgtEl>
                                        <p:attrNameLst>
                                          <p:attrName>ppt_x</p:attrName>
                                        </p:attrNameLst>
                                      </p:cBhvr>
                                      <p:tavLst>
                                        <p:tav tm="0">
                                          <p:val>
                                            <p:strVal val="1+#ppt_w/2"/>
                                          </p:val>
                                        </p:tav>
                                        <p:tav tm="100000">
                                          <p:val>
                                            <p:strVal val="#ppt_x"/>
                                          </p:val>
                                        </p:tav>
                                      </p:tavLst>
                                    </p:anim>
                                    <p:anim calcmode="lin" valueType="num">
                                      <p:cBhvr additive="base">
                                        <p:cTn id="16" dur="10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1+#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1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000" fill="hold"/>
                                        <p:tgtEl>
                                          <p:spTgt spid="12"/>
                                        </p:tgtEl>
                                        <p:attrNameLst>
                                          <p:attrName>ppt_x</p:attrName>
                                        </p:attrNameLst>
                                      </p:cBhvr>
                                      <p:tavLst>
                                        <p:tav tm="0">
                                          <p:val>
                                            <p:strVal val="1+#ppt_w/2"/>
                                          </p:val>
                                        </p:tav>
                                        <p:tav tm="100000">
                                          <p:val>
                                            <p:strVal val="#ppt_x"/>
                                          </p:val>
                                        </p:tav>
                                      </p:tavLst>
                                    </p:anim>
                                    <p:anim calcmode="lin" valueType="num">
                                      <p:cBhvr additive="base">
                                        <p:cTn id="24" dur="1000" fill="hold"/>
                                        <p:tgtEl>
                                          <p:spTgt spid="12"/>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000" fill="hold"/>
                                        <p:tgtEl>
                                          <p:spTgt spid="6"/>
                                        </p:tgtEl>
                                        <p:attrNameLst>
                                          <p:attrName>ppt_x</p:attrName>
                                        </p:attrNameLst>
                                      </p:cBhvr>
                                      <p:tavLst>
                                        <p:tav tm="0">
                                          <p:val>
                                            <p:strVal val="1+#ppt_w/2"/>
                                          </p:val>
                                        </p:tav>
                                        <p:tav tm="100000">
                                          <p:val>
                                            <p:strVal val="#ppt_x"/>
                                          </p:val>
                                        </p:tav>
                                      </p:tavLst>
                                    </p:anim>
                                    <p:anim calcmode="lin" valueType="num">
                                      <p:cBhvr additive="base">
                                        <p:cTn id="28" dur="10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10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1000" fill="hold"/>
                                        <p:tgtEl>
                                          <p:spTgt spid="11"/>
                                        </p:tgtEl>
                                        <p:attrNameLst>
                                          <p:attrName>ppt_x</p:attrName>
                                        </p:attrNameLst>
                                      </p:cBhvr>
                                      <p:tavLst>
                                        <p:tav tm="0">
                                          <p:val>
                                            <p:strVal val="1+#ppt_w/2"/>
                                          </p:val>
                                        </p:tav>
                                        <p:tav tm="100000">
                                          <p:val>
                                            <p:strVal val="#ppt_x"/>
                                          </p:val>
                                        </p:tav>
                                      </p:tavLst>
                                    </p:anim>
                                    <p:anim calcmode="lin" valueType="num">
                                      <p:cBhvr additive="base">
                                        <p:cTn id="32" dur="1000" fill="hold"/>
                                        <p:tgtEl>
                                          <p:spTgt spid="11"/>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1000" fill="hold"/>
                                        <p:tgtEl>
                                          <p:spTgt spid="13"/>
                                        </p:tgtEl>
                                        <p:attrNameLst>
                                          <p:attrName>ppt_x</p:attrName>
                                        </p:attrNameLst>
                                      </p:cBhvr>
                                      <p:tavLst>
                                        <p:tav tm="0">
                                          <p:val>
                                            <p:strVal val="1+#ppt_w/2"/>
                                          </p:val>
                                        </p:tav>
                                        <p:tav tm="100000">
                                          <p:val>
                                            <p:strVal val="#ppt_x"/>
                                          </p:val>
                                        </p:tav>
                                      </p:tavLst>
                                    </p:anim>
                                    <p:anim calcmode="lin" valueType="num">
                                      <p:cBhvr additive="base">
                                        <p:cTn id="36" dur="1000" fill="hold"/>
                                        <p:tgtEl>
                                          <p:spTgt spid="13"/>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10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1000" fill="hold"/>
                                        <p:tgtEl>
                                          <p:spTgt spid="14"/>
                                        </p:tgtEl>
                                        <p:attrNameLst>
                                          <p:attrName>ppt_x</p:attrName>
                                        </p:attrNameLst>
                                      </p:cBhvr>
                                      <p:tavLst>
                                        <p:tav tm="0">
                                          <p:val>
                                            <p:strVal val="1+#ppt_w/2"/>
                                          </p:val>
                                        </p:tav>
                                        <p:tav tm="100000">
                                          <p:val>
                                            <p:strVal val="#ppt_x"/>
                                          </p:val>
                                        </p:tav>
                                      </p:tavLst>
                                    </p:anim>
                                    <p:anim calcmode="lin" valueType="num">
                                      <p:cBhvr additive="base">
                                        <p:cTn id="40" dur="1000" fill="hold"/>
                                        <p:tgtEl>
                                          <p:spTgt spid="14"/>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1000" fill="hold"/>
                                        <p:tgtEl>
                                          <p:spTgt spid="15"/>
                                        </p:tgtEl>
                                        <p:attrNameLst>
                                          <p:attrName>ppt_x</p:attrName>
                                        </p:attrNameLst>
                                      </p:cBhvr>
                                      <p:tavLst>
                                        <p:tav tm="0">
                                          <p:val>
                                            <p:strVal val="1+#ppt_w/2"/>
                                          </p:val>
                                        </p:tav>
                                        <p:tav tm="100000">
                                          <p:val>
                                            <p:strVal val="#ppt_x"/>
                                          </p:val>
                                        </p:tav>
                                      </p:tavLst>
                                    </p:anim>
                                    <p:anim calcmode="lin" valueType="num">
                                      <p:cBhvr additive="base">
                                        <p:cTn id="44" dur="1000" fill="hold"/>
                                        <p:tgtEl>
                                          <p:spTgt spid="15"/>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10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1000" fill="hold"/>
                                        <p:tgtEl>
                                          <p:spTgt spid="16"/>
                                        </p:tgtEl>
                                        <p:attrNameLst>
                                          <p:attrName>ppt_x</p:attrName>
                                        </p:attrNameLst>
                                      </p:cBhvr>
                                      <p:tavLst>
                                        <p:tav tm="0">
                                          <p:val>
                                            <p:strVal val="1+#ppt_w/2"/>
                                          </p:val>
                                        </p:tav>
                                        <p:tav tm="100000">
                                          <p:val>
                                            <p:strVal val="#ppt_x"/>
                                          </p:val>
                                        </p:tav>
                                      </p:tavLst>
                                    </p:anim>
                                    <p:anim calcmode="lin" valueType="num">
                                      <p:cBhvr additive="base">
                                        <p:cTn id="48" dur="10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10" grpId="0"/>
      <p:bldP spid="11" grpId="0"/>
      <p:bldP spid="12" grpId="0"/>
      <p:bldP spid="13" grpId="0"/>
      <p:bldP spid="14" grpId="0"/>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1F3D47-45B9-4660-B098-E1E4E71EA2A1}"/>
              </a:ext>
            </a:extLst>
          </p:cNvPr>
          <p:cNvSpPr txBox="1"/>
          <p:nvPr/>
        </p:nvSpPr>
        <p:spPr>
          <a:xfrm>
            <a:off x="1760632" y="2007782"/>
            <a:ext cx="5486400" cy="1015663"/>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r>
              <a:rPr lang="en-IN" sz="6000" dirty="0"/>
              <a:t>Map Stage:</a:t>
            </a:r>
          </a:p>
        </p:txBody>
      </p:sp>
      <p:sp>
        <p:nvSpPr>
          <p:cNvPr id="4" name="Rectangle 3"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710DAAB4-8AF6-4218-896C-145AAB5215E1}"/>
              </a:ext>
            </a:extLst>
          </p:cNvPr>
          <p:cNvSpPr/>
          <p:nvPr/>
        </p:nvSpPr>
        <p:spPr>
          <a:xfrm>
            <a:off x="1760632" y="3082897"/>
            <a:ext cx="6172367" cy="1897314"/>
          </a:xfrm>
          <a:prstGeom prst="rect">
            <a:avLst/>
          </a:prstGeom>
        </p:spPr>
        <p:txBody>
          <a:bodyPr wrap="square">
            <a:spAutoFit/>
          </a:bodyPr>
          <a:lstStyle/>
          <a:p>
            <a:pPr>
              <a:lnSpc>
                <a:spcPct val="150000"/>
              </a:lnSpc>
            </a:pPr>
            <a:r>
              <a:rPr lang="en-US" sz="1600" dirty="0"/>
              <a:t>Input data is converted using the mapper tool.</a:t>
            </a:r>
          </a:p>
          <a:p>
            <a:pPr>
              <a:lnSpc>
                <a:spcPct val="150000"/>
              </a:lnSpc>
            </a:pPr>
            <a:r>
              <a:rPr lang="en-US" sz="1600" dirty="0"/>
              <a:t>Data can be stored in various formats in HDFS (e.g., folders or directories).</a:t>
            </a:r>
          </a:p>
          <a:p>
            <a:pPr>
              <a:lnSpc>
                <a:spcPct val="150000"/>
              </a:lnSpc>
            </a:pPr>
            <a:r>
              <a:rPr lang="en-US" sz="1600" dirty="0"/>
              <a:t>Sequentially, the entire dataset passes through the Map Function, transforming it into tuples.</a:t>
            </a:r>
          </a:p>
        </p:txBody>
      </p:sp>
      <p:sp>
        <p:nvSpPr>
          <p:cNvPr id="5" name="TextBox 4">
            <a:extLst>
              <a:ext uri="{FF2B5EF4-FFF2-40B4-BE49-F238E27FC236}">
                <a16:creationId xmlns:a16="http://schemas.microsoft.com/office/drawing/2014/main" id="{8FEF9DA1-B0BA-469F-9B4B-E00AC8CB1438}"/>
              </a:ext>
            </a:extLst>
          </p:cNvPr>
          <p:cNvSpPr txBox="1"/>
          <p:nvPr/>
        </p:nvSpPr>
        <p:spPr>
          <a:xfrm>
            <a:off x="1760632" y="5143500"/>
            <a:ext cx="5486400" cy="1015663"/>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r>
              <a:rPr lang="en-IN" sz="6000" dirty="0"/>
              <a:t>Reduce  Stage:</a:t>
            </a:r>
          </a:p>
        </p:txBody>
      </p:sp>
      <p:sp>
        <p:nvSpPr>
          <p:cNvPr id="6" name="Rectangle 5"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B0DF86A0-26AB-49D6-94BB-F0DC1289E0E3}"/>
              </a:ext>
            </a:extLst>
          </p:cNvPr>
          <p:cNvSpPr/>
          <p:nvPr/>
        </p:nvSpPr>
        <p:spPr>
          <a:xfrm>
            <a:off x="1760632" y="6322452"/>
            <a:ext cx="6172367" cy="1527982"/>
          </a:xfrm>
          <a:prstGeom prst="rect">
            <a:avLst/>
          </a:prstGeom>
        </p:spPr>
        <p:txBody>
          <a:bodyPr wrap="square">
            <a:spAutoFit/>
          </a:bodyPr>
          <a:lstStyle/>
          <a:p>
            <a:pPr>
              <a:lnSpc>
                <a:spcPct val="150000"/>
              </a:lnSpc>
            </a:pPr>
            <a:r>
              <a:rPr lang="en-US" sz="1600" dirty="0"/>
              <a:t>Data is shuffled and partially reduced.</a:t>
            </a:r>
          </a:p>
          <a:p>
            <a:pPr>
              <a:lnSpc>
                <a:spcPct val="150000"/>
              </a:lnSpc>
            </a:pPr>
            <a:r>
              <a:rPr lang="en-US" sz="1600" dirty="0"/>
              <a:t>Uses the Map function's output for data processing.</a:t>
            </a:r>
          </a:p>
          <a:p>
            <a:pPr>
              <a:lnSpc>
                <a:spcPct val="150000"/>
              </a:lnSpc>
            </a:pPr>
            <a:r>
              <a:rPr lang="en-US" sz="1600" dirty="0"/>
              <a:t>Generates a new output stored in the Hadoop Distributed File System (HDFS).</a:t>
            </a:r>
          </a:p>
        </p:txBody>
      </p:sp>
    </p:spTree>
    <p:extLst>
      <p:ext uri="{BB962C8B-B14F-4D97-AF65-F5344CB8AC3E}">
        <p14:creationId xmlns:p14="http://schemas.microsoft.com/office/powerpoint/2010/main" val="3387761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3"/>
                                        </p:tgtEl>
                                        <p:attrNameLst>
                                          <p:attrName>style.visibility</p:attrName>
                                        </p:attrNameLst>
                                      </p:cBhvr>
                                      <p:to>
                                        <p:strVal val="visible"/>
                                      </p:to>
                                    </p:set>
                                    <p:anim to="" calcmode="lin" valueType="num">
                                      <p:cBhvr>
                                        <p:cTn id="7" dur="750" fill="hold">
                                          <p:stCondLst>
                                            <p:cond delay="0"/>
                                          </p:stCondLst>
                                        </p:cTn>
                                        <p:tgtEl>
                                          <p:spTgt spid="3"/>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3"/>
                                        </p:tgtEl>
                                      </p:cBhvr>
                                    </p:animEffect>
                                  </p:childTnLst>
                                </p:cTn>
                              </p:par>
                            </p:childTnLst>
                          </p:cTn>
                        </p:par>
                        <p:par>
                          <p:cTn id="9" fill="hold">
                            <p:stCondLst>
                              <p:cond delay="930"/>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1430"/>
                            </p:stCondLst>
                            <p:childTnLst>
                              <p:par>
                                <p:cTn id="14" presetID="0" presetClass="entr" presetSubtype="0" fill="hold" grpId="0" nodeType="afterEffect">
                                  <p:stCondLst>
                                    <p:cond delay="0"/>
                                  </p:stCondLst>
                                  <p:iterate type="lt">
                                    <p:tmPct val="3000"/>
                                  </p:iterate>
                                  <p:childTnLst>
                                    <p:set>
                                      <p:cBhvr>
                                        <p:cTn id="15" dur="750" fill="hold">
                                          <p:stCondLst>
                                            <p:cond delay="0"/>
                                          </p:stCondLst>
                                        </p:cTn>
                                        <p:tgtEl>
                                          <p:spTgt spid="5"/>
                                        </p:tgtEl>
                                        <p:attrNameLst>
                                          <p:attrName>style.visibility</p:attrName>
                                        </p:attrNameLst>
                                      </p:cBhvr>
                                      <p:to>
                                        <p:strVal val="visible"/>
                                      </p:to>
                                    </p:set>
                                    <p:anim to="" calcmode="lin" valueType="num">
                                      <p:cBhvr>
                                        <p:cTn id="16" dur="750" fill="hold">
                                          <p:stCondLst>
                                            <p:cond delay="0"/>
                                          </p:stCondLst>
                                        </p:cTn>
                                        <p:tgtEl>
                                          <p:spTgt spid="5"/>
                                        </p:tgtEl>
                                        <p:attrNameLst>
                                          <p:attrName>ppt_x</p:attrName>
                                        </p:attrNameLst>
                                      </p:cBhvr>
                                      <p:tavLst>
                                        <p:tav tm="0" fmla="#ppt_x+#ppt_w*((1.5-1.5*$)^3-(1.5-1.5*$)^2)">
                                          <p:val>
                                            <p:strVal val="0"/>
                                          </p:val>
                                        </p:tav>
                                        <p:tav tm="100000">
                                          <p:val>
                                            <p:strVal val="1"/>
                                          </p:val>
                                        </p:tav>
                                      </p:tavLst>
                                    </p:anim>
                                    <p:animEffect filter="fade">
                                      <p:cBhvr>
                                        <p:cTn id="17" dur="750">
                                          <p:stCondLst>
                                            <p:cond delay="0"/>
                                          </p:stCondLst>
                                        </p:cTn>
                                        <p:tgtEl>
                                          <p:spTgt spid="5"/>
                                        </p:tgtEl>
                                      </p:cBhvr>
                                    </p:animEffect>
                                  </p:childTnLst>
                                </p:cTn>
                              </p:par>
                            </p:childTnLst>
                          </p:cTn>
                        </p:par>
                        <p:par>
                          <p:cTn id="18" fill="hold">
                            <p:stCondLst>
                              <p:cond delay="2428"/>
                            </p:stCondLst>
                            <p:childTnLst>
                              <p:par>
                                <p:cTn id="19" presetID="10"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29785E4A-C6AE-4564-8E3E-28583B797052}"/>
              </a:ext>
            </a:extLst>
          </p:cNvPr>
          <p:cNvSpPr>
            <a:spLocks noGrp="1"/>
          </p:cNvSpPr>
          <p:nvPr>
            <p:ph type="pic" sz="quarter" idx="10"/>
          </p:nvPr>
        </p:nvSpPr>
        <p:spPr>
          <a:xfrm>
            <a:off x="0" y="0"/>
            <a:ext cx="18288000" cy="10287000"/>
          </a:xfrm>
        </p:spPr>
      </p:sp>
      <p:sp>
        <p:nvSpPr>
          <p:cNvPr id="3" name="Oval 2">
            <a:extLst>
              <a:ext uri="{FF2B5EF4-FFF2-40B4-BE49-F238E27FC236}">
                <a16:creationId xmlns:a16="http://schemas.microsoft.com/office/drawing/2014/main" id="{43E371B3-54BB-498D-8509-4E7EDABE54E7}"/>
              </a:ext>
            </a:extLst>
          </p:cNvPr>
          <p:cNvSpPr/>
          <p:nvPr/>
        </p:nvSpPr>
        <p:spPr>
          <a:xfrm>
            <a:off x="5439508" y="1439009"/>
            <a:ext cx="7408984" cy="74089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Shape 3">
            <a:extLst>
              <a:ext uri="{FF2B5EF4-FFF2-40B4-BE49-F238E27FC236}">
                <a16:creationId xmlns:a16="http://schemas.microsoft.com/office/drawing/2014/main" id="{73411C01-D451-4F26-AE7E-016E112093F2}"/>
              </a:ext>
            </a:extLst>
          </p:cNvPr>
          <p:cNvSpPr/>
          <p:nvPr/>
        </p:nvSpPr>
        <p:spPr>
          <a:xfrm>
            <a:off x="1" y="3"/>
            <a:ext cx="5143439" cy="5143467"/>
          </a:xfrm>
          <a:custGeom>
            <a:avLst/>
            <a:gdLst>
              <a:gd name="connsiteX0" fmla="*/ 0 w 5143439"/>
              <a:gd name="connsiteY0" fmla="*/ 0 h 5143467"/>
              <a:gd name="connsiteX1" fmla="*/ 5143439 w 5143439"/>
              <a:gd name="connsiteY1" fmla="*/ 0 h 5143467"/>
              <a:gd name="connsiteX2" fmla="*/ 4878816 w 5143439"/>
              <a:gd name="connsiteY2" fmla="*/ 6692 h 5143467"/>
              <a:gd name="connsiteX3" fmla="*/ 26555 w 5143439"/>
              <a:gd name="connsiteY3" fmla="*/ 4617606 h 5143467"/>
              <a:gd name="connsiteX4" fmla="*/ 0 w 5143439"/>
              <a:gd name="connsiteY4" fmla="*/ 5143467 h 5143467"/>
              <a:gd name="connsiteX5" fmla="*/ 0 w 5143439"/>
              <a:gd name="connsiteY5" fmla="*/ 0 h 514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3439" h="5143467">
                <a:moveTo>
                  <a:pt x="0" y="0"/>
                </a:moveTo>
                <a:lnTo>
                  <a:pt x="5143439" y="0"/>
                </a:lnTo>
                <a:lnTo>
                  <a:pt x="4878816" y="6692"/>
                </a:lnTo>
                <a:cubicBezTo>
                  <a:pt x="2336478" y="135563"/>
                  <a:pt x="281172" y="2110421"/>
                  <a:pt x="26555" y="4617606"/>
                </a:cubicBezTo>
                <a:lnTo>
                  <a:pt x="0" y="5143467"/>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4050" dirty="0">
              <a:solidFill>
                <a:schemeClr val="bg1"/>
              </a:solidFill>
              <a:latin typeface="思源宋体 CN" panose="02020400000000000000" pitchFamily="18" charset="-122"/>
              <a:ea typeface="思源宋体 CN" panose="02020400000000000000" pitchFamily="18" charset="-122"/>
            </a:endParaRPr>
          </a:p>
        </p:txBody>
      </p:sp>
      <p:sp>
        <p:nvSpPr>
          <p:cNvPr id="5" name="Freeform: Shape 4">
            <a:extLst>
              <a:ext uri="{FF2B5EF4-FFF2-40B4-BE49-F238E27FC236}">
                <a16:creationId xmlns:a16="http://schemas.microsoft.com/office/drawing/2014/main" id="{D04A283B-C0BD-433D-9247-0C6758A1DE30}"/>
              </a:ext>
            </a:extLst>
          </p:cNvPr>
          <p:cNvSpPr/>
          <p:nvPr/>
        </p:nvSpPr>
        <p:spPr>
          <a:xfrm rot="10800000">
            <a:off x="13144560" y="5143533"/>
            <a:ext cx="5143439" cy="5143467"/>
          </a:xfrm>
          <a:custGeom>
            <a:avLst/>
            <a:gdLst>
              <a:gd name="connsiteX0" fmla="*/ 0 w 5143439"/>
              <a:gd name="connsiteY0" fmla="*/ 0 h 5143467"/>
              <a:gd name="connsiteX1" fmla="*/ 5143439 w 5143439"/>
              <a:gd name="connsiteY1" fmla="*/ 0 h 5143467"/>
              <a:gd name="connsiteX2" fmla="*/ 4878816 w 5143439"/>
              <a:gd name="connsiteY2" fmla="*/ 6692 h 5143467"/>
              <a:gd name="connsiteX3" fmla="*/ 26555 w 5143439"/>
              <a:gd name="connsiteY3" fmla="*/ 4617606 h 5143467"/>
              <a:gd name="connsiteX4" fmla="*/ 0 w 5143439"/>
              <a:gd name="connsiteY4" fmla="*/ 5143467 h 5143467"/>
              <a:gd name="connsiteX5" fmla="*/ 0 w 5143439"/>
              <a:gd name="connsiteY5" fmla="*/ 0 h 514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3439" h="5143467">
                <a:moveTo>
                  <a:pt x="0" y="0"/>
                </a:moveTo>
                <a:lnTo>
                  <a:pt x="5143439" y="0"/>
                </a:lnTo>
                <a:lnTo>
                  <a:pt x="4878816" y="6692"/>
                </a:lnTo>
                <a:cubicBezTo>
                  <a:pt x="2336478" y="135563"/>
                  <a:pt x="281172" y="2110421"/>
                  <a:pt x="26555" y="4617606"/>
                </a:cubicBezTo>
                <a:lnTo>
                  <a:pt x="0" y="5143467"/>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4050" dirty="0">
              <a:solidFill>
                <a:schemeClr val="bg1"/>
              </a:solidFill>
              <a:latin typeface="思源宋体 CN" panose="02020400000000000000" pitchFamily="18" charset="-122"/>
              <a:ea typeface="思源宋体 CN" panose="02020400000000000000" pitchFamily="18" charset="-122"/>
            </a:endParaRPr>
          </a:p>
        </p:txBody>
      </p:sp>
      <p:sp>
        <p:nvSpPr>
          <p:cNvPr id="9" name="TextBox 8">
            <a:extLst>
              <a:ext uri="{FF2B5EF4-FFF2-40B4-BE49-F238E27FC236}">
                <a16:creationId xmlns:a16="http://schemas.microsoft.com/office/drawing/2014/main" id="{05348246-6763-4CDC-B36C-D6CB81A7FDDD}"/>
              </a:ext>
            </a:extLst>
          </p:cNvPr>
          <p:cNvSpPr txBox="1"/>
          <p:nvPr/>
        </p:nvSpPr>
        <p:spPr>
          <a:xfrm>
            <a:off x="6260123" y="2881343"/>
            <a:ext cx="5767754" cy="4524315"/>
          </a:xfrm>
          <a:prstGeom prst="rect">
            <a:avLst/>
          </a:prstGeom>
          <a:noFill/>
        </p:spPr>
        <p:txBody>
          <a:bodyPr wrap="square" rtlCol="0">
            <a:spAutoFit/>
          </a:bodyPr>
          <a:lstStyle/>
          <a:p>
            <a:pPr algn="ctr"/>
            <a:r>
              <a:rPr lang="en-US" sz="7200">
                <a:solidFill>
                  <a:schemeClr val="bg1"/>
                </a:solidFill>
                <a:latin typeface="Impact" panose="020B0806030902050204" pitchFamily="34" charset="0"/>
                <a:cs typeface="Rubik Light" panose="00000400000000000000" pitchFamily="2" charset="-79"/>
              </a:rPr>
              <a:t>A picture is worth a thousand words.</a:t>
            </a:r>
            <a:endParaRPr lang="en-ID" sz="7200" dirty="0">
              <a:solidFill>
                <a:schemeClr val="bg1"/>
              </a:solidFill>
              <a:latin typeface="Impact" panose="020B0806030902050204" pitchFamily="34" charset="0"/>
              <a:cs typeface="Rubik Light" panose="00000400000000000000" pitchFamily="2" charset="-79"/>
            </a:endParaRPr>
          </a:p>
        </p:txBody>
      </p:sp>
    </p:spTree>
    <p:extLst>
      <p:ext uri="{BB962C8B-B14F-4D97-AF65-F5344CB8AC3E}">
        <p14:creationId xmlns:p14="http://schemas.microsoft.com/office/powerpoint/2010/main" val="2681545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0" presetClass="entr" presetSubtype="0" fill="hold" grpId="0" nodeType="afterEffect">
                                  <p:stCondLst>
                                    <p:cond delay="0"/>
                                  </p:stCondLst>
                                  <p:iterate type="lt">
                                    <p:tmPct val="2000"/>
                                  </p:iterate>
                                  <p:childTnLst>
                                    <p:set>
                                      <p:cBhvr>
                                        <p:cTn id="12" dur="750" fill="hold">
                                          <p:stCondLst>
                                            <p:cond delay="0"/>
                                          </p:stCondLst>
                                        </p:cTn>
                                        <p:tgtEl>
                                          <p:spTgt spid="9"/>
                                        </p:tgtEl>
                                        <p:attrNameLst>
                                          <p:attrName>style.visibility</p:attrName>
                                        </p:attrNameLst>
                                      </p:cBhvr>
                                      <p:to>
                                        <p:strVal val="visible"/>
                                      </p:to>
                                    </p:set>
                                    <p:anim to="" calcmode="lin" valueType="num">
                                      <p:cBhvr>
                                        <p:cTn id="13" dur="750" fill="hold">
                                          <p:stCondLst>
                                            <p:cond delay="0"/>
                                          </p:stCondLst>
                                        </p:cTn>
                                        <p:tgtEl>
                                          <p:spTgt spid="9"/>
                                        </p:tgtEl>
                                        <p:attrNameLst>
                                          <p:attrName>ppt_x</p:attrName>
                                        </p:attrNameLst>
                                      </p:cBhvr>
                                      <p:tavLst>
                                        <p:tav tm="0" fmla="#ppt_x+#ppt_w*((1.5-1.5*$)^3-(1.5-1.5*$)^2)">
                                          <p:val>
                                            <p:strVal val="0"/>
                                          </p:val>
                                        </p:tav>
                                        <p:tav tm="100000">
                                          <p:val>
                                            <p:strVal val="1"/>
                                          </p:val>
                                        </p:tav>
                                      </p:tavLst>
                                    </p:anim>
                                    <p:animEffect filter="fade">
                                      <p:cBhvr>
                                        <p:cTn id="14" dur="750">
                                          <p:stCondLst>
                                            <p:cond delay="0"/>
                                          </p:stCondLst>
                                        </p:cTn>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4;p13">
            <a:extLst>
              <a:ext uri="{FF2B5EF4-FFF2-40B4-BE49-F238E27FC236}">
                <a16:creationId xmlns:a16="http://schemas.microsoft.com/office/drawing/2014/main" id="{5B3B3949-1065-4B8D-BAD0-F36819B96418}"/>
              </a:ext>
            </a:extLst>
          </p:cNvPr>
          <p:cNvSpPr txBox="1">
            <a:spLocks/>
          </p:cNvSpPr>
          <p:nvPr/>
        </p:nvSpPr>
        <p:spPr>
          <a:xfrm>
            <a:off x="1859279" y="1432560"/>
            <a:ext cx="11557502"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spcBef>
                <a:spcPts val="0"/>
              </a:spcBef>
            </a:pPr>
            <a:r>
              <a:rPr lang="en-US" sz="6000" b="1" dirty="0"/>
              <a:t>Apache Hadoop</a:t>
            </a:r>
          </a:p>
        </p:txBody>
      </p:sp>
      <p:sp>
        <p:nvSpPr>
          <p:cNvPr id="3" name="Google Shape;205;p13">
            <a:extLst>
              <a:ext uri="{FF2B5EF4-FFF2-40B4-BE49-F238E27FC236}">
                <a16:creationId xmlns:a16="http://schemas.microsoft.com/office/drawing/2014/main" id="{F1913919-3CD1-45EA-AE0B-EBF416C86A73}"/>
              </a:ext>
            </a:extLst>
          </p:cNvPr>
          <p:cNvSpPr txBox="1">
            <a:spLocks/>
          </p:cNvSpPr>
          <p:nvPr/>
        </p:nvSpPr>
        <p:spPr>
          <a:xfrm>
            <a:off x="8658559" y="3321472"/>
            <a:ext cx="5559211" cy="2390395"/>
          </a:xfrm>
          <a:prstGeom prst="rect">
            <a:avLst/>
          </a:prstGeom>
        </p:spPr>
        <p:txBody>
          <a:bodyPr spcFirstLastPara="1" wrap="square" lIns="0" tIns="0" rIns="0" bIns="0" anchor="t" anchorCtr="0">
            <a:noAutofit/>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en-US" sz="2400" b="1" dirty="0">
                <a:latin typeface="+mj-lt"/>
              </a:rPr>
              <a:t>Origins</a:t>
            </a:r>
            <a:endParaRPr lang="en-US" sz="2000" dirty="0"/>
          </a:p>
          <a:p>
            <a:pPr marL="0" indent="0">
              <a:lnSpc>
                <a:spcPct val="150000"/>
              </a:lnSpc>
              <a:spcBef>
                <a:spcPts val="0"/>
              </a:spcBef>
              <a:buFont typeface="Arial" panose="020B0604020202020204" pitchFamily="34" charset="0"/>
              <a:buNone/>
            </a:pPr>
            <a:r>
              <a:rPr lang="en-US" sz="2000" dirty="0"/>
              <a:t>It was originally created by Doug Cutting and Mike </a:t>
            </a:r>
            <a:r>
              <a:rPr lang="en-US" sz="2000" dirty="0" err="1"/>
              <a:t>Cafarella</a:t>
            </a:r>
            <a:r>
              <a:rPr lang="en-US" sz="2000" dirty="0"/>
              <a:t> in 2005 and is now maintained by the Apache Software Foundation</a:t>
            </a:r>
          </a:p>
        </p:txBody>
      </p:sp>
      <p:sp>
        <p:nvSpPr>
          <p:cNvPr id="4" name="Google Shape;206;p13">
            <a:extLst>
              <a:ext uri="{FF2B5EF4-FFF2-40B4-BE49-F238E27FC236}">
                <a16:creationId xmlns:a16="http://schemas.microsoft.com/office/drawing/2014/main" id="{F1DDDD7F-EE4E-4F45-833A-799F7105935C}"/>
              </a:ext>
            </a:extLst>
          </p:cNvPr>
          <p:cNvSpPr txBox="1">
            <a:spLocks/>
          </p:cNvSpPr>
          <p:nvPr/>
        </p:nvSpPr>
        <p:spPr>
          <a:xfrm>
            <a:off x="1759070" y="3321473"/>
            <a:ext cx="5559211" cy="1841127"/>
          </a:xfrm>
          <a:prstGeom prst="rect">
            <a:avLst/>
          </a:prstGeom>
        </p:spPr>
        <p:txBody>
          <a:bodyPr spcFirstLastPara="1" wrap="square" lIns="0" tIns="0" rIns="0" bIns="0" anchor="t" anchorCtr="0">
            <a:noAutofit/>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spcBef>
                <a:spcPts val="0"/>
              </a:spcBef>
              <a:buClr>
                <a:schemeClr val="dk1"/>
              </a:buClr>
              <a:buSzPts val="1100"/>
              <a:buFont typeface="Arial"/>
              <a:buNone/>
            </a:pPr>
            <a:r>
              <a:rPr lang="en-US" sz="2400" b="1" dirty="0">
                <a:latin typeface="+mj-lt"/>
              </a:rPr>
              <a:t>Definition</a:t>
            </a:r>
          </a:p>
          <a:p>
            <a:pPr marL="0" indent="0">
              <a:lnSpc>
                <a:spcPct val="150000"/>
              </a:lnSpc>
              <a:spcBef>
                <a:spcPts val="0"/>
              </a:spcBef>
              <a:buClr>
                <a:schemeClr val="dk1"/>
              </a:buClr>
              <a:buSzPts val="1100"/>
              <a:buFont typeface="Arial"/>
              <a:buNone/>
            </a:pPr>
            <a:r>
              <a:rPr lang="en-US" sz="2000" dirty="0"/>
              <a:t>Apache Hadoop is an open-source framework for distributed storage and processing of large datasets. </a:t>
            </a:r>
          </a:p>
        </p:txBody>
      </p:sp>
      <p:sp>
        <p:nvSpPr>
          <p:cNvPr id="5" name="Google Shape;206;p13">
            <a:extLst>
              <a:ext uri="{FF2B5EF4-FFF2-40B4-BE49-F238E27FC236}">
                <a16:creationId xmlns:a16="http://schemas.microsoft.com/office/drawing/2014/main" id="{DB50BA86-CCC2-4B25-9E08-2BA29859541F}"/>
              </a:ext>
            </a:extLst>
          </p:cNvPr>
          <p:cNvSpPr txBox="1">
            <a:spLocks/>
          </p:cNvSpPr>
          <p:nvPr/>
        </p:nvSpPr>
        <p:spPr>
          <a:xfrm>
            <a:off x="1859279" y="6026252"/>
            <a:ext cx="5559211" cy="1841127"/>
          </a:xfrm>
          <a:prstGeom prst="rect">
            <a:avLst/>
          </a:prstGeom>
        </p:spPr>
        <p:txBody>
          <a:bodyPr spcFirstLastPara="1" wrap="square" lIns="0" tIns="0" rIns="0" bIns="0" anchor="t" anchorCtr="0">
            <a:noAutofit/>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spcBef>
                <a:spcPts val="0"/>
              </a:spcBef>
              <a:buClr>
                <a:schemeClr val="dk1"/>
              </a:buClr>
              <a:buSzPts val="1100"/>
              <a:buFont typeface="Arial"/>
              <a:buNone/>
            </a:pPr>
            <a:r>
              <a:rPr lang="en-US" sz="2400" b="1" dirty="0">
                <a:latin typeface="+mj-lt"/>
              </a:rPr>
              <a:t>Purpose</a:t>
            </a:r>
          </a:p>
          <a:p>
            <a:pPr marL="0" indent="0">
              <a:lnSpc>
                <a:spcPct val="150000"/>
              </a:lnSpc>
              <a:spcBef>
                <a:spcPts val="0"/>
              </a:spcBef>
              <a:buClr>
                <a:schemeClr val="dk1"/>
              </a:buClr>
              <a:buSzPts val="1100"/>
              <a:buFont typeface="Arial"/>
              <a:buNone/>
            </a:pPr>
            <a:r>
              <a:rPr lang="en-US" sz="2000" dirty="0"/>
              <a:t>Hadoop is designed to handle massive amounts of data across clusters of commodity hardware, making it suitable for big data processing.</a:t>
            </a:r>
          </a:p>
        </p:txBody>
      </p:sp>
      <p:sp>
        <p:nvSpPr>
          <p:cNvPr id="6" name="Google Shape;205;p13">
            <a:extLst>
              <a:ext uri="{FF2B5EF4-FFF2-40B4-BE49-F238E27FC236}">
                <a16:creationId xmlns:a16="http://schemas.microsoft.com/office/drawing/2014/main" id="{011C742C-4E03-4487-882F-163E7D715C8B}"/>
              </a:ext>
            </a:extLst>
          </p:cNvPr>
          <p:cNvSpPr txBox="1">
            <a:spLocks/>
          </p:cNvSpPr>
          <p:nvPr/>
        </p:nvSpPr>
        <p:spPr>
          <a:xfrm>
            <a:off x="8658558" y="6026252"/>
            <a:ext cx="5559211" cy="2390395"/>
          </a:xfrm>
          <a:prstGeom prst="rect">
            <a:avLst/>
          </a:prstGeom>
        </p:spPr>
        <p:txBody>
          <a:bodyPr spcFirstLastPara="1" wrap="square" lIns="0" tIns="0" rIns="0" bIns="0" anchor="t" anchorCtr="0">
            <a:noAutofit/>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en-US" sz="2400" b="1" dirty="0">
                <a:latin typeface="+mj-lt"/>
              </a:rPr>
              <a:t>Assumptions</a:t>
            </a:r>
            <a:endParaRPr lang="en-US" sz="2000" dirty="0"/>
          </a:p>
          <a:p>
            <a:pPr marL="0" indent="0">
              <a:lnSpc>
                <a:spcPct val="150000"/>
              </a:lnSpc>
              <a:spcBef>
                <a:spcPts val="0"/>
              </a:spcBef>
              <a:buFont typeface="Arial" panose="020B0604020202020204" pitchFamily="34" charset="0"/>
              <a:buNone/>
            </a:pPr>
            <a:r>
              <a:rPr lang="en-US" sz="2000" dirty="0"/>
              <a:t>All the modules in Hadoop are designed with a fundamental assumption that hardware failures are common occurrences and should be automatically handled by the framework.</a:t>
            </a:r>
          </a:p>
        </p:txBody>
      </p:sp>
    </p:spTree>
    <p:extLst>
      <p:ext uri="{BB962C8B-B14F-4D97-AF65-F5344CB8AC3E}">
        <p14:creationId xmlns:p14="http://schemas.microsoft.com/office/powerpoint/2010/main" val="1746266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A8B05E6-3811-495E-854F-D0ACA8994105}"/>
              </a:ext>
            </a:extLst>
          </p:cNvPr>
          <p:cNvSpPr/>
          <p:nvPr/>
        </p:nvSpPr>
        <p:spPr>
          <a:xfrm>
            <a:off x="5439508" y="1439009"/>
            <a:ext cx="7408984" cy="74089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3C9DD106-E469-4C1B-8011-40D9F47B7526}"/>
              </a:ext>
            </a:extLst>
          </p:cNvPr>
          <p:cNvSpPr txBox="1"/>
          <p:nvPr/>
        </p:nvSpPr>
        <p:spPr>
          <a:xfrm>
            <a:off x="6354501" y="2439523"/>
            <a:ext cx="5578998" cy="3862596"/>
          </a:xfrm>
          <a:prstGeom prst="rect">
            <a:avLst/>
          </a:prstGeom>
          <a:noFill/>
        </p:spPr>
        <p:txBody>
          <a:bodyPr wrap="square" rtlCol="0">
            <a:spAutoFit/>
          </a:bodyPr>
          <a:lstStyle>
            <a:defPPr>
              <a:defRPr lang="zh-CN"/>
            </a:defPPr>
            <a:lvl1pPr>
              <a:spcBef>
                <a:spcPts val="1200"/>
              </a:spcBef>
              <a:defRPr sz="6600">
                <a:solidFill>
                  <a:schemeClr val="tx1">
                    <a:lumMod val="85000"/>
                    <a:lumOff val="15000"/>
                  </a:schemeClr>
                </a:solidFill>
                <a:latin typeface="Cormorant SemiBold" panose="00000700000000000000" pitchFamily="50" charset="0"/>
                <a:ea typeface="Permanent Marker" panose="02000000000000000000" pitchFamily="2" charset="0"/>
                <a:cs typeface="Times New Roman" panose="02020603050405020304" pitchFamily="18" charset="0"/>
              </a:defRPr>
            </a:lvl1pPr>
          </a:lstStyle>
          <a:p>
            <a:pPr algn="ctr"/>
            <a:r>
              <a:rPr lang="en-US" altLang="zh-CN" sz="8000">
                <a:solidFill>
                  <a:schemeClr val="bg1"/>
                </a:solidFill>
                <a:latin typeface="Impact" panose="020B0806030902050204" pitchFamily="34" charset="0"/>
              </a:rPr>
              <a:t>02.</a:t>
            </a:r>
          </a:p>
          <a:p>
            <a:pPr algn="ctr">
              <a:spcBef>
                <a:spcPts val="600"/>
              </a:spcBef>
            </a:pPr>
            <a:r>
              <a:rPr lang="en-US" altLang="zh-CN" sz="8000">
                <a:solidFill>
                  <a:schemeClr val="bg1"/>
                </a:solidFill>
                <a:latin typeface="Impact" panose="020B0806030902050204" pitchFamily="34" charset="0"/>
              </a:rPr>
              <a:t>Marketing Analysis</a:t>
            </a:r>
          </a:p>
        </p:txBody>
      </p:sp>
      <p:sp>
        <p:nvSpPr>
          <p:cNvPr id="4" name="TextBox 3">
            <a:extLst>
              <a:ext uri="{FF2B5EF4-FFF2-40B4-BE49-F238E27FC236}">
                <a16:creationId xmlns:a16="http://schemas.microsoft.com/office/drawing/2014/main" id="{96F00C32-3650-4FE7-B3A1-77CDEED4FD7A}"/>
              </a:ext>
            </a:extLst>
          </p:cNvPr>
          <p:cNvSpPr txBox="1"/>
          <p:nvPr/>
        </p:nvSpPr>
        <p:spPr>
          <a:xfrm>
            <a:off x="6699502" y="6849734"/>
            <a:ext cx="4888994" cy="702308"/>
          </a:xfrm>
          <a:prstGeom prst="rect">
            <a:avLst/>
          </a:prstGeom>
          <a:noFill/>
        </p:spPr>
        <p:txBody>
          <a:bodyPr wrap="square" rtlCol="0">
            <a:spAutoFit/>
          </a:bodyPr>
          <a:lstStyle/>
          <a:p>
            <a:pPr algn="ctr">
              <a:lnSpc>
                <a:spcPct val="150000"/>
              </a:lnSpc>
              <a:spcBef>
                <a:spcPts val="1200"/>
              </a:spcBef>
            </a:pPr>
            <a:r>
              <a:rPr lang="es-ES" altLang="zh-CN" sz="1400">
                <a:solidFill>
                  <a:schemeClr val="bg1">
                    <a:alpha val="70000"/>
                  </a:schemeClr>
                </a:solidFill>
                <a:ea typeface="Lato Light" panose="020F0502020204030203" pitchFamily="34" charset="0"/>
                <a:cs typeface="Lato Light" panose="020F0502020204030203" pitchFamily="34" charset="0"/>
              </a:rPr>
              <a:t>Lorem ipsum dolor sit amet, feugiat delicata liberavisse id cum</a:t>
            </a:r>
            <a:r>
              <a:rPr lang="en-US" altLang="zh-CN" sz="1400">
                <a:solidFill>
                  <a:schemeClr val="bg1">
                    <a:alpha val="70000"/>
                  </a:schemeClr>
                </a:solidFill>
                <a:ea typeface="Lato Light" panose="020F0502020204030203" pitchFamily="34" charset="0"/>
                <a:cs typeface="Lato Light" panose="020F0502020204030203" pitchFamily="34" charset="0"/>
              </a:rPr>
              <a:t>. </a:t>
            </a:r>
            <a:r>
              <a:rPr lang="es-ES" altLang="zh-CN" sz="1400">
                <a:solidFill>
                  <a:schemeClr val="bg1">
                    <a:alpha val="70000"/>
                  </a:schemeClr>
                </a:solidFill>
                <a:ea typeface="Lato Light" panose="020F0502020204030203" pitchFamily="34" charset="0"/>
                <a:cs typeface="Lato Light" panose="020F0502020204030203" pitchFamily="34" charset="0"/>
              </a:rPr>
              <a:t>No quo maiorum intelleget. </a:t>
            </a:r>
          </a:p>
        </p:txBody>
      </p:sp>
    </p:spTree>
    <p:extLst>
      <p:ext uri="{BB962C8B-B14F-4D97-AF65-F5344CB8AC3E}">
        <p14:creationId xmlns:p14="http://schemas.microsoft.com/office/powerpoint/2010/main" val="3905589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0" presetClass="entr" presetSubtype="0" fill="hold" grpId="0" nodeType="afterEffect">
                                  <p:stCondLst>
                                    <p:cond delay="0"/>
                                  </p:stCondLst>
                                  <p:iterate type="lt">
                                    <p:tmPct val="3000"/>
                                  </p:iterate>
                                  <p:childTnLst>
                                    <p:set>
                                      <p:cBhvr>
                                        <p:cTn id="12" dur="750" fill="hold">
                                          <p:stCondLst>
                                            <p:cond delay="0"/>
                                          </p:stCondLst>
                                        </p:cTn>
                                        <p:tgtEl>
                                          <p:spTgt spid="3"/>
                                        </p:tgtEl>
                                        <p:attrNameLst>
                                          <p:attrName>style.visibility</p:attrName>
                                        </p:attrNameLst>
                                      </p:cBhvr>
                                      <p:to>
                                        <p:strVal val="visible"/>
                                      </p:to>
                                    </p:set>
                                    <p:anim to="" calcmode="lin" valueType="num">
                                      <p:cBhvr>
                                        <p:cTn id="13" dur="750" fill="hold">
                                          <p:stCondLst>
                                            <p:cond delay="0"/>
                                          </p:stCondLst>
                                        </p:cTn>
                                        <p:tgtEl>
                                          <p:spTgt spid="3"/>
                                        </p:tgtEl>
                                        <p:attrNameLst>
                                          <p:attrName>ppt_x</p:attrName>
                                        </p:attrNameLst>
                                      </p:cBhvr>
                                      <p:tavLst>
                                        <p:tav tm="0" fmla="#ppt_x+#ppt_w*((1.5-1.5*$)^3-(1.5-1.5*$)^2)">
                                          <p:val>
                                            <p:strVal val="0"/>
                                          </p:val>
                                        </p:tav>
                                        <p:tav tm="100000">
                                          <p:val>
                                            <p:strVal val="1"/>
                                          </p:val>
                                        </p:tav>
                                      </p:tavLst>
                                    </p:anim>
                                    <p:animEffect filter="fade">
                                      <p:cBhvr>
                                        <p:cTn id="14" dur="750">
                                          <p:stCondLst>
                                            <p:cond delay="0"/>
                                          </p:stCondLst>
                                        </p:cTn>
                                        <p:tgtEl>
                                          <p:spTgt spid="3"/>
                                        </p:tgtEl>
                                      </p:cBhvr>
                                    </p:animEffect>
                                  </p:childTnLst>
                                </p:cTn>
                              </p:par>
                            </p:childTnLst>
                          </p:cTn>
                        </p:par>
                        <p:par>
                          <p:cTn id="15" fill="hold">
                            <p:stCondLst>
                              <p:cond delay="1678"/>
                            </p:stCondLst>
                            <p:childTnLst>
                              <p:par>
                                <p:cTn id="16" presetID="10"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243EEBC5-C69D-46A3-8508-77DE7572B76F}"/>
              </a:ext>
            </a:extLst>
          </p:cNvPr>
          <p:cNvSpPr txBox="1"/>
          <p:nvPr/>
        </p:nvSpPr>
        <p:spPr>
          <a:xfrm>
            <a:off x="2097949" y="762261"/>
            <a:ext cx="14442830" cy="830997"/>
          </a:xfrm>
          <a:prstGeom prst="rect">
            <a:avLst/>
          </a:prstGeom>
          <a:noFill/>
        </p:spPr>
        <p:txBody>
          <a:bodyPr wrap="square" rtlCol="0">
            <a:spAutoFit/>
          </a:bodyPr>
          <a:lstStyle>
            <a:defPPr>
              <a:defRPr lang="zh-CN"/>
            </a:defPPr>
            <a:lvl1pPr>
              <a:spcBef>
                <a:spcPts val="1200"/>
              </a:spcBef>
              <a:defRPr sz="6000">
                <a:solidFill>
                  <a:schemeClr val="tx1">
                    <a:lumMod val="85000"/>
                    <a:lumOff val="15000"/>
                  </a:schemeClr>
                </a:solidFill>
                <a:latin typeface="Cormorant SemiBold" panose="00000700000000000000" pitchFamily="50" charset="0"/>
                <a:ea typeface="Permanent Marker" panose="02000000000000000000" pitchFamily="2" charset="0"/>
                <a:cs typeface="Times New Roman" panose="02020603050405020304" pitchFamily="18" charset="0"/>
              </a:defRPr>
            </a:lvl1pPr>
          </a:lstStyle>
          <a:p>
            <a:pPr algn="ctr"/>
            <a:r>
              <a:rPr lang="en-US" sz="4800" b="1" dirty="0">
                <a:latin typeface="+mj-lt"/>
              </a:rPr>
              <a:t>YARN (Yet Another Resource Negotiator):</a:t>
            </a:r>
          </a:p>
        </p:txBody>
      </p:sp>
      <p:sp>
        <p:nvSpPr>
          <p:cNvPr id="5" name="Rectangle 4"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5D9C4F36-41F8-422A-9E74-3ADDEAAEE407}"/>
              </a:ext>
            </a:extLst>
          </p:cNvPr>
          <p:cNvSpPr/>
          <p:nvPr/>
        </p:nvSpPr>
        <p:spPr>
          <a:xfrm>
            <a:off x="2072918" y="3432286"/>
            <a:ext cx="2956421" cy="1348574"/>
          </a:xfrm>
          <a:prstGeom prst="rect">
            <a:avLst/>
          </a:prstGeom>
        </p:spPr>
        <p:txBody>
          <a:bodyPr wrap="square">
            <a:spAutoFit/>
          </a:bodyPr>
          <a:lstStyle/>
          <a:p>
            <a:pPr algn="ctr">
              <a:lnSpc>
                <a:spcPct val="150000"/>
              </a:lnSpc>
              <a:spcBef>
                <a:spcPts val="1200"/>
              </a:spcBef>
            </a:pPr>
            <a:r>
              <a:rPr lang="en-US" sz="1400" dirty="0"/>
              <a:t>YARN separates resource control and work scheduling functions into different daemons.</a:t>
            </a:r>
            <a:endParaRPr lang="es-ES" altLang="zh-CN" sz="1400" dirty="0">
              <a:solidFill>
                <a:schemeClr val="bg1">
                  <a:lumMod val="65000"/>
                </a:schemeClr>
              </a:solidFill>
              <a:ea typeface="Lato Light" panose="020F0502020204030203" pitchFamily="34" charset="0"/>
              <a:cs typeface="Lato Light" panose="020F0502020204030203" pitchFamily="34" charset="0"/>
            </a:endParaRPr>
          </a:p>
        </p:txBody>
      </p:sp>
      <p:sp>
        <p:nvSpPr>
          <p:cNvPr id="7" name="TextBox 6">
            <a:extLst>
              <a:ext uri="{FF2B5EF4-FFF2-40B4-BE49-F238E27FC236}">
                <a16:creationId xmlns:a16="http://schemas.microsoft.com/office/drawing/2014/main" id="{B25A24EE-908A-4276-9FC0-3B422D950D6B}"/>
              </a:ext>
            </a:extLst>
          </p:cNvPr>
          <p:cNvSpPr txBox="1"/>
          <p:nvPr/>
        </p:nvSpPr>
        <p:spPr>
          <a:xfrm>
            <a:off x="1816274" y="2684475"/>
            <a:ext cx="3469710" cy="707886"/>
          </a:xfrm>
          <a:prstGeom prst="rect">
            <a:avLst/>
          </a:prstGeom>
          <a:noFill/>
        </p:spPr>
        <p:txBody>
          <a:bodyPr wrap="square">
            <a:spAutoFit/>
          </a:bodyPr>
          <a:lstStyle/>
          <a:p>
            <a:pPr algn="ctr"/>
            <a:r>
              <a:rPr lang="en-US" sz="2000" b="1" dirty="0"/>
              <a:t>Resource Control and Scheduling Separation</a:t>
            </a:r>
            <a:endParaRPr lang="en-US" sz="2800" b="1" dirty="0">
              <a:solidFill>
                <a:schemeClr val="tx1">
                  <a:lumMod val="85000"/>
                  <a:lumOff val="15000"/>
                </a:schemeClr>
              </a:solidFill>
              <a:latin typeface="+mj-lt"/>
            </a:endParaRPr>
          </a:p>
        </p:txBody>
      </p:sp>
      <p:sp>
        <p:nvSpPr>
          <p:cNvPr id="8" name="Rectangle 7"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AC156B41-8601-4BEF-B668-F43F2472F406}"/>
              </a:ext>
            </a:extLst>
          </p:cNvPr>
          <p:cNvSpPr/>
          <p:nvPr/>
        </p:nvSpPr>
        <p:spPr>
          <a:xfrm>
            <a:off x="5755570" y="3451122"/>
            <a:ext cx="2956421" cy="1348574"/>
          </a:xfrm>
          <a:prstGeom prst="rect">
            <a:avLst/>
          </a:prstGeom>
        </p:spPr>
        <p:txBody>
          <a:bodyPr wrap="square">
            <a:spAutoFit/>
          </a:bodyPr>
          <a:lstStyle/>
          <a:p>
            <a:pPr algn="ctr">
              <a:lnSpc>
                <a:spcPct val="150000"/>
              </a:lnSpc>
              <a:spcBef>
                <a:spcPts val="1200"/>
              </a:spcBef>
            </a:pPr>
            <a:r>
              <a:rPr lang="en-US" sz="1400" dirty="0"/>
              <a:t>Responsible for allocating resources to various applications within the Hadoop cluster.</a:t>
            </a:r>
            <a:endParaRPr lang="es-ES" altLang="zh-CN" sz="1400" dirty="0">
              <a:solidFill>
                <a:schemeClr val="bg1">
                  <a:lumMod val="65000"/>
                </a:schemeClr>
              </a:solidFill>
              <a:ea typeface="Lato Light" panose="020F0502020204030203" pitchFamily="34" charset="0"/>
              <a:cs typeface="Lato Light" panose="020F0502020204030203" pitchFamily="34" charset="0"/>
            </a:endParaRPr>
          </a:p>
        </p:txBody>
      </p:sp>
      <p:sp>
        <p:nvSpPr>
          <p:cNvPr id="9" name="TextBox 8">
            <a:extLst>
              <a:ext uri="{FF2B5EF4-FFF2-40B4-BE49-F238E27FC236}">
                <a16:creationId xmlns:a16="http://schemas.microsoft.com/office/drawing/2014/main" id="{E98816B1-DD33-498A-B2BE-FED45775E2CD}"/>
              </a:ext>
            </a:extLst>
          </p:cNvPr>
          <p:cNvSpPr txBox="1"/>
          <p:nvPr/>
        </p:nvSpPr>
        <p:spPr>
          <a:xfrm>
            <a:off x="5498926" y="2748633"/>
            <a:ext cx="3469710" cy="400110"/>
          </a:xfrm>
          <a:prstGeom prst="rect">
            <a:avLst/>
          </a:prstGeom>
          <a:noFill/>
        </p:spPr>
        <p:txBody>
          <a:bodyPr wrap="square">
            <a:spAutoFit/>
          </a:bodyPr>
          <a:lstStyle/>
          <a:p>
            <a:pPr algn="ctr"/>
            <a:r>
              <a:rPr lang="en-US" sz="2000" b="1" dirty="0"/>
              <a:t>Resource Allocation</a:t>
            </a:r>
            <a:endParaRPr lang="en-US" sz="2800" b="1" dirty="0">
              <a:solidFill>
                <a:schemeClr val="tx1">
                  <a:lumMod val="85000"/>
                  <a:lumOff val="15000"/>
                </a:schemeClr>
              </a:solidFill>
              <a:latin typeface="+mj-lt"/>
            </a:endParaRPr>
          </a:p>
        </p:txBody>
      </p:sp>
      <p:sp>
        <p:nvSpPr>
          <p:cNvPr id="10" name="Rectangle 9"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6CA7769E-0BF0-4F9D-B1D6-BA563E0E2B75}"/>
              </a:ext>
            </a:extLst>
          </p:cNvPr>
          <p:cNvSpPr/>
          <p:nvPr/>
        </p:nvSpPr>
        <p:spPr>
          <a:xfrm>
            <a:off x="2072918" y="6039787"/>
            <a:ext cx="2956421" cy="3287567"/>
          </a:xfrm>
          <a:prstGeom prst="rect">
            <a:avLst/>
          </a:prstGeom>
        </p:spPr>
        <p:txBody>
          <a:bodyPr wrap="square">
            <a:spAutoFit/>
          </a:bodyPr>
          <a:lstStyle/>
          <a:p>
            <a:pPr algn="ctr">
              <a:lnSpc>
                <a:spcPct val="150000"/>
              </a:lnSpc>
            </a:pPr>
            <a:r>
              <a:rPr lang="en-US" sz="1400" b="1" dirty="0"/>
              <a:t>Responsibility:</a:t>
            </a:r>
            <a:r>
              <a:rPr lang="en-US" sz="1400" dirty="0"/>
              <a:t> Delegates work to all applications in the system.</a:t>
            </a:r>
          </a:p>
          <a:p>
            <a:pPr algn="ctr">
              <a:lnSpc>
                <a:spcPct val="150000"/>
              </a:lnSpc>
            </a:pPr>
            <a:r>
              <a:rPr lang="en-US" sz="1400" b="1" dirty="0"/>
              <a:t>Resource Allocation:</a:t>
            </a:r>
            <a:r>
              <a:rPr lang="en-US" sz="1400" dirty="0"/>
              <a:t> Allocates resources to applications, manages overall cluster resources.</a:t>
            </a:r>
          </a:p>
          <a:p>
            <a:pPr algn="ctr">
              <a:lnSpc>
                <a:spcPct val="150000"/>
              </a:lnSpc>
            </a:pPr>
            <a:r>
              <a:rPr lang="en-US" sz="1400" b="1" dirty="0"/>
              <a:t>Work Scheduling:</a:t>
            </a:r>
            <a:r>
              <a:rPr lang="en-US" sz="1400" dirty="0"/>
              <a:t> Ensures proper scheduling of jobs in the cluster.</a:t>
            </a:r>
          </a:p>
        </p:txBody>
      </p:sp>
      <p:sp>
        <p:nvSpPr>
          <p:cNvPr id="11" name="TextBox 10">
            <a:extLst>
              <a:ext uri="{FF2B5EF4-FFF2-40B4-BE49-F238E27FC236}">
                <a16:creationId xmlns:a16="http://schemas.microsoft.com/office/drawing/2014/main" id="{C857FD41-0C37-4987-89B2-9EE477C97CC3}"/>
              </a:ext>
            </a:extLst>
          </p:cNvPr>
          <p:cNvSpPr txBox="1"/>
          <p:nvPr/>
        </p:nvSpPr>
        <p:spPr>
          <a:xfrm>
            <a:off x="1816274" y="5291976"/>
            <a:ext cx="3469710" cy="400110"/>
          </a:xfrm>
          <a:prstGeom prst="rect">
            <a:avLst/>
          </a:prstGeom>
          <a:noFill/>
        </p:spPr>
        <p:txBody>
          <a:bodyPr wrap="square">
            <a:spAutoFit/>
          </a:bodyPr>
          <a:lstStyle/>
          <a:p>
            <a:pPr algn="ctr"/>
            <a:r>
              <a:rPr lang="en-US" sz="2000" b="1" dirty="0"/>
              <a:t>Resource Manager:</a:t>
            </a:r>
            <a:endParaRPr lang="en-US" sz="2800" b="1" dirty="0">
              <a:solidFill>
                <a:schemeClr val="tx1">
                  <a:lumMod val="85000"/>
                  <a:lumOff val="15000"/>
                </a:schemeClr>
              </a:solidFill>
              <a:latin typeface="+mj-lt"/>
            </a:endParaRPr>
          </a:p>
        </p:txBody>
      </p:sp>
      <p:sp>
        <p:nvSpPr>
          <p:cNvPr id="12" name="Rectangle 11"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E8D4E28B-50A0-4667-A14A-46B70F44F297}"/>
              </a:ext>
            </a:extLst>
          </p:cNvPr>
          <p:cNvSpPr/>
          <p:nvPr/>
        </p:nvSpPr>
        <p:spPr>
          <a:xfrm>
            <a:off x="5755570" y="6035061"/>
            <a:ext cx="2956421" cy="2641236"/>
          </a:xfrm>
          <a:prstGeom prst="rect">
            <a:avLst/>
          </a:prstGeom>
        </p:spPr>
        <p:txBody>
          <a:bodyPr wrap="square">
            <a:spAutoFit/>
          </a:bodyPr>
          <a:lstStyle/>
          <a:p>
            <a:pPr algn="ctr">
              <a:lnSpc>
                <a:spcPct val="150000"/>
              </a:lnSpc>
            </a:pPr>
            <a:r>
              <a:rPr lang="en-US" sz="1400" b="1" dirty="0"/>
              <a:t>Responsibility:</a:t>
            </a:r>
            <a:r>
              <a:rPr lang="en-US" sz="1400" dirty="0"/>
              <a:t> Manages containers and tracks their resource usage (CPU, disk, memory, network).</a:t>
            </a:r>
          </a:p>
          <a:p>
            <a:pPr algn="ctr">
              <a:lnSpc>
                <a:spcPct val="150000"/>
              </a:lnSpc>
            </a:pPr>
            <a:r>
              <a:rPr lang="en-US" sz="1400" b="1" dirty="0"/>
              <a:t>Information to Resource Manager:</a:t>
            </a:r>
            <a:r>
              <a:rPr lang="en-US" sz="1400" dirty="0"/>
              <a:t> Sends resource usage information to the Resource Manager.</a:t>
            </a:r>
          </a:p>
        </p:txBody>
      </p:sp>
      <p:sp>
        <p:nvSpPr>
          <p:cNvPr id="13" name="TextBox 12">
            <a:extLst>
              <a:ext uri="{FF2B5EF4-FFF2-40B4-BE49-F238E27FC236}">
                <a16:creationId xmlns:a16="http://schemas.microsoft.com/office/drawing/2014/main" id="{67F3DEEB-7C73-459C-8190-33B02DF56483}"/>
              </a:ext>
            </a:extLst>
          </p:cNvPr>
          <p:cNvSpPr txBox="1"/>
          <p:nvPr/>
        </p:nvSpPr>
        <p:spPr>
          <a:xfrm>
            <a:off x="5498926" y="5287250"/>
            <a:ext cx="3469710" cy="400110"/>
          </a:xfrm>
          <a:prstGeom prst="rect">
            <a:avLst/>
          </a:prstGeom>
          <a:noFill/>
        </p:spPr>
        <p:txBody>
          <a:bodyPr wrap="square">
            <a:spAutoFit/>
          </a:bodyPr>
          <a:lstStyle/>
          <a:p>
            <a:pPr algn="ctr"/>
            <a:r>
              <a:rPr lang="en-US" sz="2000" b="1" dirty="0"/>
              <a:t>Node Manager:</a:t>
            </a:r>
            <a:endParaRPr lang="en-US" sz="2800" b="1" dirty="0">
              <a:solidFill>
                <a:schemeClr val="tx1">
                  <a:lumMod val="85000"/>
                  <a:lumOff val="15000"/>
                </a:schemeClr>
              </a:solidFill>
              <a:latin typeface="+mj-lt"/>
            </a:endParaRPr>
          </a:p>
        </p:txBody>
      </p:sp>
      <p:sp>
        <p:nvSpPr>
          <p:cNvPr id="16" name="Rectangle 15"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88F5E928-4F8F-44DD-83BC-C02269AC84E9}"/>
              </a:ext>
            </a:extLst>
          </p:cNvPr>
          <p:cNvSpPr/>
          <p:nvPr/>
        </p:nvSpPr>
        <p:spPr>
          <a:xfrm>
            <a:off x="10649212" y="3451122"/>
            <a:ext cx="5822514" cy="1477328"/>
          </a:xfrm>
          <a:prstGeom prst="rect">
            <a:avLst/>
          </a:prstGeom>
        </p:spPr>
        <p:txBody>
          <a:bodyPr wrap="square">
            <a:spAutoFit/>
          </a:bodyPr>
          <a:lstStyle/>
          <a:p>
            <a:pPr algn="ctr">
              <a:spcBef>
                <a:spcPts val="1200"/>
              </a:spcBef>
            </a:pPr>
            <a:r>
              <a:rPr lang="en-US" sz="1400" dirty="0"/>
              <a:t> Acronym for Yet Another Resource Negotiator.</a:t>
            </a:r>
          </a:p>
          <a:p>
            <a:pPr algn="ctr">
              <a:spcBef>
                <a:spcPts val="1200"/>
              </a:spcBef>
            </a:pPr>
            <a:r>
              <a:rPr lang="en-US" sz="1400" dirty="0"/>
              <a:t>    Serves as Hadoop's resource management unit, introduced in Hadoop version 2.</a:t>
            </a:r>
          </a:p>
          <a:p>
            <a:pPr algn="ctr">
              <a:spcBef>
                <a:spcPts val="1200"/>
              </a:spcBef>
            </a:pPr>
            <a:r>
              <a:rPr lang="en-US" sz="1400" dirty="0"/>
              <a:t>    Functions as an operating system for Hadoop, utilizing HDFS as a foundation.</a:t>
            </a:r>
            <a:endParaRPr lang="es-ES" altLang="zh-CN" sz="1400" dirty="0">
              <a:solidFill>
                <a:schemeClr val="bg1">
                  <a:lumMod val="65000"/>
                </a:schemeClr>
              </a:solidFill>
              <a:ea typeface="Lato Light" panose="020F0502020204030203" pitchFamily="34" charset="0"/>
              <a:cs typeface="Lato Light" panose="020F0502020204030203" pitchFamily="34" charset="0"/>
            </a:endParaRPr>
          </a:p>
        </p:txBody>
      </p:sp>
      <p:sp>
        <p:nvSpPr>
          <p:cNvPr id="17" name="TextBox 16">
            <a:extLst>
              <a:ext uri="{FF2B5EF4-FFF2-40B4-BE49-F238E27FC236}">
                <a16:creationId xmlns:a16="http://schemas.microsoft.com/office/drawing/2014/main" id="{BF137984-E39C-45D3-8E0A-E3522623A3FE}"/>
              </a:ext>
            </a:extLst>
          </p:cNvPr>
          <p:cNvSpPr txBox="1"/>
          <p:nvPr/>
        </p:nvSpPr>
        <p:spPr>
          <a:xfrm>
            <a:off x="10649211" y="2748633"/>
            <a:ext cx="5546941" cy="400110"/>
          </a:xfrm>
          <a:prstGeom prst="rect">
            <a:avLst/>
          </a:prstGeom>
          <a:noFill/>
        </p:spPr>
        <p:txBody>
          <a:bodyPr wrap="square">
            <a:spAutoFit/>
          </a:bodyPr>
          <a:lstStyle/>
          <a:p>
            <a:pPr algn="ctr"/>
            <a:r>
              <a:rPr lang="en-US" sz="2000" b="1" dirty="0"/>
              <a:t>Hadoop YARN Overview:</a:t>
            </a:r>
            <a:endParaRPr lang="en-US" sz="2800" b="1" dirty="0">
              <a:solidFill>
                <a:schemeClr val="tx1">
                  <a:lumMod val="85000"/>
                  <a:lumOff val="15000"/>
                </a:schemeClr>
              </a:solidFill>
              <a:latin typeface="+mj-lt"/>
            </a:endParaRPr>
          </a:p>
        </p:txBody>
      </p:sp>
      <p:sp>
        <p:nvSpPr>
          <p:cNvPr id="18" name="Rectangle 17"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FD69E5C0-FFFD-4F0B-866E-B3525B36829D}"/>
              </a:ext>
            </a:extLst>
          </p:cNvPr>
          <p:cNvSpPr/>
          <p:nvPr/>
        </p:nvSpPr>
        <p:spPr>
          <a:xfrm>
            <a:off x="10718265" y="6035061"/>
            <a:ext cx="5822514" cy="1348574"/>
          </a:xfrm>
          <a:prstGeom prst="rect">
            <a:avLst/>
          </a:prstGeom>
        </p:spPr>
        <p:txBody>
          <a:bodyPr wrap="square">
            <a:spAutoFit/>
          </a:bodyPr>
          <a:lstStyle/>
          <a:p>
            <a:pPr algn="ctr">
              <a:lnSpc>
                <a:spcPct val="150000"/>
              </a:lnSpc>
            </a:pPr>
            <a:r>
              <a:rPr lang="en-US" sz="1400" b="1" dirty="0"/>
              <a:t>Preventing Overloading:</a:t>
            </a:r>
            <a:r>
              <a:rPr lang="en-US" sz="1400" dirty="0"/>
              <a:t> Manages cluster resources to avoid overloading a single server.</a:t>
            </a:r>
          </a:p>
          <a:p>
            <a:pPr algn="ctr">
              <a:lnSpc>
                <a:spcPct val="150000"/>
              </a:lnSpc>
            </a:pPr>
            <a:r>
              <a:rPr lang="en-US" sz="1400" b="1" dirty="0"/>
              <a:t>Work Schedule Management:</a:t>
            </a:r>
            <a:r>
              <a:rPr lang="en-US" sz="1400" dirty="0"/>
              <a:t> Ensures proper scheduling of jobs to appropriate nodes.</a:t>
            </a:r>
          </a:p>
        </p:txBody>
      </p:sp>
      <p:sp>
        <p:nvSpPr>
          <p:cNvPr id="19" name="TextBox 18">
            <a:extLst>
              <a:ext uri="{FF2B5EF4-FFF2-40B4-BE49-F238E27FC236}">
                <a16:creationId xmlns:a16="http://schemas.microsoft.com/office/drawing/2014/main" id="{1599CB7E-24CF-4038-AE8D-C55E09A7360A}"/>
              </a:ext>
            </a:extLst>
          </p:cNvPr>
          <p:cNvSpPr txBox="1"/>
          <p:nvPr/>
        </p:nvSpPr>
        <p:spPr>
          <a:xfrm>
            <a:off x="10701704" y="5287250"/>
            <a:ext cx="5546941" cy="400110"/>
          </a:xfrm>
          <a:prstGeom prst="rect">
            <a:avLst/>
          </a:prstGeom>
          <a:noFill/>
        </p:spPr>
        <p:txBody>
          <a:bodyPr wrap="square">
            <a:spAutoFit/>
          </a:bodyPr>
          <a:lstStyle/>
          <a:p>
            <a:pPr algn="ctr"/>
            <a:r>
              <a:rPr lang="en-US" sz="2000" b="1" dirty="0"/>
              <a:t>Roles of Hadoop YARN:</a:t>
            </a:r>
            <a:endParaRPr lang="en-US" sz="2800" b="1" dirty="0">
              <a:solidFill>
                <a:schemeClr val="tx1">
                  <a:lumMod val="85000"/>
                  <a:lumOff val="15000"/>
                </a:schemeClr>
              </a:solidFill>
              <a:latin typeface="+mj-lt"/>
            </a:endParaRPr>
          </a:p>
        </p:txBody>
      </p:sp>
    </p:spTree>
    <p:extLst>
      <p:ext uri="{BB962C8B-B14F-4D97-AF65-F5344CB8AC3E}">
        <p14:creationId xmlns:p14="http://schemas.microsoft.com/office/powerpoint/2010/main" val="8196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3000"/>
                                  </p:iterate>
                                  <p:childTnLst>
                                    <p:set>
                                      <p:cBhvr>
                                        <p:cTn id="6" dur="750" fill="hold">
                                          <p:stCondLst>
                                            <p:cond delay="0"/>
                                          </p:stCondLst>
                                        </p:cTn>
                                        <p:tgtEl>
                                          <p:spTgt spid="3"/>
                                        </p:tgtEl>
                                        <p:attrNameLst>
                                          <p:attrName>style.visibility</p:attrName>
                                        </p:attrNameLst>
                                      </p:cBhvr>
                                      <p:to>
                                        <p:strVal val="visible"/>
                                      </p:to>
                                    </p:set>
                                    <p:anim to="" calcmode="lin" valueType="num">
                                      <p:cBhvr>
                                        <p:cTn id="7" dur="750" fill="hold">
                                          <p:stCondLst>
                                            <p:cond delay="0"/>
                                          </p:stCondLst>
                                        </p:cTn>
                                        <p:tgtEl>
                                          <p:spTgt spid="3"/>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3"/>
                                        </p:tgtEl>
                                      </p:cBhvr>
                                    </p:animEffect>
                                  </p:childTnLst>
                                </p:cTn>
                              </p:par>
                            </p:childTnLst>
                          </p:cTn>
                        </p:par>
                        <p:par>
                          <p:cTn id="9" fill="hold">
                            <p:stCondLst>
                              <p:cond delay="1515"/>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2015"/>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2515"/>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3015"/>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par>
                          <p:cTn id="25" fill="hold">
                            <p:stCondLst>
                              <p:cond delay="3515"/>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par>
                          <p:cTn id="29" fill="hold">
                            <p:stCondLst>
                              <p:cond delay="4015"/>
                            </p:stCondLst>
                            <p:childTnLst>
                              <p:par>
                                <p:cTn id="30" presetID="10" presetClass="entr"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10" grpId="0"/>
      <p:bldP spid="12" grpId="0"/>
      <p:bldP spid="16"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3C9DD106-E469-4C1B-8011-40D9F47B7526}"/>
              </a:ext>
            </a:extLst>
          </p:cNvPr>
          <p:cNvSpPr txBox="1"/>
          <p:nvPr/>
        </p:nvSpPr>
        <p:spPr>
          <a:xfrm>
            <a:off x="4997884" y="635775"/>
            <a:ext cx="8116865" cy="830997"/>
          </a:xfrm>
          <a:prstGeom prst="rect">
            <a:avLst/>
          </a:prstGeom>
          <a:noFill/>
        </p:spPr>
        <p:txBody>
          <a:bodyPr wrap="square" rtlCol="0">
            <a:spAutoFit/>
          </a:bodyPr>
          <a:lstStyle>
            <a:defPPr>
              <a:defRPr lang="zh-CN"/>
            </a:defPPr>
            <a:lvl1pPr>
              <a:spcBef>
                <a:spcPts val="1200"/>
              </a:spcBef>
              <a:defRPr sz="6600">
                <a:solidFill>
                  <a:schemeClr val="tx1">
                    <a:lumMod val="85000"/>
                    <a:lumOff val="15000"/>
                  </a:schemeClr>
                </a:solidFill>
                <a:latin typeface="Cormorant SemiBold" panose="00000700000000000000" pitchFamily="50" charset="0"/>
                <a:ea typeface="Permanent Marker" panose="02000000000000000000" pitchFamily="2" charset="0"/>
                <a:cs typeface="Times New Roman" panose="02020603050405020304" pitchFamily="18" charset="0"/>
              </a:defRPr>
            </a:lvl1pPr>
          </a:lstStyle>
          <a:p>
            <a:pPr algn="ctr"/>
            <a:r>
              <a:rPr lang="en-US" altLang="zh-CN" sz="4800" b="1" dirty="0">
                <a:solidFill>
                  <a:schemeClr val="tx1"/>
                </a:solidFill>
                <a:latin typeface="+mj-lt"/>
              </a:rPr>
              <a:t>03. </a:t>
            </a:r>
            <a:r>
              <a:rPr lang="en-US" altLang="zh-CN" sz="4800" b="1" dirty="0" err="1">
                <a:solidFill>
                  <a:schemeClr val="tx1"/>
                </a:solidFill>
                <a:latin typeface="+mj-lt"/>
              </a:rPr>
              <a:t>Infogaphics</a:t>
            </a:r>
            <a:r>
              <a:rPr lang="en-US" altLang="zh-CN" sz="4800" b="1" dirty="0">
                <a:solidFill>
                  <a:schemeClr val="tx1"/>
                </a:solidFill>
                <a:latin typeface="+mj-lt"/>
              </a:rPr>
              <a:t> Design</a:t>
            </a:r>
          </a:p>
        </p:txBody>
      </p:sp>
      <p:sp>
        <p:nvSpPr>
          <p:cNvPr id="4" name="TextBox 3">
            <a:extLst>
              <a:ext uri="{FF2B5EF4-FFF2-40B4-BE49-F238E27FC236}">
                <a16:creationId xmlns:a16="http://schemas.microsoft.com/office/drawing/2014/main" id="{96F00C32-3650-4FE7-B3A1-77CDEED4FD7A}"/>
              </a:ext>
            </a:extLst>
          </p:cNvPr>
          <p:cNvSpPr txBox="1"/>
          <p:nvPr/>
        </p:nvSpPr>
        <p:spPr>
          <a:xfrm>
            <a:off x="1839404" y="2277734"/>
            <a:ext cx="13479928" cy="4616007"/>
          </a:xfrm>
          <a:prstGeom prst="rect">
            <a:avLst/>
          </a:prstGeom>
          <a:noFill/>
        </p:spPr>
        <p:txBody>
          <a:bodyPr wrap="square" rtlCol="0">
            <a:spAutoFit/>
          </a:bodyPr>
          <a:lstStyle/>
          <a:p>
            <a:pPr>
              <a:lnSpc>
                <a:spcPct val="150000"/>
              </a:lnSpc>
            </a:pPr>
            <a:r>
              <a:rPr lang="en-US" sz="1800" b="1" dirty="0"/>
              <a:t>Job Request from Client:</a:t>
            </a:r>
            <a:r>
              <a:rPr lang="en-US" sz="1800" dirty="0"/>
              <a:t>  Client computer requests the execution of a query or retrieval of code for data processing.</a:t>
            </a:r>
          </a:p>
          <a:p>
            <a:pPr>
              <a:lnSpc>
                <a:spcPct val="150000"/>
              </a:lnSpc>
            </a:pPr>
            <a:r>
              <a:rPr lang="en-US" sz="1800" b="1" dirty="0"/>
              <a:t>Resource Manager (Hadoop YARN): </a:t>
            </a:r>
            <a:r>
              <a:rPr lang="en-US" sz="1800" dirty="0"/>
              <a:t>Responsible for resource allocation and management. Receives the job request from the client.</a:t>
            </a:r>
          </a:p>
          <a:p>
            <a:pPr>
              <a:lnSpc>
                <a:spcPct val="150000"/>
              </a:lnSpc>
            </a:pPr>
            <a:r>
              <a:rPr lang="en-US" sz="1800" b="1" dirty="0"/>
              <a:t>Node Managers: </a:t>
            </a:r>
            <a:r>
              <a:rPr lang="en-US" sz="1800" dirty="0"/>
              <a:t>Each node has its Node Manager. Monitors resource usage of nodes, including RAM, CPU, and hard drives.</a:t>
            </a:r>
          </a:p>
          <a:p>
            <a:pPr>
              <a:lnSpc>
                <a:spcPct val="150000"/>
              </a:lnSpc>
            </a:pPr>
            <a:r>
              <a:rPr lang="en-US" sz="1800" b="1" dirty="0"/>
              <a:t>Containers: </a:t>
            </a:r>
            <a:r>
              <a:rPr lang="en-US" sz="1800" dirty="0"/>
              <a:t>Physical resources (RAM, CPU, etc.) are encapsulated within containers. Node Managers manage containers and their resource usage.</a:t>
            </a:r>
          </a:p>
          <a:p>
            <a:pPr>
              <a:lnSpc>
                <a:spcPct val="150000"/>
              </a:lnSpc>
            </a:pPr>
            <a:r>
              <a:rPr lang="en-US" sz="1800" b="1" dirty="0"/>
              <a:t>App Master: </a:t>
            </a:r>
            <a:r>
              <a:rPr lang="en-US" sz="1800" dirty="0"/>
              <a:t>When a job request is received, the Application Master requests a container from the Node Manager.</a:t>
            </a:r>
          </a:p>
          <a:p>
            <a:pPr>
              <a:lnSpc>
                <a:spcPct val="150000"/>
              </a:lnSpc>
            </a:pPr>
            <a:r>
              <a:rPr lang="en-US" sz="1800" b="1" dirty="0"/>
              <a:t>Resource Return: </a:t>
            </a:r>
            <a:r>
              <a:rPr lang="en-US" sz="1800" dirty="0"/>
              <a:t>After completing the job, the resource is returned to the Resource Manager through the Node Manager.</a:t>
            </a:r>
          </a:p>
        </p:txBody>
      </p:sp>
    </p:spTree>
    <p:extLst>
      <p:ext uri="{BB962C8B-B14F-4D97-AF65-F5344CB8AC3E}">
        <p14:creationId xmlns:p14="http://schemas.microsoft.com/office/powerpoint/2010/main" val="3289399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3"/>
                                        </p:tgtEl>
                                        <p:attrNameLst>
                                          <p:attrName>style.visibility</p:attrName>
                                        </p:attrNameLst>
                                      </p:cBhvr>
                                      <p:to>
                                        <p:strVal val="visible"/>
                                      </p:to>
                                    </p:set>
                                    <p:anim to="" calcmode="lin" valueType="num">
                                      <p:cBhvr>
                                        <p:cTn id="7" dur="750" fill="hold">
                                          <p:stCondLst>
                                            <p:cond delay="0"/>
                                          </p:stCondLst>
                                        </p:cTn>
                                        <p:tgtEl>
                                          <p:spTgt spid="3"/>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3"/>
                                        </p:tgtEl>
                                      </p:cBhvr>
                                    </p:animEffect>
                                  </p:childTnLst>
                                </p:cTn>
                              </p:par>
                            </p:childTnLst>
                          </p:cTn>
                        </p:par>
                        <p:par>
                          <p:cTn id="9" fill="hold">
                            <p:stCondLst>
                              <p:cond delay="1178"/>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5">
            <a:extLst>
              <a:ext uri="{FF2B5EF4-FFF2-40B4-BE49-F238E27FC236}">
                <a16:creationId xmlns:a16="http://schemas.microsoft.com/office/drawing/2014/main" id="{D0FF0BBA-8B8F-49D5-8767-18795DCCE08F}"/>
              </a:ext>
            </a:extLst>
          </p:cNvPr>
          <p:cNvSpPr>
            <a:spLocks noChangeShapeType="1"/>
          </p:cNvSpPr>
          <p:nvPr/>
        </p:nvSpPr>
        <p:spPr bwMode="auto">
          <a:xfrm flipV="1">
            <a:off x="3149682" y="4274820"/>
            <a:ext cx="0" cy="900635"/>
          </a:xfrm>
          <a:prstGeom prst="line">
            <a:avLst/>
          </a:prstGeom>
          <a:noFill/>
          <a:ln w="28575" cap="flat">
            <a:solidFill>
              <a:schemeClr val="bg1">
                <a:lumMod val="85000"/>
              </a:schemeClr>
            </a:solidFill>
            <a:prstDash val="solid"/>
            <a:miter lim="800000"/>
            <a:headEnd/>
            <a:tailEnd type="oval"/>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Line 29">
            <a:extLst>
              <a:ext uri="{FF2B5EF4-FFF2-40B4-BE49-F238E27FC236}">
                <a16:creationId xmlns:a16="http://schemas.microsoft.com/office/drawing/2014/main" id="{3853E4DA-8203-4A2A-8E79-86168A012B87}"/>
              </a:ext>
            </a:extLst>
          </p:cNvPr>
          <p:cNvSpPr>
            <a:spLocks noChangeShapeType="1"/>
          </p:cNvSpPr>
          <p:nvPr/>
        </p:nvSpPr>
        <p:spPr bwMode="auto">
          <a:xfrm flipV="1">
            <a:off x="9145348" y="4274820"/>
            <a:ext cx="0" cy="900635"/>
          </a:xfrm>
          <a:prstGeom prst="line">
            <a:avLst/>
          </a:prstGeom>
          <a:noFill/>
          <a:ln w="28575" cap="flat">
            <a:solidFill>
              <a:schemeClr val="bg1">
                <a:lumMod val="85000"/>
              </a:schemeClr>
            </a:solidFill>
            <a:prstDash val="solid"/>
            <a:miter lim="800000"/>
            <a:headEnd/>
            <a:tailEnd type="oval"/>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Line 43">
            <a:extLst>
              <a:ext uri="{FF2B5EF4-FFF2-40B4-BE49-F238E27FC236}">
                <a16:creationId xmlns:a16="http://schemas.microsoft.com/office/drawing/2014/main" id="{27262C1F-7F41-4E26-826A-F048B6E1947E}"/>
              </a:ext>
            </a:extLst>
          </p:cNvPr>
          <p:cNvSpPr>
            <a:spLocks noChangeShapeType="1"/>
          </p:cNvSpPr>
          <p:nvPr/>
        </p:nvSpPr>
        <p:spPr bwMode="auto">
          <a:xfrm flipV="1">
            <a:off x="15135420" y="4274820"/>
            <a:ext cx="0" cy="900635"/>
          </a:xfrm>
          <a:prstGeom prst="line">
            <a:avLst/>
          </a:prstGeom>
          <a:noFill/>
          <a:ln w="28575" cap="flat">
            <a:solidFill>
              <a:schemeClr val="bg1">
                <a:lumMod val="85000"/>
              </a:schemeClr>
            </a:solidFill>
            <a:prstDash val="solid"/>
            <a:miter lim="800000"/>
            <a:headEnd/>
            <a:tailEnd type="oval"/>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Line 22">
            <a:extLst>
              <a:ext uri="{FF2B5EF4-FFF2-40B4-BE49-F238E27FC236}">
                <a16:creationId xmlns:a16="http://schemas.microsoft.com/office/drawing/2014/main" id="{CD1D2406-44C6-492A-A5B9-AEA6798C67A5}"/>
              </a:ext>
            </a:extLst>
          </p:cNvPr>
          <p:cNvSpPr>
            <a:spLocks noChangeShapeType="1"/>
          </p:cNvSpPr>
          <p:nvPr/>
        </p:nvSpPr>
        <p:spPr bwMode="auto">
          <a:xfrm>
            <a:off x="6149379" y="6092717"/>
            <a:ext cx="0" cy="900635"/>
          </a:xfrm>
          <a:prstGeom prst="line">
            <a:avLst/>
          </a:prstGeom>
          <a:noFill/>
          <a:ln w="28575" cap="flat">
            <a:solidFill>
              <a:schemeClr val="bg1">
                <a:lumMod val="85000"/>
              </a:schemeClr>
            </a:solidFill>
            <a:prstDash val="solid"/>
            <a:miter lim="800000"/>
            <a:headEnd/>
            <a:tailEnd type="oval"/>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Line 36">
            <a:extLst>
              <a:ext uri="{FF2B5EF4-FFF2-40B4-BE49-F238E27FC236}">
                <a16:creationId xmlns:a16="http://schemas.microsoft.com/office/drawing/2014/main" id="{B326B5CC-58D1-4FDE-89B4-9035276D53F1}"/>
              </a:ext>
            </a:extLst>
          </p:cNvPr>
          <p:cNvSpPr>
            <a:spLocks noChangeShapeType="1"/>
          </p:cNvSpPr>
          <p:nvPr/>
        </p:nvSpPr>
        <p:spPr bwMode="auto">
          <a:xfrm>
            <a:off x="12141316" y="6092716"/>
            <a:ext cx="0" cy="900635"/>
          </a:xfrm>
          <a:prstGeom prst="line">
            <a:avLst/>
          </a:prstGeom>
          <a:noFill/>
          <a:ln w="28575" cap="flat">
            <a:solidFill>
              <a:schemeClr val="bg1">
                <a:lumMod val="85000"/>
              </a:schemeClr>
            </a:solidFill>
            <a:prstDash val="solid"/>
            <a:miter lim="800000"/>
            <a:headEnd/>
            <a:tailEnd type="oval"/>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10">
            <a:extLst>
              <a:ext uri="{FF2B5EF4-FFF2-40B4-BE49-F238E27FC236}">
                <a16:creationId xmlns:a16="http://schemas.microsoft.com/office/drawing/2014/main" id="{E7D55704-A3DD-468E-984E-03BF7E4310E0}"/>
              </a:ext>
            </a:extLst>
          </p:cNvPr>
          <p:cNvSpPr>
            <a:spLocks noChangeArrowheads="1"/>
          </p:cNvSpPr>
          <p:nvPr/>
        </p:nvSpPr>
        <p:spPr bwMode="auto">
          <a:xfrm>
            <a:off x="2274717" y="6391097"/>
            <a:ext cx="1800736" cy="49244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a:ln>
                  <a:noFill/>
                </a:ln>
                <a:solidFill>
                  <a:schemeClr val="accent1"/>
                </a:solidFill>
                <a:effectLst/>
                <a:latin typeface="Impact" panose="020B0806030902050204" pitchFamily="34" charset="0"/>
              </a:rPr>
              <a:t>1</a:t>
            </a:r>
            <a:endParaRPr kumimoji="0" lang="en-US" altLang="en-US" sz="2400" i="0" u="none" strike="noStrike" cap="none" normalizeH="0" baseline="0" dirty="0">
              <a:ln>
                <a:noFill/>
              </a:ln>
              <a:solidFill>
                <a:schemeClr val="accent1"/>
              </a:solidFill>
              <a:effectLst/>
              <a:latin typeface="Impact" panose="020B0806030902050204" pitchFamily="34" charset="0"/>
            </a:endParaRPr>
          </a:p>
        </p:txBody>
      </p:sp>
      <p:sp>
        <p:nvSpPr>
          <p:cNvPr id="8" name="Rectangle 17">
            <a:extLst>
              <a:ext uri="{FF2B5EF4-FFF2-40B4-BE49-F238E27FC236}">
                <a16:creationId xmlns:a16="http://schemas.microsoft.com/office/drawing/2014/main" id="{38230C75-C09B-4669-98B8-4B47BDB87EAA}"/>
              </a:ext>
            </a:extLst>
          </p:cNvPr>
          <p:cNvSpPr>
            <a:spLocks noChangeArrowheads="1"/>
          </p:cNvSpPr>
          <p:nvPr/>
        </p:nvSpPr>
        <p:spPr bwMode="auto">
          <a:xfrm>
            <a:off x="5211027" y="4384632"/>
            <a:ext cx="1800736" cy="49244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a:ln>
                  <a:noFill/>
                </a:ln>
                <a:solidFill>
                  <a:schemeClr val="accent2"/>
                </a:solidFill>
                <a:effectLst/>
                <a:latin typeface="Impact" panose="020B0806030902050204" pitchFamily="34" charset="0"/>
              </a:rPr>
              <a:t>2</a:t>
            </a:r>
            <a:endParaRPr kumimoji="0" lang="en-US" altLang="en-US" sz="2400" i="0" u="none" strike="noStrike" cap="none" normalizeH="0" baseline="0" dirty="0">
              <a:ln>
                <a:noFill/>
              </a:ln>
              <a:solidFill>
                <a:schemeClr val="accent2"/>
              </a:solidFill>
              <a:effectLst/>
              <a:latin typeface="Impact" panose="020B0806030902050204" pitchFamily="34" charset="0"/>
            </a:endParaRPr>
          </a:p>
        </p:txBody>
      </p:sp>
      <p:sp>
        <p:nvSpPr>
          <p:cNvPr id="9" name="Rectangle 24">
            <a:extLst>
              <a:ext uri="{FF2B5EF4-FFF2-40B4-BE49-F238E27FC236}">
                <a16:creationId xmlns:a16="http://schemas.microsoft.com/office/drawing/2014/main" id="{62B7DC49-8784-46D2-9482-21B5DEFBFDA7}"/>
              </a:ext>
            </a:extLst>
          </p:cNvPr>
          <p:cNvSpPr>
            <a:spLocks noChangeArrowheads="1"/>
          </p:cNvSpPr>
          <p:nvPr/>
        </p:nvSpPr>
        <p:spPr bwMode="auto">
          <a:xfrm>
            <a:off x="8240554" y="6391097"/>
            <a:ext cx="1800736" cy="49244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a:ln>
                  <a:noFill/>
                </a:ln>
                <a:solidFill>
                  <a:schemeClr val="accent3"/>
                </a:solidFill>
                <a:effectLst/>
                <a:latin typeface="Impact" panose="020B0806030902050204" pitchFamily="34" charset="0"/>
              </a:rPr>
              <a:t>3</a:t>
            </a:r>
            <a:endParaRPr kumimoji="0" lang="en-US" altLang="en-US" sz="2400" i="0" u="none" strike="noStrike" cap="none" normalizeH="0" baseline="0" dirty="0">
              <a:ln>
                <a:noFill/>
              </a:ln>
              <a:solidFill>
                <a:schemeClr val="accent3"/>
              </a:solidFill>
              <a:effectLst/>
              <a:latin typeface="Impact" panose="020B0806030902050204" pitchFamily="34" charset="0"/>
            </a:endParaRPr>
          </a:p>
        </p:txBody>
      </p:sp>
      <p:sp>
        <p:nvSpPr>
          <p:cNvPr id="10" name="Rectangle 31">
            <a:extLst>
              <a:ext uri="{FF2B5EF4-FFF2-40B4-BE49-F238E27FC236}">
                <a16:creationId xmlns:a16="http://schemas.microsoft.com/office/drawing/2014/main" id="{949BA022-9EEB-4B1F-AEF7-76289372740B}"/>
              </a:ext>
            </a:extLst>
          </p:cNvPr>
          <p:cNvSpPr>
            <a:spLocks noChangeArrowheads="1"/>
          </p:cNvSpPr>
          <p:nvPr/>
        </p:nvSpPr>
        <p:spPr bwMode="auto">
          <a:xfrm>
            <a:off x="11277085" y="4384632"/>
            <a:ext cx="1800736" cy="49244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a:ln>
                  <a:noFill/>
                </a:ln>
                <a:solidFill>
                  <a:schemeClr val="accent4"/>
                </a:solidFill>
                <a:effectLst/>
                <a:latin typeface="Impact" panose="020B0806030902050204" pitchFamily="34" charset="0"/>
              </a:rPr>
              <a:t>4</a:t>
            </a:r>
            <a:endParaRPr kumimoji="0" lang="en-US" altLang="en-US" sz="2400" i="0" u="none" strike="noStrike" cap="none" normalizeH="0" baseline="0" dirty="0">
              <a:ln>
                <a:noFill/>
              </a:ln>
              <a:solidFill>
                <a:schemeClr val="accent4"/>
              </a:solidFill>
              <a:effectLst/>
              <a:latin typeface="Impact" panose="020B0806030902050204" pitchFamily="34" charset="0"/>
            </a:endParaRPr>
          </a:p>
        </p:txBody>
      </p:sp>
      <p:sp>
        <p:nvSpPr>
          <p:cNvPr id="11" name="Rectangle 38">
            <a:extLst>
              <a:ext uri="{FF2B5EF4-FFF2-40B4-BE49-F238E27FC236}">
                <a16:creationId xmlns:a16="http://schemas.microsoft.com/office/drawing/2014/main" id="{4E35FB64-7BC9-4C6E-BB75-3C25805D6636}"/>
              </a:ext>
            </a:extLst>
          </p:cNvPr>
          <p:cNvSpPr>
            <a:spLocks noChangeArrowheads="1"/>
          </p:cNvSpPr>
          <p:nvPr/>
        </p:nvSpPr>
        <p:spPr bwMode="auto">
          <a:xfrm>
            <a:off x="14266049" y="6391097"/>
            <a:ext cx="1800736" cy="49244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a:ln>
                  <a:noFill/>
                </a:ln>
                <a:solidFill>
                  <a:schemeClr val="accent5"/>
                </a:solidFill>
                <a:effectLst/>
                <a:latin typeface="Impact" panose="020B0806030902050204" pitchFamily="34" charset="0"/>
              </a:rPr>
              <a:t>5</a:t>
            </a:r>
            <a:endParaRPr kumimoji="0" lang="en-US" altLang="en-US" sz="2400" i="0" u="none" strike="noStrike" cap="none" normalizeH="0" baseline="0" dirty="0">
              <a:ln>
                <a:noFill/>
              </a:ln>
              <a:solidFill>
                <a:schemeClr val="accent5"/>
              </a:solidFill>
              <a:effectLst/>
              <a:latin typeface="Impact" panose="020B0806030902050204" pitchFamily="34" charset="0"/>
            </a:endParaRPr>
          </a:p>
        </p:txBody>
      </p:sp>
      <p:sp>
        <p:nvSpPr>
          <p:cNvPr id="12" name="Freeform 5">
            <a:extLst>
              <a:ext uri="{FF2B5EF4-FFF2-40B4-BE49-F238E27FC236}">
                <a16:creationId xmlns:a16="http://schemas.microsoft.com/office/drawing/2014/main" id="{578F6C1E-01A5-4EF2-8873-671984EF53E8}"/>
              </a:ext>
            </a:extLst>
          </p:cNvPr>
          <p:cNvSpPr>
            <a:spLocks/>
          </p:cNvSpPr>
          <p:nvPr/>
        </p:nvSpPr>
        <p:spPr bwMode="auto">
          <a:xfrm>
            <a:off x="1676169" y="5192241"/>
            <a:ext cx="2997833" cy="909790"/>
          </a:xfrm>
          <a:custGeom>
            <a:avLst/>
            <a:gdLst>
              <a:gd name="T0" fmla="*/ 804 w 804"/>
              <a:gd name="T1" fmla="*/ 244 h 244"/>
              <a:gd name="T2" fmla="*/ 0 w 804"/>
              <a:gd name="T3" fmla="*/ 244 h 244"/>
              <a:gd name="T4" fmla="*/ 63 w 804"/>
              <a:gd name="T5" fmla="*/ 125 h 244"/>
              <a:gd name="T6" fmla="*/ 0 w 804"/>
              <a:gd name="T7" fmla="*/ 0 h 244"/>
              <a:gd name="T8" fmla="*/ 804 w 804"/>
              <a:gd name="T9" fmla="*/ 0 h 244"/>
              <a:gd name="T10" fmla="*/ 804 w 804"/>
              <a:gd name="T11" fmla="*/ 244 h 244"/>
            </a:gdLst>
            <a:ahLst/>
            <a:cxnLst>
              <a:cxn ang="0">
                <a:pos x="T0" y="T1"/>
              </a:cxn>
              <a:cxn ang="0">
                <a:pos x="T2" y="T3"/>
              </a:cxn>
              <a:cxn ang="0">
                <a:pos x="T4" y="T5"/>
              </a:cxn>
              <a:cxn ang="0">
                <a:pos x="T6" y="T7"/>
              </a:cxn>
              <a:cxn ang="0">
                <a:pos x="T8" y="T9"/>
              </a:cxn>
              <a:cxn ang="0">
                <a:pos x="T10" y="T11"/>
              </a:cxn>
            </a:cxnLst>
            <a:rect l="0" t="0" r="r" b="b"/>
            <a:pathLst>
              <a:path w="804" h="244">
                <a:moveTo>
                  <a:pt x="804" y="244"/>
                </a:moveTo>
                <a:lnTo>
                  <a:pt x="0" y="244"/>
                </a:lnTo>
                <a:lnTo>
                  <a:pt x="63" y="125"/>
                </a:lnTo>
                <a:lnTo>
                  <a:pt x="0" y="0"/>
                </a:lnTo>
                <a:lnTo>
                  <a:pt x="804" y="0"/>
                </a:lnTo>
                <a:lnTo>
                  <a:pt x="804" y="244"/>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6">
            <a:extLst>
              <a:ext uri="{FF2B5EF4-FFF2-40B4-BE49-F238E27FC236}">
                <a16:creationId xmlns:a16="http://schemas.microsoft.com/office/drawing/2014/main" id="{323FE811-6902-4107-9F84-BBCC5B693F1C}"/>
              </a:ext>
            </a:extLst>
          </p:cNvPr>
          <p:cNvSpPr>
            <a:spLocks noChangeArrowheads="1"/>
          </p:cNvSpPr>
          <p:nvPr/>
        </p:nvSpPr>
        <p:spPr bwMode="auto">
          <a:xfrm>
            <a:off x="4666545" y="5192241"/>
            <a:ext cx="2997833" cy="9097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7">
            <a:extLst>
              <a:ext uri="{FF2B5EF4-FFF2-40B4-BE49-F238E27FC236}">
                <a16:creationId xmlns:a16="http://schemas.microsoft.com/office/drawing/2014/main" id="{53A22EDC-017C-4F4F-BA66-F699389CF517}"/>
              </a:ext>
            </a:extLst>
          </p:cNvPr>
          <p:cNvSpPr>
            <a:spLocks noChangeArrowheads="1"/>
          </p:cNvSpPr>
          <p:nvPr/>
        </p:nvSpPr>
        <p:spPr bwMode="auto">
          <a:xfrm>
            <a:off x="7656920" y="5192241"/>
            <a:ext cx="2990376" cy="9097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1E4EDC8D-316D-4F07-AC36-961C070AD41F}"/>
              </a:ext>
            </a:extLst>
          </p:cNvPr>
          <p:cNvSpPr>
            <a:spLocks noChangeArrowheads="1"/>
          </p:cNvSpPr>
          <p:nvPr/>
        </p:nvSpPr>
        <p:spPr bwMode="auto">
          <a:xfrm>
            <a:off x="10647296" y="5192241"/>
            <a:ext cx="2990376" cy="909790"/>
          </a:xfrm>
          <a:prstGeom prst="rect">
            <a:avLst/>
          </a:prstGeom>
          <a:solidFill>
            <a:schemeClr val="accent4"/>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54BC270B-1D84-4898-8C13-2C5F2310DE1D}"/>
              </a:ext>
            </a:extLst>
          </p:cNvPr>
          <p:cNvSpPr>
            <a:spLocks/>
          </p:cNvSpPr>
          <p:nvPr/>
        </p:nvSpPr>
        <p:spPr bwMode="auto">
          <a:xfrm>
            <a:off x="13637671" y="5192241"/>
            <a:ext cx="3266296" cy="909790"/>
          </a:xfrm>
          <a:custGeom>
            <a:avLst/>
            <a:gdLst>
              <a:gd name="T0" fmla="*/ 803 w 876"/>
              <a:gd name="T1" fmla="*/ 244 h 244"/>
              <a:gd name="T2" fmla="*/ 0 w 876"/>
              <a:gd name="T3" fmla="*/ 244 h 244"/>
              <a:gd name="T4" fmla="*/ 0 w 876"/>
              <a:gd name="T5" fmla="*/ 0 h 244"/>
              <a:gd name="T6" fmla="*/ 803 w 876"/>
              <a:gd name="T7" fmla="*/ 0 h 244"/>
              <a:gd name="T8" fmla="*/ 876 w 876"/>
              <a:gd name="T9" fmla="*/ 130 h 244"/>
              <a:gd name="T10" fmla="*/ 803 w 876"/>
              <a:gd name="T11" fmla="*/ 244 h 244"/>
            </a:gdLst>
            <a:ahLst/>
            <a:cxnLst>
              <a:cxn ang="0">
                <a:pos x="T0" y="T1"/>
              </a:cxn>
              <a:cxn ang="0">
                <a:pos x="T2" y="T3"/>
              </a:cxn>
              <a:cxn ang="0">
                <a:pos x="T4" y="T5"/>
              </a:cxn>
              <a:cxn ang="0">
                <a:pos x="T6" y="T7"/>
              </a:cxn>
              <a:cxn ang="0">
                <a:pos x="T8" y="T9"/>
              </a:cxn>
              <a:cxn ang="0">
                <a:pos x="T10" y="T11"/>
              </a:cxn>
            </a:cxnLst>
            <a:rect l="0" t="0" r="r" b="b"/>
            <a:pathLst>
              <a:path w="876" h="244">
                <a:moveTo>
                  <a:pt x="803" y="244"/>
                </a:moveTo>
                <a:lnTo>
                  <a:pt x="0" y="244"/>
                </a:lnTo>
                <a:lnTo>
                  <a:pt x="0" y="0"/>
                </a:lnTo>
                <a:lnTo>
                  <a:pt x="803" y="0"/>
                </a:lnTo>
                <a:lnTo>
                  <a:pt x="876" y="130"/>
                </a:lnTo>
                <a:lnTo>
                  <a:pt x="803" y="244"/>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7" name="Group 16">
            <a:extLst>
              <a:ext uri="{FF2B5EF4-FFF2-40B4-BE49-F238E27FC236}">
                <a16:creationId xmlns:a16="http://schemas.microsoft.com/office/drawing/2014/main" id="{8FF33C31-8A1F-40A9-8A81-A268C9532922}"/>
              </a:ext>
            </a:extLst>
          </p:cNvPr>
          <p:cNvGrpSpPr/>
          <p:nvPr/>
        </p:nvGrpSpPr>
        <p:grpSpPr>
          <a:xfrm>
            <a:off x="2461747" y="4942422"/>
            <a:ext cx="1375871" cy="1383328"/>
            <a:chOff x="2496472" y="5262462"/>
            <a:chExt cx="1375871" cy="1383328"/>
          </a:xfrm>
        </p:grpSpPr>
        <p:sp>
          <p:nvSpPr>
            <p:cNvPr id="18" name="Oval 11">
              <a:extLst>
                <a:ext uri="{FF2B5EF4-FFF2-40B4-BE49-F238E27FC236}">
                  <a16:creationId xmlns:a16="http://schemas.microsoft.com/office/drawing/2014/main" id="{9A508B95-A3B5-45AD-A98E-BE92E38E1D94}"/>
                </a:ext>
              </a:extLst>
            </p:cNvPr>
            <p:cNvSpPr>
              <a:spLocks noChangeArrowheads="1"/>
            </p:cNvSpPr>
            <p:nvPr/>
          </p:nvSpPr>
          <p:spPr bwMode="auto">
            <a:xfrm>
              <a:off x="2548673" y="5314663"/>
              <a:ext cx="1271469" cy="1275198"/>
            </a:xfrm>
            <a:prstGeom prst="ellipse">
              <a:avLst/>
            </a:pr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30E4BA27-E572-4D93-828A-6455EFAEF03C}"/>
                </a:ext>
              </a:extLst>
            </p:cNvPr>
            <p:cNvSpPr>
              <a:spLocks noEditPoints="1"/>
            </p:cNvSpPr>
            <p:nvPr/>
          </p:nvSpPr>
          <p:spPr bwMode="auto">
            <a:xfrm>
              <a:off x="2496472" y="5262462"/>
              <a:ext cx="1375871" cy="1383328"/>
            </a:xfrm>
            <a:custGeom>
              <a:avLst/>
              <a:gdLst>
                <a:gd name="T0" fmla="*/ 78 w 156"/>
                <a:gd name="T1" fmla="*/ 12 h 156"/>
                <a:gd name="T2" fmla="*/ 144 w 156"/>
                <a:gd name="T3" fmla="*/ 78 h 156"/>
                <a:gd name="T4" fmla="*/ 78 w 156"/>
                <a:gd name="T5" fmla="*/ 144 h 156"/>
                <a:gd name="T6" fmla="*/ 12 w 156"/>
                <a:gd name="T7" fmla="*/ 78 h 156"/>
                <a:gd name="T8" fmla="*/ 78 w 156"/>
                <a:gd name="T9" fmla="*/ 12 h 156"/>
                <a:gd name="T10" fmla="*/ 78 w 156"/>
                <a:gd name="T11" fmla="*/ 0 h 156"/>
                <a:gd name="T12" fmla="*/ 0 w 156"/>
                <a:gd name="T13" fmla="*/ 78 h 156"/>
                <a:gd name="T14" fmla="*/ 78 w 156"/>
                <a:gd name="T15" fmla="*/ 156 h 156"/>
                <a:gd name="T16" fmla="*/ 156 w 156"/>
                <a:gd name="T17" fmla="*/ 78 h 156"/>
                <a:gd name="T18" fmla="*/ 78 w 156"/>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156">
                  <a:moveTo>
                    <a:pt x="78" y="12"/>
                  </a:moveTo>
                  <a:cubicBezTo>
                    <a:pt x="114" y="12"/>
                    <a:pt x="144" y="42"/>
                    <a:pt x="144" y="78"/>
                  </a:cubicBezTo>
                  <a:cubicBezTo>
                    <a:pt x="144" y="115"/>
                    <a:pt x="114" y="144"/>
                    <a:pt x="78" y="144"/>
                  </a:cubicBezTo>
                  <a:cubicBezTo>
                    <a:pt x="41" y="144"/>
                    <a:pt x="12" y="115"/>
                    <a:pt x="12" y="78"/>
                  </a:cubicBezTo>
                  <a:cubicBezTo>
                    <a:pt x="12" y="42"/>
                    <a:pt x="41" y="12"/>
                    <a:pt x="78" y="12"/>
                  </a:cubicBezTo>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Oval 13">
              <a:extLst>
                <a:ext uri="{FF2B5EF4-FFF2-40B4-BE49-F238E27FC236}">
                  <a16:creationId xmlns:a16="http://schemas.microsoft.com/office/drawing/2014/main" id="{D046C633-635E-4C0D-9970-9FF14B2F3173}"/>
                </a:ext>
              </a:extLst>
            </p:cNvPr>
            <p:cNvSpPr>
              <a:spLocks noChangeArrowheads="1"/>
            </p:cNvSpPr>
            <p:nvPr/>
          </p:nvSpPr>
          <p:spPr bwMode="auto">
            <a:xfrm>
              <a:off x="2744304" y="5521010"/>
              <a:ext cx="869022" cy="873690"/>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1" name="Group 20">
            <a:extLst>
              <a:ext uri="{FF2B5EF4-FFF2-40B4-BE49-F238E27FC236}">
                <a16:creationId xmlns:a16="http://schemas.microsoft.com/office/drawing/2014/main" id="{199072C7-CB48-49A1-8804-ED4CA5241479}"/>
              </a:ext>
            </a:extLst>
          </p:cNvPr>
          <p:cNvGrpSpPr/>
          <p:nvPr/>
        </p:nvGrpSpPr>
        <p:grpSpPr>
          <a:xfrm>
            <a:off x="5461444" y="4942422"/>
            <a:ext cx="1375871" cy="1383328"/>
            <a:chOff x="5423460" y="5262462"/>
            <a:chExt cx="1375871" cy="1383328"/>
          </a:xfrm>
        </p:grpSpPr>
        <p:sp>
          <p:nvSpPr>
            <p:cNvPr id="22" name="Oval 18">
              <a:extLst>
                <a:ext uri="{FF2B5EF4-FFF2-40B4-BE49-F238E27FC236}">
                  <a16:creationId xmlns:a16="http://schemas.microsoft.com/office/drawing/2014/main" id="{64A76751-DA04-4CF0-9EAD-37063E68D2BB}"/>
                </a:ext>
              </a:extLst>
            </p:cNvPr>
            <p:cNvSpPr>
              <a:spLocks noChangeArrowheads="1"/>
            </p:cNvSpPr>
            <p:nvPr/>
          </p:nvSpPr>
          <p:spPr bwMode="auto">
            <a:xfrm>
              <a:off x="5475661" y="5314663"/>
              <a:ext cx="1271469" cy="1275198"/>
            </a:xfrm>
            <a:prstGeom prst="ellipse">
              <a:avLst/>
            </a:pr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a:extLst>
                <a:ext uri="{FF2B5EF4-FFF2-40B4-BE49-F238E27FC236}">
                  <a16:creationId xmlns:a16="http://schemas.microsoft.com/office/drawing/2014/main" id="{ABEB6E52-C5C8-4755-A7D0-9A0BF43DDB01}"/>
                </a:ext>
              </a:extLst>
            </p:cNvPr>
            <p:cNvSpPr>
              <a:spLocks noEditPoints="1"/>
            </p:cNvSpPr>
            <p:nvPr/>
          </p:nvSpPr>
          <p:spPr bwMode="auto">
            <a:xfrm>
              <a:off x="5423460" y="5262462"/>
              <a:ext cx="1375871" cy="1383328"/>
            </a:xfrm>
            <a:custGeom>
              <a:avLst/>
              <a:gdLst>
                <a:gd name="T0" fmla="*/ 78 w 156"/>
                <a:gd name="T1" fmla="*/ 12 h 156"/>
                <a:gd name="T2" fmla="*/ 144 w 156"/>
                <a:gd name="T3" fmla="*/ 78 h 156"/>
                <a:gd name="T4" fmla="*/ 78 w 156"/>
                <a:gd name="T5" fmla="*/ 144 h 156"/>
                <a:gd name="T6" fmla="*/ 12 w 156"/>
                <a:gd name="T7" fmla="*/ 78 h 156"/>
                <a:gd name="T8" fmla="*/ 78 w 156"/>
                <a:gd name="T9" fmla="*/ 12 h 156"/>
                <a:gd name="T10" fmla="*/ 78 w 156"/>
                <a:gd name="T11" fmla="*/ 0 h 156"/>
                <a:gd name="T12" fmla="*/ 0 w 156"/>
                <a:gd name="T13" fmla="*/ 78 h 156"/>
                <a:gd name="T14" fmla="*/ 78 w 156"/>
                <a:gd name="T15" fmla="*/ 156 h 156"/>
                <a:gd name="T16" fmla="*/ 156 w 156"/>
                <a:gd name="T17" fmla="*/ 78 h 156"/>
                <a:gd name="T18" fmla="*/ 78 w 156"/>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156">
                  <a:moveTo>
                    <a:pt x="78" y="12"/>
                  </a:moveTo>
                  <a:cubicBezTo>
                    <a:pt x="115" y="12"/>
                    <a:pt x="144" y="42"/>
                    <a:pt x="144" y="78"/>
                  </a:cubicBezTo>
                  <a:cubicBezTo>
                    <a:pt x="144" y="115"/>
                    <a:pt x="115" y="144"/>
                    <a:pt x="78" y="144"/>
                  </a:cubicBezTo>
                  <a:cubicBezTo>
                    <a:pt x="42" y="144"/>
                    <a:pt x="12" y="115"/>
                    <a:pt x="12" y="78"/>
                  </a:cubicBezTo>
                  <a:cubicBezTo>
                    <a:pt x="12" y="42"/>
                    <a:pt x="42" y="12"/>
                    <a:pt x="78" y="12"/>
                  </a:cubicBezTo>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Oval 20">
              <a:extLst>
                <a:ext uri="{FF2B5EF4-FFF2-40B4-BE49-F238E27FC236}">
                  <a16:creationId xmlns:a16="http://schemas.microsoft.com/office/drawing/2014/main" id="{C0D85D4B-74BA-4D7E-A8B1-0C6B0B059F26}"/>
                </a:ext>
              </a:extLst>
            </p:cNvPr>
            <p:cNvSpPr>
              <a:spLocks noChangeArrowheads="1"/>
            </p:cNvSpPr>
            <p:nvPr/>
          </p:nvSpPr>
          <p:spPr bwMode="auto">
            <a:xfrm>
              <a:off x="5682006" y="5521009"/>
              <a:ext cx="873694" cy="873692"/>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5" name="Group 24">
            <a:extLst>
              <a:ext uri="{FF2B5EF4-FFF2-40B4-BE49-F238E27FC236}">
                <a16:creationId xmlns:a16="http://schemas.microsoft.com/office/drawing/2014/main" id="{F83E3D36-6555-4DD4-BDFE-45AF736E73F2}"/>
              </a:ext>
            </a:extLst>
          </p:cNvPr>
          <p:cNvGrpSpPr/>
          <p:nvPr/>
        </p:nvGrpSpPr>
        <p:grpSpPr>
          <a:xfrm>
            <a:off x="8461141" y="4942422"/>
            <a:ext cx="1368414" cy="1383328"/>
            <a:chOff x="8458580" y="5262462"/>
            <a:chExt cx="1368414" cy="1383328"/>
          </a:xfrm>
        </p:grpSpPr>
        <p:sp>
          <p:nvSpPr>
            <p:cNvPr id="26" name="Oval 25">
              <a:extLst>
                <a:ext uri="{FF2B5EF4-FFF2-40B4-BE49-F238E27FC236}">
                  <a16:creationId xmlns:a16="http://schemas.microsoft.com/office/drawing/2014/main" id="{6868DF43-8431-42CD-A051-070982D6474B}"/>
                </a:ext>
              </a:extLst>
            </p:cNvPr>
            <p:cNvSpPr>
              <a:spLocks noChangeArrowheads="1"/>
            </p:cNvSpPr>
            <p:nvPr/>
          </p:nvSpPr>
          <p:spPr bwMode="auto">
            <a:xfrm>
              <a:off x="8514509" y="5314663"/>
              <a:ext cx="1260283" cy="1275198"/>
            </a:xfrm>
            <a:prstGeom prst="ellipse">
              <a:avLst/>
            </a:pr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a:extLst>
                <a:ext uri="{FF2B5EF4-FFF2-40B4-BE49-F238E27FC236}">
                  <a16:creationId xmlns:a16="http://schemas.microsoft.com/office/drawing/2014/main" id="{AABEA359-D24E-4769-B2EF-6347C5EDBE93}"/>
                </a:ext>
              </a:extLst>
            </p:cNvPr>
            <p:cNvSpPr>
              <a:spLocks noEditPoints="1"/>
            </p:cNvSpPr>
            <p:nvPr/>
          </p:nvSpPr>
          <p:spPr bwMode="auto">
            <a:xfrm>
              <a:off x="8458580" y="5262462"/>
              <a:ext cx="1368414" cy="1383328"/>
            </a:xfrm>
            <a:custGeom>
              <a:avLst/>
              <a:gdLst>
                <a:gd name="T0" fmla="*/ 77 w 155"/>
                <a:gd name="T1" fmla="*/ 12 h 156"/>
                <a:gd name="T2" fmla="*/ 143 w 155"/>
                <a:gd name="T3" fmla="*/ 78 h 156"/>
                <a:gd name="T4" fmla="*/ 77 w 155"/>
                <a:gd name="T5" fmla="*/ 144 h 156"/>
                <a:gd name="T6" fmla="*/ 12 w 155"/>
                <a:gd name="T7" fmla="*/ 78 h 156"/>
                <a:gd name="T8" fmla="*/ 77 w 155"/>
                <a:gd name="T9" fmla="*/ 12 h 156"/>
                <a:gd name="T10" fmla="*/ 77 w 155"/>
                <a:gd name="T11" fmla="*/ 0 h 156"/>
                <a:gd name="T12" fmla="*/ 0 w 155"/>
                <a:gd name="T13" fmla="*/ 78 h 156"/>
                <a:gd name="T14" fmla="*/ 77 w 155"/>
                <a:gd name="T15" fmla="*/ 156 h 156"/>
                <a:gd name="T16" fmla="*/ 155 w 155"/>
                <a:gd name="T17" fmla="*/ 78 h 156"/>
                <a:gd name="T18" fmla="*/ 77 w 155"/>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5" h="156">
                  <a:moveTo>
                    <a:pt x="77" y="12"/>
                  </a:moveTo>
                  <a:cubicBezTo>
                    <a:pt x="114" y="12"/>
                    <a:pt x="143" y="42"/>
                    <a:pt x="143" y="78"/>
                  </a:cubicBezTo>
                  <a:cubicBezTo>
                    <a:pt x="143" y="115"/>
                    <a:pt x="114" y="144"/>
                    <a:pt x="77" y="144"/>
                  </a:cubicBezTo>
                  <a:cubicBezTo>
                    <a:pt x="41" y="144"/>
                    <a:pt x="12" y="115"/>
                    <a:pt x="12" y="78"/>
                  </a:cubicBezTo>
                  <a:cubicBezTo>
                    <a:pt x="12" y="42"/>
                    <a:pt x="41" y="12"/>
                    <a:pt x="77" y="12"/>
                  </a:cubicBezTo>
                  <a:moveTo>
                    <a:pt x="77" y="0"/>
                  </a:moveTo>
                  <a:cubicBezTo>
                    <a:pt x="34" y="0"/>
                    <a:pt x="0" y="35"/>
                    <a:pt x="0" y="78"/>
                  </a:cubicBezTo>
                  <a:cubicBezTo>
                    <a:pt x="0" y="121"/>
                    <a:pt x="34" y="156"/>
                    <a:pt x="77" y="156"/>
                  </a:cubicBezTo>
                  <a:cubicBezTo>
                    <a:pt x="120" y="156"/>
                    <a:pt x="155" y="121"/>
                    <a:pt x="155" y="78"/>
                  </a:cubicBezTo>
                  <a:cubicBezTo>
                    <a:pt x="155" y="35"/>
                    <a:pt x="120" y="0"/>
                    <a:pt x="77"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Oval 27">
              <a:extLst>
                <a:ext uri="{FF2B5EF4-FFF2-40B4-BE49-F238E27FC236}">
                  <a16:creationId xmlns:a16="http://schemas.microsoft.com/office/drawing/2014/main" id="{BC0D54CE-E25D-48EA-87FD-920ACA73EBB4}"/>
                </a:ext>
              </a:extLst>
            </p:cNvPr>
            <p:cNvSpPr>
              <a:spLocks noChangeArrowheads="1"/>
            </p:cNvSpPr>
            <p:nvPr/>
          </p:nvSpPr>
          <p:spPr bwMode="auto">
            <a:xfrm>
              <a:off x="8705940" y="5521009"/>
              <a:ext cx="873694" cy="873692"/>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 name="Group 28">
            <a:extLst>
              <a:ext uri="{FF2B5EF4-FFF2-40B4-BE49-F238E27FC236}">
                <a16:creationId xmlns:a16="http://schemas.microsoft.com/office/drawing/2014/main" id="{C9756B8A-B61D-4DB0-941C-8CB64AA60670}"/>
              </a:ext>
            </a:extLst>
          </p:cNvPr>
          <p:cNvGrpSpPr/>
          <p:nvPr/>
        </p:nvGrpSpPr>
        <p:grpSpPr>
          <a:xfrm>
            <a:off x="11453381" y="4942422"/>
            <a:ext cx="1375871" cy="1383328"/>
            <a:chOff x="11486242" y="5262462"/>
            <a:chExt cx="1375871" cy="1383328"/>
          </a:xfrm>
        </p:grpSpPr>
        <p:sp>
          <p:nvSpPr>
            <p:cNvPr id="30" name="Oval 32">
              <a:extLst>
                <a:ext uri="{FF2B5EF4-FFF2-40B4-BE49-F238E27FC236}">
                  <a16:creationId xmlns:a16="http://schemas.microsoft.com/office/drawing/2014/main" id="{717FB653-3B92-4BC7-8C48-5926F70FD05A}"/>
                </a:ext>
              </a:extLst>
            </p:cNvPr>
            <p:cNvSpPr>
              <a:spLocks noChangeArrowheads="1"/>
            </p:cNvSpPr>
            <p:nvPr/>
          </p:nvSpPr>
          <p:spPr bwMode="auto">
            <a:xfrm>
              <a:off x="11538443" y="5314663"/>
              <a:ext cx="1271469" cy="1275198"/>
            </a:xfrm>
            <a:prstGeom prst="ellipse">
              <a:avLst/>
            </a:pr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3">
              <a:extLst>
                <a:ext uri="{FF2B5EF4-FFF2-40B4-BE49-F238E27FC236}">
                  <a16:creationId xmlns:a16="http://schemas.microsoft.com/office/drawing/2014/main" id="{5EA887CC-0B05-40E4-BEAD-F1671C1A46D2}"/>
                </a:ext>
              </a:extLst>
            </p:cNvPr>
            <p:cNvSpPr>
              <a:spLocks noEditPoints="1"/>
            </p:cNvSpPr>
            <p:nvPr/>
          </p:nvSpPr>
          <p:spPr bwMode="auto">
            <a:xfrm>
              <a:off x="11486242" y="5262462"/>
              <a:ext cx="1375871" cy="1383328"/>
            </a:xfrm>
            <a:custGeom>
              <a:avLst/>
              <a:gdLst>
                <a:gd name="T0" fmla="*/ 78 w 156"/>
                <a:gd name="T1" fmla="*/ 12 h 156"/>
                <a:gd name="T2" fmla="*/ 144 w 156"/>
                <a:gd name="T3" fmla="*/ 78 h 156"/>
                <a:gd name="T4" fmla="*/ 78 w 156"/>
                <a:gd name="T5" fmla="*/ 144 h 156"/>
                <a:gd name="T6" fmla="*/ 12 w 156"/>
                <a:gd name="T7" fmla="*/ 78 h 156"/>
                <a:gd name="T8" fmla="*/ 78 w 156"/>
                <a:gd name="T9" fmla="*/ 12 h 156"/>
                <a:gd name="T10" fmla="*/ 78 w 156"/>
                <a:gd name="T11" fmla="*/ 0 h 156"/>
                <a:gd name="T12" fmla="*/ 0 w 156"/>
                <a:gd name="T13" fmla="*/ 78 h 156"/>
                <a:gd name="T14" fmla="*/ 78 w 156"/>
                <a:gd name="T15" fmla="*/ 156 h 156"/>
                <a:gd name="T16" fmla="*/ 156 w 156"/>
                <a:gd name="T17" fmla="*/ 78 h 156"/>
                <a:gd name="T18" fmla="*/ 78 w 156"/>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156">
                  <a:moveTo>
                    <a:pt x="78" y="12"/>
                  </a:moveTo>
                  <a:cubicBezTo>
                    <a:pt x="115" y="12"/>
                    <a:pt x="144" y="42"/>
                    <a:pt x="144" y="78"/>
                  </a:cubicBezTo>
                  <a:cubicBezTo>
                    <a:pt x="144" y="115"/>
                    <a:pt x="115" y="144"/>
                    <a:pt x="78" y="144"/>
                  </a:cubicBezTo>
                  <a:cubicBezTo>
                    <a:pt x="42" y="144"/>
                    <a:pt x="12" y="115"/>
                    <a:pt x="12" y="78"/>
                  </a:cubicBezTo>
                  <a:cubicBezTo>
                    <a:pt x="12" y="42"/>
                    <a:pt x="42" y="12"/>
                    <a:pt x="78" y="12"/>
                  </a:cubicBezTo>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Oval 34">
              <a:extLst>
                <a:ext uri="{FF2B5EF4-FFF2-40B4-BE49-F238E27FC236}">
                  <a16:creationId xmlns:a16="http://schemas.microsoft.com/office/drawing/2014/main" id="{86D38C85-7BAF-483F-A4FA-9AF0977AD619}"/>
                </a:ext>
              </a:extLst>
            </p:cNvPr>
            <p:cNvSpPr>
              <a:spLocks noChangeArrowheads="1"/>
            </p:cNvSpPr>
            <p:nvPr/>
          </p:nvSpPr>
          <p:spPr bwMode="auto">
            <a:xfrm>
              <a:off x="11741059" y="5521009"/>
              <a:ext cx="873694" cy="873692"/>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3" name="Group 32">
            <a:extLst>
              <a:ext uri="{FF2B5EF4-FFF2-40B4-BE49-F238E27FC236}">
                <a16:creationId xmlns:a16="http://schemas.microsoft.com/office/drawing/2014/main" id="{8D51F251-FE7A-4F20-9F12-4720AFD05D5D}"/>
              </a:ext>
            </a:extLst>
          </p:cNvPr>
          <p:cNvGrpSpPr/>
          <p:nvPr/>
        </p:nvGrpSpPr>
        <p:grpSpPr>
          <a:xfrm>
            <a:off x="14453078" y="4942422"/>
            <a:ext cx="1364685" cy="1383328"/>
            <a:chOff x="14487803" y="5262462"/>
            <a:chExt cx="1364685" cy="1383328"/>
          </a:xfrm>
        </p:grpSpPr>
        <p:sp>
          <p:nvSpPr>
            <p:cNvPr id="34" name="Oval 39">
              <a:extLst>
                <a:ext uri="{FF2B5EF4-FFF2-40B4-BE49-F238E27FC236}">
                  <a16:creationId xmlns:a16="http://schemas.microsoft.com/office/drawing/2014/main" id="{9A5028D2-4FC1-4401-9C80-BA495E518EE9}"/>
                </a:ext>
              </a:extLst>
            </p:cNvPr>
            <p:cNvSpPr>
              <a:spLocks noChangeArrowheads="1"/>
            </p:cNvSpPr>
            <p:nvPr/>
          </p:nvSpPr>
          <p:spPr bwMode="auto">
            <a:xfrm>
              <a:off x="14540004" y="5314663"/>
              <a:ext cx="1260283" cy="1275198"/>
            </a:xfrm>
            <a:prstGeom prst="ellipse">
              <a:avLst/>
            </a:pr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40">
              <a:extLst>
                <a:ext uri="{FF2B5EF4-FFF2-40B4-BE49-F238E27FC236}">
                  <a16:creationId xmlns:a16="http://schemas.microsoft.com/office/drawing/2014/main" id="{727CD99A-F355-4879-86C5-AD9A40A1620A}"/>
                </a:ext>
              </a:extLst>
            </p:cNvPr>
            <p:cNvSpPr>
              <a:spLocks noEditPoints="1"/>
            </p:cNvSpPr>
            <p:nvPr/>
          </p:nvSpPr>
          <p:spPr bwMode="auto">
            <a:xfrm>
              <a:off x="14487803" y="5262462"/>
              <a:ext cx="1364685" cy="1383328"/>
            </a:xfrm>
            <a:custGeom>
              <a:avLst/>
              <a:gdLst>
                <a:gd name="T0" fmla="*/ 77 w 155"/>
                <a:gd name="T1" fmla="*/ 12 h 156"/>
                <a:gd name="T2" fmla="*/ 143 w 155"/>
                <a:gd name="T3" fmla="*/ 78 h 156"/>
                <a:gd name="T4" fmla="*/ 77 w 155"/>
                <a:gd name="T5" fmla="*/ 144 h 156"/>
                <a:gd name="T6" fmla="*/ 12 w 155"/>
                <a:gd name="T7" fmla="*/ 78 h 156"/>
                <a:gd name="T8" fmla="*/ 77 w 155"/>
                <a:gd name="T9" fmla="*/ 12 h 156"/>
                <a:gd name="T10" fmla="*/ 77 w 155"/>
                <a:gd name="T11" fmla="*/ 0 h 156"/>
                <a:gd name="T12" fmla="*/ 0 w 155"/>
                <a:gd name="T13" fmla="*/ 78 h 156"/>
                <a:gd name="T14" fmla="*/ 77 w 155"/>
                <a:gd name="T15" fmla="*/ 156 h 156"/>
                <a:gd name="T16" fmla="*/ 155 w 155"/>
                <a:gd name="T17" fmla="*/ 78 h 156"/>
                <a:gd name="T18" fmla="*/ 77 w 155"/>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5" h="156">
                  <a:moveTo>
                    <a:pt x="77" y="12"/>
                  </a:moveTo>
                  <a:cubicBezTo>
                    <a:pt x="114" y="12"/>
                    <a:pt x="143" y="42"/>
                    <a:pt x="143" y="78"/>
                  </a:cubicBezTo>
                  <a:cubicBezTo>
                    <a:pt x="143" y="115"/>
                    <a:pt x="114" y="144"/>
                    <a:pt x="77" y="144"/>
                  </a:cubicBezTo>
                  <a:cubicBezTo>
                    <a:pt x="41" y="144"/>
                    <a:pt x="12" y="115"/>
                    <a:pt x="12" y="78"/>
                  </a:cubicBezTo>
                  <a:cubicBezTo>
                    <a:pt x="12" y="42"/>
                    <a:pt x="41" y="12"/>
                    <a:pt x="77" y="12"/>
                  </a:cubicBezTo>
                  <a:moveTo>
                    <a:pt x="77" y="0"/>
                  </a:moveTo>
                  <a:cubicBezTo>
                    <a:pt x="34" y="0"/>
                    <a:pt x="0" y="35"/>
                    <a:pt x="0" y="78"/>
                  </a:cubicBezTo>
                  <a:cubicBezTo>
                    <a:pt x="0" y="121"/>
                    <a:pt x="34" y="156"/>
                    <a:pt x="77" y="156"/>
                  </a:cubicBezTo>
                  <a:cubicBezTo>
                    <a:pt x="120" y="156"/>
                    <a:pt x="155" y="121"/>
                    <a:pt x="155" y="78"/>
                  </a:cubicBezTo>
                  <a:cubicBezTo>
                    <a:pt x="155" y="35"/>
                    <a:pt x="120" y="0"/>
                    <a:pt x="77"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Oval 41">
              <a:extLst>
                <a:ext uri="{FF2B5EF4-FFF2-40B4-BE49-F238E27FC236}">
                  <a16:creationId xmlns:a16="http://schemas.microsoft.com/office/drawing/2014/main" id="{52315E94-BCB6-4F14-9B6A-29F774386374}"/>
                </a:ext>
              </a:extLst>
            </p:cNvPr>
            <p:cNvSpPr>
              <a:spLocks noChangeArrowheads="1"/>
            </p:cNvSpPr>
            <p:nvPr/>
          </p:nvSpPr>
          <p:spPr bwMode="auto">
            <a:xfrm>
              <a:off x="14735163" y="5521009"/>
              <a:ext cx="873694" cy="873692"/>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7" name="Rectangle 8">
            <a:extLst>
              <a:ext uri="{FF2B5EF4-FFF2-40B4-BE49-F238E27FC236}">
                <a16:creationId xmlns:a16="http://schemas.microsoft.com/office/drawing/2014/main" id="{D3A86AEA-FA96-4806-9D31-E177A85B0CEF}"/>
              </a:ext>
            </a:extLst>
          </p:cNvPr>
          <p:cNvSpPr/>
          <p:nvPr/>
        </p:nvSpPr>
        <p:spPr>
          <a:xfrm>
            <a:off x="6696159" y="2451291"/>
            <a:ext cx="4911898" cy="1707712"/>
          </a:xfrm>
          <a:prstGeom prst="rect">
            <a:avLst/>
          </a:prstGeom>
        </p:spPr>
        <p:txBody>
          <a:bodyPr wrap="square">
            <a:spAutoFit/>
          </a:bodyPr>
          <a:lstStyle/>
          <a:p>
            <a:pPr algn="ctr">
              <a:spcBef>
                <a:spcPts val="1200"/>
              </a:spcBef>
            </a:pPr>
            <a:r>
              <a:rPr lang="en-IN" sz="2000" b="1" dirty="0"/>
              <a:t>Application Master</a:t>
            </a:r>
            <a:r>
              <a:rPr lang="es-ES" altLang="zh-CN" sz="2000" dirty="0">
                <a:solidFill>
                  <a:schemeClr val="tx1">
                    <a:lumMod val="85000"/>
                    <a:lumOff val="15000"/>
                  </a:schemeClr>
                </a:solidFill>
                <a:latin typeface="+mj-lt"/>
                <a:ea typeface="Lato Light" panose="020F0502020204030203" pitchFamily="34" charset="0"/>
                <a:cs typeface="Lato Light" panose="020F0502020204030203" pitchFamily="34" charset="0"/>
              </a:rPr>
              <a:t> </a:t>
            </a:r>
          </a:p>
          <a:p>
            <a:pPr algn="ctr">
              <a:lnSpc>
                <a:spcPct val="150000"/>
              </a:lnSpc>
              <a:spcBef>
                <a:spcPts val="600"/>
              </a:spcBef>
            </a:pPr>
            <a:r>
              <a:rPr lang="en-US" sz="1200" dirty="0"/>
              <a:t>Each framework has its own Application Master.</a:t>
            </a:r>
          </a:p>
          <a:p>
            <a:pPr algn="ctr">
              <a:lnSpc>
                <a:spcPct val="150000"/>
              </a:lnSpc>
              <a:spcBef>
                <a:spcPts val="600"/>
              </a:spcBef>
            </a:pPr>
            <a:r>
              <a:rPr lang="en-US" sz="1200" dirty="0"/>
              <a:t>Aids the Node Manager in executing and monitoring tasks.</a:t>
            </a:r>
          </a:p>
          <a:p>
            <a:pPr algn="ctr">
              <a:lnSpc>
                <a:spcPct val="150000"/>
              </a:lnSpc>
              <a:spcBef>
                <a:spcPts val="600"/>
              </a:spcBef>
            </a:pPr>
            <a:r>
              <a:rPr lang="en-US" sz="1200" dirty="0"/>
              <a:t>Facilitates a smoother resource allocation process within the cluster.</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38" name="Rectangle 8">
            <a:extLst>
              <a:ext uri="{FF2B5EF4-FFF2-40B4-BE49-F238E27FC236}">
                <a16:creationId xmlns:a16="http://schemas.microsoft.com/office/drawing/2014/main" id="{7D5A5C64-106E-4BA4-B721-A7E66DCF911D}"/>
              </a:ext>
            </a:extLst>
          </p:cNvPr>
          <p:cNvSpPr/>
          <p:nvPr/>
        </p:nvSpPr>
        <p:spPr>
          <a:xfrm>
            <a:off x="4236720" y="7256485"/>
            <a:ext cx="3822622" cy="1907766"/>
          </a:xfrm>
          <a:prstGeom prst="rect">
            <a:avLst/>
          </a:prstGeom>
        </p:spPr>
        <p:txBody>
          <a:bodyPr wrap="square">
            <a:spAutoFit/>
          </a:bodyPr>
          <a:lstStyle/>
          <a:p>
            <a:pPr algn="ctr">
              <a:spcBef>
                <a:spcPts val="1200"/>
              </a:spcBef>
            </a:pPr>
            <a:r>
              <a:rPr lang="en-IN" sz="2000" b="1" dirty="0"/>
              <a:t>Node Manager</a:t>
            </a:r>
            <a:endParaRPr lang="es-ES" altLang="zh-CN" sz="2000" dirty="0">
              <a:solidFill>
                <a:schemeClr val="tx1">
                  <a:lumMod val="85000"/>
                  <a:lumOff val="15000"/>
                </a:schemeClr>
              </a:solidFill>
              <a:latin typeface="+mj-lt"/>
              <a:ea typeface="Lato Light" panose="020F0502020204030203" pitchFamily="34" charset="0"/>
              <a:cs typeface="Lato Light" panose="020F0502020204030203" pitchFamily="34" charset="0"/>
            </a:endParaRPr>
          </a:p>
          <a:p>
            <a:pPr algn="ctr">
              <a:lnSpc>
                <a:spcPct val="150000"/>
              </a:lnSpc>
              <a:spcBef>
                <a:spcPts val="600"/>
              </a:spcBef>
            </a:pPr>
            <a:r>
              <a:rPr lang="en-US" sz="1200" dirty="0"/>
              <a:t>Each Node has a Node Manager that reports back to the Resource Manager on the performance of each node.</a:t>
            </a:r>
          </a:p>
          <a:p>
            <a:pPr algn="ctr">
              <a:lnSpc>
                <a:spcPct val="150000"/>
              </a:lnSpc>
              <a:spcBef>
                <a:spcPts val="600"/>
              </a:spcBef>
            </a:pPr>
            <a:r>
              <a:rPr lang="en-US" sz="1200" dirty="0"/>
              <a:t>Monitors and reports the resource usage of individual nodes to the Resource Manager.</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39" name="Rectangle 8">
            <a:extLst>
              <a:ext uri="{FF2B5EF4-FFF2-40B4-BE49-F238E27FC236}">
                <a16:creationId xmlns:a16="http://schemas.microsoft.com/office/drawing/2014/main" id="{81A26D84-359C-4D66-BDE3-9494525316B5}"/>
              </a:ext>
            </a:extLst>
          </p:cNvPr>
          <p:cNvSpPr/>
          <p:nvPr/>
        </p:nvSpPr>
        <p:spPr>
          <a:xfrm>
            <a:off x="10228658" y="7256485"/>
            <a:ext cx="3822622" cy="1907766"/>
          </a:xfrm>
          <a:prstGeom prst="rect">
            <a:avLst/>
          </a:prstGeom>
        </p:spPr>
        <p:txBody>
          <a:bodyPr wrap="square">
            <a:spAutoFit/>
          </a:bodyPr>
          <a:lstStyle/>
          <a:p>
            <a:pPr algn="ctr">
              <a:spcBef>
                <a:spcPts val="1200"/>
              </a:spcBef>
            </a:pPr>
            <a:r>
              <a:rPr lang="en-IN" sz="2000" b="1" dirty="0"/>
              <a:t>Resource Container</a:t>
            </a:r>
            <a:endParaRPr lang="es-ES" altLang="zh-CN" sz="2000" dirty="0">
              <a:solidFill>
                <a:schemeClr val="tx1">
                  <a:lumMod val="85000"/>
                  <a:lumOff val="15000"/>
                </a:schemeClr>
              </a:solidFill>
              <a:latin typeface="+mj-lt"/>
              <a:ea typeface="Lato Light" panose="020F0502020204030203" pitchFamily="34" charset="0"/>
              <a:cs typeface="Lato Light" panose="020F0502020204030203" pitchFamily="34" charset="0"/>
            </a:endParaRPr>
          </a:p>
          <a:p>
            <a:pPr algn="ctr">
              <a:lnSpc>
                <a:spcPct val="150000"/>
              </a:lnSpc>
              <a:spcBef>
                <a:spcPts val="600"/>
              </a:spcBef>
            </a:pPr>
            <a:r>
              <a:rPr lang="en-US" sz="1200" dirty="0"/>
              <a:t>Operated by Node Managers, these containers distribute system resources allocated to individual applications.</a:t>
            </a:r>
          </a:p>
          <a:p>
            <a:pPr algn="ctr">
              <a:lnSpc>
                <a:spcPct val="150000"/>
              </a:lnSpc>
              <a:spcBef>
                <a:spcPts val="600"/>
              </a:spcBef>
            </a:pPr>
            <a:r>
              <a:rPr lang="en-US" sz="1200" dirty="0"/>
              <a:t>Ensures efficient utilization of system resources for each application.</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40" name="Rectangle 8">
            <a:extLst>
              <a:ext uri="{FF2B5EF4-FFF2-40B4-BE49-F238E27FC236}">
                <a16:creationId xmlns:a16="http://schemas.microsoft.com/office/drawing/2014/main" id="{EAE89E3E-B082-43AC-A6E9-99C6A6031775}"/>
              </a:ext>
            </a:extLst>
          </p:cNvPr>
          <p:cNvSpPr/>
          <p:nvPr/>
        </p:nvSpPr>
        <p:spPr>
          <a:xfrm>
            <a:off x="1263774" y="2447746"/>
            <a:ext cx="3822622" cy="1630767"/>
          </a:xfrm>
          <a:prstGeom prst="rect">
            <a:avLst/>
          </a:prstGeom>
        </p:spPr>
        <p:txBody>
          <a:bodyPr wrap="square">
            <a:spAutoFit/>
          </a:bodyPr>
          <a:lstStyle/>
          <a:p>
            <a:pPr algn="ctr">
              <a:spcBef>
                <a:spcPts val="1200"/>
              </a:spcBef>
            </a:pPr>
            <a:r>
              <a:rPr lang="en-IN" sz="2000" b="1" dirty="0"/>
              <a:t>Global Resource Manager</a:t>
            </a:r>
            <a:r>
              <a:rPr lang="es-ES" altLang="zh-CN" sz="2000" dirty="0">
                <a:solidFill>
                  <a:schemeClr val="tx1">
                    <a:lumMod val="85000"/>
                    <a:lumOff val="15000"/>
                  </a:schemeClr>
                </a:solidFill>
                <a:latin typeface="+mj-lt"/>
                <a:ea typeface="Lato Light" panose="020F0502020204030203" pitchFamily="34" charset="0"/>
                <a:cs typeface="Lato Light" panose="020F0502020204030203" pitchFamily="34" charset="0"/>
              </a:rPr>
              <a:t> </a:t>
            </a:r>
          </a:p>
          <a:p>
            <a:pPr algn="ctr">
              <a:lnSpc>
                <a:spcPct val="150000"/>
              </a:lnSpc>
              <a:spcBef>
                <a:spcPts val="600"/>
              </a:spcBef>
            </a:pPr>
            <a:r>
              <a:rPr lang="en-US" sz="1200" dirty="0"/>
              <a:t>Accepts user work submissions and schedules them by allocating resources.</a:t>
            </a:r>
          </a:p>
          <a:p>
            <a:pPr algn="ctr">
              <a:lnSpc>
                <a:spcPct val="150000"/>
              </a:lnSpc>
              <a:spcBef>
                <a:spcPts val="600"/>
              </a:spcBef>
            </a:pPr>
            <a:r>
              <a:rPr lang="en-US" sz="1200" dirty="0"/>
              <a:t>Central authority for resource allocation in the YARN cluster</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41" name="Rectangle 8">
            <a:extLst>
              <a:ext uri="{FF2B5EF4-FFF2-40B4-BE49-F238E27FC236}">
                <a16:creationId xmlns:a16="http://schemas.microsoft.com/office/drawing/2014/main" id="{0760DDAF-1323-4773-9A77-95550C0252A0}"/>
              </a:ext>
            </a:extLst>
          </p:cNvPr>
          <p:cNvSpPr/>
          <p:nvPr/>
        </p:nvSpPr>
        <p:spPr>
          <a:xfrm>
            <a:off x="13224109" y="2401580"/>
            <a:ext cx="3822622" cy="1723100"/>
          </a:xfrm>
          <a:prstGeom prst="rect">
            <a:avLst/>
          </a:prstGeom>
        </p:spPr>
        <p:txBody>
          <a:bodyPr wrap="square">
            <a:spAutoFit/>
          </a:bodyPr>
          <a:lstStyle/>
          <a:p>
            <a:pPr algn="ctr">
              <a:lnSpc>
                <a:spcPct val="150000"/>
              </a:lnSpc>
              <a:spcBef>
                <a:spcPts val="600"/>
              </a:spcBef>
            </a:pPr>
            <a:r>
              <a:rPr lang="en-US" sz="1200" dirty="0"/>
              <a:t>The components of Hadoop YARN work collaboratively to manage resource allocation, monitor node performance, execute tasks, and ensure the efficient distribution of system resources across various applications within the YARN cluster.</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grpSp>
        <p:nvGrpSpPr>
          <p:cNvPr id="42" name="Graphic 2">
            <a:extLst>
              <a:ext uri="{FF2B5EF4-FFF2-40B4-BE49-F238E27FC236}">
                <a16:creationId xmlns:a16="http://schemas.microsoft.com/office/drawing/2014/main" id="{13229971-C19C-4653-A600-3F58036F84EA}"/>
              </a:ext>
            </a:extLst>
          </p:cNvPr>
          <p:cNvGrpSpPr/>
          <p:nvPr/>
        </p:nvGrpSpPr>
        <p:grpSpPr>
          <a:xfrm>
            <a:off x="2908003" y="5396286"/>
            <a:ext cx="483358" cy="475600"/>
            <a:chOff x="13185684" y="3434558"/>
            <a:chExt cx="1234415" cy="1214603"/>
          </a:xfrm>
          <a:solidFill>
            <a:schemeClr val="accent1"/>
          </a:solidFill>
        </p:grpSpPr>
        <p:sp>
          <p:nvSpPr>
            <p:cNvPr id="43" name="Freeform: Shape 42">
              <a:extLst>
                <a:ext uri="{FF2B5EF4-FFF2-40B4-BE49-F238E27FC236}">
                  <a16:creationId xmlns:a16="http://schemas.microsoft.com/office/drawing/2014/main" id="{6AFB4A73-A648-4786-B611-39CBC15C7561}"/>
                </a:ext>
              </a:extLst>
            </p:cNvPr>
            <p:cNvSpPr/>
            <p:nvPr/>
          </p:nvSpPr>
          <p:spPr>
            <a:xfrm>
              <a:off x="13185684" y="3434558"/>
              <a:ext cx="1234415" cy="1214603"/>
            </a:xfrm>
            <a:custGeom>
              <a:avLst/>
              <a:gdLst>
                <a:gd name="connsiteX0" fmla="*/ 1211180 w 1234415"/>
                <a:gd name="connsiteY0" fmla="*/ 896163 h 1214603"/>
                <a:gd name="connsiteX1" fmla="*/ 1158956 w 1234415"/>
                <a:gd name="connsiteY1" fmla="*/ 889141 h 1214603"/>
                <a:gd name="connsiteX2" fmla="*/ 1160711 w 1234415"/>
                <a:gd name="connsiteY2" fmla="*/ 873868 h 1214603"/>
                <a:gd name="connsiteX3" fmla="*/ 1135608 w 1234415"/>
                <a:gd name="connsiteY3" fmla="*/ 829719 h 1214603"/>
                <a:gd name="connsiteX4" fmla="*/ 1013253 w 1234415"/>
                <a:gd name="connsiteY4" fmla="*/ 852101 h 1214603"/>
                <a:gd name="connsiteX5" fmla="*/ 1171682 w 1234415"/>
                <a:gd name="connsiteY5" fmla="*/ 492495 h 1214603"/>
                <a:gd name="connsiteX6" fmla="*/ 679188 w 1234415"/>
                <a:gd name="connsiteY6" fmla="*/ 0 h 1214603"/>
                <a:gd name="connsiteX7" fmla="*/ 186693 w 1234415"/>
                <a:gd name="connsiteY7" fmla="*/ 492495 h 1214603"/>
                <a:gd name="connsiteX8" fmla="*/ 284385 w 1234415"/>
                <a:gd name="connsiteY8" fmla="*/ 785657 h 1214603"/>
                <a:gd name="connsiteX9" fmla="*/ 175985 w 1234415"/>
                <a:gd name="connsiteY9" fmla="*/ 783901 h 1214603"/>
                <a:gd name="connsiteX10" fmla="*/ 18696 w 1234415"/>
                <a:gd name="connsiteY10" fmla="*/ 783901 h 1214603"/>
                <a:gd name="connsiteX11" fmla="*/ 0 w 1234415"/>
                <a:gd name="connsiteY11" fmla="*/ 802597 h 1214603"/>
                <a:gd name="connsiteX12" fmla="*/ 0 w 1234415"/>
                <a:gd name="connsiteY12" fmla="*/ 1139031 h 1214603"/>
                <a:gd name="connsiteX13" fmla="*/ 18696 w 1234415"/>
                <a:gd name="connsiteY13" fmla="*/ 1157727 h 1214603"/>
                <a:gd name="connsiteX14" fmla="*/ 172914 w 1234415"/>
                <a:gd name="connsiteY14" fmla="*/ 1157727 h 1214603"/>
                <a:gd name="connsiteX15" fmla="*/ 562362 w 1234415"/>
                <a:gd name="connsiteY15" fmla="*/ 1214603 h 1214603"/>
                <a:gd name="connsiteX16" fmla="*/ 1188711 w 1234415"/>
                <a:gd name="connsiteY16" fmla="*/ 1012462 h 1214603"/>
                <a:gd name="connsiteX17" fmla="*/ 1234352 w 1234415"/>
                <a:gd name="connsiteY17" fmla="*/ 944087 h 1214603"/>
                <a:gd name="connsiteX18" fmla="*/ 1211180 w 1234415"/>
                <a:gd name="connsiteY18" fmla="*/ 896163 h 1214603"/>
                <a:gd name="connsiteX19" fmla="*/ 157290 w 1234415"/>
                <a:gd name="connsiteY19" fmla="*/ 1120335 h 1214603"/>
                <a:gd name="connsiteX20" fmla="*/ 37479 w 1234415"/>
                <a:gd name="connsiteY20" fmla="*/ 1120335 h 1214603"/>
                <a:gd name="connsiteX21" fmla="*/ 37479 w 1234415"/>
                <a:gd name="connsiteY21" fmla="*/ 821292 h 1214603"/>
                <a:gd name="connsiteX22" fmla="*/ 157290 w 1234415"/>
                <a:gd name="connsiteY22" fmla="*/ 821292 h 1214603"/>
                <a:gd name="connsiteX23" fmla="*/ 157290 w 1234415"/>
                <a:gd name="connsiteY23" fmla="*/ 1120335 h 1214603"/>
                <a:gd name="connsiteX24" fmla="*/ 1022819 w 1234415"/>
                <a:gd name="connsiteY24" fmla="*/ 888702 h 1214603"/>
                <a:gd name="connsiteX25" fmla="*/ 1112963 w 1234415"/>
                <a:gd name="connsiteY25" fmla="*/ 859386 h 1214603"/>
                <a:gd name="connsiteX26" fmla="*/ 1123407 w 1234415"/>
                <a:gd name="connsiteY26" fmla="*/ 875273 h 1214603"/>
                <a:gd name="connsiteX27" fmla="*/ 1102517 w 1234415"/>
                <a:gd name="connsiteY27" fmla="*/ 909855 h 1214603"/>
                <a:gd name="connsiteX28" fmla="*/ 1089966 w 1234415"/>
                <a:gd name="connsiteY28" fmla="*/ 915210 h 1214603"/>
                <a:gd name="connsiteX29" fmla="*/ 868251 w 1234415"/>
                <a:gd name="connsiteY29" fmla="*/ 991923 h 1214603"/>
                <a:gd name="connsiteX30" fmla="*/ 871762 w 1234415"/>
                <a:gd name="connsiteY30" fmla="*/ 974105 h 1214603"/>
                <a:gd name="connsiteX31" fmla="*/ 870446 w 1234415"/>
                <a:gd name="connsiteY31" fmla="*/ 945228 h 1214603"/>
                <a:gd name="connsiteX32" fmla="*/ 1022819 w 1234415"/>
                <a:gd name="connsiteY32" fmla="*/ 888702 h 1214603"/>
                <a:gd name="connsiteX33" fmla="*/ 1025365 w 1234415"/>
                <a:gd name="connsiteY33" fmla="*/ 787236 h 1214603"/>
                <a:gd name="connsiteX34" fmla="*/ 857806 w 1234415"/>
                <a:gd name="connsiteY34" fmla="*/ 908978 h 1214603"/>
                <a:gd name="connsiteX35" fmla="*/ 847361 w 1234415"/>
                <a:gd name="connsiteY35" fmla="*/ 895461 h 1214603"/>
                <a:gd name="connsiteX36" fmla="*/ 783989 w 1234415"/>
                <a:gd name="connsiteY36" fmla="*/ 871235 h 1214603"/>
                <a:gd name="connsiteX37" fmla="*/ 698059 w 1234415"/>
                <a:gd name="connsiteY37" fmla="*/ 870709 h 1214603"/>
                <a:gd name="connsiteX38" fmla="*/ 698059 w 1234415"/>
                <a:gd name="connsiteY38" fmla="*/ 765908 h 1214603"/>
                <a:gd name="connsiteX39" fmla="*/ 843236 w 1234415"/>
                <a:gd name="connsiteY39" fmla="*/ 644605 h 1214603"/>
                <a:gd name="connsiteX40" fmla="*/ 848063 w 1234415"/>
                <a:gd name="connsiteY40" fmla="*/ 646185 h 1214603"/>
                <a:gd name="connsiteX41" fmla="*/ 885367 w 1234415"/>
                <a:gd name="connsiteY41" fmla="*/ 656279 h 1214603"/>
                <a:gd name="connsiteX42" fmla="*/ 967873 w 1234415"/>
                <a:gd name="connsiteY42" fmla="*/ 687351 h 1214603"/>
                <a:gd name="connsiteX43" fmla="*/ 1025541 w 1234415"/>
                <a:gd name="connsiteY43" fmla="*/ 772578 h 1214603"/>
                <a:gd name="connsiteX44" fmla="*/ 1025541 w 1234415"/>
                <a:gd name="connsiteY44" fmla="*/ 787236 h 1214603"/>
                <a:gd name="connsiteX45" fmla="*/ 549197 w 1234415"/>
                <a:gd name="connsiteY45" fmla="*/ 630123 h 1214603"/>
                <a:gd name="connsiteX46" fmla="*/ 605985 w 1234415"/>
                <a:gd name="connsiteY46" fmla="*/ 558676 h 1214603"/>
                <a:gd name="connsiteX47" fmla="*/ 679188 w 1234415"/>
                <a:gd name="connsiteY47" fmla="*/ 577634 h 1214603"/>
                <a:gd name="connsiteX48" fmla="*/ 752390 w 1234415"/>
                <a:gd name="connsiteY48" fmla="*/ 558676 h 1214603"/>
                <a:gd name="connsiteX49" fmla="*/ 809268 w 1234415"/>
                <a:gd name="connsiteY49" fmla="*/ 629508 h 1214603"/>
                <a:gd name="connsiteX50" fmla="*/ 679188 w 1234415"/>
                <a:gd name="connsiteY50" fmla="*/ 733432 h 1214603"/>
                <a:gd name="connsiteX51" fmla="*/ 549197 w 1234415"/>
                <a:gd name="connsiteY51" fmla="*/ 630123 h 1214603"/>
                <a:gd name="connsiteX52" fmla="*/ 660492 w 1234415"/>
                <a:gd name="connsiteY52" fmla="*/ 765820 h 1214603"/>
                <a:gd name="connsiteX53" fmla="*/ 660492 w 1234415"/>
                <a:gd name="connsiteY53" fmla="*/ 868514 h 1214603"/>
                <a:gd name="connsiteX54" fmla="*/ 549021 w 1234415"/>
                <a:gd name="connsiteY54" fmla="*/ 837179 h 1214603"/>
                <a:gd name="connsiteX55" fmla="*/ 333713 w 1234415"/>
                <a:gd name="connsiteY55" fmla="*/ 787851 h 1214603"/>
                <a:gd name="connsiteX56" fmla="*/ 333011 w 1234415"/>
                <a:gd name="connsiteY56" fmla="*/ 787149 h 1214603"/>
                <a:gd name="connsiteX57" fmla="*/ 333011 w 1234415"/>
                <a:gd name="connsiteY57" fmla="*/ 772315 h 1214603"/>
                <a:gd name="connsiteX58" fmla="*/ 390590 w 1234415"/>
                <a:gd name="connsiteY58" fmla="*/ 687263 h 1214603"/>
                <a:gd name="connsiteX59" fmla="*/ 472921 w 1234415"/>
                <a:gd name="connsiteY59" fmla="*/ 656279 h 1214603"/>
                <a:gd name="connsiteX60" fmla="*/ 510313 w 1234415"/>
                <a:gd name="connsiteY60" fmla="*/ 646185 h 1214603"/>
                <a:gd name="connsiteX61" fmla="*/ 515141 w 1234415"/>
                <a:gd name="connsiteY61" fmla="*/ 644693 h 1214603"/>
                <a:gd name="connsiteX62" fmla="*/ 660492 w 1234415"/>
                <a:gd name="connsiteY62" fmla="*/ 765820 h 1214603"/>
                <a:gd name="connsiteX63" fmla="*/ 737118 w 1234415"/>
                <a:gd name="connsiteY63" fmla="*/ 317036 h 1214603"/>
                <a:gd name="connsiteX64" fmla="*/ 557798 w 1234415"/>
                <a:gd name="connsiteY64" fmla="*/ 292548 h 1214603"/>
                <a:gd name="connsiteX65" fmla="*/ 679188 w 1234415"/>
                <a:gd name="connsiteY65" fmla="*/ 222417 h 1214603"/>
                <a:gd name="connsiteX66" fmla="*/ 818571 w 1234415"/>
                <a:gd name="connsiteY66" fmla="*/ 368647 h 1214603"/>
                <a:gd name="connsiteX67" fmla="*/ 679188 w 1234415"/>
                <a:gd name="connsiteY67" fmla="*/ 540243 h 1214603"/>
                <a:gd name="connsiteX68" fmla="*/ 539804 w 1234415"/>
                <a:gd name="connsiteY68" fmla="*/ 368647 h 1214603"/>
                <a:gd name="connsiteX69" fmla="*/ 544896 w 1234415"/>
                <a:gd name="connsiteY69" fmla="*/ 327832 h 1214603"/>
                <a:gd name="connsiteX70" fmla="*/ 685157 w 1234415"/>
                <a:gd name="connsiteY70" fmla="*/ 358465 h 1214603"/>
                <a:gd name="connsiteX71" fmla="*/ 742823 w 1234415"/>
                <a:gd name="connsiteY71" fmla="*/ 353989 h 1214603"/>
                <a:gd name="connsiteX72" fmla="*/ 758447 w 1234415"/>
                <a:gd name="connsiteY72" fmla="*/ 332660 h 1214603"/>
                <a:gd name="connsiteX73" fmla="*/ 737118 w 1234415"/>
                <a:gd name="connsiteY73" fmla="*/ 317036 h 1214603"/>
                <a:gd name="connsiteX74" fmla="*/ 224085 w 1234415"/>
                <a:gd name="connsiteY74" fmla="*/ 492495 h 1214603"/>
                <a:gd name="connsiteX75" fmla="*/ 679188 w 1234415"/>
                <a:gd name="connsiteY75" fmla="*/ 37391 h 1214603"/>
                <a:gd name="connsiteX76" fmla="*/ 1134291 w 1234415"/>
                <a:gd name="connsiteY76" fmla="*/ 492495 h 1214603"/>
                <a:gd name="connsiteX77" fmla="*/ 1058806 w 1234415"/>
                <a:gd name="connsiteY77" fmla="*/ 742823 h 1214603"/>
                <a:gd name="connsiteX78" fmla="*/ 983673 w 1234415"/>
                <a:gd name="connsiteY78" fmla="*/ 653383 h 1214603"/>
                <a:gd name="connsiteX79" fmla="*/ 895812 w 1234415"/>
                <a:gd name="connsiteY79" fmla="*/ 620292 h 1214603"/>
                <a:gd name="connsiteX80" fmla="*/ 856578 w 1234415"/>
                <a:gd name="connsiteY80" fmla="*/ 609672 h 1214603"/>
                <a:gd name="connsiteX81" fmla="*/ 786184 w 1234415"/>
                <a:gd name="connsiteY81" fmla="*/ 541121 h 1214603"/>
                <a:gd name="connsiteX82" fmla="*/ 785481 w 1234415"/>
                <a:gd name="connsiteY82" fmla="*/ 535152 h 1214603"/>
                <a:gd name="connsiteX83" fmla="*/ 855963 w 1234415"/>
                <a:gd name="connsiteY83" fmla="*/ 368559 h 1214603"/>
                <a:gd name="connsiteX84" fmla="*/ 679188 w 1234415"/>
                <a:gd name="connsiteY84" fmla="*/ 184938 h 1214603"/>
                <a:gd name="connsiteX85" fmla="*/ 502413 w 1234415"/>
                <a:gd name="connsiteY85" fmla="*/ 368559 h 1214603"/>
                <a:gd name="connsiteX86" fmla="*/ 572719 w 1234415"/>
                <a:gd name="connsiteY86" fmla="*/ 534977 h 1214603"/>
                <a:gd name="connsiteX87" fmla="*/ 571578 w 1234415"/>
                <a:gd name="connsiteY87" fmla="*/ 543403 h 1214603"/>
                <a:gd name="connsiteX88" fmla="*/ 501623 w 1234415"/>
                <a:gd name="connsiteY88" fmla="*/ 609672 h 1214603"/>
                <a:gd name="connsiteX89" fmla="*/ 462301 w 1234415"/>
                <a:gd name="connsiteY89" fmla="*/ 620292 h 1214603"/>
                <a:gd name="connsiteX90" fmla="*/ 374616 w 1234415"/>
                <a:gd name="connsiteY90" fmla="*/ 653295 h 1214603"/>
                <a:gd name="connsiteX91" fmla="*/ 299569 w 1234415"/>
                <a:gd name="connsiteY91" fmla="*/ 742648 h 1214603"/>
                <a:gd name="connsiteX92" fmla="*/ 224085 w 1234415"/>
                <a:gd name="connsiteY92" fmla="*/ 492495 h 1214603"/>
                <a:gd name="connsiteX93" fmla="*/ 1166504 w 1234415"/>
                <a:gd name="connsiteY93" fmla="*/ 982356 h 1214603"/>
                <a:gd name="connsiteX94" fmla="*/ 194681 w 1234415"/>
                <a:gd name="connsiteY94" fmla="*/ 1125251 h 1214603"/>
                <a:gd name="connsiteX95" fmla="*/ 194681 w 1234415"/>
                <a:gd name="connsiteY95" fmla="*/ 821205 h 1214603"/>
                <a:gd name="connsiteX96" fmla="*/ 530149 w 1234415"/>
                <a:gd name="connsiteY96" fmla="*/ 869392 h 1214603"/>
                <a:gd name="connsiteX97" fmla="*/ 785218 w 1234415"/>
                <a:gd name="connsiteY97" fmla="*/ 908451 h 1214603"/>
                <a:gd name="connsiteX98" fmla="*/ 821117 w 1234415"/>
                <a:gd name="connsiteY98" fmla="*/ 921968 h 1214603"/>
                <a:gd name="connsiteX99" fmla="*/ 834459 w 1234415"/>
                <a:gd name="connsiteY99" fmla="*/ 971648 h 1214603"/>
                <a:gd name="connsiteX100" fmla="*/ 799964 w 1234415"/>
                <a:gd name="connsiteY100" fmla="*/ 1007108 h 1214603"/>
                <a:gd name="connsiteX101" fmla="*/ 799350 w 1234415"/>
                <a:gd name="connsiteY101" fmla="*/ 1007459 h 1214603"/>
                <a:gd name="connsiteX102" fmla="*/ 798910 w 1234415"/>
                <a:gd name="connsiteY102" fmla="*/ 1007547 h 1214603"/>
                <a:gd name="connsiteX103" fmla="*/ 518125 w 1234415"/>
                <a:gd name="connsiteY103" fmla="*/ 1010970 h 1214603"/>
                <a:gd name="connsiteX104" fmla="*/ 497147 w 1234415"/>
                <a:gd name="connsiteY104" fmla="*/ 1027120 h 1214603"/>
                <a:gd name="connsiteX105" fmla="*/ 513297 w 1234415"/>
                <a:gd name="connsiteY105" fmla="*/ 1048098 h 1214603"/>
                <a:gd name="connsiteX106" fmla="*/ 680329 w 1234415"/>
                <a:gd name="connsiteY106" fmla="*/ 1060562 h 1214603"/>
                <a:gd name="connsiteX107" fmla="*/ 810321 w 1234415"/>
                <a:gd name="connsiteY107" fmla="*/ 1043095 h 1214603"/>
                <a:gd name="connsiteX108" fmla="*/ 810497 w 1234415"/>
                <a:gd name="connsiteY108" fmla="*/ 1043095 h 1214603"/>
                <a:gd name="connsiteX109" fmla="*/ 1104537 w 1234415"/>
                <a:gd name="connsiteY109" fmla="*/ 949529 h 1214603"/>
                <a:gd name="connsiteX110" fmla="*/ 1187130 w 1234415"/>
                <a:gd name="connsiteY110" fmla="*/ 924689 h 1214603"/>
                <a:gd name="connsiteX111" fmla="*/ 1197049 w 1234415"/>
                <a:gd name="connsiteY111" fmla="*/ 942156 h 1214603"/>
                <a:gd name="connsiteX112" fmla="*/ 1166504 w 1234415"/>
                <a:gd name="connsiteY112" fmla="*/ 982356 h 1214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234415" h="1214603">
                  <a:moveTo>
                    <a:pt x="1211180" y="896163"/>
                  </a:moveTo>
                  <a:cubicBezTo>
                    <a:pt x="1197312" y="884489"/>
                    <a:pt x="1180811" y="883611"/>
                    <a:pt x="1158956" y="889141"/>
                  </a:cubicBezTo>
                  <a:cubicBezTo>
                    <a:pt x="1160185" y="884138"/>
                    <a:pt x="1160974" y="879135"/>
                    <a:pt x="1160711" y="873868"/>
                  </a:cubicBezTo>
                  <a:cubicBezTo>
                    <a:pt x="1160272" y="862107"/>
                    <a:pt x="1155532" y="844991"/>
                    <a:pt x="1135608" y="829719"/>
                  </a:cubicBezTo>
                  <a:cubicBezTo>
                    <a:pt x="1111032" y="811023"/>
                    <a:pt x="1073816" y="826120"/>
                    <a:pt x="1013253" y="852101"/>
                  </a:cubicBezTo>
                  <a:cubicBezTo>
                    <a:pt x="1110505" y="762660"/>
                    <a:pt x="1171682" y="634950"/>
                    <a:pt x="1171682" y="492495"/>
                  </a:cubicBezTo>
                  <a:cubicBezTo>
                    <a:pt x="1171682" y="220925"/>
                    <a:pt x="950758" y="0"/>
                    <a:pt x="679188" y="0"/>
                  </a:cubicBezTo>
                  <a:cubicBezTo>
                    <a:pt x="407619" y="0"/>
                    <a:pt x="186693" y="220925"/>
                    <a:pt x="186693" y="492495"/>
                  </a:cubicBezTo>
                  <a:cubicBezTo>
                    <a:pt x="186693" y="602386"/>
                    <a:pt x="223295" y="703677"/>
                    <a:pt x="284385" y="785657"/>
                  </a:cubicBezTo>
                  <a:cubicBezTo>
                    <a:pt x="252523" y="784515"/>
                    <a:pt x="216975" y="783901"/>
                    <a:pt x="175985" y="783901"/>
                  </a:cubicBezTo>
                  <a:lnTo>
                    <a:pt x="18696" y="783901"/>
                  </a:lnTo>
                  <a:cubicBezTo>
                    <a:pt x="8339" y="783901"/>
                    <a:pt x="0" y="792240"/>
                    <a:pt x="0" y="802597"/>
                  </a:cubicBezTo>
                  <a:lnTo>
                    <a:pt x="0" y="1139031"/>
                  </a:lnTo>
                  <a:cubicBezTo>
                    <a:pt x="0" y="1149388"/>
                    <a:pt x="8427" y="1157727"/>
                    <a:pt x="18696" y="1157727"/>
                  </a:cubicBezTo>
                  <a:lnTo>
                    <a:pt x="172914" y="1157727"/>
                  </a:lnTo>
                  <a:cubicBezTo>
                    <a:pt x="196612" y="1165451"/>
                    <a:pt x="356096" y="1214691"/>
                    <a:pt x="562362" y="1214603"/>
                  </a:cubicBezTo>
                  <a:cubicBezTo>
                    <a:pt x="754760" y="1214603"/>
                    <a:pt x="987710" y="1171770"/>
                    <a:pt x="1188711" y="1012462"/>
                  </a:cubicBezTo>
                  <a:cubicBezTo>
                    <a:pt x="1193187" y="1009390"/>
                    <a:pt x="1232597" y="981127"/>
                    <a:pt x="1234352" y="944087"/>
                  </a:cubicBezTo>
                  <a:cubicBezTo>
                    <a:pt x="1234967" y="931623"/>
                    <a:pt x="1231368" y="913191"/>
                    <a:pt x="1211180" y="896163"/>
                  </a:cubicBezTo>
                  <a:close/>
                  <a:moveTo>
                    <a:pt x="157290" y="1120335"/>
                  </a:moveTo>
                  <a:lnTo>
                    <a:pt x="37479" y="1120335"/>
                  </a:lnTo>
                  <a:lnTo>
                    <a:pt x="37479" y="821292"/>
                  </a:lnTo>
                  <a:lnTo>
                    <a:pt x="157290" y="821292"/>
                  </a:lnTo>
                  <a:lnTo>
                    <a:pt x="157290" y="1120335"/>
                  </a:lnTo>
                  <a:close/>
                  <a:moveTo>
                    <a:pt x="1022819" y="888702"/>
                  </a:moveTo>
                  <a:cubicBezTo>
                    <a:pt x="1057051" y="874044"/>
                    <a:pt x="1104010" y="853856"/>
                    <a:pt x="1112963" y="859386"/>
                  </a:cubicBezTo>
                  <a:cubicBezTo>
                    <a:pt x="1123057" y="867198"/>
                    <a:pt x="1123319" y="873342"/>
                    <a:pt x="1123407" y="875273"/>
                  </a:cubicBezTo>
                  <a:cubicBezTo>
                    <a:pt x="1123759" y="884313"/>
                    <a:pt x="1115683" y="897392"/>
                    <a:pt x="1102517" y="909855"/>
                  </a:cubicBezTo>
                  <a:cubicBezTo>
                    <a:pt x="1098392" y="911611"/>
                    <a:pt x="1094355" y="913279"/>
                    <a:pt x="1089966" y="915210"/>
                  </a:cubicBezTo>
                  <a:cubicBezTo>
                    <a:pt x="1039760" y="936538"/>
                    <a:pt x="968313" y="966908"/>
                    <a:pt x="868251" y="991923"/>
                  </a:cubicBezTo>
                  <a:cubicBezTo>
                    <a:pt x="870446" y="985691"/>
                    <a:pt x="871411" y="979635"/>
                    <a:pt x="871762" y="974105"/>
                  </a:cubicBezTo>
                  <a:cubicBezTo>
                    <a:pt x="872376" y="963660"/>
                    <a:pt x="871762" y="954269"/>
                    <a:pt x="870446" y="945228"/>
                  </a:cubicBezTo>
                  <a:cubicBezTo>
                    <a:pt x="929692" y="928288"/>
                    <a:pt x="981127" y="906608"/>
                    <a:pt x="1022819" y="888702"/>
                  </a:cubicBezTo>
                  <a:close/>
                  <a:moveTo>
                    <a:pt x="1025365" y="787236"/>
                  </a:moveTo>
                  <a:cubicBezTo>
                    <a:pt x="980162" y="840164"/>
                    <a:pt x="922758" y="881680"/>
                    <a:pt x="857806" y="908978"/>
                  </a:cubicBezTo>
                  <a:cubicBezTo>
                    <a:pt x="854734" y="904150"/>
                    <a:pt x="851398" y="899498"/>
                    <a:pt x="847361" y="895461"/>
                  </a:cubicBezTo>
                  <a:cubicBezTo>
                    <a:pt x="821205" y="869304"/>
                    <a:pt x="784779" y="871147"/>
                    <a:pt x="783989" y="871235"/>
                  </a:cubicBezTo>
                  <a:cubicBezTo>
                    <a:pt x="750109" y="871762"/>
                    <a:pt x="721933" y="871499"/>
                    <a:pt x="698059" y="870709"/>
                  </a:cubicBezTo>
                  <a:lnTo>
                    <a:pt x="698059" y="765908"/>
                  </a:lnTo>
                  <a:cubicBezTo>
                    <a:pt x="732905" y="746949"/>
                    <a:pt x="819713" y="695601"/>
                    <a:pt x="843236" y="644605"/>
                  </a:cubicBezTo>
                  <a:cubicBezTo>
                    <a:pt x="844903" y="645044"/>
                    <a:pt x="846396" y="645746"/>
                    <a:pt x="848063" y="646185"/>
                  </a:cubicBezTo>
                  <a:cubicBezTo>
                    <a:pt x="860703" y="649170"/>
                    <a:pt x="873078" y="652593"/>
                    <a:pt x="885367" y="656279"/>
                  </a:cubicBezTo>
                  <a:cubicBezTo>
                    <a:pt x="915561" y="665232"/>
                    <a:pt x="943297" y="675677"/>
                    <a:pt x="967873" y="687351"/>
                  </a:cubicBezTo>
                  <a:cubicBezTo>
                    <a:pt x="1003422" y="704115"/>
                    <a:pt x="1025541" y="736767"/>
                    <a:pt x="1025541" y="772578"/>
                  </a:cubicBezTo>
                  <a:lnTo>
                    <a:pt x="1025541" y="787236"/>
                  </a:lnTo>
                  <a:close/>
                  <a:moveTo>
                    <a:pt x="549197" y="630123"/>
                  </a:moveTo>
                  <a:cubicBezTo>
                    <a:pt x="576932" y="613621"/>
                    <a:pt x="597560" y="588255"/>
                    <a:pt x="605985" y="558676"/>
                  </a:cubicBezTo>
                  <a:cubicBezTo>
                    <a:pt x="628368" y="570788"/>
                    <a:pt x="653120" y="577634"/>
                    <a:pt x="679188" y="577634"/>
                  </a:cubicBezTo>
                  <a:cubicBezTo>
                    <a:pt x="705256" y="577634"/>
                    <a:pt x="730097" y="570700"/>
                    <a:pt x="752390" y="558676"/>
                  </a:cubicBezTo>
                  <a:cubicBezTo>
                    <a:pt x="761168" y="587904"/>
                    <a:pt x="781356" y="612656"/>
                    <a:pt x="809268" y="629508"/>
                  </a:cubicBezTo>
                  <a:cubicBezTo>
                    <a:pt x="796277" y="659527"/>
                    <a:pt x="729921" y="705783"/>
                    <a:pt x="679188" y="733432"/>
                  </a:cubicBezTo>
                  <a:cubicBezTo>
                    <a:pt x="628630" y="706046"/>
                    <a:pt x="562362" y="660141"/>
                    <a:pt x="549197" y="630123"/>
                  </a:cubicBezTo>
                  <a:close/>
                  <a:moveTo>
                    <a:pt x="660492" y="765820"/>
                  </a:moveTo>
                  <a:lnTo>
                    <a:pt x="660492" y="868514"/>
                  </a:lnTo>
                  <a:cubicBezTo>
                    <a:pt x="593346" y="863072"/>
                    <a:pt x="572281" y="850784"/>
                    <a:pt x="549021" y="837179"/>
                  </a:cubicBezTo>
                  <a:cubicBezTo>
                    <a:pt x="516106" y="817869"/>
                    <a:pt x="479241" y="796540"/>
                    <a:pt x="333713" y="787851"/>
                  </a:cubicBezTo>
                  <a:cubicBezTo>
                    <a:pt x="333538" y="787588"/>
                    <a:pt x="333274" y="787412"/>
                    <a:pt x="333011" y="787149"/>
                  </a:cubicBezTo>
                  <a:lnTo>
                    <a:pt x="333011" y="772315"/>
                  </a:lnTo>
                  <a:cubicBezTo>
                    <a:pt x="333011" y="736679"/>
                    <a:pt x="355043" y="704028"/>
                    <a:pt x="390590" y="687263"/>
                  </a:cubicBezTo>
                  <a:cubicBezTo>
                    <a:pt x="415430" y="675502"/>
                    <a:pt x="442376" y="665407"/>
                    <a:pt x="472921" y="656279"/>
                  </a:cubicBezTo>
                  <a:cubicBezTo>
                    <a:pt x="485297" y="652593"/>
                    <a:pt x="497498" y="649170"/>
                    <a:pt x="510313" y="646185"/>
                  </a:cubicBezTo>
                  <a:cubicBezTo>
                    <a:pt x="511981" y="645746"/>
                    <a:pt x="513472" y="645220"/>
                    <a:pt x="515141" y="644693"/>
                  </a:cubicBezTo>
                  <a:cubicBezTo>
                    <a:pt x="538487" y="695777"/>
                    <a:pt x="625559" y="746949"/>
                    <a:pt x="660492" y="765820"/>
                  </a:cubicBezTo>
                  <a:close/>
                  <a:moveTo>
                    <a:pt x="737118" y="317036"/>
                  </a:moveTo>
                  <a:cubicBezTo>
                    <a:pt x="648731" y="330729"/>
                    <a:pt x="584744" y="306065"/>
                    <a:pt x="557798" y="292548"/>
                  </a:cubicBezTo>
                  <a:cubicBezTo>
                    <a:pt x="580531" y="249100"/>
                    <a:pt x="623540" y="222417"/>
                    <a:pt x="679188" y="222417"/>
                  </a:cubicBezTo>
                  <a:cubicBezTo>
                    <a:pt x="762572" y="222417"/>
                    <a:pt x="818571" y="281225"/>
                    <a:pt x="818571" y="368647"/>
                  </a:cubicBezTo>
                  <a:cubicBezTo>
                    <a:pt x="818571" y="463266"/>
                    <a:pt x="756077" y="540243"/>
                    <a:pt x="679188" y="540243"/>
                  </a:cubicBezTo>
                  <a:cubicBezTo>
                    <a:pt x="602299" y="540243"/>
                    <a:pt x="539804" y="463266"/>
                    <a:pt x="539804" y="368647"/>
                  </a:cubicBezTo>
                  <a:cubicBezTo>
                    <a:pt x="539804" y="354077"/>
                    <a:pt x="541911" y="340735"/>
                    <a:pt x="544896" y="327832"/>
                  </a:cubicBezTo>
                  <a:cubicBezTo>
                    <a:pt x="570876" y="340560"/>
                    <a:pt x="618976" y="358465"/>
                    <a:pt x="685157" y="358465"/>
                  </a:cubicBezTo>
                  <a:cubicBezTo>
                    <a:pt x="703150" y="358465"/>
                    <a:pt x="722373" y="357149"/>
                    <a:pt x="742823" y="353989"/>
                  </a:cubicBezTo>
                  <a:cubicBezTo>
                    <a:pt x="753005" y="352409"/>
                    <a:pt x="760028" y="342929"/>
                    <a:pt x="758447" y="332660"/>
                  </a:cubicBezTo>
                  <a:cubicBezTo>
                    <a:pt x="756867" y="322390"/>
                    <a:pt x="747300" y="315456"/>
                    <a:pt x="737118" y="317036"/>
                  </a:cubicBezTo>
                  <a:close/>
                  <a:moveTo>
                    <a:pt x="224085" y="492495"/>
                  </a:moveTo>
                  <a:cubicBezTo>
                    <a:pt x="224085" y="241552"/>
                    <a:pt x="428245" y="37391"/>
                    <a:pt x="679188" y="37391"/>
                  </a:cubicBezTo>
                  <a:cubicBezTo>
                    <a:pt x="930131" y="37391"/>
                    <a:pt x="1134291" y="241552"/>
                    <a:pt x="1134291" y="492495"/>
                  </a:cubicBezTo>
                  <a:cubicBezTo>
                    <a:pt x="1134291" y="585008"/>
                    <a:pt x="1106380" y="670937"/>
                    <a:pt x="1058806" y="742823"/>
                  </a:cubicBezTo>
                  <a:cubicBezTo>
                    <a:pt x="1049503" y="704730"/>
                    <a:pt x="1022556" y="671815"/>
                    <a:pt x="983673" y="653383"/>
                  </a:cubicBezTo>
                  <a:cubicBezTo>
                    <a:pt x="957341" y="640919"/>
                    <a:pt x="927850" y="629859"/>
                    <a:pt x="895812" y="620292"/>
                  </a:cubicBezTo>
                  <a:cubicBezTo>
                    <a:pt x="882822" y="616430"/>
                    <a:pt x="869744" y="612831"/>
                    <a:pt x="856578" y="609672"/>
                  </a:cubicBezTo>
                  <a:cubicBezTo>
                    <a:pt x="819713" y="599665"/>
                    <a:pt x="792767" y="573334"/>
                    <a:pt x="786184" y="541121"/>
                  </a:cubicBezTo>
                  <a:cubicBezTo>
                    <a:pt x="785920" y="539717"/>
                    <a:pt x="785657" y="537522"/>
                    <a:pt x="785481" y="535152"/>
                  </a:cubicBezTo>
                  <a:cubicBezTo>
                    <a:pt x="828226" y="496971"/>
                    <a:pt x="855963" y="436583"/>
                    <a:pt x="855963" y="368559"/>
                  </a:cubicBezTo>
                  <a:cubicBezTo>
                    <a:pt x="855963" y="260423"/>
                    <a:pt x="783287" y="184938"/>
                    <a:pt x="679188" y="184938"/>
                  </a:cubicBezTo>
                  <a:cubicBezTo>
                    <a:pt x="575089" y="184938"/>
                    <a:pt x="502413" y="260423"/>
                    <a:pt x="502413" y="368559"/>
                  </a:cubicBezTo>
                  <a:cubicBezTo>
                    <a:pt x="502413" y="436495"/>
                    <a:pt x="530149" y="496795"/>
                    <a:pt x="572719" y="534977"/>
                  </a:cubicBezTo>
                  <a:cubicBezTo>
                    <a:pt x="572369" y="538137"/>
                    <a:pt x="572017" y="541296"/>
                    <a:pt x="571578" y="543403"/>
                  </a:cubicBezTo>
                  <a:cubicBezTo>
                    <a:pt x="564907" y="575089"/>
                    <a:pt x="537434" y="601070"/>
                    <a:pt x="501623" y="609672"/>
                  </a:cubicBezTo>
                  <a:cubicBezTo>
                    <a:pt x="488194" y="612831"/>
                    <a:pt x="475291" y="616430"/>
                    <a:pt x="462301" y="620292"/>
                  </a:cubicBezTo>
                  <a:cubicBezTo>
                    <a:pt x="429824" y="629947"/>
                    <a:pt x="401211" y="640743"/>
                    <a:pt x="374616" y="653295"/>
                  </a:cubicBezTo>
                  <a:cubicBezTo>
                    <a:pt x="335732" y="671727"/>
                    <a:pt x="308874" y="704554"/>
                    <a:pt x="299569" y="742648"/>
                  </a:cubicBezTo>
                  <a:cubicBezTo>
                    <a:pt x="251997" y="670937"/>
                    <a:pt x="224085" y="584920"/>
                    <a:pt x="224085" y="492495"/>
                  </a:cubicBezTo>
                  <a:close/>
                  <a:moveTo>
                    <a:pt x="1166504" y="982356"/>
                  </a:moveTo>
                  <a:cubicBezTo>
                    <a:pt x="783989" y="1285524"/>
                    <a:pt x="280172" y="1151319"/>
                    <a:pt x="194681" y="1125251"/>
                  </a:cubicBezTo>
                  <a:lnTo>
                    <a:pt x="194681" y="821205"/>
                  </a:lnTo>
                  <a:cubicBezTo>
                    <a:pt x="450100" y="822346"/>
                    <a:pt x="492582" y="847273"/>
                    <a:pt x="530149" y="869392"/>
                  </a:cubicBezTo>
                  <a:cubicBezTo>
                    <a:pt x="568770" y="892037"/>
                    <a:pt x="602036" y="911699"/>
                    <a:pt x="785218" y="908451"/>
                  </a:cubicBezTo>
                  <a:cubicBezTo>
                    <a:pt x="785393" y="908451"/>
                    <a:pt x="807074" y="907661"/>
                    <a:pt x="821117" y="921968"/>
                  </a:cubicBezTo>
                  <a:cubicBezTo>
                    <a:pt x="831386" y="932413"/>
                    <a:pt x="835862" y="949178"/>
                    <a:pt x="834459" y="971648"/>
                  </a:cubicBezTo>
                  <a:cubicBezTo>
                    <a:pt x="834107" y="977177"/>
                    <a:pt x="833054" y="993942"/>
                    <a:pt x="799964" y="1007108"/>
                  </a:cubicBezTo>
                  <a:cubicBezTo>
                    <a:pt x="799700" y="1007196"/>
                    <a:pt x="799525" y="1007371"/>
                    <a:pt x="799350" y="1007459"/>
                  </a:cubicBezTo>
                  <a:cubicBezTo>
                    <a:pt x="799174" y="1007547"/>
                    <a:pt x="799086" y="1007547"/>
                    <a:pt x="798910" y="1007547"/>
                  </a:cubicBezTo>
                  <a:cubicBezTo>
                    <a:pt x="763889" y="1021152"/>
                    <a:pt x="686824" y="1032825"/>
                    <a:pt x="518125" y="1010970"/>
                  </a:cubicBezTo>
                  <a:cubicBezTo>
                    <a:pt x="507943" y="1009478"/>
                    <a:pt x="498463" y="1016851"/>
                    <a:pt x="497147" y="1027120"/>
                  </a:cubicBezTo>
                  <a:cubicBezTo>
                    <a:pt x="495830" y="1037390"/>
                    <a:pt x="503028" y="1046781"/>
                    <a:pt x="513297" y="1048098"/>
                  </a:cubicBezTo>
                  <a:cubicBezTo>
                    <a:pt x="577547" y="1056436"/>
                    <a:pt x="633283" y="1060562"/>
                    <a:pt x="680329" y="1060562"/>
                  </a:cubicBezTo>
                  <a:cubicBezTo>
                    <a:pt x="736065" y="1060562"/>
                    <a:pt x="779425" y="1054681"/>
                    <a:pt x="810321" y="1043095"/>
                  </a:cubicBezTo>
                  <a:cubicBezTo>
                    <a:pt x="810409" y="1043095"/>
                    <a:pt x="810409" y="1043095"/>
                    <a:pt x="810497" y="1043095"/>
                  </a:cubicBezTo>
                  <a:cubicBezTo>
                    <a:pt x="949178" y="1015622"/>
                    <a:pt x="1042568" y="975861"/>
                    <a:pt x="1104537" y="949529"/>
                  </a:cubicBezTo>
                  <a:cubicBezTo>
                    <a:pt x="1142806" y="933291"/>
                    <a:pt x="1179144" y="917931"/>
                    <a:pt x="1187130" y="924689"/>
                  </a:cubicBezTo>
                  <a:cubicBezTo>
                    <a:pt x="1196347" y="932501"/>
                    <a:pt x="1197225" y="938382"/>
                    <a:pt x="1197049" y="942156"/>
                  </a:cubicBezTo>
                  <a:cubicBezTo>
                    <a:pt x="1196259" y="958131"/>
                    <a:pt x="1174930" y="976475"/>
                    <a:pt x="1166504" y="982356"/>
                  </a:cubicBezTo>
                  <a:close/>
                </a:path>
              </a:pathLst>
            </a:custGeom>
            <a:grpFill/>
            <a:ln w="8777" cap="flat">
              <a:noFill/>
              <a:prstDash val="solid"/>
              <a:miter/>
            </a:ln>
          </p:spPr>
          <p:txBody>
            <a:bodyPr rtlCol="0" anchor="ctr"/>
            <a:lstStyle/>
            <a:p>
              <a:endParaRPr lang="en-US" sz="1200"/>
            </a:p>
          </p:txBody>
        </p:sp>
        <p:sp>
          <p:nvSpPr>
            <p:cNvPr id="44" name="Freeform: Shape 43">
              <a:extLst>
                <a:ext uri="{FF2B5EF4-FFF2-40B4-BE49-F238E27FC236}">
                  <a16:creationId xmlns:a16="http://schemas.microsoft.com/office/drawing/2014/main" id="{ABA6241F-243A-4D60-B58F-EDC12C1B349D}"/>
                </a:ext>
              </a:extLst>
            </p:cNvPr>
            <p:cNvSpPr/>
            <p:nvPr/>
          </p:nvSpPr>
          <p:spPr>
            <a:xfrm>
              <a:off x="13264330" y="4298684"/>
              <a:ext cx="37390" cy="37391"/>
            </a:xfrm>
            <a:custGeom>
              <a:avLst/>
              <a:gdLst>
                <a:gd name="connsiteX0" fmla="*/ 18696 w 37390"/>
                <a:gd name="connsiteY0" fmla="*/ 37391 h 37391"/>
                <a:gd name="connsiteX1" fmla="*/ 37390 w 37390"/>
                <a:gd name="connsiteY1" fmla="*/ 18696 h 37391"/>
                <a:gd name="connsiteX2" fmla="*/ 18696 w 37390"/>
                <a:gd name="connsiteY2" fmla="*/ 0 h 37391"/>
                <a:gd name="connsiteX3" fmla="*/ 0 w 37390"/>
                <a:gd name="connsiteY3" fmla="*/ 18696 h 37391"/>
                <a:gd name="connsiteX4" fmla="*/ 18696 w 37390"/>
                <a:gd name="connsiteY4" fmla="*/ 37391 h 37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90" h="37391">
                  <a:moveTo>
                    <a:pt x="18696" y="37391"/>
                  </a:moveTo>
                  <a:cubicBezTo>
                    <a:pt x="29052" y="37391"/>
                    <a:pt x="37390" y="28965"/>
                    <a:pt x="37390" y="18696"/>
                  </a:cubicBezTo>
                  <a:cubicBezTo>
                    <a:pt x="37390" y="8339"/>
                    <a:pt x="29052" y="0"/>
                    <a:pt x="18696" y="0"/>
                  </a:cubicBezTo>
                  <a:cubicBezTo>
                    <a:pt x="8338" y="0"/>
                    <a:pt x="0" y="8426"/>
                    <a:pt x="0" y="18696"/>
                  </a:cubicBezTo>
                  <a:cubicBezTo>
                    <a:pt x="0" y="28965"/>
                    <a:pt x="8338" y="37391"/>
                    <a:pt x="18696" y="37391"/>
                  </a:cubicBezTo>
                  <a:close/>
                </a:path>
              </a:pathLst>
            </a:custGeom>
            <a:grpFill/>
            <a:ln w="8777" cap="flat">
              <a:noFill/>
              <a:prstDash val="solid"/>
              <a:miter/>
            </a:ln>
          </p:spPr>
          <p:txBody>
            <a:bodyPr rtlCol="0" anchor="ctr"/>
            <a:lstStyle/>
            <a:p>
              <a:endParaRPr lang="en-US" sz="1200"/>
            </a:p>
          </p:txBody>
        </p:sp>
      </p:grpSp>
      <p:sp>
        <p:nvSpPr>
          <p:cNvPr id="45" name="Freeform: Shape 44">
            <a:extLst>
              <a:ext uri="{FF2B5EF4-FFF2-40B4-BE49-F238E27FC236}">
                <a16:creationId xmlns:a16="http://schemas.microsoft.com/office/drawing/2014/main" id="{B9B8CEEC-41C6-4CA0-A73B-72C89C029014}"/>
              </a:ext>
            </a:extLst>
          </p:cNvPr>
          <p:cNvSpPr/>
          <p:nvPr/>
        </p:nvSpPr>
        <p:spPr>
          <a:xfrm>
            <a:off x="5902942" y="5387646"/>
            <a:ext cx="492874" cy="492880"/>
          </a:xfrm>
          <a:custGeom>
            <a:avLst/>
            <a:gdLst>
              <a:gd name="connsiteX0" fmla="*/ 1198448 w 1234188"/>
              <a:gd name="connsiteY0" fmla="*/ 187010 h 1234208"/>
              <a:gd name="connsiteX1" fmla="*/ 1199202 w 1234188"/>
              <a:gd name="connsiteY1" fmla="*/ 177385 h 1234208"/>
              <a:gd name="connsiteX2" fmla="*/ 1138182 w 1234188"/>
              <a:gd name="connsiteY2" fmla="*/ 116366 h 1234208"/>
              <a:gd name="connsiteX3" fmla="*/ 1121442 w 1234188"/>
              <a:gd name="connsiteY3" fmla="*/ 118709 h 1234208"/>
              <a:gd name="connsiteX4" fmla="*/ 1034056 w 1234188"/>
              <a:gd name="connsiteY4" fmla="*/ 60955 h 1234208"/>
              <a:gd name="connsiteX5" fmla="*/ 939138 w 1234188"/>
              <a:gd name="connsiteY5" fmla="*/ 150516 h 1234208"/>
              <a:gd name="connsiteX6" fmla="*/ 885318 w 1234188"/>
              <a:gd name="connsiteY6" fmla="*/ 171777 h 1234208"/>
              <a:gd name="connsiteX7" fmla="*/ 825806 w 1234188"/>
              <a:gd name="connsiteY7" fmla="*/ 104229 h 1234208"/>
              <a:gd name="connsiteX8" fmla="*/ 506984 w 1234188"/>
              <a:gd name="connsiteY8" fmla="*/ 2614 h 1234208"/>
              <a:gd name="connsiteX9" fmla="*/ 159536 w 1234188"/>
              <a:gd name="connsiteY9" fmla="*/ 300678 h 1234208"/>
              <a:gd name="connsiteX10" fmla="*/ 76336 w 1234188"/>
              <a:gd name="connsiteY10" fmla="*/ 388733 h 1234208"/>
              <a:gd name="connsiteX11" fmla="*/ 0 w 1234188"/>
              <a:gd name="connsiteY11" fmla="*/ 471514 h 1234208"/>
              <a:gd name="connsiteX12" fmla="*/ 83032 w 1234188"/>
              <a:gd name="connsiteY12" fmla="*/ 554547 h 1234208"/>
              <a:gd name="connsiteX13" fmla="*/ 171171 w 1234188"/>
              <a:gd name="connsiteY13" fmla="*/ 554547 h 1234208"/>
              <a:gd name="connsiteX14" fmla="*/ 310619 w 1234188"/>
              <a:gd name="connsiteY14" fmla="*/ 1013570 h 1234208"/>
              <a:gd name="connsiteX15" fmla="*/ 335311 w 1234188"/>
              <a:gd name="connsiteY15" fmla="*/ 1217803 h 1234208"/>
              <a:gd name="connsiteX16" fmla="*/ 353893 w 1234188"/>
              <a:gd name="connsiteY16" fmla="*/ 1234209 h 1234208"/>
              <a:gd name="connsiteX17" fmla="*/ 752817 w 1234188"/>
              <a:gd name="connsiteY17" fmla="*/ 1234209 h 1234208"/>
              <a:gd name="connsiteX18" fmla="*/ 771400 w 1234188"/>
              <a:gd name="connsiteY18" fmla="*/ 1217803 h 1234208"/>
              <a:gd name="connsiteX19" fmla="*/ 796175 w 1234188"/>
              <a:gd name="connsiteY19" fmla="*/ 1013653 h 1234208"/>
              <a:gd name="connsiteX20" fmla="*/ 947257 w 1234188"/>
              <a:gd name="connsiteY20" fmla="*/ 514370 h 1234208"/>
              <a:gd name="connsiteX21" fmla="*/ 961905 w 1234188"/>
              <a:gd name="connsiteY21" fmla="*/ 408570 h 1234208"/>
              <a:gd name="connsiteX22" fmla="*/ 961738 w 1234188"/>
              <a:gd name="connsiteY22" fmla="*/ 404971 h 1234208"/>
              <a:gd name="connsiteX23" fmla="*/ 1033471 w 1234188"/>
              <a:gd name="connsiteY23" fmla="*/ 404971 h 1234208"/>
              <a:gd name="connsiteX24" fmla="*/ 1116504 w 1234188"/>
              <a:gd name="connsiteY24" fmla="*/ 321938 h 1234208"/>
              <a:gd name="connsiteX25" fmla="*/ 1115917 w 1234188"/>
              <a:gd name="connsiteY25" fmla="*/ 315828 h 1234208"/>
              <a:gd name="connsiteX26" fmla="*/ 1165553 w 1234188"/>
              <a:gd name="connsiteY26" fmla="*/ 315828 h 1234208"/>
              <a:gd name="connsiteX27" fmla="*/ 1234189 w 1234188"/>
              <a:gd name="connsiteY27" fmla="*/ 247109 h 1234208"/>
              <a:gd name="connsiteX28" fmla="*/ 1198448 w 1234188"/>
              <a:gd name="connsiteY28" fmla="*/ 187010 h 1234208"/>
              <a:gd name="connsiteX29" fmla="*/ 543478 w 1234188"/>
              <a:gd name="connsiteY29" fmla="*/ 39109 h 1234208"/>
              <a:gd name="connsiteX30" fmla="*/ 576792 w 1234188"/>
              <a:gd name="connsiteY30" fmla="*/ 46223 h 1234208"/>
              <a:gd name="connsiteX31" fmla="*/ 671878 w 1234188"/>
              <a:gd name="connsiteY31" fmla="*/ 408570 h 1234208"/>
              <a:gd name="connsiteX32" fmla="*/ 623999 w 1234188"/>
              <a:gd name="connsiteY32" fmla="*/ 700272 h 1234208"/>
              <a:gd name="connsiteX33" fmla="*/ 603241 w 1234188"/>
              <a:gd name="connsiteY33" fmla="*/ 825826 h 1234208"/>
              <a:gd name="connsiteX34" fmla="*/ 603241 w 1234188"/>
              <a:gd name="connsiteY34" fmla="*/ 835200 h 1234208"/>
              <a:gd name="connsiteX35" fmla="*/ 553355 w 1234188"/>
              <a:gd name="connsiteY35" fmla="*/ 835200 h 1234208"/>
              <a:gd name="connsiteX36" fmla="*/ 503469 w 1234188"/>
              <a:gd name="connsiteY36" fmla="*/ 835200 h 1234208"/>
              <a:gd name="connsiteX37" fmla="*/ 503469 w 1234188"/>
              <a:gd name="connsiteY37" fmla="*/ 825826 h 1234208"/>
              <a:gd name="connsiteX38" fmla="*/ 482376 w 1234188"/>
              <a:gd name="connsiteY38" fmla="*/ 699435 h 1234208"/>
              <a:gd name="connsiteX39" fmla="*/ 435503 w 1234188"/>
              <a:gd name="connsiteY39" fmla="*/ 370067 h 1234208"/>
              <a:gd name="connsiteX40" fmla="*/ 543478 w 1234188"/>
              <a:gd name="connsiteY40" fmla="*/ 39109 h 1234208"/>
              <a:gd name="connsiteX41" fmla="*/ 656225 w 1234188"/>
              <a:gd name="connsiteY41" fmla="*/ 872615 h 1234208"/>
              <a:gd name="connsiteX42" fmla="*/ 637309 w 1234188"/>
              <a:gd name="connsiteY42" fmla="*/ 991137 h 1234208"/>
              <a:gd name="connsiteX43" fmla="*/ 469737 w 1234188"/>
              <a:gd name="connsiteY43" fmla="*/ 991137 h 1234208"/>
              <a:gd name="connsiteX44" fmla="*/ 450736 w 1234188"/>
              <a:gd name="connsiteY44" fmla="*/ 872615 h 1234208"/>
              <a:gd name="connsiteX45" fmla="*/ 656225 w 1234188"/>
              <a:gd name="connsiteY45" fmla="*/ 872615 h 1234208"/>
              <a:gd name="connsiteX46" fmla="*/ 83116 w 1234188"/>
              <a:gd name="connsiteY46" fmla="*/ 517299 h 1234208"/>
              <a:gd name="connsiteX47" fmla="*/ 37498 w 1234188"/>
              <a:gd name="connsiteY47" fmla="*/ 471682 h 1234208"/>
              <a:gd name="connsiteX48" fmla="*/ 83116 w 1234188"/>
              <a:gd name="connsiteY48" fmla="*/ 426064 h 1234208"/>
              <a:gd name="connsiteX49" fmla="*/ 92407 w 1234188"/>
              <a:gd name="connsiteY49" fmla="*/ 427068 h 1234208"/>
              <a:gd name="connsiteX50" fmla="*/ 109398 w 1234188"/>
              <a:gd name="connsiteY50" fmla="*/ 422214 h 1234208"/>
              <a:gd name="connsiteX51" fmla="*/ 114755 w 1234188"/>
              <a:gd name="connsiteY51" fmla="*/ 405389 h 1234208"/>
              <a:gd name="connsiteX52" fmla="*/ 113667 w 1234188"/>
              <a:gd name="connsiteY52" fmla="*/ 394759 h 1234208"/>
              <a:gd name="connsiteX53" fmla="*/ 171338 w 1234188"/>
              <a:gd name="connsiteY53" fmla="*/ 337172 h 1234208"/>
              <a:gd name="connsiteX54" fmla="*/ 228423 w 1234188"/>
              <a:gd name="connsiteY54" fmla="*/ 387310 h 1234208"/>
              <a:gd name="connsiteX55" fmla="*/ 240476 w 1234188"/>
              <a:gd name="connsiteY55" fmla="*/ 402460 h 1234208"/>
              <a:gd name="connsiteX56" fmla="*/ 259477 w 1234188"/>
              <a:gd name="connsiteY56" fmla="*/ 398777 h 1234208"/>
              <a:gd name="connsiteX57" fmla="*/ 275380 w 1234188"/>
              <a:gd name="connsiteY57" fmla="*/ 392583 h 1234208"/>
              <a:gd name="connsiteX58" fmla="*/ 299068 w 1234188"/>
              <a:gd name="connsiteY58" fmla="*/ 416271 h 1234208"/>
              <a:gd name="connsiteX59" fmla="*/ 295971 w 1234188"/>
              <a:gd name="connsiteY59" fmla="*/ 427905 h 1234208"/>
              <a:gd name="connsiteX60" fmla="*/ 295301 w 1234188"/>
              <a:gd name="connsiteY60" fmla="*/ 444981 h 1234208"/>
              <a:gd name="connsiteX61" fmla="*/ 308777 w 1234188"/>
              <a:gd name="connsiteY61" fmla="*/ 455527 h 1234208"/>
              <a:gd name="connsiteX62" fmla="*/ 334139 w 1234188"/>
              <a:gd name="connsiteY62" fmla="*/ 486162 h 1234208"/>
              <a:gd name="connsiteX63" fmla="*/ 302834 w 1234188"/>
              <a:gd name="connsiteY63" fmla="*/ 517467 h 1234208"/>
              <a:gd name="connsiteX64" fmla="*/ 83116 w 1234188"/>
              <a:gd name="connsiteY64" fmla="*/ 517467 h 1234208"/>
              <a:gd name="connsiteX65" fmla="*/ 302751 w 1234188"/>
              <a:gd name="connsiteY65" fmla="*/ 554630 h 1234208"/>
              <a:gd name="connsiteX66" fmla="*/ 371470 w 1234188"/>
              <a:gd name="connsiteY66" fmla="*/ 485911 h 1234208"/>
              <a:gd name="connsiteX67" fmla="*/ 335646 w 1234188"/>
              <a:gd name="connsiteY67" fmla="*/ 425645 h 1234208"/>
              <a:gd name="connsiteX68" fmla="*/ 336399 w 1234188"/>
              <a:gd name="connsiteY68" fmla="*/ 416020 h 1234208"/>
              <a:gd name="connsiteX69" fmla="*/ 275296 w 1234188"/>
              <a:gd name="connsiteY69" fmla="*/ 355001 h 1234208"/>
              <a:gd name="connsiteX70" fmla="*/ 258639 w 1234188"/>
              <a:gd name="connsiteY70" fmla="*/ 357344 h 1234208"/>
              <a:gd name="connsiteX71" fmla="*/ 197621 w 1234188"/>
              <a:gd name="connsiteY71" fmla="*/ 303440 h 1234208"/>
              <a:gd name="connsiteX72" fmla="*/ 480701 w 1234188"/>
              <a:gd name="connsiteY72" fmla="*/ 44466 h 1234208"/>
              <a:gd name="connsiteX73" fmla="*/ 398255 w 1234188"/>
              <a:gd name="connsiteY73" fmla="*/ 368728 h 1234208"/>
              <a:gd name="connsiteX74" fmla="*/ 447974 w 1234188"/>
              <a:gd name="connsiteY74" fmla="*/ 713832 h 1234208"/>
              <a:gd name="connsiteX75" fmla="*/ 466137 w 1234188"/>
              <a:gd name="connsiteY75" fmla="*/ 825742 h 1234208"/>
              <a:gd name="connsiteX76" fmla="*/ 466137 w 1234188"/>
              <a:gd name="connsiteY76" fmla="*/ 835117 h 1234208"/>
              <a:gd name="connsiteX77" fmla="*/ 400849 w 1234188"/>
              <a:gd name="connsiteY77" fmla="*/ 835117 h 1234208"/>
              <a:gd name="connsiteX78" fmla="*/ 299319 w 1234188"/>
              <a:gd name="connsiteY78" fmla="*/ 678510 h 1234208"/>
              <a:gd name="connsiteX79" fmla="*/ 213524 w 1234188"/>
              <a:gd name="connsiteY79" fmla="*/ 554547 h 1234208"/>
              <a:gd name="connsiteX80" fmla="*/ 302751 w 1234188"/>
              <a:gd name="connsiteY80" fmla="*/ 554547 h 1234208"/>
              <a:gd name="connsiteX81" fmla="*/ 248010 w 1234188"/>
              <a:gd name="connsiteY81" fmla="*/ 678593 h 1234208"/>
              <a:gd name="connsiteX82" fmla="*/ 273790 w 1234188"/>
              <a:gd name="connsiteY82" fmla="*/ 705797 h 1234208"/>
              <a:gd name="connsiteX83" fmla="*/ 364858 w 1234188"/>
              <a:gd name="connsiteY83" fmla="*/ 853866 h 1234208"/>
              <a:gd name="connsiteX84" fmla="*/ 383607 w 1234188"/>
              <a:gd name="connsiteY84" fmla="*/ 872615 h 1234208"/>
              <a:gd name="connsiteX85" fmla="*/ 412903 w 1234188"/>
              <a:gd name="connsiteY85" fmla="*/ 872615 h 1234208"/>
              <a:gd name="connsiteX86" fmla="*/ 431819 w 1234188"/>
              <a:gd name="connsiteY86" fmla="*/ 991137 h 1234208"/>
              <a:gd name="connsiteX87" fmla="*/ 343011 w 1234188"/>
              <a:gd name="connsiteY87" fmla="*/ 991137 h 1234208"/>
              <a:gd name="connsiteX88" fmla="*/ 248010 w 1234188"/>
              <a:gd name="connsiteY88" fmla="*/ 678593 h 1234208"/>
              <a:gd name="connsiteX89" fmla="*/ 736328 w 1234188"/>
              <a:gd name="connsiteY89" fmla="*/ 1196878 h 1234208"/>
              <a:gd name="connsiteX90" fmla="*/ 370549 w 1234188"/>
              <a:gd name="connsiteY90" fmla="*/ 1196878 h 1234208"/>
              <a:gd name="connsiteX91" fmla="*/ 362597 w 1234188"/>
              <a:gd name="connsiteY91" fmla="*/ 1131422 h 1234208"/>
              <a:gd name="connsiteX92" fmla="*/ 744279 w 1234188"/>
              <a:gd name="connsiteY92" fmla="*/ 1131422 h 1234208"/>
              <a:gd name="connsiteX93" fmla="*/ 736328 w 1234188"/>
              <a:gd name="connsiteY93" fmla="*/ 1196878 h 1234208"/>
              <a:gd name="connsiteX94" fmla="*/ 748883 w 1234188"/>
              <a:gd name="connsiteY94" fmla="*/ 1094007 h 1234208"/>
              <a:gd name="connsiteX95" fmla="*/ 358162 w 1234188"/>
              <a:gd name="connsiteY95" fmla="*/ 1094007 h 1234208"/>
              <a:gd name="connsiteX96" fmla="*/ 350210 w 1234188"/>
              <a:gd name="connsiteY96" fmla="*/ 1028469 h 1234208"/>
              <a:gd name="connsiteX97" fmla="*/ 756835 w 1234188"/>
              <a:gd name="connsiteY97" fmla="*/ 1028469 h 1234208"/>
              <a:gd name="connsiteX98" fmla="*/ 748883 w 1234188"/>
              <a:gd name="connsiteY98" fmla="*/ 1094007 h 1234208"/>
              <a:gd name="connsiteX99" fmla="*/ 764034 w 1234188"/>
              <a:gd name="connsiteY99" fmla="*/ 991137 h 1234208"/>
              <a:gd name="connsiteX100" fmla="*/ 675142 w 1234188"/>
              <a:gd name="connsiteY100" fmla="*/ 991137 h 1234208"/>
              <a:gd name="connsiteX101" fmla="*/ 694142 w 1234188"/>
              <a:gd name="connsiteY101" fmla="*/ 872615 h 1234208"/>
              <a:gd name="connsiteX102" fmla="*/ 723438 w 1234188"/>
              <a:gd name="connsiteY102" fmla="*/ 872615 h 1234208"/>
              <a:gd name="connsiteX103" fmla="*/ 736663 w 1234188"/>
              <a:gd name="connsiteY103" fmla="*/ 867175 h 1234208"/>
              <a:gd name="connsiteX104" fmla="*/ 742104 w 1234188"/>
              <a:gd name="connsiteY104" fmla="*/ 853950 h 1234208"/>
              <a:gd name="connsiteX105" fmla="*/ 830744 w 1234188"/>
              <a:gd name="connsiteY105" fmla="*/ 708057 h 1234208"/>
              <a:gd name="connsiteX106" fmla="*/ 858701 w 1234188"/>
              <a:gd name="connsiteY106" fmla="*/ 679347 h 1234208"/>
              <a:gd name="connsiteX107" fmla="*/ 764034 w 1234188"/>
              <a:gd name="connsiteY107" fmla="*/ 991137 h 1234208"/>
              <a:gd name="connsiteX108" fmla="*/ 805382 w 1234188"/>
              <a:gd name="connsiteY108" fmla="*/ 680602 h 1234208"/>
              <a:gd name="connsiteX109" fmla="*/ 706028 w 1234188"/>
              <a:gd name="connsiteY109" fmla="*/ 835200 h 1234208"/>
              <a:gd name="connsiteX110" fmla="*/ 640740 w 1234188"/>
              <a:gd name="connsiteY110" fmla="*/ 835200 h 1234208"/>
              <a:gd name="connsiteX111" fmla="*/ 640740 w 1234188"/>
              <a:gd name="connsiteY111" fmla="*/ 825826 h 1234208"/>
              <a:gd name="connsiteX112" fmla="*/ 658485 w 1234188"/>
              <a:gd name="connsiteY112" fmla="*/ 714836 h 1234208"/>
              <a:gd name="connsiteX113" fmla="*/ 709292 w 1234188"/>
              <a:gd name="connsiteY113" fmla="*/ 408654 h 1234208"/>
              <a:gd name="connsiteX114" fmla="*/ 626595 w 1234188"/>
              <a:gd name="connsiteY114" fmla="*/ 44717 h 1234208"/>
              <a:gd name="connsiteX115" fmla="*/ 800946 w 1234188"/>
              <a:gd name="connsiteY115" fmla="*/ 132102 h 1234208"/>
              <a:gd name="connsiteX116" fmla="*/ 860961 w 1234188"/>
              <a:gd name="connsiteY116" fmla="*/ 201909 h 1234208"/>
              <a:gd name="connsiteX117" fmla="*/ 857948 w 1234188"/>
              <a:gd name="connsiteY117" fmla="*/ 207852 h 1234208"/>
              <a:gd name="connsiteX118" fmla="*/ 841291 w 1234188"/>
              <a:gd name="connsiteY118" fmla="*/ 205509 h 1234208"/>
              <a:gd name="connsiteX119" fmla="*/ 780188 w 1234188"/>
              <a:gd name="connsiteY119" fmla="*/ 266527 h 1234208"/>
              <a:gd name="connsiteX120" fmla="*/ 780941 w 1234188"/>
              <a:gd name="connsiteY120" fmla="*/ 276153 h 1234208"/>
              <a:gd name="connsiteX121" fmla="*/ 745201 w 1234188"/>
              <a:gd name="connsiteY121" fmla="*/ 336335 h 1234208"/>
              <a:gd name="connsiteX122" fmla="*/ 813836 w 1234188"/>
              <a:gd name="connsiteY122" fmla="*/ 405055 h 1234208"/>
              <a:gd name="connsiteX123" fmla="*/ 924407 w 1234188"/>
              <a:gd name="connsiteY123" fmla="*/ 405055 h 1234208"/>
              <a:gd name="connsiteX124" fmla="*/ 924574 w 1234188"/>
              <a:gd name="connsiteY124" fmla="*/ 408654 h 1234208"/>
              <a:gd name="connsiteX125" fmla="*/ 805382 w 1234188"/>
              <a:gd name="connsiteY125" fmla="*/ 680602 h 1234208"/>
              <a:gd name="connsiteX126" fmla="*/ 1033471 w 1234188"/>
              <a:gd name="connsiteY126" fmla="*/ 367640 h 1234208"/>
              <a:gd name="connsiteX127" fmla="*/ 813836 w 1234188"/>
              <a:gd name="connsiteY127" fmla="*/ 367640 h 1234208"/>
              <a:gd name="connsiteX128" fmla="*/ 782616 w 1234188"/>
              <a:gd name="connsiteY128" fmla="*/ 336419 h 1234208"/>
              <a:gd name="connsiteX129" fmla="*/ 807978 w 1234188"/>
              <a:gd name="connsiteY129" fmla="*/ 305784 h 1234208"/>
              <a:gd name="connsiteX130" fmla="*/ 821453 w 1234188"/>
              <a:gd name="connsiteY130" fmla="*/ 295237 h 1234208"/>
              <a:gd name="connsiteX131" fmla="*/ 820699 w 1234188"/>
              <a:gd name="connsiteY131" fmla="*/ 278162 h 1234208"/>
              <a:gd name="connsiteX132" fmla="*/ 817602 w 1234188"/>
              <a:gd name="connsiteY132" fmla="*/ 266527 h 1234208"/>
              <a:gd name="connsiteX133" fmla="*/ 841291 w 1234188"/>
              <a:gd name="connsiteY133" fmla="*/ 242840 h 1234208"/>
              <a:gd name="connsiteX134" fmla="*/ 857111 w 1234188"/>
              <a:gd name="connsiteY134" fmla="*/ 249034 h 1234208"/>
              <a:gd name="connsiteX135" fmla="*/ 876110 w 1234188"/>
              <a:gd name="connsiteY135" fmla="*/ 252800 h 1234208"/>
              <a:gd name="connsiteX136" fmla="*/ 888248 w 1234188"/>
              <a:gd name="connsiteY136" fmla="*/ 237650 h 1234208"/>
              <a:gd name="connsiteX137" fmla="*/ 945332 w 1234188"/>
              <a:gd name="connsiteY137" fmla="*/ 187513 h 1234208"/>
              <a:gd name="connsiteX138" fmla="*/ 1003003 w 1234188"/>
              <a:gd name="connsiteY138" fmla="*/ 245100 h 1234208"/>
              <a:gd name="connsiteX139" fmla="*/ 1001999 w 1234188"/>
              <a:gd name="connsiteY139" fmla="*/ 255730 h 1234208"/>
              <a:gd name="connsiteX140" fmla="*/ 1007356 w 1234188"/>
              <a:gd name="connsiteY140" fmla="*/ 272554 h 1234208"/>
              <a:gd name="connsiteX141" fmla="*/ 1024348 w 1234188"/>
              <a:gd name="connsiteY141" fmla="*/ 277492 h 1234208"/>
              <a:gd name="connsiteX142" fmla="*/ 1079256 w 1234188"/>
              <a:gd name="connsiteY142" fmla="*/ 322106 h 1234208"/>
              <a:gd name="connsiteX143" fmla="*/ 1033471 w 1234188"/>
              <a:gd name="connsiteY143" fmla="*/ 367640 h 1234208"/>
              <a:gd name="connsiteX144" fmla="*/ 1165553 w 1234188"/>
              <a:gd name="connsiteY144" fmla="*/ 278497 h 1234208"/>
              <a:gd name="connsiteX145" fmla="*/ 1104032 w 1234188"/>
              <a:gd name="connsiteY145" fmla="*/ 278497 h 1234208"/>
              <a:gd name="connsiteX146" fmla="*/ 1040084 w 1234188"/>
              <a:gd name="connsiteY146" fmla="*/ 239241 h 1234208"/>
              <a:gd name="connsiteX147" fmla="*/ 976470 w 1234188"/>
              <a:gd name="connsiteY147" fmla="*/ 155622 h 1234208"/>
              <a:gd name="connsiteX148" fmla="*/ 1034056 w 1234188"/>
              <a:gd name="connsiteY148" fmla="*/ 98286 h 1234208"/>
              <a:gd name="connsiteX149" fmla="*/ 1091142 w 1234188"/>
              <a:gd name="connsiteY149" fmla="*/ 148424 h 1234208"/>
              <a:gd name="connsiteX150" fmla="*/ 1103278 w 1234188"/>
              <a:gd name="connsiteY150" fmla="*/ 163574 h 1234208"/>
              <a:gd name="connsiteX151" fmla="*/ 1122279 w 1234188"/>
              <a:gd name="connsiteY151" fmla="*/ 159807 h 1234208"/>
              <a:gd name="connsiteX152" fmla="*/ 1138182 w 1234188"/>
              <a:gd name="connsiteY152" fmla="*/ 153613 h 1234208"/>
              <a:gd name="connsiteX153" fmla="*/ 1161870 w 1234188"/>
              <a:gd name="connsiteY153" fmla="*/ 177301 h 1234208"/>
              <a:gd name="connsiteX154" fmla="*/ 1158773 w 1234188"/>
              <a:gd name="connsiteY154" fmla="*/ 188935 h 1234208"/>
              <a:gd name="connsiteX155" fmla="*/ 1158020 w 1234188"/>
              <a:gd name="connsiteY155" fmla="*/ 206011 h 1234208"/>
              <a:gd name="connsiteX156" fmla="*/ 1171496 w 1234188"/>
              <a:gd name="connsiteY156" fmla="*/ 216557 h 1234208"/>
              <a:gd name="connsiteX157" fmla="*/ 1196774 w 1234188"/>
              <a:gd name="connsiteY157" fmla="*/ 247192 h 1234208"/>
              <a:gd name="connsiteX158" fmla="*/ 1165553 w 1234188"/>
              <a:gd name="connsiteY158" fmla="*/ 278497 h 1234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234188" h="1234208">
                <a:moveTo>
                  <a:pt x="1198448" y="187010"/>
                </a:moveTo>
                <a:cubicBezTo>
                  <a:pt x="1198950" y="183830"/>
                  <a:pt x="1199202" y="180565"/>
                  <a:pt x="1199202" y="177385"/>
                </a:cubicBezTo>
                <a:cubicBezTo>
                  <a:pt x="1199202" y="143736"/>
                  <a:pt x="1171831" y="116366"/>
                  <a:pt x="1138182" y="116366"/>
                </a:cubicBezTo>
                <a:cubicBezTo>
                  <a:pt x="1132490" y="116366"/>
                  <a:pt x="1126883" y="117119"/>
                  <a:pt x="1121442" y="118709"/>
                </a:cubicBezTo>
                <a:cubicBezTo>
                  <a:pt x="1106794" y="84475"/>
                  <a:pt x="1072810" y="60955"/>
                  <a:pt x="1034056" y="60955"/>
                </a:cubicBezTo>
                <a:cubicBezTo>
                  <a:pt x="983835" y="60955"/>
                  <a:pt x="942487" y="101132"/>
                  <a:pt x="939138" y="150516"/>
                </a:cubicBezTo>
                <a:cubicBezTo>
                  <a:pt x="918883" y="151855"/>
                  <a:pt x="900300" y="159640"/>
                  <a:pt x="885318" y="171777"/>
                </a:cubicBezTo>
                <a:cubicBezTo>
                  <a:pt x="868075" y="147336"/>
                  <a:pt x="848405" y="124485"/>
                  <a:pt x="825806" y="104229"/>
                </a:cubicBezTo>
                <a:cubicBezTo>
                  <a:pt x="738169" y="25716"/>
                  <a:pt x="624921" y="-10443"/>
                  <a:pt x="506984" y="2614"/>
                </a:cubicBezTo>
                <a:cubicBezTo>
                  <a:pt x="337822" y="21364"/>
                  <a:pt x="202392" y="140639"/>
                  <a:pt x="159536" y="300678"/>
                </a:cubicBezTo>
                <a:cubicBezTo>
                  <a:pt x="114588" y="306286"/>
                  <a:pt x="79098" y="343031"/>
                  <a:pt x="76336" y="388733"/>
                </a:cubicBezTo>
                <a:cubicBezTo>
                  <a:pt x="33648" y="392165"/>
                  <a:pt x="0" y="427989"/>
                  <a:pt x="0" y="471514"/>
                </a:cubicBezTo>
                <a:cubicBezTo>
                  <a:pt x="0" y="517299"/>
                  <a:pt x="37247" y="554547"/>
                  <a:pt x="83032" y="554547"/>
                </a:cubicBezTo>
                <a:lnTo>
                  <a:pt x="171171" y="554547"/>
                </a:lnTo>
                <a:lnTo>
                  <a:pt x="310619" y="1013570"/>
                </a:lnTo>
                <a:lnTo>
                  <a:pt x="335311" y="1217803"/>
                </a:lnTo>
                <a:cubicBezTo>
                  <a:pt x="336482" y="1227178"/>
                  <a:pt x="344434" y="1234209"/>
                  <a:pt x="353893" y="1234209"/>
                </a:cubicBezTo>
                <a:lnTo>
                  <a:pt x="752817" y="1234209"/>
                </a:lnTo>
                <a:cubicBezTo>
                  <a:pt x="762275" y="1234209"/>
                  <a:pt x="770228" y="1227178"/>
                  <a:pt x="771400" y="1217803"/>
                </a:cubicBezTo>
                <a:lnTo>
                  <a:pt x="796175" y="1013653"/>
                </a:lnTo>
                <a:lnTo>
                  <a:pt x="947257" y="514370"/>
                </a:lnTo>
                <a:cubicBezTo>
                  <a:pt x="956549" y="480052"/>
                  <a:pt x="961905" y="444562"/>
                  <a:pt x="961905" y="408570"/>
                </a:cubicBezTo>
                <a:cubicBezTo>
                  <a:pt x="961905" y="407398"/>
                  <a:pt x="961738" y="406143"/>
                  <a:pt x="961738" y="404971"/>
                </a:cubicBezTo>
                <a:lnTo>
                  <a:pt x="1033471" y="404971"/>
                </a:lnTo>
                <a:cubicBezTo>
                  <a:pt x="1079256" y="404971"/>
                  <a:pt x="1116504" y="367723"/>
                  <a:pt x="1116504" y="321938"/>
                </a:cubicBezTo>
                <a:cubicBezTo>
                  <a:pt x="1116504" y="319846"/>
                  <a:pt x="1116085" y="317837"/>
                  <a:pt x="1115917" y="315828"/>
                </a:cubicBezTo>
                <a:lnTo>
                  <a:pt x="1165553" y="315828"/>
                </a:lnTo>
                <a:cubicBezTo>
                  <a:pt x="1203387" y="315828"/>
                  <a:pt x="1234189" y="285026"/>
                  <a:pt x="1234189" y="247109"/>
                </a:cubicBezTo>
                <a:cubicBezTo>
                  <a:pt x="1234272" y="221663"/>
                  <a:pt x="1220043" y="198812"/>
                  <a:pt x="1198448" y="187010"/>
                </a:cubicBezTo>
                <a:close/>
                <a:moveTo>
                  <a:pt x="543478" y="39109"/>
                </a:moveTo>
                <a:cubicBezTo>
                  <a:pt x="554778" y="35593"/>
                  <a:pt x="565324" y="37853"/>
                  <a:pt x="576792" y="46223"/>
                </a:cubicBezTo>
                <a:cubicBezTo>
                  <a:pt x="624083" y="80960"/>
                  <a:pt x="671878" y="216557"/>
                  <a:pt x="671878" y="408570"/>
                </a:cubicBezTo>
                <a:cubicBezTo>
                  <a:pt x="671878" y="521819"/>
                  <a:pt x="654467" y="628121"/>
                  <a:pt x="623999" y="700272"/>
                </a:cubicBezTo>
                <a:cubicBezTo>
                  <a:pt x="610858" y="731493"/>
                  <a:pt x="603241" y="777195"/>
                  <a:pt x="603241" y="825826"/>
                </a:cubicBezTo>
                <a:lnTo>
                  <a:pt x="603241" y="835200"/>
                </a:lnTo>
                <a:lnTo>
                  <a:pt x="553355" y="835200"/>
                </a:lnTo>
                <a:lnTo>
                  <a:pt x="503469" y="835200"/>
                </a:lnTo>
                <a:lnTo>
                  <a:pt x="503469" y="825826"/>
                </a:lnTo>
                <a:cubicBezTo>
                  <a:pt x="503469" y="777446"/>
                  <a:pt x="495768" y="731410"/>
                  <a:pt x="482376" y="699435"/>
                </a:cubicBezTo>
                <a:cubicBezTo>
                  <a:pt x="448727" y="619081"/>
                  <a:pt x="431234" y="495955"/>
                  <a:pt x="435503" y="370067"/>
                </a:cubicBezTo>
                <a:cubicBezTo>
                  <a:pt x="442198" y="182156"/>
                  <a:pt x="495517" y="54175"/>
                  <a:pt x="543478" y="39109"/>
                </a:cubicBezTo>
                <a:close/>
                <a:moveTo>
                  <a:pt x="656225" y="872615"/>
                </a:moveTo>
                <a:lnTo>
                  <a:pt x="637309" y="991137"/>
                </a:lnTo>
                <a:lnTo>
                  <a:pt x="469737" y="991137"/>
                </a:lnTo>
                <a:lnTo>
                  <a:pt x="450736" y="872615"/>
                </a:lnTo>
                <a:lnTo>
                  <a:pt x="656225" y="872615"/>
                </a:lnTo>
                <a:close/>
                <a:moveTo>
                  <a:pt x="83116" y="517299"/>
                </a:moveTo>
                <a:cubicBezTo>
                  <a:pt x="57922" y="517299"/>
                  <a:pt x="37498" y="496792"/>
                  <a:pt x="37498" y="471682"/>
                </a:cubicBezTo>
                <a:cubicBezTo>
                  <a:pt x="37498" y="446571"/>
                  <a:pt x="58006" y="426064"/>
                  <a:pt x="83116" y="426064"/>
                </a:cubicBezTo>
                <a:cubicBezTo>
                  <a:pt x="86129" y="426064"/>
                  <a:pt x="89226" y="426399"/>
                  <a:pt x="92407" y="427068"/>
                </a:cubicBezTo>
                <a:cubicBezTo>
                  <a:pt x="98517" y="428324"/>
                  <a:pt x="104879" y="426566"/>
                  <a:pt x="109398" y="422214"/>
                </a:cubicBezTo>
                <a:cubicBezTo>
                  <a:pt x="113919" y="417861"/>
                  <a:pt x="115927" y="411583"/>
                  <a:pt x="114755" y="405389"/>
                </a:cubicBezTo>
                <a:cubicBezTo>
                  <a:pt x="114086" y="401958"/>
                  <a:pt x="113667" y="398442"/>
                  <a:pt x="113667" y="394759"/>
                </a:cubicBezTo>
                <a:cubicBezTo>
                  <a:pt x="113667" y="362952"/>
                  <a:pt x="139531" y="337172"/>
                  <a:pt x="171338" y="337172"/>
                </a:cubicBezTo>
                <a:cubicBezTo>
                  <a:pt x="200216" y="337172"/>
                  <a:pt x="224740" y="358767"/>
                  <a:pt x="228423" y="387310"/>
                </a:cubicBezTo>
                <a:cubicBezTo>
                  <a:pt x="229344" y="394173"/>
                  <a:pt x="233947" y="400032"/>
                  <a:pt x="240476" y="402460"/>
                </a:cubicBezTo>
                <a:cubicBezTo>
                  <a:pt x="247005" y="404887"/>
                  <a:pt x="254371" y="403464"/>
                  <a:pt x="259477" y="398777"/>
                </a:cubicBezTo>
                <a:cubicBezTo>
                  <a:pt x="263829" y="394843"/>
                  <a:pt x="269521" y="392583"/>
                  <a:pt x="275380" y="392583"/>
                </a:cubicBezTo>
                <a:cubicBezTo>
                  <a:pt x="288437" y="392583"/>
                  <a:pt x="299068" y="403213"/>
                  <a:pt x="299068" y="416271"/>
                </a:cubicBezTo>
                <a:cubicBezTo>
                  <a:pt x="299068" y="420372"/>
                  <a:pt x="298063" y="424306"/>
                  <a:pt x="295971" y="427905"/>
                </a:cubicBezTo>
                <a:cubicBezTo>
                  <a:pt x="293041" y="433179"/>
                  <a:pt x="292790" y="439540"/>
                  <a:pt x="295301" y="444981"/>
                </a:cubicBezTo>
                <a:cubicBezTo>
                  <a:pt x="297812" y="450421"/>
                  <a:pt x="302834" y="454355"/>
                  <a:pt x="308777" y="455527"/>
                </a:cubicBezTo>
                <a:cubicBezTo>
                  <a:pt x="323425" y="458373"/>
                  <a:pt x="334139" y="471263"/>
                  <a:pt x="334139" y="486162"/>
                </a:cubicBezTo>
                <a:cubicBezTo>
                  <a:pt x="334139" y="503405"/>
                  <a:pt x="320077" y="517467"/>
                  <a:pt x="302834" y="517467"/>
                </a:cubicBezTo>
                <a:lnTo>
                  <a:pt x="83116" y="517467"/>
                </a:lnTo>
                <a:close/>
                <a:moveTo>
                  <a:pt x="302751" y="554630"/>
                </a:moveTo>
                <a:cubicBezTo>
                  <a:pt x="340584" y="554630"/>
                  <a:pt x="371470" y="523828"/>
                  <a:pt x="371470" y="485911"/>
                </a:cubicBezTo>
                <a:cubicBezTo>
                  <a:pt x="371470" y="460298"/>
                  <a:pt x="357241" y="437447"/>
                  <a:pt x="335646" y="425645"/>
                </a:cubicBezTo>
                <a:cubicBezTo>
                  <a:pt x="336148" y="422465"/>
                  <a:pt x="336399" y="419284"/>
                  <a:pt x="336399" y="416020"/>
                </a:cubicBezTo>
                <a:cubicBezTo>
                  <a:pt x="336399" y="382371"/>
                  <a:pt x="309028" y="355001"/>
                  <a:pt x="275296" y="355001"/>
                </a:cubicBezTo>
                <a:cubicBezTo>
                  <a:pt x="269604" y="355001"/>
                  <a:pt x="263997" y="355754"/>
                  <a:pt x="258639" y="357344"/>
                </a:cubicBezTo>
                <a:cubicBezTo>
                  <a:pt x="247424" y="331146"/>
                  <a:pt x="224908" y="311392"/>
                  <a:pt x="197621" y="303440"/>
                </a:cubicBezTo>
                <a:cubicBezTo>
                  <a:pt x="235705" y="171274"/>
                  <a:pt x="343764" y="70999"/>
                  <a:pt x="480701" y="44466"/>
                </a:cubicBezTo>
                <a:cubicBezTo>
                  <a:pt x="429811" y="112264"/>
                  <a:pt x="402440" y="247360"/>
                  <a:pt x="398255" y="368728"/>
                </a:cubicBezTo>
                <a:cubicBezTo>
                  <a:pt x="393651" y="501731"/>
                  <a:pt x="411814" y="627535"/>
                  <a:pt x="447974" y="713832"/>
                </a:cubicBezTo>
                <a:cubicBezTo>
                  <a:pt x="459525" y="741370"/>
                  <a:pt x="466137" y="782133"/>
                  <a:pt x="466137" y="825742"/>
                </a:cubicBezTo>
                <a:lnTo>
                  <a:pt x="466137" y="835117"/>
                </a:lnTo>
                <a:lnTo>
                  <a:pt x="400849" y="835117"/>
                </a:lnTo>
                <a:cubicBezTo>
                  <a:pt x="391810" y="772172"/>
                  <a:pt x="339579" y="716259"/>
                  <a:pt x="299319" y="678510"/>
                </a:cubicBezTo>
                <a:cubicBezTo>
                  <a:pt x="261402" y="642936"/>
                  <a:pt x="233110" y="600583"/>
                  <a:pt x="213524" y="554547"/>
                </a:cubicBezTo>
                <a:lnTo>
                  <a:pt x="302751" y="554547"/>
                </a:lnTo>
                <a:close/>
                <a:moveTo>
                  <a:pt x="248010" y="678593"/>
                </a:moveTo>
                <a:cubicBezTo>
                  <a:pt x="256212" y="687968"/>
                  <a:pt x="264583" y="697175"/>
                  <a:pt x="273790" y="705797"/>
                </a:cubicBezTo>
                <a:cubicBezTo>
                  <a:pt x="312879" y="742458"/>
                  <a:pt x="364858" y="797785"/>
                  <a:pt x="364858" y="853866"/>
                </a:cubicBezTo>
                <a:cubicBezTo>
                  <a:pt x="364858" y="864161"/>
                  <a:pt x="373228" y="872615"/>
                  <a:pt x="383607" y="872615"/>
                </a:cubicBezTo>
                <a:lnTo>
                  <a:pt x="412903" y="872615"/>
                </a:lnTo>
                <a:lnTo>
                  <a:pt x="431819" y="991137"/>
                </a:lnTo>
                <a:lnTo>
                  <a:pt x="343011" y="991137"/>
                </a:lnTo>
                <a:lnTo>
                  <a:pt x="248010" y="678593"/>
                </a:lnTo>
                <a:close/>
                <a:moveTo>
                  <a:pt x="736328" y="1196878"/>
                </a:moveTo>
                <a:lnTo>
                  <a:pt x="370549" y="1196878"/>
                </a:lnTo>
                <a:lnTo>
                  <a:pt x="362597" y="1131422"/>
                </a:lnTo>
                <a:lnTo>
                  <a:pt x="744279" y="1131422"/>
                </a:lnTo>
                <a:lnTo>
                  <a:pt x="736328" y="1196878"/>
                </a:lnTo>
                <a:close/>
                <a:moveTo>
                  <a:pt x="748883" y="1094007"/>
                </a:moveTo>
                <a:lnTo>
                  <a:pt x="358162" y="1094007"/>
                </a:lnTo>
                <a:lnTo>
                  <a:pt x="350210" y="1028469"/>
                </a:lnTo>
                <a:lnTo>
                  <a:pt x="756835" y="1028469"/>
                </a:lnTo>
                <a:lnTo>
                  <a:pt x="748883" y="1094007"/>
                </a:lnTo>
                <a:close/>
                <a:moveTo>
                  <a:pt x="764034" y="991137"/>
                </a:moveTo>
                <a:lnTo>
                  <a:pt x="675142" y="991137"/>
                </a:lnTo>
                <a:lnTo>
                  <a:pt x="694142" y="872615"/>
                </a:lnTo>
                <a:lnTo>
                  <a:pt x="723438" y="872615"/>
                </a:lnTo>
                <a:cubicBezTo>
                  <a:pt x="728377" y="872615"/>
                  <a:pt x="733147" y="870690"/>
                  <a:pt x="736663" y="867175"/>
                </a:cubicBezTo>
                <a:cubicBezTo>
                  <a:pt x="740178" y="863659"/>
                  <a:pt x="742104" y="858888"/>
                  <a:pt x="742104" y="853950"/>
                </a:cubicBezTo>
                <a:cubicBezTo>
                  <a:pt x="742104" y="811596"/>
                  <a:pt x="771901" y="762463"/>
                  <a:pt x="830744" y="708057"/>
                </a:cubicBezTo>
                <a:cubicBezTo>
                  <a:pt x="840621" y="698933"/>
                  <a:pt x="849829" y="689307"/>
                  <a:pt x="858701" y="679347"/>
                </a:cubicBezTo>
                <a:lnTo>
                  <a:pt x="764034" y="991137"/>
                </a:lnTo>
                <a:close/>
                <a:moveTo>
                  <a:pt x="805382" y="680602"/>
                </a:moveTo>
                <a:cubicBezTo>
                  <a:pt x="745451" y="736097"/>
                  <a:pt x="712724" y="786820"/>
                  <a:pt x="706028" y="835200"/>
                </a:cubicBezTo>
                <a:lnTo>
                  <a:pt x="640740" y="835200"/>
                </a:lnTo>
                <a:lnTo>
                  <a:pt x="640740" y="825826"/>
                </a:lnTo>
                <a:cubicBezTo>
                  <a:pt x="640740" y="782719"/>
                  <a:pt x="647436" y="741203"/>
                  <a:pt x="658485" y="714836"/>
                </a:cubicBezTo>
                <a:cubicBezTo>
                  <a:pt x="690794" y="638333"/>
                  <a:pt x="709292" y="526674"/>
                  <a:pt x="709292" y="408654"/>
                </a:cubicBezTo>
                <a:cubicBezTo>
                  <a:pt x="709292" y="249871"/>
                  <a:pt x="676983" y="112013"/>
                  <a:pt x="626595" y="44717"/>
                </a:cubicBezTo>
                <a:cubicBezTo>
                  <a:pt x="690877" y="57439"/>
                  <a:pt x="750557" y="86986"/>
                  <a:pt x="800946" y="132102"/>
                </a:cubicBezTo>
                <a:cubicBezTo>
                  <a:pt x="824132" y="152860"/>
                  <a:pt x="843969" y="176464"/>
                  <a:pt x="860961" y="201909"/>
                </a:cubicBezTo>
                <a:cubicBezTo>
                  <a:pt x="859956" y="203918"/>
                  <a:pt x="858784" y="205760"/>
                  <a:pt x="857948" y="207852"/>
                </a:cubicBezTo>
                <a:cubicBezTo>
                  <a:pt x="852507" y="206262"/>
                  <a:pt x="846982" y="205509"/>
                  <a:pt x="841291" y="205509"/>
                </a:cubicBezTo>
                <a:cubicBezTo>
                  <a:pt x="807642" y="205509"/>
                  <a:pt x="780188" y="232879"/>
                  <a:pt x="780188" y="266527"/>
                </a:cubicBezTo>
                <a:cubicBezTo>
                  <a:pt x="780188" y="269708"/>
                  <a:pt x="780439" y="272973"/>
                  <a:pt x="780941" y="276153"/>
                </a:cubicBezTo>
                <a:cubicBezTo>
                  <a:pt x="759430" y="287955"/>
                  <a:pt x="745201" y="310806"/>
                  <a:pt x="745201" y="336335"/>
                </a:cubicBezTo>
                <a:cubicBezTo>
                  <a:pt x="745201" y="374168"/>
                  <a:pt x="776003" y="405055"/>
                  <a:pt x="813836" y="405055"/>
                </a:cubicBezTo>
                <a:lnTo>
                  <a:pt x="924407" y="405055"/>
                </a:lnTo>
                <a:cubicBezTo>
                  <a:pt x="924407" y="406226"/>
                  <a:pt x="924574" y="407398"/>
                  <a:pt x="924574" y="408654"/>
                </a:cubicBezTo>
                <a:cubicBezTo>
                  <a:pt x="924490" y="511440"/>
                  <a:pt x="881133" y="610544"/>
                  <a:pt x="805382" y="680602"/>
                </a:cubicBezTo>
                <a:close/>
                <a:moveTo>
                  <a:pt x="1033471" y="367640"/>
                </a:moveTo>
                <a:lnTo>
                  <a:pt x="813836" y="367640"/>
                </a:lnTo>
                <a:cubicBezTo>
                  <a:pt x="796593" y="367640"/>
                  <a:pt x="782616" y="353661"/>
                  <a:pt x="782616" y="336419"/>
                </a:cubicBezTo>
                <a:cubicBezTo>
                  <a:pt x="782616" y="321436"/>
                  <a:pt x="793246" y="308630"/>
                  <a:pt x="807978" y="305784"/>
                </a:cubicBezTo>
                <a:cubicBezTo>
                  <a:pt x="813920" y="304612"/>
                  <a:pt x="818858" y="300762"/>
                  <a:pt x="821453" y="295237"/>
                </a:cubicBezTo>
                <a:cubicBezTo>
                  <a:pt x="823964" y="289797"/>
                  <a:pt x="823714" y="283435"/>
                  <a:pt x="820699" y="278162"/>
                </a:cubicBezTo>
                <a:cubicBezTo>
                  <a:pt x="818691" y="274563"/>
                  <a:pt x="817602" y="270713"/>
                  <a:pt x="817602" y="266527"/>
                </a:cubicBezTo>
                <a:cubicBezTo>
                  <a:pt x="817602" y="253470"/>
                  <a:pt x="828233" y="242840"/>
                  <a:pt x="841291" y="242840"/>
                </a:cubicBezTo>
                <a:cubicBezTo>
                  <a:pt x="847150" y="242840"/>
                  <a:pt x="852758" y="245016"/>
                  <a:pt x="857111" y="249034"/>
                </a:cubicBezTo>
                <a:cubicBezTo>
                  <a:pt x="862216" y="253721"/>
                  <a:pt x="869582" y="255144"/>
                  <a:pt x="876110" y="252800"/>
                </a:cubicBezTo>
                <a:cubicBezTo>
                  <a:pt x="882639" y="250373"/>
                  <a:pt x="887327" y="244514"/>
                  <a:pt x="888248" y="237650"/>
                </a:cubicBezTo>
                <a:cubicBezTo>
                  <a:pt x="891930" y="209108"/>
                  <a:pt x="916539" y="187513"/>
                  <a:pt x="945332" y="187513"/>
                </a:cubicBezTo>
                <a:cubicBezTo>
                  <a:pt x="977139" y="187513"/>
                  <a:pt x="1003003" y="213377"/>
                  <a:pt x="1003003" y="245100"/>
                </a:cubicBezTo>
                <a:cubicBezTo>
                  <a:pt x="1003003" y="248699"/>
                  <a:pt x="1002668" y="252298"/>
                  <a:pt x="1001999" y="255730"/>
                </a:cubicBezTo>
                <a:cubicBezTo>
                  <a:pt x="1000827" y="261924"/>
                  <a:pt x="1002835" y="268201"/>
                  <a:pt x="1007356" y="272554"/>
                </a:cubicBezTo>
                <a:cubicBezTo>
                  <a:pt x="1011876" y="276990"/>
                  <a:pt x="1018237" y="278748"/>
                  <a:pt x="1024348" y="277492"/>
                </a:cubicBezTo>
                <a:cubicBezTo>
                  <a:pt x="1053308" y="271299"/>
                  <a:pt x="1079256" y="293898"/>
                  <a:pt x="1079256" y="322106"/>
                </a:cubicBezTo>
                <a:cubicBezTo>
                  <a:pt x="1079088" y="347216"/>
                  <a:pt x="1058665" y="367640"/>
                  <a:pt x="1033471" y="367640"/>
                </a:cubicBezTo>
                <a:close/>
                <a:moveTo>
                  <a:pt x="1165553" y="278497"/>
                </a:moveTo>
                <a:lnTo>
                  <a:pt x="1104032" y="278497"/>
                </a:lnTo>
                <a:cubicBezTo>
                  <a:pt x="1090472" y="256651"/>
                  <a:pt x="1067119" y="241417"/>
                  <a:pt x="1040084" y="239241"/>
                </a:cubicBezTo>
                <a:cubicBezTo>
                  <a:pt x="1037740" y="200403"/>
                  <a:pt x="1011708" y="168010"/>
                  <a:pt x="976470" y="155622"/>
                </a:cubicBezTo>
                <a:cubicBezTo>
                  <a:pt x="976637" y="123983"/>
                  <a:pt x="1002418" y="98286"/>
                  <a:pt x="1034056" y="98286"/>
                </a:cubicBezTo>
                <a:cubicBezTo>
                  <a:pt x="1062850" y="98286"/>
                  <a:pt x="1087458" y="119881"/>
                  <a:pt x="1091142" y="148424"/>
                </a:cubicBezTo>
                <a:cubicBezTo>
                  <a:pt x="1092062" y="155287"/>
                  <a:pt x="1096750" y="161146"/>
                  <a:pt x="1103278" y="163574"/>
                </a:cubicBezTo>
                <a:cubicBezTo>
                  <a:pt x="1109807" y="166001"/>
                  <a:pt x="1117173" y="164578"/>
                  <a:pt x="1122279" y="159807"/>
                </a:cubicBezTo>
                <a:cubicBezTo>
                  <a:pt x="1126631" y="155873"/>
                  <a:pt x="1132240" y="153613"/>
                  <a:pt x="1138182" y="153613"/>
                </a:cubicBezTo>
                <a:cubicBezTo>
                  <a:pt x="1151239" y="153613"/>
                  <a:pt x="1161870" y="164243"/>
                  <a:pt x="1161870" y="177301"/>
                </a:cubicBezTo>
                <a:cubicBezTo>
                  <a:pt x="1161870" y="181402"/>
                  <a:pt x="1160782" y="185420"/>
                  <a:pt x="1158773" y="188935"/>
                </a:cubicBezTo>
                <a:cubicBezTo>
                  <a:pt x="1155760" y="194209"/>
                  <a:pt x="1155508" y="200570"/>
                  <a:pt x="1158020" y="206011"/>
                </a:cubicBezTo>
                <a:cubicBezTo>
                  <a:pt x="1160531" y="211451"/>
                  <a:pt x="1165553" y="215385"/>
                  <a:pt x="1171496" y="216557"/>
                </a:cubicBezTo>
                <a:cubicBezTo>
                  <a:pt x="1186144" y="219403"/>
                  <a:pt x="1196774" y="232210"/>
                  <a:pt x="1196774" y="247192"/>
                </a:cubicBezTo>
                <a:cubicBezTo>
                  <a:pt x="1196858" y="264519"/>
                  <a:pt x="1182795" y="278497"/>
                  <a:pt x="1165553" y="278497"/>
                </a:cubicBezTo>
                <a:close/>
              </a:path>
            </a:pathLst>
          </a:custGeom>
          <a:solidFill>
            <a:schemeClr val="accent2"/>
          </a:solidFill>
          <a:ln w="8365" cap="flat">
            <a:noFill/>
            <a:prstDash val="solid"/>
            <a:miter/>
          </a:ln>
        </p:spPr>
        <p:txBody>
          <a:bodyPr rtlCol="0" anchor="ctr"/>
          <a:lstStyle/>
          <a:p>
            <a:endParaRPr lang="en-US" sz="1200"/>
          </a:p>
        </p:txBody>
      </p:sp>
      <p:grpSp>
        <p:nvGrpSpPr>
          <p:cNvPr id="46" name="Graphic 4">
            <a:extLst>
              <a:ext uri="{FF2B5EF4-FFF2-40B4-BE49-F238E27FC236}">
                <a16:creationId xmlns:a16="http://schemas.microsoft.com/office/drawing/2014/main" id="{111617A0-6819-4A03-80FD-B5B67057C589}"/>
              </a:ext>
            </a:extLst>
          </p:cNvPr>
          <p:cNvGrpSpPr/>
          <p:nvPr/>
        </p:nvGrpSpPr>
        <p:grpSpPr>
          <a:xfrm>
            <a:off x="8898873" y="5387599"/>
            <a:ext cx="492950" cy="492974"/>
            <a:chOff x="10884230" y="3442838"/>
            <a:chExt cx="1234377" cy="1234439"/>
          </a:xfrm>
          <a:solidFill>
            <a:schemeClr val="accent3"/>
          </a:solidFill>
        </p:grpSpPr>
        <p:sp>
          <p:nvSpPr>
            <p:cNvPr id="47" name="Freeform: Shape 46">
              <a:extLst>
                <a:ext uri="{FF2B5EF4-FFF2-40B4-BE49-F238E27FC236}">
                  <a16:creationId xmlns:a16="http://schemas.microsoft.com/office/drawing/2014/main" id="{3EDB8D4F-E770-474C-BAB4-3A2D94350EAF}"/>
                </a:ext>
              </a:extLst>
            </p:cNvPr>
            <p:cNvSpPr/>
            <p:nvPr/>
          </p:nvSpPr>
          <p:spPr>
            <a:xfrm>
              <a:off x="10884298" y="3442838"/>
              <a:ext cx="1234310" cy="1234439"/>
            </a:xfrm>
            <a:custGeom>
              <a:avLst/>
              <a:gdLst>
                <a:gd name="connsiteX0" fmla="*/ 1228702 w 1234310"/>
                <a:gd name="connsiteY0" fmla="*/ 5441 h 1234439"/>
                <a:gd name="connsiteX1" fmla="*/ 1215310 w 1234310"/>
                <a:gd name="connsiteY1" fmla="*/ 0 h 1234439"/>
                <a:gd name="connsiteX2" fmla="*/ 536234 w 1234310"/>
                <a:gd name="connsiteY2" fmla="*/ 234366 h 1234439"/>
                <a:gd name="connsiteX3" fmla="*/ 388248 w 1234310"/>
                <a:gd name="connsiteY3" fmla="*/ 247759 h 1234439"/>
                <a:gd name="connsiteX4" fmla="*/ 178072 w 1234310"/>
                <a:gd name="connsiteY4" fmla="*/ 369210 h 1234439"/>
                <a:gd name="connsiteX5" fmla="*/ 3386 w 1234310"/>
                <a:gd name="connsiteY5" fmla="*/ 617555 h 1234439"/>
                <a:gd name="connsiteX6" fmla="*/ 4306 w 1234310"/>
                <a:gd name="connsiteY6" fmla="*/ 640322 h 1234439"/>
                <a:gd name="connsiteX7" fmla="*/ 26571 w 1234310"/>
                <a:gd name="connsiteY7" fmla="*/ 645260 h 1234439"/>
                <a:gd name="connsiteX8" fmla="*/ 262109 w 1234310"/>
                <a:gd name="connsiteY8" fmla="*/ 535275 h 1234439"/>
                <a:gd name="connsiteX9" fmla="*/ 388164 w 1234310"/>
                <a:gd name="connsiteY9" fmla="*/ 520962 h 1234439"/>
                <a:gd name="connsiteX10" fmla="*/ 373182 w 1234310"/>
                <a:gd name="connsiteY10" fmla="*/ 607259 h 1234439"/>
                <a:gd name="connsiteX11" fmla="*/ 372010 w 1234310"/>
                <a:gd name="connsiteY11" fmla="*/ 614625 h 1234439"/>
                <a:gd name="connsiteX12" fmla="*/ 234822 w 1234310"/>
                <a:gd name="connsiteY12" fmla="*/ 662670 h 1234439"/>
                <a:gd name="connsiteX13" fmla="*/ 222769 w 1234310"/>
                <a:gd name="connsiteY13" fmla="*/ 676146 h 1234439"/>
                <a:gd name="connsiteX14" fmla="*/ 227791 w 1234310"/>
                <a:gd name="connsiteY14" fmla="*/ 693556 h 1234439"/>
                <a:gd name="connsiteX15" fmla="*/ 540838 w 1234310"/>
                <a:gd name="connsiteY15" fmla="*/ 1006603 h 1234439"/>
                <a:gd name="connsiteX16" fmla="*/ 554062 w 1234310"/>
                <a:gd name="connsiteY16" fmla="*/ 1012043 h 1234439"/>
                <a:gd name="connsiteX17" fmla="*/ 558247 w 1234310"/>
                <a:gd name="connsiteY17" fmla="*/ 1011541 h 1234439"/>
                <a:gd name="connsiteX18" fmla="*/ 571723 w 1234310"/>
                <a:gd name="connsiteY18" fmla="*/ 999488 h 1234439"/>
                <a:gd name="connsiteX19" fmla="*/ 619768 w 1234310"/>
                <a:gd name="connsiteY19" fmla="*/ 862300 h 1234439"/>
                <a:gd name="connsiteX20" fmla="*/ 627134 w 1234310"/>
                <a:gd name="connsiteY20" fmla="*/ 861128 h 1234439"/>
                <a:gd name="connsiteX21" fmla="*/ 713348 w 1234310"/>
                <a:gd name="connsiteY21" fmla="*/ 846145 h 1234439"/>
                <a:gd name="connsiteX22" fmla="*/ 699035 w 1234310"/>
                <a:gd name="connsiteY22" fmla="*/ 972201 h 1234439"/>
                <a:gd name="connsiteX23" fmla="*/ 589050 w 1234310"/>
                <a:gd name="connsiteY23" fmla="*/ 1207823 h 1234439"/>
                <a:gd name="connsiteX24" fmla="*/ 593988 w 1234310"/>
                <a:gd name="connsiteY24" fmla="*/ 1230088 h 1234439"/>
                <a:gd name="connsiteX25" fmla="*/ 605958 w 1234310"/>
                <a:gd name="connsiteY25" fmla="*/ 1234440 h 1234439"/>
                <a:gd name="connsiteX26" fmla="*/ 616755 w 1234310"/>
                <a:gd name="connsiteY26" fmla="*/ 1231008 h 1234439"/>
                <a:gd name="connsiteX27" fmla="*/ 865100 w 1234310"/>
                <a:gd name="connsiteY27" fmla="*/ 1056322 h 1234439"/>
                <a:gd name="connsiteX28" fmla="*/ 986552 w 1234310"/>
                <a:gd name="connsiteY28" fmla="*/ 846145 h 1234439"/>
                <a:gd name="connsiteX29" fmla="*/ 999944 w 1234310"/>
                <a:gd name="connsiteY29" fmla="*/ 698160 h 1234439"/>
                <a:gd name="connsiteX30" fmla="*/ 1234310 w 1234310"/>
                <a:gd name="connsiteY30" fmla="*/ 19084 h 1234439"/>
                <a:gd name="connsiteX31" fmla="*/ 1228702 w 1234310"/>
                <a:gd name="connsiteY31" fmla="*/ 5441 h 1234439"/>
                <a:gd name="connsiteX32" fmla="*/ 346815 w 1234310"/>
                <a:gd name="connsiteY32" fmla="*/ 479195 h 1234439"/>
                <a:gd name="connsiteX33" fmla="*/ 246290 w 1234310"/>
                <a:gd name="connsiteY33" fmla="*/ 501376 h 1234439"/>
                <a:gd name="connsiteX34" fmla="*/ 74281 w 1234310"/>
                <a:gd name="connsiteY34" fmla="*/ 581647 h 1234439"/>
                <a:gd name="connsiteX35" fmla="*/ 208540 w 1234310"/>
                <a:gd name="connsiteY35" fmla="*/ 390722 h 1234439"/>
                <a:gd name="connsiteX36" fmla="*/ 391513 w 1234310"/>
                <a:gd name="connsiteY36" fmla="*/ 285006 h 1234439"/>
                <a:gd name="connsiteX37" fmla="*/ 497898 w 1234310"/>
                <a:gd name="connsiteY37" fmla="*/ 275380 h 1234439"/>
                <a:gd name="connsiteX38" fmla="*/ 396284 w 1234310"/>
                <a:gd name="connsiteY38" fmla="*/ 484385 h 1234439"/>
                <a:gd name="connsiteX39" fmla="*/ 396284 w 1234310"/>
                <a:gd name="connsiteY39" fmla="*/ 484385 h 1234439"/>
                <a:gd name="connsiteX40" fmla="*/ 346815 w 1234310"/>
                <a:gd name="connsiteY40" fmla="*/ 479195 h 1234439"/>
                <a:gd name="connsiteX41" fmla="*/ 546111 w 1234310"/>
                <a:gd name="connsiteY41" fmla="*/ 958976 h 1234439"/>
                <a:gd name="connsiteX42" fmla="*/ 275166 w 1234310"/>
                <a:gd name="connsiteY42" fmla="*/ 688032 h 1234439"/>
                <a:gd name="connsiteX43" fmla="*/ 383728 w 1234310"/>
                <a:gd name="connsiteY43" fmla="*/ 650031 h 1234439"/>
                <a:gd name="connsiteX44" fmla="*/ 584111 w 1234310"/>
                <a:gd name="connsiteY44" fmla="*/ 850414 h 1234439"/>
                <a:gd name="connsiteX45" fmla="*/ 546111 w 1234310"/>
                <a:gd name="connsiteY45" fmla="*/ 958976 h 1234439"/>
                <a:gd name="connsiteX46" fmla="*/ 949137 w 1234310"/>
                <a:gd name="connsiteY46" fmla="*/ 842630 h 1234439"/>
                <a:gd name="connsiteX47" fmla="*/ 843421 w 1234310"/>
                <a:gd name="connsiteY47" fmla="*/ 1025603 h 1234439"/>
                <a:gd name="connsiteX48" fmla="*/ 652496 w 1234310"/>
                <a:gd name="connsiteY48" fmla="*/ 1159861 h 1234439"/>
                <a:gd name="connsiteX49" fmla="*/ 732850 w 1234310"/>
                <a:gd name="connsiteY49" fmla="*/ 987854 h 1234439"/>
                <a:gd name="connsiteX50" fmla="*/ 749842 w 1234310"/>
                <a:gd name="connsiteY50" fmla="*/ 837859 h 1234439"/>
                <a:gd name="connsiteX51" fmla="*/ 749842 w 1234310"/>
                <a:gd name="connsiteY51" fmla="*/ 837859 h 1234439"/>
                <a:gd name="connsiteX52" fmla="*/ 958846 w 1234310"/>
                <a:gd name="connsiteY52" fmla="*/ 736244 h 1234439"/>
                <a:gd name="connsiteX53" fmla="*/ 949137 w 1234310"/>
                <a:gd name="connsiteY53" fmla="*/ 842630 h 1234439"/>
                <a:gd name="connsiteX54" fmla="*/ 965960 w 1234310"/>
                <a:gd name="connsiteY54" fmla="*/ 679327 h 1234439"/>
                <a:gd name="connsiteX55" fmla="*/ 621108 w 1234310"/>
                <a:gd name="connsiteY55" fmla="*/ 824132 h 1234439"/>
                <a:gd name="connsiteX56" fmla="*/ 612152 w 1234310"/>
                <a:gd name="connsiteY56" fmla="*/ 825555 h 1234439"/>
                <a:gd name="connsiteX57" fmla="*/ 408672 w 1234310"/>
                <a:gd name="connsiteY57" fmla="*/ 622075 h 1234439"/>
                <a:gd name="connsiteX58" fmla="*/ 410095 w 1234310"/>
                <a:gd name="connsiteY58" fmla="*/ 613119 h 1234439"/>
                <a:gd name="connsiteX59" fmla="*/ 554899 w 1234310"/>
                <a:gd name="connsiteY59" fmla="*/ 268265 h 1234439"/>
                <a:gd name="connsiteX60" fmla="*/ 920678 w 1234310"/>
                <a:gd name="connsiteY60" fmla="*/ 80103 h 1234439"/>
                <a:gd name="connsiteX61" fmla="*/ 1154208 w 1234310"/>
                <a:gd name="connsiteY61" fmla="*/ 313716 h 1234439"/>
                <a:gd name="connsiteX62" fmla="*/ 965960 w 1234310"/>
                <a:gd name="connsiteY62" fmla="*/ 679327 h 1234439"/>
                <a:gd name="connsiteX63" fmla="*/ 1164335 w 1234310"/>
                <a:gd name="connsiteY63" fmla="*/ 270860 h 1234439"/>
                <a:gd name="connsiteX64" fmla="*/ 963282 w 1234310"/>
                <a:gd name="connsiteY64" fmla="*/ 69808 h 1234439"/>
                <a:gd name="connsiteX65" fmla="*/ 1196059 w 1234310"/>
                <a:gd name="connsiteY65" fmla="*/ 38084 h 1234439"/>
                <a:gd name="connsiteX66" fmla="*/ 1164335 w 1234310"/>
                <a:gd name="connsiteY66" fmla="*/ 270860 h 1234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234310" h="1234439">
                  <a:moveTo>
                    <a:pt x="1228702" y="5441"/>
                  </a:moveTo>
                  <a:cubicBezTo>
                    <a:pt x="1225187" y="1841"/>
                    <a:pt x="1220583" y="0"/>
                    <a:pt x="1215310" y="0"/>
                  </a:cubicBezTo>
                  <a:cubicBezTo>
                    <a:pt x="1197146" y="167"/>
                    <a:pt x="772525" y="7031"/>
                    <a:pt x="536234" y="234366"/>
                  </a:cubicBezTo>
                  <a:lnTo>
                    <a:pt x="388248" y="247759"/>
                  </a:lnTo>
                  <a:cubicBezTo>
                    <a:pt x="303542" y="255375"/>
                    <a:pt x="226954" y="299654"/>
                    <a:pt x="178072" y="369210"/>
                  </a:cubicBezTo>
                  <a:lnTo>
                    <a:pt x="3386" y="617555"/>
                  </a:lnTo>
                  <a:cubicBezTo>
                    <a:pt x="-1469" y="624502"/>
                    <a:pt x="-1051" y="633793"/>
                    <a:pt x="4306" y="640322"/>
                  </a:cubicBezTo>
                  <a:cubicBezTo>
                    <a:pt x="9747" y="646851"/>
                    <a:pt x="18787" y="648776"/>
                    <a:pt x="26571" y="645260"/>
                  </a:cubicBezTo>
                  <a:lnTo>
                    <a:pt x="262109" y="535275"/>
                  </a:lnTo>
                  <a:cubicBezTo>
                    <a:pt x="301198" y="517028"/>
                    <a:pt x="345979" y="511923"/>
                    <a:pt x="388164" y="520962"/>
                  </a:cubicBezTo>
                  <a:cubicBezTo>
                    <a:pt x="382306" y="549840"/>
                    <a:pt x="377702" y="578633"/>
                    <a:pt x="373182" y="607259"/>
                  </a:cubicBezTo>
                  <a:lnTo>
                    <a:pt x="372010" y="614625"/>
                  </a:lnTo>
                  <a:lnTo>
                    <a:pt x="234822" y="662670"/>
                  </a:lnTo>
                  <a:cubicBezTo>
                    <a:pt x="228712" y="664847"/>
                    <a:pt x="224192" y="669869"/>
                    <a:pt x="222769" y="676146"/>
                  </a:cubicBezTo>
                  <a:cubicBezTo>
                    <a:pt x="221346" y="682424"/>
                    <a:pt x="223188" y="689037"/>
                    <a:pt x="227791" y="693556"/>
                  </a:cubicBezTo>
                  <a:lnTo>
                    <a:pt x="540838" y="1006603"/>
                  </a:lnTo>
                  <a:cubicBezTo>
                    <a:pt x="544352" y="1010118"/>
                    <a:pt x="549124" y="1012043"/>
                    <a:pt x="554062" y="1012043"/>
                  </a:cubicBezTo>
                  <a:cubicBezTo>
                    <a:pt x="555402" y="1012043"/>
                    <a:pt x="556824" y="1011876"/>
                    <a:pt x="558247" y="1011541"/>
                  </a:cubicBezTo>
                  <a:cubicBezTo>
                    <a:pt x="564525" y="1010118"/>
                    <a:pt x="569631" y="1005515"/>
                    <a:pt x="571723" y="999488"/>
                  </a:cubicBezTo>
                  <a:lnTo>
                    <a:pt x="619768" y="862300"/>
                  </a:lnTo>
                  <a:lnTo>
                    <a:pt x="627134" y="861128"/>
                  </a:lnTo>
                  <a:cubicBezTo>
                    <a:pt x="655677" y="856608"/>
                    <a:pt x="684470" y="851921"/>
                    <a:pt x="713348" y="846145"/>
                  </a:cubicBezTo>
                  <a:cubicBezTo>
                    <a:pt x="722303" y="888331"/>
                    <a:pt x="717281" y="933112"/>
                    <a:pt x="699035" y="972201"/>
                  </a:cubicBezTo>
                  <a:lnTo>
                    <a:pt x="589050" y="1207823"/>
                  </a:lnTo>
                  <a:cubicBezTo>
                    <a:pt x="585451" y="1215523"/>
                    <a:pt x="587459" y="1224563"/>
                    <a:pt x="593988" y="1230088"/>
                  </a:cubicBezTo>
                  <a:cubicBezTo>
                    <a:pt x="597420" y="1233017"/>
                    <a:pt x="601689" y="1234440"/>
                    <a:pt x="605958" y="1234440"/>
                  </a:cubicBezTo>
                  <a:cubicBezTo>
                    <a:pt x="609724" y="1234440"/>
                    <a:pt x="613491" y="1233268"/>
                    <a:pt x="616755" y="1231008"/>
                  </a:cubicBezTo>
                  <a:lnTo>
                    <a:pt x="865100" y="1056322"/>
                  </a:lnTo>
                  <a:cubicBezTo>
                    <a:pt x="934656" y="1007440"/>
                    <a:pt x="978935" y="930852"/>
                    <a:pt x="986552" y="846145"/>
                  </a:cubicBezTo>
                  <a:lnTo>
                    <a:pt x="999944" y="698160"/>
                  </a:lnTo>
                  <a:cubicBezTo>
                    <a:pt x="1227279" y="461785"/>
                    <a:pt x="1234143" y="37164"/>
                    <a:pt x="1234310" y="19084"/>
                  </a:cubicBezTo>
                  <a:cubicBezTo>
                    <a:pt x="1234226" y="13811"/>
                    <a:pt x="1232218" y="9040"/>
                    <a:pt x="1228702" y="5441"/>
                  </a:cubicBezTo>
                  <a:close/>
                  <a:moveTo>
                    <a:pt x="346815" y="479195"/>
                  </a:moveTo>
                  <a:cubicBezTo>
                    <a:pt x="312246" y="479195"/>
                    <a:pt x="277761" y="486728"/>
                    <a:pt x="246290" y="501376"/>
                  </a:cubicBezTo>
                  <a:lnTo>
                    <a:pt x="74281" y="581647"/>
                  </a:lnTo>
                  <a:lnTo>
                    <a:pt x="208540" y="390722"/>
                  </a:lnTo>
                  <a:cubicBezTo>
                    <a:pt x="251144" y="330122"/>
                    <a:pt x="317855" y="291618"/>
                    <a:pt x="391513" y="285006"/>
                  </a:cubicBezTo>
                  <a:lnTo>
                    <a:pt x="497898" y="275380"/>
                  </a:lnTo>
                  <a:cubicBezTo>
                    <a:pt x="441733" y="342760"/>
                    <a:pt x="413693" y="413322"/>
                    <a:pt x="396284" y="484385"/>
                  </a:cubicBezTo>
                  <a:lnTo>
                    <a:pt x="396284" y="484385"/>
                  </a:lnTo>
                  <a:cubicBezTo>
                    <a:pt x="379962" y="480869"/>
                    <a:pt x="363389" y="479195"/>
                    <a:pt x="346815" y="479195"/>
                  </a:cubicBezTo>
                  <a:close/>
                  <a:moveTo>
                    <a:pt x="546111" y="958976"/>
                  </a:moveTo>
                  <a:lnTo>
                    <a:pt x="275166" y="688032"/>
                  </a:lnTo>
                  <a:lnTo>
                    <a:pt x="383728" y="650031"/>
                  </a:lnTo>
                  <a:lnTo>
                    <a:pt x="584111" y="850414"/>
                  </a:lnTo>
                  <a:lnTo>
                    <a:pt x="546111" y="958976"/>
                  </a:lnTo>
                  <a:close/>
                  <a:moveTo>
                    <a:pt x="949137" y="842630"/>
                  </a:moveTo>
                  <a:cubicBezTo>
                    <a:pt x="942524" y="916288"/>
                    <a:pt x="904022" y="982999"/>
                    <a:pt x="843421" y="1025603"/>
                  </a:cubicBezTo>
                  <a:lnTo>
                    <a:pt x="652496" y="1159861"/>
                  </a:lnTo>
                  <a:lnTo>
                    <a:pt x="732850" y="987854"/>
                  </a:lnTo>
                  <a:cubicBezTo>
                    <a:pt x="754530" y="941315"/>
                    <a:pt x="760556" y="888080"/>
                    <a:pt x="749842" y="837859"/>
                  </a:cubicBezTo>
                  <a:lnTo>
                    <a:pt x="749842" y="837859"/>
                  </a:lnTo>
                  <a:cubicBezTo>
                    <a:pt x="820821" y="820449"/>
                    <a:pt x="891466" y="792409"/>
                    <a:pt x="958846" y="736244"/>
                  </a:cubicBezTo>
                  <a:lnTo>
                    <a:pt x="949137" y="842630"/>
                  </a:lnTo>
                  <a:close/>
                  <a:moveTo>
                    <a:pt x="965960" y="679327"/>
                  </a:moveTo>
                  <a:cubicBezTo>
                    <a:pt x="859157" y="786215"/>
                    <a:pt x="743564" y="804629"/>
                    <a:pt x="621108" y="824132"/>
                  </a:cubicBezTo>
                  <a:lnTo>
                    <a:pt x="612152" y="825555"/>
                  </a:lnTo>
                  <a:lnTo>
                    <a:pt x="408672" y="622075"/>
                  </a:lnTo>
                  <a:lnTo>
                    <a:pt x="410095" y="613119"/>
                  </a:lnTo>
                  <a:cubicBezTo>
                    <a:pt x="429597" y="490746"/>
                    <a:pt x="448011" y="375153"/>
                    <a:pt x="554899" y="268265"/>
                  </a:cubicBezTo>
                  <a:cubicBezTo>
                    <a:pt x="654253" y="168911"/>
                    <a:pt x="794706" y="112328"/>
                    <a:pt x="920678" y="80103"/>
                  </a:cubicBezTo>
                  <a:lnTo>
                    <a:pt x="1154208" y="313716"/>
                  </a:lnTo>
                  <a:cubicBezTo>
                    <a:pt x="1121898" y="439520"/>
                    <a:pt x="1065399" y="579889"/>
                    <a:pt x="965960" y="679327"/>
                  </a:cubicBezTo>
                  <a:close/>
                  <a:moveTo>
                    <a:pt x="1164335" y="270860"/>
                  </a:moveTo>
                  <a:lnTo>
                    <a:pt x="963282" y="69808"/>
                  </a:lnTo>
                  <a:cubicBezTo>
                    <a:pt x="1068413" y="46622"/>
                    <a:pt x="1157974" y="40010"/>
                    <a:pt x="1196059" y="38084"/>
                  </a:cubicBezTo>
                  <a:cubicBezTo>
                    <a:pt x="1194216" y="76169"/>
                    <a:pt x="1187605" y="165730"/>
                    <a:pt x="1164335" y="270860"/>
                  </a:cubicBezTo>
                  <a:close/>
                </a:path>
              </a:pathLst>
            </a:custGeom>
            <a:grpFill/>
            <a:ln w="8365" cap="flat">
              <a:noFill/>
              <a:prstDash val="solid"/>
              <a:miter/>
            </a:ln>
          </p:spPr>
          <p:txBody>
            <a:bodyPr rtlCol="0" anchor="ctr"/>
            <a:lstStyle/>
            <a:p>
              <a:endParaRPr lang="en-US" sz="1200"/>
            </a:p>
          </p:txBody>
        </p:sp>
        <p:sp>
          <p:nvSpPr>
            <p:cNvPr id="48" name="Freeform: Shape 47">
              <a:extLst>
                <a:ext uri="{FF2B5EF4-FFF2-40B4-BE49-F238E27FC236}">
                  <a16:creationId xmlns:a16="http://schemas.microsoft.com/office/drawing/2014/main" id="{B4089877-7FCF-4776-91BC-D3A03E1ED796}"/>
                </a:ext>
              </a:extLst>
            </p:cNvPr>
            <p:cNvSpPr/>
            <p:nvPr/>
          </p:nvSpPr>
          <p:spPr>
            <a:xfrm>
              <a:off x="11676555" y="3674149"/>
              <a:ext cx="210636" cy="210552"/>
            </a:xfrm>
            <a:custGeom>
              <a:avLst/>
              <a:gdLst>
                <a:gd name="connsiteX0" fmla="*/ 30824 w 210636"/>
                <a:gd name="connsiteY0" fmla="*/ 30761 h 210552"/>
                <a:gd name="connsiteX1" fmla="*/ 30824 w 210636"/>
                <a:gd name="connsiteY1" fmla="*/ 179750 h 210552"/>
                <a:gd name="connsiteX2" fmla="*/ 105319 w 210636"/>
                <a:gd name="connsiteY2" fmla="*/ 210553 h 210552"/>
                <a:gd name="connsiteX3" fmla="*/ 179814 w 210636"/>
                <a:gd name="connsiteY3" fmla="*/ 179750 h 210552"/>
                <a:gd name="connsiteX4" fmla="*/ 179814 w 210636"/>
                <a:gd name="connsiteY4" fmla="*/ 30761 h 210552"/>
                <a:gd name="connsiteX5" fmla="*/ 30824 w 210636"/>
                <a:gd name="connsiteY5" fmla="*/ 30761 h 210552"/>
                <a:gd name="connsiteX6" fmla="*/ 153364 w 210636"/>
                <a:gd name="connsiteY6" fmla="*/ 57210 h 210552"/>
                <a:gd name="connsiteX7" fmla="*/ 173285 w 210636"/>
                <a:gd name="connsiteY7" fmla="*/ 105255 h 210552"/>
                <a:gd name="connsiteX8" fmla="*/ 153364 w 210636"/>
                <a:gd name="connsiteY8" fmla="*/ 153300 h 210552"/>
                <a:gd name="connsiteX9" fmla="*/ 57274 w 210636"/>
                <a:gd name="connsiteY9" fmla="*/ 153300 h 210552"/>
                <a:gd name="connsiteX10" fmla="*/ 37353 w 210636"/>
                <a:gd name="connsiteY10" fmla="*/ 105255 h 210552"/>
                <a:gd name="connsiteX11" fmla="*/ 57274 w 210636"/>
                <a:gd name="connsiteY11" fmla="*/ 57210 h 210552"/>
                <a:gd name="connsiteX12" fmla="*/ 105319 w 210636"/>
                <a:gd name="connsiteY12" fmla="*/ 37373 h 210552"/>
                <a:gd name="connsiteX13" fmla="*/ 153364 w 210636"/>
                <a:gd name="connsiteY13" fmla="*/ 57210 h 210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0636" h="210552">
                  <a:moveTo>
                    <a:pt x="30824" y="30761"/>
                  </a:moveTo>
                  <a:cubicBezTo>
                    <a:pt x="-10275" y="71775"/>
                    <a:pt x="-10275" y="138653"/>
                    <a:pt x="30824" y="179750"/>
                  </a:cubicBezTo>
                  <a:cubicBezTo>
                    <a:pt x="51330" y="200257"/>
                    <a:pt x="78367" y="210553"/>
                    <a:pt x="105319" y="210553"/>
                  </a:cubicBezTo>
                  <a:cubicBezTo>
                    <a:pt x="132271" y="210553"/>
                    <a:pt x="159222" y="200341"/>
                    <a:pt x="179814" y="179750"/>
                  </a:cubicBezTo>
                  <a:cubicBezTo>
                    <a:pt x="220911" y="138653"/>
                    <a:pt x="220911" y="71858"/>
                    <a:pt x="179814" y="30761"/>
                  </a:cubicBezTo>
                  <a:cubicBezTo>
                    <a:pt x="138716" y="-10254"/>
                    <a:pt x="71922" y="-10254"/>
                    <a:pt x="30824" y="30761"/>
                  </a:cubicBezTo>
                  <a:close/>
                  <a:moveTo>
                    <a:pt x="153364" y="57210"/>
                  </a:moveTo>
                  <a:cubicBezTo>
                    <a:pt x="166170" y="70100"/>
                    <a:pt x="173285" y="87092"/>
                    <a:pt x="173285" y="105255"/>
                  </a:cubicBezTo>
                  <a:cubicBezTo>
                    <a:pt x="173285" y="123419"/>
                    <a:pt x="166170" y="140494"/>
                    <a:pt x="153364" y="153300"/>
                  </a:cubicBezTo>
                  <a:cubicBezTo>
                    <a:pt x="127667" y="178997"/>
                    <a:pt x="82970" y="178997"/>
                    <a:pt x="57274" y="153300"/>
                  </a:cubicBezTo>
                  <a:cubicBezTo>
                    <a:pt x="44467" y="140494"/>
                    <a:pt x="37353" y="123419"/>
                    <a:pt x="37353" y="105255"/>
                  </a:cubicBezTo>
                  <a:cubicBezTo>
                    <a:pt x="37353" y="87092"/>
                    <a:pt x="44383" y="70017"/>
                    <a:pt x="57274" y="57210"/>
                  </a:cubicBezTo>
                  <a:cubicBezTo>
                    <a:pt x="70498" y="43985"/>
                    <a:pt x="87908" y="37373"/>
                    <a:pt x="105319" y="37373"/>
                  </a:cubicBezTo>
                  <a:cubicBezTo>
                    <a:pt x="122728" y="37373"/>
                    <a:pt x="140139" y="43985"/>
                    <a:pt x="153364" y="57210"/>
                  </a:cubicBezTo>
                  <a:close/>
                </a:path>
              </a:pathLst>
            </a:custGeom>
            <a:grpFill/>
            <a:ln w="8365" cap="flat">
              <a:noFill/>
              <a:prstDash val="solid"/>
              <a:miter/>
            </a:ln>
          </p:spPr>
          <p:txBody>
            <a:bodyPr rtlCol="0" anchor="ctr"/>
            <a:lstStyle/>
            <a:p>
              <a:endParaRPr lang="en-US" sz="1200"/>
            </a:p>
          </p:txBody>
        </p:sp>
        <p:sp>
          <p:nvSpPr>
            <p:cNvPr id="49" name="Freeform: Shape 48">
              <a:extLst>
                <a:ext uri="{FF2B5EF4-FFF2-40B4-BE49-F238E27FC236}">
                  <a16:creationId xmlns:a16="http://schemas.microsoft.com/office/drawing/2014/main" id="{15CF53FE-69DF-4D01-B25D-89EDD4EB3F9C}"/>
                </a:ext>
              </a:extLst>
            </p:cNvPr>
            <p:cNvSpPr/>
            <p:nvPr/>
          </p:nvSpPr>
          <p:spPr>
            <a:xfrm>
              <a:off x="11449053" y="3901704"/>
              <a:ext cx="210636" cy="210584"/>
            </a:xfrm>
            <a:custGeom>
              <a:avLst/>
              <a:gdLst>
                <a:gd name="connsiteX0" fmla="*/ 30823 w 210636"/>
                <a:gd name="connsiteY0" fmla="*/ 30792 h 210584"/>
                <a:gd name="connsiteX1" fmla="*/ 30823 w 210636"/>
                <a:gd name="connsiteY1" fmla="*/ 179782 h 210584"/>
                <a:gd name="connsiteX2" fmla="*/ 105318 w 210636"/>
                <a:gd name="connsiteY2" fmla="*/ 210584 h 210584"/>
                <a:gd name="connsiteX3" fmla="*/ 179813 w 210636"/>
                <a:gd name="connsiteY3" fmla="*/ 179782 h 210584"/>
                <a:gd name="connsiteX4" fmla="*/ 179813 w 210636"/>
                <a:gd name="connsiteY4" fmla="*/ 30792 h 210584"/>
                <a:gd name="connsiteX5" fmla="*/ 30823 w 210636"/>
                <a:gd name="connsiteY5" fmla="*/ 30792 h 210584"/>
                <a:gd name="connsiteX6" fmla="*/ 153279 w 210636"/>
                <a:gd name="connsiteY6" fmla="*/ 153332 h 210584"/>
                <a:gd name="connsiteX7" fmla="*/ 57189 w 210636"/>
                <a:gd name="connsiteY7" fmla="*/ 153332 h 210584"/>
                <a:gd name="connsiteX8" fmla="*/ 37268 w 210636"/>
                <a:gd name="connsiteY8" fmla="*/ 105287 h 210584"/>
                <a:gd name="connsiteX9" fmla="*/ 57189 w 210636"/>
                <a:gd name="connsiteY9" fmla="*/ 57242 h 210584"/>
                <a:gd name="connsiteX10" fmla="*/ 105234 w 210636"/>
                <a:gd name="connsiteY10" fmla="*/ 37404 h 210584"/>
                <a:gd name="connsiteX11" fmla="*/ 153279 w 210636"/>
                <a:gd name="connsiteY11" fmla="*/ 57242 h 210584"/>
                <a:gd name="connsiteX12" fmla="*/ 173200 w 210636"/>
                <a:gd name="connsiteY12" fmla="*/ 105287 h 210584"/>
                <a:gd name="connsiteX13" fmla="*/ 153279 w 210636"/>
                <a:gd name="connsiteY13" fmla="*/ 153332 h 210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0636" h="210584">
                  <a:moveTo>
                    <a:pt x="30823" y="30792"/>
                  </a:moveTo>
                  <a:cubicBezTo>
                    <a:pt x="-10274" y="71890"/>
                    <a:pt x="-10274" y="138684"/>
                    <a:pt x="30823" y="179782"/>
                  </a:cubicBezTo>
                  <a:cubicBezTo>
                    <a:pt x="51330" y="200289"/>
                    <a:pt x="78366" y="210584"/>
                    <a:pt x="105318" y="210584"/>
                  </a:cubicBezTo>
                  <a:cubicBezTo>
                    <a:pt x="132270" y="210584"/>
                    <a:pt x="159306" y="200289"/>
                    <a:pt x="179813" y="179782"/>
                  </a:cubicBezTo>
                  <a:cubicBezTo>
                    <a:pt x="220911" y="138684"/>
                    <a:pt x="220911" y="71890"/>
                    <a:pt x="179813" y="30792"/>
                  </a:cubicBezTo>
                  <a:cubicBezTo>
                    <a:pt x="138715" y="-10306"/>
                    <a:pt x="71837" y="-10222"/>
                    <a:pt x="30823" y="30792"/>
                  </a:cubicBezTo>
                  <a:close/>
                  <a:moveTo>
                    <a:pt x="153279" y="153332"/>
                  </a:moveTo>
                  <a:cubicBezTo>
                    <a:pt x="127583" y="179028"/>
                    <a:pt x="82886" y="179028"/>
                    <a:pt x="57189" y="153332"/>
                  </a:cubicBezTo>
                  <a:cubicBezTo>
                    <a:pt x="44382" y="140525"/>
                    <a:pt x="37268" y="123450"/>
                    <a:pt x="37268" y="105287"/>
                  </a:cubicBezTo>
                  <a:cubicBezTo>
                    <a:pt x="37268" y="87123"/>
                    <a:pt x="44300" y="70048"/>
                    <a:pt x="57189" y="57242"/>
                  </a:cubicBezTo>
                  <a:cubicBezTo>
                    <a:pt x="70415" y="44017"/>
                    <a:pt x="87824" y="37404"/>
                    <a:pt x="105234" y="37404"/>
                  </a:cubicBezTo>
                  <a:cubicBezTo>
                    <a:pt x="122645" y="37404"/>
                    <a:pt x="140055" y="44017"/>
                    <a:pt x="153279" y="57242"/>
                  </a:cubicBezTo>
                  <a:cubicBezTo>
                    <a:pt x="166086" y="70048"/>
                    <a:pt x="173200" y="87123"/>
                    <a:pt x="173200" y="105287"/>
                  </a:cubicBezTo>
                  <a:cubicBezTo>
                    <a:pt x="173200" y="123450"/>
                    <a:pt x="166170" y="140442"/>
                    <a:pt x="153279" y="153332"/>
                  </a:cubicBezTo>
                  <a:close/>
                </a:path>
              </a:pathLst>
            </a:custGeom>
            <a:grpFill/>
            <a:ln w="8365" cap="flat">
              <a:noFill/>
              <a:prstDash val="solid"/>
              <a:miter/>
            </a:ln>
          </p:spPr>
          <p:txBody>
            <a:bodyPr rtlCol="0" anchor="ctr"/>
            <a:lstStyle/>
            <a:p>
              <a:endParaRPr lang="en-US" sz="1200"/>
            </a:p>
          </p:txBody>
        </p:sp>
        <p:sp>
          <p:nvSpPr>
            <p:cNvPr id="50" name="Freeform: Shape 49">
              <a:extLst>
                <a:ext uri="{FF2B5EF4-FFF2-40B4-BE49-F238E27FC236}">
                  <a16:creationId xmlns:a16="http://schemas.microsoft.com/office/drawing/2014/main" id="{8B1E3A31-C3AC-4464-9E7E-210CBF97C166}"/>
                </a:ext>
              </a:extLst>
            </p:cNvPr>
            <p:cNvSpPr/>
            <p:nvPr/>
          </p:nvSpPr>
          <p:spPr>
            <a:xfrm>
              <a:off x="10884230" y="4335669"/>
              <a:ext cx="341379" cy="341358"/>
            </a:xfrm>
            <a:custGeom>
              <a:avLst/>
              <a:gdLst>
                <a:gd name="connsiteX0" fmla="*/ 335918 w 341379"/>
                <a:gd name="connsiteY0" fmla="*/ 5462 h 341358"/>
                <a:gd name="connsiteX1" fmla="*/ 309468 w 341379"/>
                <a:gd name="connsiteY1" fmla="*/ 5462 h 341358"/>
                <a:gd name="connsiteX2" fmla="*/ 5462 w 341379"/>
                <a:gd name="connsiteY2" fmla="*/ 309468 h 341358"/>
                <a:gd name="connsiteX3" fmla="*/ 5462 w 341379"/>
                <a:gd name="connsiteY3" fmla="*/ 335918 h 341358"/>
                <a:gd name="connsiteX4" fmla="*/ 18687 w 341379"/>
                <a:gd name="connsiteY4" fmla="*/ 341359 h 341358"/>
                <a:gd name="connsiteX5" fmla="*/ 31911 w 341379"/>
                <a:gd name="connsiteY5" fmla="*/ 335918 h 341358"/>
                <a:gd name="connsiteX6" fmla="*/ 335918 w 341379"/>
                <a:gd name="connsiteY6" fmla="*/ 31911 h 341358"/>
                <a:gd name="connsiteX7" fmla="*/ 335918 w 341379"/>
                <a:gd name="connsiteY7" fmla="*/ 5462 h 34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1379" h="341358">
                  <a:moveTo>
                    <a:pt x="335918" y="5462"/>
                  </a:moveTo>
                  <a:cubicBezTo>
                    <a:pt x="328636" y="-1821"/>
                    <a:pt x="316750" y="-1821"/>
                    <a:pt x="309468" y="5462"/>
                  </a:cubicBezTo>
                  <a:lnTo>
                    <a:pt x="5462" y="309468"/>
                  </a:lnTo>
                  <a:cubicBezTo>
                    <a:pt x="-1821" y="316750"/>
                    <a:pt x="-1821" y="328636"/>
                    <a:pt x="5462" y="335918"/>
                  </a:cubicBezTo>
                  <a:cubicBezTo>
                    <a:pt x="9144" y="339517"/>
                    <a:pt x="13916" y="341359"/>
                    <a:pt x="18687" y="341359"/>
                  </a:cubicBezTo>
                  <a:cubicBezTo>
                    <a:pt x="23458" y="341359"/>
                    <a:pt x="28229" y="339517"/>
                    <a:pt x="31911" y="335918"/>
                  </a:cubicBezTo>
                  <a:lnTo>
                    <a:pt x="335918" y="31911"/>
                  </a:lnTo>
                  <a:cubicBezTo>
                    <a:pt x="343200" y="24629"/>
                    <a:pt x="343200" y="12827"/>
                    <a:pt x="335918" y="5462"/>
                  </a:cubicBezTo>
                  <a:close/>
                </a:path>
              </a:pathLst>
            </a:custGeom>
            <a:grpFill/>
            <a:ln w="8365" cap="flat">
              <a:noFill/>
              <a:prstDash val="solid"/>
              <a:miter/>
            </a:ln>
          </p:spPr>
          <p:txBody>
            <a:bodyPr rtlCol="0" anchor="ctr"/>
            <a:lstStyle/>
            <a:p>
              <a:endParaRPr lang="en-US" sz="1200"/>
            </a:p>
          </p:txBody>
        </p:sp>
        <p:sp>
          <p:nvSpPr>
            <p:cNvPr id="51" name="Freeform: Shape 50">
              <a:extLst>
                <a:ext uri="{FF2B5EF4-FFF2-40B4-BE49-F238E27FC236}">
                  <a16:creationId xmlns:a16="http://schemas.microsoft.com/office/drawing/2014/main" id="{C9FA50AD-AC34-4C35-A31A-04CB0E000D07}"/>
                </a:ext>
              </a:extLst>
            </p:cNvPr>
            <p:cNvSpPr/>
            <p:nvPr/>
          </p:nvSpPr>
          <p:spPr>
            <a:xfrm>
              <a:off x="10884230" y="4235979"/>
              <a:ext cx="241606" cy="241585"/>
            </a:xfrm>
            <a:custGeom>
              <a:avLst/>
              <a:gdLst>
                <a:gd name="connsiteX0" fmla="*/ 18687 w 241606"/>
                <a:gd name="connsiteY0" fmla="*/ 241586 h 241585"/>
                <a:gd name="connsiteX1" fmla="*/ 31911 w 241606"/>
                <a:gd name="connsiteY1" fmla="*/ 236145 h 241585"/>
                <a:gd name="connsiteX2" fmla="*/ 236145 w 241606"/>
                <a:gd name="connsiteY2" fmla="*/ 31912 h 241585"/>
                <a:gd name="connsiteX3" fmla="*/ 236145 w 241606"/>
                <a:gd name="connsiteY3" fmla="*/ 5462 h 241585"/>
                <a:gd name="connsiteX4" fmla="*/ 209695 w 241606"/>
                <a:gd name="connsiteY4" fmla="*/ 5462 h 241585"/>
                <a:gd name="connsiteX5" fmla="*/ 5462 w 241606"/>
                <a:gd name="connsiteY5" fmla="*/ 209695 h 241585"/>
                <a:gd name="connsiteX6" fmla="*/ 5462 w 241606"/>
                <a:gd name="connsiteY6" fmla="*/ 236145 h 241585"/>
                <a:gd name="connsiteX7" fmla="*/ 18687 w 241606"/>
                <a:gd name="connsiteY7" fmla="*/ 241586 h 241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606" h="241585">
                  <a:moveTo>
                    <a:pt x="18687" y="241586"/>
                  </a:moveTo>
                  <a:cubicBezTo>
                    <a:pt x="23458" y="241586"/>
                    <a:pt x="28229" y="239744"/>
                    <a:pt x="31911" y="236145"/>
                  </a:cubicBezTo>
                  <a:lnTo>
                    <a:pt x="236145" y="31912"/>
                  </a:lnTo>
                  <a:cubicBezTo>
                    <a:pt x="243427" y="24546"/>
                    <a:pt x="243427" y="12744"/>
                    <a:pt x="236145" y="5462"/>
                  </a:cubicBezTo>
                  <a:cubicBezTo>
                    <a:pt x="228863" y="-1821"/>
                    <a:pt x="216977" y="-1821"/>
                    <a:pt x="209695" y="5462"/>
                  </a:cubicBezTo>
                  <a:lnTo>
                    <a:pt x="5462" y="209695"/>
                  </a:lnTo>
                  <a:cubicBezTo>
                    <a:pt x="-1821" y="216977"/>
                    <a:pt x="-1821" y="228863"/>
                    <a:pt x="5462" y="236145"/>
                  </a:cubicBezTo>
                  <a:cubicBezTo>
                    <a:pt x="9144" y="239744"/>
                    <a:pt x="13916" y="241586"/>
                    <a:pt x="18687" y="241586"/>
                  </a:cubicBezTo>
                  <a:close/>
                </a:path>
              </a:pathLst>
            </a:custGeom>
            <a:grpFill/>
            <a:ln w="8365" cap="flat">
              <a:noFill/>
              <a:prstDash val="solid"/>
              <a:miter/>
            </a:ln>
          </p:spPr>
          <p:txBody>
            <a:bodyPr rtlCol="0" anchor="ctr"/>
            <a:lstStyle/>
            <a:p>
              <a:endParaRPr lang="en-US" sz="1200"/>
            </a:p>
          </p:txBody>
        </p:sp>
        <p:sp>
          <p:nvSpPr>
            <p:cNvPr id="52" name="Freeform: Shape 51">
              <a:extLst>
                <a:ext uri="{FF2B5EF4-FFF2-40B4-BE49-F238E27FC236}">
                  <a16:creationId xmlns:a16="http://schemas.microsoft.com/office/drawing/2014/main" id="{5206ECBA-2D99-4270-AF02-9068ABF85622}"/>
                </a:ext>
              </a:extLst>
            </p:cNvPr>
            <p:cNvSpPr/>
            <p:nvPr/>
          </p:nvSpPr>
          <p:spPr>
            <a:xfrm>
              <a:off x="11083777" y="4435442"/>
              <a:ext cx="241605" cy="241585"/>
            </a:xfrm>
            <a:custGeom>
              <a:avLst/>
              <a:gdLst>
                <a:gd name="connsiteX0" fmla="*/ 209695 w 241605"/>
                <a:gd name="connsiteY0" fmla="*/ 5462 h 241585"/>
                <a:gd name="connsiteX1" fmla="*/ 5462 w 241605"/>
                <a:gd name="connsiteY1" fmla="*/ 209695 h 241585"/>
                <a:gd name="connsiteX2" fmla="*/ 5462 w 241605"/>
                <a:gd name="connsiteY2" fmla="*/ 236145 h 241585"/>
                <a:gd name="connsiteX3" fmla="*/ 18686 w 241605"/>
                <a:gd name="connsiteY3" fmla="*/ 241586 h 241585"/>
                <a:gd name="connsiteX4" fmla="*/ 31911 w 241605"/>
                <a:gd name="connsiteY4" fmla="*/ 236145 h 241585"/>
                <a:gd name="connsiteX5" fmla="*/ 236144 w 241605"/>
                <a:gd name="connsiteY5" fmla="*/ 31911 h 241585"/>
                <a:gd name="connsiteX6" fmla="*/ 236144 w 241605"/>
                <a:gd name="connsiteY6" fmla="*/ 5462 h 241585"/>
                <a:gd name="connsiteX7" fmla="*/ 209695 w 241605"/>
                <a:gd name="connsiteY7" fmla="*/ 5462 h 241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605" h="241585">
                  <a:moveTo>
                    <a:pt x="209695" y="5462"/>
                  </a:moveTo>
                  <a:lnTo>
                    <a:pt x="5462" y="209695"/>
                  </a:lnTo>
                  <a:cubicBezTo>
                    <a:pt x="-1821" y="216977"/>
                    <a:pt x="-1821" y="228863"/>
                    <a:pt x="5462" y="236145"/>
                  </a:cubicBezTo>
                  <a:cubicBezTo>
                    <a:pt x="9144" y="239744"/>
                    <a:pt x="13915" y="241586"/>
                    <a:pt x="18686" y="241586"/>
                  </a:cubicBezTo>
                  <a:cubicBezTo>
                    <a:pt x="23457" y="241586"/>
                    <a:pt x="28228" y="239744"/>
                    <a:pt x="31911" y="236145"/>
                  </a:cubicBezTo>
                  <a:lnTo>
                    <a:pt x="236144" y="31911"/>
                  </a:lnTo>
                  <a:cubicBezTo>
                    <a:pt x="243426" y="24546"/>
                    <a:pt x="243426" y="12744"/>
                    <a:pt x="236144" y="5462"/>
                  </a:cubicBezTo>
                  <a:cubicBezTo>
                    <a:pt x="228778" y="-1821"/>
                    <a:pt x="216977" y="-1821"/>
                    <a:pt x="209695" y="5462"/>
                  </a:cubicBezTo>
                  <a:close/>
                </a:path>
              </a:pathLst>
            </a:custGeom>
            <a:grpFill/>
            <a:ln w="8365" cap="flat">
              <a:noFill/>
              <a:prstDash val="solid"/>
              <a:miter/>
            </a:ln>
          </p:spPr>
          <p:txBody>
            <a:bodyPr rtlCol="0" anchor="ctr"/>
            <a:lstStyle/>
            <a:p>
              <a:endParaRPr lang="en-US" sz="1200"/>
            </a:p>
          </p:txBody>
        </p:sp>
      </p:grpSp>
      <p:grpSp>
        <p:nvGrpSpPr>
          <p:cNvPr id="53" name="Graphic 4">
            <a:extLst>
              <a:ext uri="{FF2B5EF4-FFF2-40B4-BE49-F238E27FC236}">
                <a16:creationId xmlns:a16="http://schemas.microsoft.com/office/drawing/2014/main" id="{4C98642B-60A7-479E-BAD5-87DE0A79AEA3}"/>
              </a:ext>
            </a:extLst>
          </p:cNvPr>
          <p:cNvGrpSpPr/>
          <p:nvPr/>
        </p:nvGrpSpPr>
        <p:grpSpPr>
          <a:xfrm>
            <a:off x="11894822" y="5387628"/>
            <a:ext cx="492988" cy="492916"/>
            <a:chOff x="13194714" y="5688212"/>
            <a:chExt cx="1234475" cy="1234293"/>
          </a:xfrm>
          <a:solidFill>
            <a:schemeClr val="accent4"/>
          </a:solidFill>
        </p:grpSpPr>
        <p:sp>
          <p:nvSpPr>
            <p:cNvPr id="54" name="Freeform: Shape 53">
              <a:extLst>
                <a:ext uri="{FF2B5EF4-FFF2-40B4-BE49-F238E27FC236}">
                  <a16:creationId xmlns:a16="http://schemas.microsoft.com/office/drawing/2014/main" id="{E97A71A6-D627-416E-86DC-D2056EFC27D4}"/>
                </a:ext>
              </a:extLst>
            </p:cNvPr>
            <p:cNvSpPr/>
            <p:nvPr/>
          </p:nvSpPr>
          <p:spPr>
            <a:xfrm>
              <a:off x="13194714" y="5688212"/>
              <a:ext cx="1234475" cy="1234293"/>
            </a:xfrm>
            <a:custGeom>
              <a:avLst/>
              <a:gdLst>
                <a:gd name="connsiteX0" fmla="*/ 1229136 w 1234475"/>
                <a:gd name="connsiteY0" fmla="*/ 546680 h 1234293"/>
                <a:gd name="connsiteX1" fmla="*/ 1027916 w 1234475"/>
                <a:gd name="connsiteY1" fmla="*/ 345460 h 1234293"/>
                <a:gd name="connsiteX2" fmla="*/ 1001466 w 1234475"/>
                <a:gd name="connsiteY2" fmla="*/ 345460 h 1234293"/>
                <a:gd name="connsiteX3" fmla="*/ 878089 w 1234475"/>
                <a:gd name="connsiteY3" fmla="*/ 468837 h 1234293"/>
                <a:gd name="connsiteX4" fmla="*/ 878089 w 1234475"/>
                <a:gd name="connsiteY4" fmla="*/ 222585 h 1234293"/>
                <a:gd name="connsiteX5" fmla="*/ 970413 w 1234475"/>
                <a:gd name="connsiteY5" fmla="*/ 222585 h 1234293"/>
                <a:gd name="connsiteX6" fmla="*/ 987739 w 1234475"/>
                <a:gd name="connsiteY6" fmla="*/ 211034 h 1234293"/>
                <a:gd name="connsiteX7" fmla="*/ 983637 w 1234475"/>
                <a:gd name="connsiteY7" fmla="*/ 190611 h 1234293"/>
                <a:gd name="connsiteX8" fmla="*/ 798488 w 1234475"/>
                <a:gd name="connsiteY8" fmla="*/ 5462 h 1234293"/>
                <a:gd name="connsiteX9" fmla="*/ 772039 w 1234475"/>
                <a:gd name="connsiteY9" fmla="*/ 5462 h 1234293"/>
                <a:gd name="connsiteX10" fmla="*/ 586890 w 1234475"/>
                <a:gd name="connsiteY10" fmla="*/ 190611 h 1234293"/>
                <a:gd name="connsiteX11" fmla="*/ 582871 w 1234475"/>
                <a:gd name="connsiteY11" fmla="*/ 211034 h 1234293"/>
                <a:gd name="connsiteX12" fmla="*/ 600114 w 1234475"/>
                <a:gd name="connsiteY12" fmla="*/ 222585 h 1234293"/>
                <a:gd name="connsiteX13" fmla="*/ 692438 w 1234475"/>
                <a:gd name="connsiteY13" fmla="*/ 222585 h 1234293"/>
                <a:gd name="connsiteX14" fmla="*/ 692438 w 1234475"/>
                <a:gd name="connsiteY14" fmla="*/ 443810 h 1234293"/>
                <a:gd name="connsiteX15" fmla="*/ 578853 w 1234475"/>
                <a:gd name="connsiteY15" fmla="*/ 330226 h 1234293"/>
                <a:gd name="connsiteX16" fmla="*/ 552403 w 1234475"/>
                <a:gd name="connsiteY16" fmla="*/ 330226 h 1234293"/>
                <a:gd name="connsiteX17" fmla="*/ 387009 w 1234475"/>
                <a:gd name="connsiteY17" fmla="*/ 495622 h 1234293"/>
                <a:gd name="connsiteX18" fmla="*/ 382906 w 1234475"/>
                <a:gd name="connsiteY18" fmla="*/ 515961 h 1234293"/>
                <a:gd name="connsiteX19" fmla="*/ 400149 w 1234475"/>
                <a:gd name="connsiteY19" fmla="*/ 527512 h 1234293"/>
                <a:gd name="connsiteX20" fmla="*/ 480671 w 1234475"/>
                <a:gd name="connsiteY20" fmla="*/ 527512 h 1234293"/>
                <a:gd name="connsiteX21" fmla="*/ 480671 w 1234475"/>
                <a:gd name="connsiteY21" fmla="*/ 654991 h 1234293"/>
                <a:gd name="connsiteX22" fmla="*/ 319293 w 1234475"/>
                <a:gd name="connsiteY22" fmla="*/ 752001 h 1234293"/>
                <a:gd name="connsiteX23" fmla="*/ 319293 w 1234475"/>
                <a:gd name="connsiteY23" fmla="*/ 313486 h 1234293"/>
                <a:gd name="connsiteX24" fmla="*/ 421326 w 1234475"/>
                <a:gd name="connsiteY24" fmla="*/ 313486 h 1234293"/>
                <a:gd name="connsiteX25" fmla="*/ 438569 w 1234475"/>
                <a:gd name="connsiteY25" fmla="*/ 301935 h 1234293"/>
                <a:gd name="connsiteX26" fmla="*/ 434467 w 1234475"/>
                <a:gd name="connsiteY26" fmla="*/ 281595 h 1234293"/>
                <a:gd name="connsiteX27" fmla="*/ 233164 w 1234475"/>
                <a:gd name="connsiteY27" fmla="*/ 80375 h 1234293"/>
                <a:gd name="connsiteX28" fmla="*/ 206714 w 1234475"/>
                <a:gd name="connsiteY28" fmla="*/ 80375 h 1234293"/>
                <a:gd name="connsiteX29" fmla="*/ 5493 w 1234475"/>
                <a:gd name="connsiteY29" fmla="*/ 281595 h 1234293"/>
                <a:gd name="connsiteX30" fmla="*/ 1392 w 1234475"/>
                <a:gd name="connsiteY30" fmla="*/ 301935 h 1234293"/>
                <a:gd name="connsiteX31" fmla="*/ 18635 w 1234475"/>
                <a:gd name="connsiteY31" fmla="*/ 313486 h 1234293"/>
                <a:gd name="connsiteX32" fmla="*/ 120668 w 1234475"/>
                <a:gd name="connsiteY32" fmla="*/ 313486 h 1234293"/>
                <a:gd name="connsiteX33" fmla="*/ 120668 w 1234475"/>
                <a:gd name="connsiteY33" fmla="*/ 1215544 h 1234293"/>
                <a:gd name="connsiteX34" fmla="*/ 139417 w 1234475"/>
                <a:gd name="connsiteY34" fmla="*/ 1234294 h 1234293"/>
                <a:gd name="connsiteX35" fmla="*/ 158082 w 1234475"/>
                <a:gd name="connsiteY35" fmla="*/ 1215544 h 1234293"/>
                <a:gd name="connsiteX36" fmla="*/ 158082 w 1234475"/>
                <a:gd name="connsiteY36" fmla="*/ 294736 h 1234293"/>
                <a:gd name="connsiteX37" fmla="*/ 139417 w 1234475"/>
                <a:gd name="connsiteY37" fmla="*/ 276071 h 1234293"/>
                <a:gd name="connsiteX38" fmla="*/ 63834 w 1234475"/>
                <a:gd name="connsiteY38" fmla="*/ 276071 h 1234293"/>
                <a:gd name="connsiteX39" fmla="*/ 219938 w 1234475"/>
                <a:gd name="connsiteY39" fmla="*/ 119966 h 1234293"/>
                <a:gd name="connsiteX40" fmla="*/ 376043 w 1234475"/>
                <a:gd name="connsiteY40" fmla="*/ 276071 h 1234293"/>
                <a:gd name="connsiteX41" fmla="*/ 300460 w 1234475"/>
                <a:gd name="connsiteY41" fmla="*/ 276071 h 1234293"/>
                <a:gd name="connsiteX42" fmla="*/ 281794 w 1234475"/>
                <a:gd name="connsiteY42" fmla="*/ 294736 h 1234293"/>
                <a:gd name="connsiteX43" fmla="*/ 281794 w 1234475"/>
                <a:gd name="connsiteY43" fmla="*/ 807998 h 1234293"/>
                <a:gd name="connsiteX44" fmla="*/ 249402 w 1234475"/>
                <a:gd name="connsiteY44" fmla="*/ 941253 h 1234293"/>
                <a:gd name="connsiteX45" fmla="*/ 542359 w 1234475"/>
                <a:gd name="connsiteY45" fmla="*/ 1234210 h 1234293"/>
                <a:gd name="connsiteX46" fmla="*/ 835317 w 1234475"/>
                <a:gd name="connsiteY46" fmla="*/ 941253 h 1234293"/>
                <a:gd name="connsiteX47" fmla="*/ 650335 w 1234475"/>
                <a:gd name="connsiteY47" fmla="*/ 669137 h 1234293"/>
                <a:gd name="connsiteX48" fmla="*/ 650335 w 1234475"/>
                <a:gd name="connsiteY48" fmla="*/ 527512 h 1234293"/>
                <a:gd name="connsiteX49" fmla="*/ 730857 w 1234475"/>
                <a:gd name="connsiteY49" fmla="*/ 527512 h 1234293"/>
                <a:gd name="connsiteX50" fmla="*/ 748183 w 1234475"/>
                <a:gd name="connsiteY50" fmla="*/ 515961 h 1234293"/>
                <a:gd name="connsiteX51" fmla="*/ 744082 w 1234475"/>
                <a:gd name="connsiteY51" fmla="*/ 495622 h 1234293"/>
                <a:gd name="connsiteX52" fmla="*/ 729685 w 1234475"/>
                <a:gd name="connsiteY52" fmla="*/ 481225 h 1234293"/>
                <a:gd name="connsiteX53" fmla="*/ 729685 w 1234475"/>
                <a:gd name="connsiteY53" fmla="*/ 203920 h 1234293"/>
                <a:gd name="connsiteX54" fmla="*/ 711020 w 1234475"/>
                <a:gd name="connsiteY54" fmla="*/ 185254 h 1234293"/>
                <a:gd name="connsiteX55" fmla="*/ 645062 w 1234475"/>
                <a:gd name="connsiteY55" fmla="*/ 185254 h 1234293"/>
                <a:gd name="connsiteX56" fmla="*/ 785012 w 1234475"/>
                <a:gd name="connsiteY56" fmla="*/ 45304 h 1234293"/>
                <a:gd name="connsiteX57" fmla="*/ 924962 w 1234475"/>
                <a:gd name="connsiteY57" fmla="*/ 185254 h 1234293"/>
                <a:gd name="connsiteX58" fmla="*/ 859088 w 1234475"/>
                <a:gd name="connsiteY58" fmla="*/ 185254 h 1234293"/>
                <a:gd name="connsiteX59" fmla="*/ 840423 w 1234475"/>
                <a:gd name="connsiteY59" fmla="*/ 203920 h 1234293"/>
                <a:gd name="connsiteX60" fmla="*/ 840423 w 1234475"/>
                <a:gd name="connsiteY60" fmla="*/ 506252 h 1234293"/>
                <a:gd name="connsiteX61" fmla="*/ 799911 w 1234475"/>
                <a:gd name="connsiteY61" fmla="*/ 546764 h 1234293"/>
                <a:gd name="connsiteX62" fmla="*/ 795810 w 1234475"/>
                <a:gd name="connsiteY62" fmla="*/ 567104 h 1234293"/>
                <a:gd name="connsiteX63" fmla="*/ 813136 w 1234475"/>
                <a:gd name="connsiteY63" fmla="*/ 578655 h 1234293"/>
                <a:gd name="connsiteX64" fmla="*/ 915169 w 1234475"/>
                <a:gd name="connsiteY64" fmla="*/ 578655 h 1234293"/>
                <a:gd name="connsiteX65" fmla="*/ 915169 w 1234475"/>
                <a:gd name="connsiteY65" fmla="*/ 1215544 h 1234293"/>
                <a:gd name="connsiteX66" fmla="*/ 933919 w 1234475"/>
                <a:gd name="connsiteY66" fmla="*/ 1234294 h 1234293"/>
                <a:gd name="connsiteX67" fmla="*/ 952584 w 1234475"/>
                <a:gd name="connsiteY67" fmla="*/ 1215544 h 1234293"/>
                <a:gd name="connsiteX68" fmla="*/ 952584 w 1234475"/>
                <a:gd name="connsiteY68" fmla="*/ 559905 h 1234293"/>
                <a:gd name="connsiteX69" fmla="*/ 933919 w 1234475"/>
                <a:gd name="connsiteY69" fmla="*/ 541239 h 1234293"/>
                <a:gd name="connsiteX70" fmla="*/ 858335 w 1234475"/>
                <a:gd name="connsiteY70" fmla="*/ 541239 h 1234293"/>
                <a:gd name="connsiteX71" fmla="*/ 1014440 w 1234475"/>
                <a:gd name="connsiteY71" fmla="*/ 385135 h 1234293"/>
                <a:gd name="connsiteX72" fmla="*/ 1170545 w 1234475"/>
                <a:gd name="connsiteY72" fmla="*/ 541239 h 1234293"/>
                <a:gd name="connsiteX73" fmla="*/ 1094962 w 1234475"/>
                <a:gd name="connsiteY73" fmla="*/ 541239 h 1234293"/>
                <a:gd name="connsiteX74" fmla="*/ 1076296 w 1234475"/>
                <a:gd name="connsiteY74" fmla="*/ 559905 h 1234293"/>
                <a:gd name="connsiteX75" fmla="*/ 1076296 w 1234475"/>
                <a:gd name="connsiteY75" fmla="*/ 1215544 h 1234293"/>
                <a:gd name="connsiteX76" fmla="*/ 1094962 w 1234475"/>
                <a:gd name="connsiteY76" fmla="*/ 1234294 h 1234293"/>
                <a:gd name="connsiteX77" fmla="*/ 1113627 w 1234475"/>
                <a:gd name="connsiteY77" fmla="*/ 1215544 h 1234293"/>
                <a:gd name="connsiteX78" fmla="*/ 1113627 w 1234475"/>
                <a:gd name="connsiteY78" fmla="*/ 578655 h 1234293"/>
                <a:gd name="connsiteX79" fmla="*/ 1215660 w 1234475"/>
                <a:gd name="connsiteY79" fmla="*/ 578655 h 1234293"/>
                <a:gd name="connsiteX80" fmla="*/ 1232903 w 1234475"/>
                <a:gd name="connsiteY80" fmla="*/ 567104 h 1234293"/>
                <a:gd name="connsiteX81" fmla="*/ 1229136 w 1234475"/>
                <a:gd name="connsiteY81" fmla="*/ 546680 h 1234293"/>
                <a:gd name="connsiteX82" fmla="*/ 798238 w 1234475"/>
                <a:gd name="connsiteY82" fmla="*/ 941253 h 1234293"/>
                <a:gd name="connsiteX83" fmla="*/ 542611 w 1234475"/>
                <a:gd name="connsiteY83" fmla="*/ 1196795 h 1234293"/>
                <a:gd name="connsiteX84" fmla="*/ 287068 w 1234475"/>
                <a:gd name="connsiteY84" fmla="*/ 941253 h 1234293"/>
                <a:gd name="connsiteX85" fmla="*/ 542611 w 1234475"/>
                <a:gd name="connsiteY85" fmla="*/ 685709 h 1234293"/>
                <a:gd name="connsiteX86" fmla="*/ 798238 w 1234475"/>
                <a:gd name="connsiteY86" fmla="*/ 941253 h 1234293"/>
                <a:gd name="connsiteX87" fmla="*/ 631920 w 1234475"/>
                <a:gd name="connsiteY87" fmla="*/ 490097 h 1234293"/>
                <a:gd name="connsiteX88" fmla="*/ 613255 w 1234475"/>
                <a:gd name="connsiteY88" fmla="*/ 508763 h 1234293"/>
                <a:gd name="connsiteX89" fmla="*/ 613255 w 1234475"/>
                <a:gd name="connsiteY89" fmla="*/ 657251 h 1234293"/>
                <a:gd name="connsiteX90" fmla="*/ 542695 w 1234475"/>
                <a:gd name="connsiteY90" fmla="*/ 648295 h 1234293"/>
                <a:gd name="connsiteX91" fmla="*/ 518337 w 1234475"/>
                <a:gd name="connsiteY91" fmla="*/ 649550 h 1234293"/>
                <a:gd name="connsiteX92" fmla="*/ 518337 w 1234475"/>
                <a:gd name="connsiteY92" fmla="*/ 508763 h 1234293"/>
                <a:gd name="connsiteX93" fmla="*/ 499672 w 1234475"/>
                <a:gd name="connsiteY93" fmla="*/ 490097 h 1234293"/>
                <a:gd name="connsiteX94" fmla="*/ 445600 w 1234475"/>
                <a:gd name="connsiteY94" fmla="*/ 490097 h 1234293"/>
                <a:gd name="connsiteX95" fmla="*/ 565880 w 1234475"/>
                <a:gd name="connsiteY95" fmla="*/ 369817 h 1234293"/>
                <a:gd name="connsiteX96" fmla="*/ 686160 w 1234475"/>
                <a:gd name="connsiteY96" fmla="*/ 490097 h 1234293"/>
                <a:gd name="connsiteX97" fmla="*/ 631920 w 1234475"/>
                <a:gd name="connsiteY97" fmla="*/ 490097 h 123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234475" h="1234293">
                  <a:moveTo>
                    <a:pt x="1229136" y="546680"/>
                  </a:moveTo>
                  <a:lnTo>
                    <a:pt x="1027916" y="345460"/>
                  </a:lnTo>
                  <a:cubicBezTo>
                    <a:pt x="1020634" y="338178"/>
                    <a:pt x="1008748" y="338178"/>
                    <a:pt x="1001466" y="345460"/>
                  </a:cubicBezTo>
                  <a:lnTo>
                    <a:pt x="878089" y="468837"/>
                  </a:lnTo>
                  <a:lnTo>
                    <a:pt x="878089" y="222585"/>
                  </a:lnTo>
                  <a:lnTo>
                    <a:pt x="970413" y="222585"/>
                  </a:lnTo>
                  <a:cubicBezTo>
                    <a:pt x="978030" y="222585"/>
                    <a:pt x="984809" y="218065"/>
                    <a:pt x="987739" y="211034"/>
                  </a:cubicBezTo>
                  <a:cubicBezTo>
                    <a:pt x="990585" y="204003"/>
                    <a:pt x="988994" y="195968"/>
                    <a:pt x="983637" y="190611"/>
                  </a:cubicBezTo>
                  <a:lnTo>
                    <a:pt x="798488" y="5462"/>
                  </a:lnTo>
                  <a:cubicBezTo>
                    <a:pt x="791206" y="-1821"/>
                    <a:pt x="779321" y="-1821"/>
                    <a:pt x="772039" y="5462"/>
                  </a:cubicBezTo>
                  <a:lnTo>
                    <a:pt x="586890" y="190611"/>
                  </a:lnTo>
                  <a:cubicBezTo>
                    <a:pt x="581533" y="195968"/>
                    <a:pt x="579942" y="204003"/>
                    <a:pt x="582871" y="211034"/>
                  </a:cubicBezTo>
                  <a:cubicBezTo>
                    <a:pt x="585718" y="217982"/>
                    <a:pt x="592581" y="222585"/>
                    <a:pt x="600114" y="222585"/>
                  </a:cubicBezTo>
                  <a:lnTo>
                    <a:pt x="692438" y="222585"/>
                  </a:lnTo>
                  <a:lnTo>
                    <a:pt x="692438" y="443810"/>
                  </a:lnTo>
                  <a:lnTo>
                    <a:pt x="578853" y="330226"/>
                  </a:lnTo>
                  <a:cubicBezTo>
                    <a:pt x="571571" y="322944"/>
                    <a:pt x="559686" y="322944"/>
                    <a:pt x="552403" y="330226"/>
                  </a:cubicBezTo>
                  <a:lnTo>
                    <a:pt x="387009" y="495622"/>
                  </a:lnTo>
                  <a:cubicBezTo>
                    <a:pt x="381652" y="500979"/>
                    <a:pt x="380061" y="509014"/>
                    <a:pt x="382906" y="515961"/>
                  </a:cubicBezTo>
                  <a:cubicBezTo>
                    <a:pt x="385837" y="522992"/>
                    <a:pt x="392616" y="527512"/>
                    <a:pt x="400149" y="527512"/>
                  </a:cubicBezTo>
                  <a:lnTo>
                    <a:pt x="480671" y="527512"/>
                  </a:lnTo>
                  <a:lnTo>
                    <a:pt x="480671" y="654991"/>
                  </a:lnTo>
                  <a:cubicBezTo>
                    <a:pt x="416555" y="668801"/>
                    <a:pt x="360307" y="703789"/>
                    <a:pt x="319293" y="752001"/>
                  </a:cubicBezTo>
                  <a:lnTo>
                    <a:pt x="319293" y="313486"/>
                  </a:lnTo>
                  <a:lnTo>
                    <a:pt x="421326" y="313486"/>
                  </a:lnTo>
                  <a:cubicBezTo>
                    <a:pt x="428860" y="313486"/>
                    <a:pt x="435723" y="308966"/>
                    <a:pt x="438569" y="301935"/>
                  </a:cubicBezTo>
                  <a:cubicBezTo>
                    <a:pt x="441415" y="294988"/>
                    <a:pt x="439824" y="286952"/>
                    <a:pt x="434467" y="281595"/>
                  </a:cubicBezTo>
                  <a:lnTo>
                    <a:pt x="233164" y="80375"/>
                  </a:lnTo>
                  <a:cubicBezTo>
                    <a:pt x="225882" y="73093"/>
                    <a:pt x="213996" y="73093"/>
                    <a:pt x="206714" y="80375"/>
                  </a:cubicBezTo>
                  <a:lnTo>
                    <a:pt x="5493" y="281595"/>
                  </a:lnTo>
                  <a:cubicBezTo>
                    <a:pt x="136" y="286952"/>
                    <a:pt x="-1453" y="294988"/>
                    <a:pt x="1392" y="301935"/>
                  </a:cubicBezTo>
                  <a:cubicBezTo>
                    <a:pt x="4321" y="308966"/>
                    <a:pt x="11102" y="313486"/>
                    <a:pt x="18635" y="313486"/>
                  </a:cubicBezTo>
                  <a:lnTo>
                    <a:pt x="120668" y="313486"/>
                  </a:lnTo>
                  <a:lnTo>
                    <a:pt x="120668" y="1215544"/>
                  </a:lnTo>
                  <a:cubicBezTo>
                    <a:pt x="120668" y="1225923"/>
                    <a:pt x="129038" y="1234294"/>
                    <a:pt x="139417" y="1234294"/>
                  </a:cubicBezTo>
                  <a:cubicBezTo>
                    <a:pt x="149712" y="1234294"/>
                    <a:pt x="158082" y="1225923"/>
                    <a:pt x="158082" y="1215544"/>
                  </a:cubicBezTo>
                  <a:lnTo>
                    <a:pt x="158082" y="294736"/>
                  </a:lnTo>
                  <a:cubicBezTo>
                    <a:pt x="158082" y="284441"/>
                    <a:pt x="149712" y="276071"/>
                    <a:pt x="139417" y="276071"/>
                  </a:cubicBezTo>
                  <a:lnTo>
                    <a:pt x="63834" y="276071"/>
                  </a:lnTo>
                  <a:lnTo>
                    <a:pt x="219938" y="119966"/>
                  </a:lnTo>
                  <a:lnTo>
                    <a:pt x="376043" y="276071"/>
                  </a:lnTo>
                  <a:lnTo>
                    <a:pt x="300460" y="276071"/>
                  </a:lnTo>
                  <a:cubicBezTo>
                    <a:pt x="290165" y="276071"/>
                    <a:pt x="281794" y="284441"/>
                    <a:pt x="281794" y="294736"/>
                  </a:cubicBezTo>
                  <a:lnTo>
                    <a:pt x="281794" y="807998"/>
                  </a:lnTo>
                  <a:cubicBezTo>
                    <a:pt x="261204" y="848008"/>
                    <a:pt x="249402" y="893207"/>
                    <a:pt x="249402" y="941253"/>
                  </a:cubicBezTo>
                  <a:cubicBezTo>
                    <a:pt x="249402" y="1102798"/>
                    <a:pt x="380814" y="1234210"/>
                    <a:pt x="542359" y="1234210"/>
                  </a:cubicBezTo>
                  <a:cubicBezTo>
                    <a:pt x="703905" y="1234210"/>
                    <a:pt x="835317" y="1102798"/>
                    <a:pt x="835317" y="941253"/>
                  </a:cubicBezTo>
                  <a:cubicBezTo>
                    <a:pt x="835317" y="817875"/>
                    <a:pt x="758562" y="712243"/>
                    <a:pt x="650335" y="669137"/>
                  </a:cubicBezTo>
                  <a:lnTo>
                    <a:pt x="650335" y="527512"/>
                  </a:lnTo>
                  <a:lnTo>
                    <a:pt x="730857" y="527512"/>
                  </a:lnTo>
                  <a:cubicBezTo>
                    <a:pt x="738474" y="527512"/>
                    <a:pt x="745253" y="522992"/>
                    <a:pt x="748183" y="515961"/>
                  </a:cubicBezTo>
                  <a:cubicBezTo>
                    <a:pt x="751029" y="509014"/>
                    <a:pt x="749439" y="500979"/>
                    <a:pt x="744082" y="495622"/>
                  </a:cubicBezTo>
                  <a:lnTo>
                    <a:pt x="729685" y="481225"/>
                  </a:lnTo>
                  <a:lnTo>
                    <a:pt x="729685" y="203920"/>
                  </a:lnTo>
                  <a:cubicBezTo>
                    <a:pt x="729685" y="193541"/>
                    <a:pt x="721315" y="185254"/>
                    <a:pt x="711020" y="185254"/>
                  </a:cubicBezTo>
                  <a:lnTo>
                    <a:pt x="645062" y="185254"/>
                  </a:lnTo>
                  <a:lnTo>
                    <a:pt x="785012" y="45304"/>
                  </a:lnTo>
                  <a:lnTo>
                    <a:pt x="924962" y="185254"/>
                  </a:lnTo>
                  <a:lnTo>
                    <a:pt x="859088" y="185254"/>
                  </a:lnTo>
                  <a:cubicBezTo>
                    <a:pt x="848709" y="185254"/>
                    <a:pt x="840423" y="193624"/>
                    <a:pt x="840423" y="203920"/>
                  </a:cubicBezTo>
                  <a:lnTo>
                    <a:pt x="840423" y="506252"/>
                  </a:lnTo>
                  <a:lnTo>
                    <a:pt x="799911" y="546764"/>
                  </a:lnTo>
                  <a:cubicBezTo>
                    <a:pt x="794554" y="552121"/>
                    <a:pt x="792964" y="560156"/>
                    <a:pt x="795810" y="567104"/>
                  </a:cubicBezTo>
                  <a:cubicBezTo>
                    <a:pt x="798739" y="574134"/>
                    <a:pt x="805520" y="578655"/>
                    <a:pt x="813136" y="578655"/>
                  </a:cubicBezTo>
                  <a:lnTo>
                    <a:pt x="915169" y="578655"/>
                  </a:lnTo>
                  <a:lnTo>
                    <a:pt x="915169" y="1215544"/>
                  </a:lnTo>
                  <a:cubicBezTo>
                    <a:pt x="915169" y="1225923"/>
                    <a:pt x="923540" y="1234294"/>
                    <a:pt x="933919" y="1234294"/>
                  </a:cubicBezTo>
                  <a:cubicBezTo>
                    <a:pt x="944214" y="1234294"/>
                    <a:pt x="952584" y="1225923"/>
                    <a:pt x="952584" y="1215544"/>
                  </a:cubicBezTo>
                  <a:lnTo>
                    <a:pt x="952584" y="559905"/>
                  </a:lnTo>
                  <a:cubicBezTo>
                    <a:pt x="952584" y="549610"/>
                    <a:pt x="944214" y="541239"/>
                    <a:pt x="933919" y="541239"/>
                  </a:cubicBezTo>
                  <a:lnTo>
                    <a:pt x="858335" y="541239"/>
                  </a:lnTo>
                  <a:lnTo>
                    <a:pt x="1014440" y="385135"/>
                  </a:lnTo>
                  <a:lnTo>
                    <a:pt x="1170545" y="541239"/>
                  </a:lnTo>
                  <a:lnTo>
                    <a:pt x="1094962" y="541239"/>
                  </a:lnTo>
                  <a:cubicBezTo>
                    <a:pt x="1084666" y="541239"/>
                    <a:pt x="1076296" y="549610"/>
                    <a:pt x="1076296" y="559905"/>
                  </a:cubicBezTo>
                  <a:lnTo>
                    <a:pt x="1076296" y="1215544"/>
                  </a:lnTo>
                  <a:cubicBezTo>
                    <a:pt x="1076296" y="1225923"/>
                    <a:pt x="1084666" y="1234294"/>
                    <a:pt x="1094962" y="1234294"/>
                  </a:cubicBezTo>
                  <a:cubicBezTo>
                    <a:pt x="1105257" y="1234294"/>
                    <a:pt x="1113627" y="1225923"/>
                    <a:pt x="1113627" y="1215544"/>
                  </a:cubicBezTo>
                  <a:lnTo>
                    <a:pt x="1113627" y="578655"/>
                  </a:lnTo>
                  <a:lnTo>
                    <a:pt x="1215660" y="578655"/>
                  </a:lnTo>
                  <a:cubicBezTo>
                    <a:pt x="1223193" y="578655"/>
                    <a:pt x="1230057" y="574134"/>
                    <a:pt x="1232903" y="567104"/>
                  </a:cubicBezTo>
                  <a:cubicBezTo>
                    <a:pt x="1236000" y="560072"/>
                    <a:pt x="1234410" y="552037"/>
                    <a:pt x="1229136" y="546680"/>
                  </a:cubicBezTo>
                  <a:close/>
                  <a:moveTo>
                    <a:pt x="798238" y="941253"/>
                  </a:moveTo>
                  <a:cubicBezTo>
                    <a:pt x="798238" y="1082207"/>
                    <a:pt x="683565" y="1196795"/>
                    <a:pt x="542611" y="1196795"/>
                  </a:cubicBezTo>
                  <a:cubicBezTo>
                    <a:pt x="401657" y="1196795"/>
                    <a:pt x="287068" y="1082123"/>
                    <a:pt x="287068" y="941253"/>
                  </a:cubicBezTo>
                  <a:cubicBezTo>
                    <a:pt x="287068" y="800298"/>
                    <a:pt x="401739" y="685709"/>
                    <a:pt x="542611" y="685709"/>
                  </a:cubicBezTo>
                  <a:cubicBezTo>
                    <a:pt x="683565" y="685709"/>
                    <a:pt x="798238" y="800298"/>
                    <a:pt x="798238" y="941253"/>
                  </a:cubicBezTo>
                  <a:close/>
                  <a:moveTo>
                    <a:pt x="631920" y="490097"/>
                  </a:moveTo>
                  <a:cubicBezTo>
                    <a:pt x="621625" y="490097"/>
                    <a:pt x="613255" y="498468"/>
                    <a:pt x="613255" y="508763"/>
                  </a:cubicBezTo>
                  <a:lnTo>
                    <a:pt x="613255" y="657251"/>
                  </a:lnTo>
                  <a:cubicBezTo>
                    <a:pt x="590572" y="651643"/>
                    <a:pt x="567051" y="648295"/>
                    <a:pt x="542695" y="648295"/>
                  </a:cubicBezTo>
                  <a:cubicBezTo>
                    <a:pt x="534492" y="648295"/>
                    <a:pt x="526372" y="648880"/>
                    <a:pt x="518337" y="649550"/>
                  </a:cubicBezTo>
                  <a:lnTo>
                    <a:pt x="518337" y="508763"/>
                  </a:lnTo>
                  <a:cubicBezTo>
                    <a:pt x="518337" y="498468"/>
                    <a:pt x="509967" y="490097"/>
                    <a:pt x="499672" y="490097"/>
                  </a:cubicBezTo>
                  <a:lnTo>
                    <a:pt x="445600" y="490097"/>
                  </a:lnTo>
                  <a:lnTo>
                    <a:pt x="565880" y="369817"/>
                  </a:lnTo>
                  <a:lnTo>
                    <a:pt x="686160" y="490097"/>
                  </a:lnTo>
                  <a:lnTo>
                    <a:pt x="631920" y="490097"/>
                  </a:lnTo>
                  <a:close/>
                </a:path>
              </a:pathLst>
            </a:custGeom>
            <a:grpFill/>
            <a:ln w="8365" cap="flat">
              <a:noFill/>
              <a:prstDash val="solid"/>
              <a:miter/>
            </a:ln>
          </p:spPr>
          <p:txBody>
            <a:bodyPr rtlCol="0" anchor="ctr"/>
            <a:lstStyle/>
            <a:p>
              <a:endParaRPr lang="en-US" sz="1200"/>
            </a:p>
          </p:txBody>
        </p:sp>
        <p:sp>
          <p:nvSpPr>
            <p:cNvPr id="55" name="Freeform: Shape 54">
              <a:extLst>
                <a:ext uri="{FF2B5EF4-FFF2-40B4-BE49-F238E27FC236}">
                  <a16:creationId xmlns:a16="http://schemas.microsoft.com/office/drawing/2014/main" id="{56774666-47D6-4B2E-ADC7-825B7D42A8CE}"/>
                </a:ext>
              </a:extLst>
            </p:cNvPr>
            <p:cNvSpPr/>
            <p:nvPr/>
          </p:nvSpPr>
          <p:spPr>
            <a:xfrm>
              <a:off x="13643829" y="6437868"/>
              <a:ext cx="186907" cy="383358"/>
            </a:xfrm>
            <a:custGeom>
              <a:avLst/>
              <a:gdLst>
                <a:gd name="connsiteX0" fmla="*/ 74663 w 186907"/>
                <a:gd name="connsiteY0" fmla="*/ 18584 h 383358"/>
                <a:gd name="connsiteX1" fmla="*/ 74663 w 186907"/>
                <a:gd name="connsiteY1" fmla="*/ 39007 h 383358"/>
                <a:gd name="connsiteX2" fmla="*/ 0 w 186907"/>
                <a:gd name="connsiteY2" fmla="*/ 123798 h 383358"/>
                <a:gd name="connsiteX3" fmla="*/ 93328 w 186907"/>
                <a:gd name="connsiteY3" fmla="*/ 210346 h 383358"/>
                <a:gd name="connsiteX4" fmla="*/ 149576 w 186907"/>
                <a:gd name="connsiteY4" fmla="*/ 259479 h 383358"/>
                <a:gd name="connsiteX5" fmla="*/ 93663 w 186907"/>
                <a:gd name="connsiteY5" fmla="*/ 308612 h 383358"/>
                <a:gd name="connsiteX6" fmla="*/ 41098 w 186907"/>
                <a:gd name="connsiteY6" fmla="*/ 276471 h 383358"/>
                <a:gd name="connsiteX7" fmla="*/ 16573 w 186907"/>
                <a:gd name="connsiteY7" fmla="*/ 266510 h 383358"/>
                <a:gd name="connsiteX8" fmla="*/ 6613 w 186907"/>
                <a:gd name="connsiteY8" fmla="*/ 290951 h 383358"/>
                <a:gd name="connsiteX9" fmla="*/ 74663 w 186907"/>
                <a:gd name="connsiteY9" fmla="*/ 344018 h 383358"/>
                <a:gd name="connsiteX10" fmla="*/ 74663 w 186907"/>
                <a:gd name="connsiteY10" fmla="*/ 364693 h 383358"/>
                <a:gd name="connsiteX11" fmla="*/ 93328 w 186907"/>
                <a:gd name="connsiteY11" fmla="*/ 383358 h 383358"/>
                <a:gd name="connsiteX12" fmla="*/ 111994 w 186907"/>
                <a:gd name="connsiteY12" fmla="*/ 364693 h 383358"/>
                <a:gd name="connsiteX13" fmla="*/ 111994 w 186907"/>
                <a:gd name="connsiteY13" fmla="*/ 344353 h 383358"/>
                <a:gd name="connsiteX14" fmla="*/ 186908 w 186907"/>
                <a:gd name="connsiteY14" fmla="*/ 259563 h 383358"/>
                <a:gd name="connsiteX15" fmla="*/ 93244 w 186907"/>
                <a:gd name="connsiteY15" fmla="*/ 173015 h 383358"/>
                <a:gd name="connsiteX16" fmla="*/ 37248 w 186907"/>
                <a:gd name="connsiteY16" fmla="*/ 123882 h 383358"/>
                <a:gd name="connsiteX17" fmla="*/ 93244 w 186907"/>
                <a:gd name="connsiteY17" fmla="*/ 74748 h 383358"/>
                <a:gd name="connsiteX18" fmla="*/ 145810 w 186907"/>
                <a:gd name="connsiteY18" fmla="*/ 106974 h 383358"/>
                <a:gd name="connsiteX19" fmla="*/ 170334 w 186907"/>
                <a:gd name="connsiteY19" fmla="*/ 116934 h 383358"/>
                <a:gd name="connsiteX20" fmla="*/ 180295 w 186907"/>
                <a:gd name="connsiteY20" fmla="*/ 92409 h 383358"/>
                <a:gd name="connsiteX21" fmla="*/ 111994 w 186907"/>
                <a:gd name="connsiteY21" fmla="*/ 39259 h 383358"/>
                <a:gd name="connsiteX22" fmla="*/ 111994 w 186907"/>
                <a:gd name="connsiteY22" fmla="*/ 18668 h 383358"/>
                <a:gd name="connsiteX23" fmla="*/ 93328 w 186907"/>
                <a:gd name="connsiteY23" fmla="*/ 2 h 383358"/>
                <a:gd name="connsiteX24" fmla="*/ 74663 w 186907"/>
                <a:gd name="connsiteY24" fmla="*/ 18584 h 383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6907" h="383358">
                  <a:moveTo>
                    <a:pt x="74663" y="18584"/>
                  </a:moveTo>
                  <a:lnTo>
                    <a:pt x="74663" y="39007"/>
                  </a:lnTo>
                  <a:cubicBezTo>
                    <a:pt x="32141" y="47043"/>
                    <a:pt x="0" y="82031"/>
                    <a:pt x="0" y="123798"/>
                  </a:cubicBezTo>
                  <a:cubicBezTo>
                    <a:pt x="0" y="165649"/>
                    <a:pt x="24525" y="210346"/>
                    <a:pt x="93328" y="210346"/>
                  </a:cubicBezTo>
                  <a:cubicBezTo>
                    <a:pt x="130157" y="210346"/>
                    <a:pt x="149576" y="227337"/>
                    <a:pt x="149576" y="259479"/>
                  </a:cubicBezTo>
                  <a:cubicBezTo>
                    <a:pt x="149576" y="286599"/>
                    <a:pt x="124465" y="308612"/>
                    <a:pt x="93663" y="308612"/>
                  </a:cubicBezTo>
                  <a:cubicBezTo>
                    <a:pt x="70310" y="308612"/>
                    <a:pt x="49217" y="295639"/>
                    <a:pt x="41098" y="276471"/>
                  </a:cubicBezTo>
                  <a:cubicBezTo>
                    <a:pt x="37081" y="266929"/>
                    <a:pt x="26115" y="262492"/>
                    <a:pt x="16573" y="266510"/>
                  </a:cubicBezTo>
                  <a:cubicBezTo>
                    <a:pt x="7031" y="270528"/>
                    <a:pt x="2595" y="281493"/>
                    <a:pt x="6613" y="290951"/>
                  </a:cubicBezTo>
                  <a:cubicBezTo>
                    <a:pt x="18331" y="318824"/>
                    <a:pt x="44027" y="338243"/>
                    <a:pt x="74663" y="344018"/>
                  </a:cubicBezTo>
                  <a:lnTo>
                    <a:pt x="74663" y="364693"/>
                  </a:lnTo>
                  <a:cubicBezTo>
                    <a:pt x="74663" y="374988"/>
                    <a:pt x="83033" y="383358"/>
                    <a:pt x="93328" y="383358"/>
                  </a:cubicBezTo>
                  <a:cubicBezTo>
                    <a:pt x="103623" y="383358"/>
                    <a:pt x="111994" y="374988"/>
                    <a:pt x="111994" y="364693"/>
                  </a:cubicBezTo>
                  <a:lnTo>
                    <a:pt x="111994" y="344353"/>
                  </a:lnTo>
                  <a:cubicBezTo>
                    <a:pt x="154681" y="336402"/>
                    <a:pt x="186908" y="301414"/>
                    <a:pt x="186908" y="259563"/>
                  </a:cubicBezTo>
                  <a:cubicBezTo>
                    <a:pt x="186908" y="217712"/>
                    <a:pt x="162299" y="173015"/>
                    <a:pt x="93244" y="173015"/>
                  </a:cubicBezTo>
                  <a:cubicBezTo>
                    <a:pt x="56081" y="173015"/>
                    <a:pt x="37248" y="156526"/>
                    <a:pt x="37248" y="123882"/>
                  </a:cubicBezTo>
                  <a:cubicBezTo>
                    <a:pt x="37248" y="96762"/>
                    <a:pt x="62359" y="74748"/>
                    <a:pt x="93244" y="74748"/>
                  </a:cubicBezTo>
                  <a:cubicBezTo>
                    <a:pt x="116598" y="74748"/>
                    <a:pt x="137691" y="87722"/>
                    <a:pt x="145810" y="106974"/>
                  </a:cubicBezTo>
                  <a:cubicBezTo>
                    <a:pt x="149827" y="116516"/>
                    <a:pt x="160793" y="121036"/>
                    <a:pt x="170334" y="116934"/>
                  </a:cubicBezTo>
                  <a:cubicBezTo>
                    <a:pt x="179876" y="112917"/>
                    <a:pt x="184312" y="101952"/>
                    <a:pt x="180295" y="92409"/>
                  </a:cubicBezTo>
                  <a:cubicBezTo>
                    <a:pt x="168493" y="64453"/>
                    <a:pt x="142713" y="45034"/>
                    <a:pt x="111994" y="39259"/>
                  </a:cubicBezTo>
                  <a:lnTo>
                    <a:pt x="111994" y="18668"/>
                  </a:lnTo>
                  <a:cubicBezTo>
                    <a:pt x="111994" y="8373"/>
                    <a:pt x="103623" y="2"/>
                    <a:pt x="93328" y="2"/>
                  </a:cubicBezTo>
                  <a:cubicBezTo>
                    <a:pt x="83033" y="-165"/>
                    <a:pt x="74663" y="8289"/>
                    <a:pt x="74663" y="18584"/>
                  </a:cubicBezTo>
                  <a:close/>
                </a:path>
              </a:pathLst>
            </a:custGeom>
            <a:grpFill/>
            <a:ln w="8365" cap="flat">
              <a:noFill/>
              <a:prstDash val="solid"/>
              <a:miter/>
            </a:ln>
          </p:spPr>
          <p:txBody>
            <a:bodyPr rtlCol="0" anchor="ctr"/>
            <a:lstStyle/>
            <a:p>
              <a:endParaRPr lang="en-US" sz="1200"/>
            </a:p>
          </p:txBody>
        </p:sp>
      </p:grpSp>
      <p:grpSp>
        <p:nvGrpSpPr>
          <p:cNvPr id="56" name="Graphic 4">
            <a:extLst>
              <a:ext uri="{FF2B5EF4-FFF2-40B4-BE49-F238E27FC236}">
                <a16:creationId xmlns:a16="http://schemas.microsoft.com/office/drawing/2014/main" id="{BB64A42C-A66B-451C-8FB5-3B9F99718A71}"/>
              </a:ext>
            </a:extLst>
          </p:cNvPr>
          <p:cNvGrpSpPr/>
          <p:nvPr/>
        </p:nvGrpSpPr>
        <p:grpSpPr>
          <a:xfrm>
            <a:off x="14888966" y="5387633"/>
            <a:ext cx="492908" cy="492906"/>
            <a:chOff x="10884251" y="7930615"/>
            <a:chExt cx="1234272" cy="1234272"/>
          </a:xfrm>
          <a:solidFill>
            <a:schemeClr val="accent5"/>
          </a:solidFill>
        </p:grpSpPr>
        <p:sp>
          <p:nvSpPr>
            <p:cNvPr id="57" name="Freeform: Shape 56">
              <a:extLst>
                <a:ext uri="{FF2B5EF4-FFF2-40B4-BE49-F238E27FC236}">
                  <a16:creationId xmlns:a16="http://schemas.microsoft.com/office/drawing/2014/main" id="{037E91BA-14DA-4D73-9A91-4439B3DB3FDE}"/>
                </a:ext>
              </a:extLst>
            </p:cNvPr>
            <p:cNvSpPr/>
            <p:nvPr/>
          </p:nvSpPr>
          <p:spPr>
            <a:xfrm>
              <a:off x="11834773" y="7930615"/>
              <a:ext cx="283583" cy="283666"/>
            </a:xfrm>
            <a:custGeom>
              <a:avLst/>
              <a:gdLst>
                <a:gd name="connsiteX0" fmla="*/ 265001 w 283583"/>
                <a:gd name="connsiteY0" fmla="*/ 0 h 283666"/>
                <a:gd name="connsiteX1" fmla="*/ 18749 w 283583"/>
                <a:gd name="connsiteY1" fmla="*/ 0 h 283666"/>
                <a:gd name="connsiteX2" fmla="*/ 0 w 283583"/>
                <a:gd name="connsiteY2" fmla="*/ 18666 h 283666"/>
                <a:gd name="connsiteX3" fmla="*/ 18749 w 283583"/>
                <a:gd name="connsiteY3" fmla="*/ 37415 h 283666"/>
                <a:gd name="connsiteX4" fmla="*/ 246252 w 283583"/>
                <a:gd name="connsiteY4" fmla="*/ 37415 h 283666"/>
                <a:gd name="connsiteX5" fmla="*/ 246252 w 283583"/>
                <a:gd name="connsiteY5" fmla="*/ 264918 h 283666"/>
                <a:gd name="connsiteX6" fmla="*/ 264918 w 283583"/>
                <a:gd name="connsiteY6" fmla="*/ 283667 h 283666"/>
                <a:gd name="connsiteX7" fmla="*/ 283583 w 283583"/>
                <a:gd name="connsiteY7" fmla="*/ 264918 h 283666"/>
                <a:gd name="connsiteX8" fmla="*/ 283583 w 283583"/>
                <a:gd name="connsiteY8" fmla="*/ 18749 h 283666"/>
                <a:gd name="connsiteX9" fmla="*/ 265001 w 283583"/>
                <a:gd name="connsiteY9" fmla="*/ 0 h 283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583" h="283666">
                  <a:moveTo>
                    <a:pt x="265001" y="0"/>
                  </a:moveTo>
                  <a:lnTo>
                    <a:pt x="18749" y="0"/>
                  </a:lnTo>
                  <a:cubicBezTo>
                    <a:pt x="8454" y="0"/>
                    <a:pt x="0" y="8370"/>
                    <a:pt x="0" y="18666"/>
                  </a:cubicBezTo>
                  <a:cubicBezTo>
                    <a:pt x="0" y="28961"/>
                    <a:pt x="8370" y="37415"/>
                    <a:pt x="18749" y="37415"/>
                  </a:cubicBezTo>
                  <a:lnTo>
                    <a:pt x="246252" y="37415"/>
                  </a:lnTo>
                  <a:lnTo>
                    <a:pt x="246252" y="264918"/>
                  </a:lnTo>
                  <a:cubicBezTo>
                    <a:pt x="246252" y="275297"/>
                    <a:pt x="254622" y="283667"/>
                    <a:pt x="264918" y="283667"/>
                  </a:cubicBezTo>
                  <a:cubicBezTo>
                    <a:pt x="275213" y="283667"/>
                    <a:pt x="283583" y="275297"/>
                    <a:pt x="283583" y="264918"/>
                  </a:cubicBezTo>
                  <a:lnTo>
                    <a:pt x="283583" y="18749"/>
                  </a:lnTo>
                  <a:cubicBezTo>
                    <a:pt x="283667" y="8370"/>
                    <a:pt x="275297" y="0"/>
                    <a:pt x="265001" y="0"/>
                  </a:cubicBezTo>
                  <a:close/>
                </a:path>
              </a:pathLst>
            </a:custGeom>
            <a:grpFill/>
            <a:ln w="8365" cap="flat">
              <a:noFill/>
              <a:prstDash val="solid"/>
              <a:miter/>
            </a:ln>
          </p:spPr>
          <p:txBody>
            <a:bodyPr rtlCol="0" anchor="ctr"/>
            <a:lstStyle/>
            <a:p>
              <a:endParaRPr lang="en-US" sz="1200"/>
            </a:p>
          </p:txBody>
        </p:sp>
        <p:sp>
          <p:nvSpPr>
            <p:cNvPr id="58" name="Freeform: Shape 57">
              <a:extLst>
                <a:ext uri="{FF2B5EF4-FFF2-40B4-BE49-F238E27FC236}">
                  <a16:creationId xmlns:a16="http://schemas.microsoft.com/office/drawing/2014/main" id="{6A45B882-5BB9-4316-9AED-984B9DFBEF85}"/>
                </a:ext>
              </a:extLst>
            </p:cNvPr>
            <p:cNvSpPr/>
            <p:nvPr/>
          </p:nvSpPr>
          <p:spPr>
            <a:xfrm>
              <a:off x="11834857" y="8881222"/>
              <a:ext cx="283666" cy="283499"/>
            </a:xfrm>
            <a:custGeom>
              <a:avLst/>
              <a:gdLst>
                <a:gd name="connsiteX0" fmla="*/ 264918 w 283666"/>
                <a:gd name="connsiteY0" fmla="*/ 0 h 283499"/>
                <a:gd name="connsiteX1" fmla="*/ 246252 w 283666"/>
                <a:gd name="connsiteY1" fmla="*/ 18665 h 283499"/>
                <a:gd name="connsiteX2" fmla="*/ 246252 w 283666"/>
                <a:gd name="connsiteY2" fmla="*/ 246167 h 283499"/>
                <a:gd name="connsiteX3" fmla="*/ 18749 w 283666"/>
                <a:gd name="connsiteY3" fmla="*/ 246167 h 283499"/>
                <a:gd name="connsiteX4" fmla="*/ 0 w 283666"/>
                <a:gd name="connsiteY4" fmla="*/ 264833 h 283499"/>
                <a:gd name="connsiteX5" fmla="*/ 18749 w 283666"/>
                <a:gd name="connsiteY5" fmla="*/ 283499 h 283499"/>
                <a:gd name="connsiteX6" fmla="*/ 265001 w 283666"/>
                <a:gd name="connsiteY6" fmla="*/ 283499 h 283499"/>
                <a:gd name="connsiteX7" fmla="*/ 283667 w 283666"/>
                <a:gd name="connsiteY7" fmla="*/ 264833 h 283499"/>
                <a:gd name="connsiteX8" fmla="*/ 283667 w 283666"/>
                <a:gd name="connsiteY8" fmla="*/ 18582 h 283499"/>
                <a:gd name="connsiteX9" fmla="*/ 264918 w 283666"/>
                <a:gd name="connsiteY9" fmla="*/ 0 h 28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666" h="283499">
                  <a:moveTo>
                    <a:pt x="264918" y="0"/>
                  </a:moveTo>
                  <a:cubicBezTo>
                    <a:pt x="254539" y="0"/>
                    <a:pt x="246252" y="8370"/>
                    <a:pt x="246252" y="18665"/>
                  </a:cubicBezTo>
                  <a:lnTo>
                    <a:pt x="246252" y="246167"/>
                  </a:lnTo>
                  <a:lnTo>
                    <a:pt x="18749" y="246167"/>
                  </a:lnTo>
                  <a:cubicBezTo>
                    <a:pt x="8454" y="246167"/>
                    <a:pt x="0" y="254538"/>
                    <a:pt x="0" y="264833"/>
                  </a:cubicBezTo>
                  <a:cubicBezTo>
                    <a:pt x="0" y="275213"/>
                    <a:pt x="8370" y="283499"/>
                    <a:pt x="18749" y="283499"/>
                  </a:cubicBezTo>
                  <a:lnTo>
                    <a:pt x="265001" y="283499"/>
                  </a:lnTo>
                  <a:cubicBezTo>
                    <a:pt x="275297" y="283499"/>
                    <a:pt x="283667" y="275129"/>
                    <a:pt x="283667" y="264833"/>
                  </a:cubicBezTo>
                  <a:lnTo>
                    <a:pt x="283667" y="18582"/>
                  </a:lnTo>
                  <a:cubicBezTo>
                    <a:pt x="283583" y="8370"/>
                    <a:pt x="275213" y="0"/>
                    <a:pt x="264918" y="0"/>
                  </a:cubicBezTo>
                  <a:close/>
                </a:path>
              </a:pathLst>
            </a:custGeom>
            <a:grpFill/>
            <a:ln w="8365" cap="flat">
              <a:noFill/>
              <a:prstDash val="solid"/>
              <a:miter/>
            </a:ln>
          </p:spPr>
          <p:txBody>
            <a:bodyPr rtlCol="0" anchor="ctr"/>
            <a:lstStyle/>
            <a:p>
              <a:endParaRPr lang="en-US" sz="1200"/>
            </a:p>
          </p:txBody>
        </p:sp>
        <p:sp>
          <p:nvSpPr>
            <p:cNvPr id="59" name="Freeform: Shape 58">
              <a:extLst>
                <a:ext uri="{FF2B5EF4-FFF2-40B4-BE49-F238E27FC236}">
                  <a16:creationId xmlns:a16="http://schemas.microsoft.com/office/drawing/2014/main" id="{90FA4C75-863A-4A1F-9C64-1703A42EC17B}"/>
                </a:ext>
              </a:extLst>
            </p:cNvPr>
            <p:cNvSpPr/>
            <p:nvPr/>
          </p:nvSpPr>
          <p:spPr>
            <a:xfrm>
              <a:off x="10884251" y="8881305"/>
              <a:ext cx="283666" cy="283582"/>
            </a:xfrm>
            <a:custGeom>
              <a:avLst/>
              <a:gdLst>
                <a:gd name="connsiteX0" fmla="*/ 264918 w 283666"/>
                <a:gd name="connsiteY0" fmla="*/ 246167 h 283582"/>
                <a:gd name="connsiteX1" fmla="*/ 37415 w 283666"/>
                <a:gd name="connsiteY1" fmla="*/ 246167 h 283582"/>
                <a:gd name="connsiteX2" fmla="*/ 37415 w 283666"/>
                <a:gd name="connsiteY2" fmla="*/ 18665 h 283582"/>
                <a:gd name="connsiteX3" fmla="*/ 18666 w 283666"/>
                <a:gd name="connsiteY3" fmla="*/ 0 h 283582"/>
                <a:gd name="connsiteX4" fmla="*/ 0 w 283666"/>
                <a:gd name="connsiteY4" fmla="*/ 18665 h 283582"/>
                <a:gd name="connsiteX5" fmla="*/ 0 w 283666"/>
                <a:gd name="connsiteY5" fmla="*/ 264917 h 283582"/>
                <a:gd name="connsiteX6" fmla="*/ 18666 w 283666"/>
                <a:gd name="connsiteY6" fmla="*/ 283582 h 283582"/>
                <a:gd name="connsiteX7" fmla="*/ 264918 w 283666"/>
                <a:gd name="connsiteY7" fmla="*/ 283582 h 283582"/>
                <a:gd name="connsiteX8" fmla="*/ 283667 w 283666"/>
                <a:gd name="connsiteY8" fmla="*/ 264917 h 283582"/>
                <a:gd name="connsiteX9" fmla="*/ 264918 w 283666"/>
                <a:gd name="connsiteY9" fmla="*/ 246167 h 28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666" h="283582">
                  <a:moveTo>
                    <a:pt x="264918" y="246167"/>
                  </a:moveTo>
                  <a:lnTo>
                    <a:pt x="37415" y="246167"/>
                  </a:lnTo>
                  <a:lnTo>
                    <a:pt x="37415" y="18665"/>
                  </a:lnTo>
                  <a:cubicBezTo>
                    <a:pt x="37415" y="8370"/>
                    <a:pt x="29045" y="0"/>
                    <a:pt x="18666" y="0"/>
                  </a:cubicBezTo>
                  <a:cubicBezTo>
                    <a:pt x="8370" y="0"/>
                    <a:pt x="0" y="8370"/>
                    <a:pt x="0" y="18665"/>
                  </a:cubicBezTo>
                  <a:lnTo>
                    <a:pt x="0" y="264917"/>
                  </a:lnTo>
                  <a:cubicBezTo>
                    <a:pt x="0" y="275296"/>
                    <a:pt x="8370" y="283582"/>
                    <a:pt x="18666" y="283582"/>
                  </a:cubicBezTo>
                  <a:lnTo>
                    <a:pt x="264918" y="283582"/>
                  </a:lnTo>
                  <a:cubicBezTo>
                    <a:pt x="275213" y="283582"/>
                    <a:pt x="283667" y="275212"/>
                    <a:pt x="283667" y="264917"/>
                  </a:cubicBezTo>
                  <a:cubicBezTo>
                    <a:pt x="283583" y="254538"/>
                    <a:pt x="275213" y="246167"/>
                    <a:pt x="264918" y="246167"/>
                  </a:cubicBezTo>
                  <a:close/>
                </a:path>
              </a:pathLst>
            </a:custGeom>
            <a:grpFill/>
            <a:ln w="8365" cap="flat">
              <a:noFill/>
              <a:prstDash val="solid"/>
              <a:miter/>
            </a:ln>
          </p:spPr>
          <p:txBody>
            <a:bodyPr rtlCol="0" anchor="ctr"/>
            <a:lstStyle/>
            <a:p>
              <a:endParaRPr lang="en-US" sz="1200"/>
            </a:p>
          </p:txBody>
        </p:sp>
        <p:sp>
          <p:nvSpPr>
            <p:cNvPr id="60" name="Freeform: Shape 59">
              <a:extLst>
                <a:ext uri="{FF2B5EF4-FFF2-40B4-BE49-F238E27FC236}">
                  <a16:creationId xmlns:a16="http://schemas.microsoft.com/office/drawing/2014/main" id="{30A02182-E0CE-458B-983B-91BEE79F2174}"/>
                </a:ext>
              </a:extLst>
            </p:cNvPr>
            <p:cNvSpPr/>
            <p:nvPr/>
          </p:nvSpPr>
          <p:spPr>
            <a:xfrm>
              <a:off x="10884251" y="7930615"/>
              <a:ext cx="283666" cy="283666"/>
            </a:xfrm>
            <a:custGeom>
              <a:avLst/>
              <a:gdLst>
                <a:gd name="connsiteX0" fmla="*/ 18666 w 283666"/>
                <a:gd name="connsiteY0" fmla="*/ 283667 h 283666"/>
                <a:gd name="connsiteX1" fmla="*/ 37415 w 283666"/>
                <a:gd name="connsiteY1" fmla="*/ 264918 h 283666"/>
                <a:gd name="connsiteX2" fmla="*/ 37415 w 283666"/>
                <a:gd name="connsiteY2" fmla="*/ 37415 h 283666"/>
                <a:gd name="connsiteX3" fmla="*/ 264918 w 283666"/>
                <a:gd name="connsiteY3" fmla="*/ 37415 h 283666"/>
                <a:gd name="connsiteX4" fmla="*/ 283667 w 283666"/>
                <a:gd name="connsiteY4" fmla="*/ 18666 h 283666"/>
                <a:gd name="connsiteX5" fmla="*/ 264918 w 283666"/>
                <a:gd name="connsiteY5" fmla="*/ 0 h 283666"/>
                <a:gd name="connsiteX6" fmla="*/ 18666 w 283666"/>
                <a:gd name="connsiteY6" fmla="*/ 0 h 283666"/>
                <a:gd name="connsiteX7" fmla="*/ 0 w 283666"/>
                <a:gd name="connsiteY7" fmla="*/ 18666 h 283666"/>
                <a:gd name="connsiteX8" fmla="*/ 0 w 283666"/>
                <a:gd name="connsiteY8" fmla="*/ 264834 h 283666"/>
                <a:gd name="connsiteX9" fmla="*/ 18666 w 283666"/>
                <a:gd name="connsiteY9" fmla="*/ 283667 h 283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666" h="283666">
                  <a:moveTo>
                    <a:pt x="18666" y="283667"/>
                  </a:moveTo>
                  <a:cubicBezTo>
                    <a:pt x="28961" y="283667"/>
                    <a:pt x="37415" y="275297"/>
                    <a:pt x="37415" y="264918"/>
                  </a:cubicBezTo>
                  <a:lnTo>
                    <a:pt x="37415" y="37415"/>
                  </a:lnTo>
                  <a:lnTo>
                    <a:pt x="264918" y="37415"/>
                  </a:lnTo>
                  <a:cubicBezTo>
                    <a:pt x="275213" y="37415"/>
                    <a:pt x="283667" y="29045"/>
                    <a:pt x="283667" y="18666"/>
                  </a:cubicBezTo>
                  <a:cubicBezTo>
                    <a:pt x="283667" y="8370"/>
                    <a:pt x="275297" y="0"/>
                    <a:pt x="264918" y="0"/>
                  </a:cubicBezTo>
                  <a:lnTo>
                    <a:pt x="18666" y="0"/>
                  </a:lnTo>
                  <a:cubicBezTo>
                    <a:pt x="8370" y="0"/>
                    <a:pt x="0" y="8370"/>
                    <a:pt x="0" y="18666"/>
                  </a:cubicBezTo>
                  <a:lnTo>
                    <a:pt x="0" y="264834"/>
                  </a:lnTo>
                  <a:cubicBezTo>
                    <a:pt x="0" y="275297"/>
                    <a:pt x="8370" y="283667"/>
                    <a:pt x="18666" y="283667"/>
                  </a:cubicBezTo>
                  <a:close/>
                </a:path>
              </a:pathLst>
            </a:custGeom>
            <a:grpFill/>
            <a:ln w="8365" cap="flat">
              <a:noFill/>
              <a:prstDash val="solid"/>
              <a:miter/>
            </a:ln>
          </p:spPr>
          <p:txBody>
            <a:bodyPr rtlCol="0" anchor="ctr"/>
            <a:lstStyle/>
            <a:p>
              <a:endParaRPr lang="en-US" sz="1200"/>
            </a:p>
          </p:txBody>
        </p:sp>
        <p:sp>
          <p:nvSpPr>
            <p:cNvPr id="61" name="Freeform: Shape 60">
              <a:extLst>
                <a:ext uri="{FF2B5EF4-FFF2-40B4-BE49-F238E27FC236}">
                  <a16:creationId xmlns:a16="http://schemas.microsoft.com/office/drawing/2014/main" id="{8B88E2F8-CDC3-4776-9131-872FF76CB9C0}"/>
                </a:ext>
              </a:extLst>
            </p:cNvPr>
            <p:cNvSpPr/>
            <p:nvPr/>
          </p:nvSpPr>
          <p:spPr>
            <a:xfrm>
              <a:off x="11407808" y="8454256"/>
              <a:ext cx="112161" cy="186990"/>
            </a:xfrm>
            <a:custGeom>
              <a:avLst/>
              <a:gdLst>
                <a:gd name="connsiteX0" fmla="*/ 93496 w 112161"/>
                <a:gd name="connsiteY0" fmla="*/ 37415 h 186990"/>
                <a:gd name="connsiteX1" fmla="*/ 112161 w 112161"/>
                <a:gd name="connsiteY1" fmla="*/ 18666 h 186990"/>
                <a:gd name="connsiteX2" fmla="*/ 93496 w 112161"/>
                <a:gd name="connsiteY2" fmla="*/ 0 h 186990"/>
                <a:gd name="connsiteX3" fmla="*/ 0 w 112161"/>
                <a:gd name="connsiteY3" fmla="*/ 93496 h 186990"/>
                <a:gd name="connsiteX4" fmla="*/ 93496 w 112161"/>
                <a:gd name="connsiteY4" fmla="*/ 186991 h 186990"/>
                <a:gd name="connsiteX5" fmla="*/ 112161 w 112161"/>
                <a:gd name="connsiteY5" fmla="*/ 168326 h 186990"/>
                <a:gd name="connsiteX6" fmla="*/ 93496 w 112161"/>
                <a:gd name="connsiteY6" fmla="*/ 149576 h 186990"/>
                <a:gd name="connsiteX7" fmla="*/ 37416 w 112161"/>
                <a:gd name="connsiteY7" fmla="*/ 93496 h 186990"/>
                <a:gd name="connsiteX8" fmla="*/ 93496 w 112161"/>
                <a:gd name="connsiteY8" fmla="*/ 37415 h 186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161" h="186990">
                  <a:moveTo>
                    <a:pt x="93496" y="37415"/>
                  </a:moveTo>
                  <a:cubicBezTo>
                    <a:pt x="103791" y="37415"/>
                    <a:pt x="112161" y="29045"/>
                    <a:pt x="112161" y="18666"/>
                  </a:cubicBezTo>
                  <a:cubicBezTo>
                    <a:pt x="112161" y="8287"/>
                    <a:pt x="103791" y="0"/>
                    <a:pt x="93496" y="0"/>
                  </a:cubicBezTo>
                  <a:cubicBezTo>
                    <a:pt x="41935" y="0"/>
                    <a:pt x="0" y="41935"/>
                    <a:pt x="0" y="93496"/>
                  </a:cubicBezTo>
                  <a:cubicBezTo>
                    <a:pt x="0" y="145056"/>
                    <a:pt x="41935" y="186991"/>
                    <a:pt x="93496" y="186991"/>
                  </a:cubicBezTo>
                  <a:cubicBezTo>
                    <a:pt x="103791" y="186991"/>
                    <a:pt x="112161" y="178621"/>
                    <a:pt x="112161" y="168326"/>
                  </a:cubicBezTo>
                  <a:cubicBezTo>
                    <a:pt x="112161" y="158030"/>
                    <a:pt x="103791" y="149576"/>
                    <a:pt x="93496" y="149576"/>
                  </a:cubicBezTo>
                  <a:cubicBezTo>
                    <a:pt x="62526" y="149576"/>
                    <a:pt x="37416" y="124382"/>
                    <a:pt x="37416" y="93496"/>
                  </a:cubicBezTo>
                  <a:cubicBezTo>
                    <a:pt x="37416" y="62610"/>
                    <a:pt x="62609" y="37415"/>
                    <a:pt x="93496" y="37415"/>
                  </a:cubicBezTo>
                  <a:close/>
                </a:path>
              </a:pathLst>
            </a:custGeom>
            <a:grpFill/>
            <a:ln w="8365" cap="flat">
              <a:noFill/>
              <a:prstDash val="solid"/>
              <a:miter/>
            </a:ln>
          </p:spPr>
          <p:txBody>
            <a:bodyPr rtlCol="0" anchor="ctr"/>
            <a:lstStyle/>
            <a:p>
              <a:endParaRPr lang="en-US" sz="1200"/>
            </a:p>
          </p:txBody>
        </p:sp>
        <p:sp>
          <p:nvSpPr>
            <p:cNvPr id="62" name="Freeform: Shape 61">
              <a:extLst>
                <a:ext uri="{FF2B5EF4-FFF2-40B4-BE49-F238E27FC236}">
                  <a16:creationId xmlns:a16="http://schemas.microsoft.com/office/drawing/2014/main" id="{FE609FEF-3149-4D28-BF7D-AFDA6C7F6DFD}"/>
                </a:ext>
              </a:extLst>
            </p:cNvPr>
            <p:cNvSpPr/>
            <p:nvPr/>
          </p:nvSpPr>
          <p:spPr>
            <a:xfrm>
              <a:off x="10884335" y="7930699"/>
              <a:ext cx="1234105" cy="1234105"/>
            </a:xfrm>
            <a:custGeom>
              <a:avLst/>
              <a:gdLst>
                <a:gd name="connsiteX0" fmla="*/ 1215440 w 1234105"/>
                <a:gd name="connsiteY0" fmla="*/ 598303 h 1234105"/>
                <a:gd name="connsiteX1" fmla="*/ 1148394 w 1234105"/>
                <a:gd name="connsiteY1" fmla="*/ 598303 h 1234105"/>
                <a:gd name="connsiteX2" fmla="*/ 1222219 w 1234105"/>
                <a:gd name="connsiteY2" fmla="*/ 524478 h 1234105"/>
                <a:gd name="connsiteX3" fmla="*/ 1226321 w 1234105"/>
                <a:gd name="connsiteY3" fmla="*/ 504138 h 1234105"/>
                <a:gd name="connsiteX4" fmla="*/ 1209078 w 1234105"/>
                <a:gd name="connsiteY4" fmla="*/ 492588 h 1234105"/>
                <a:gd name="connsiteX5" fmla="*/ 1144544 w 1234105"/>
                <a:gd name="connsiteY5" fmla="*/ 492588 h 1234105"/>
                <a:gd name="connsiteX6" fmla="*/ 635718 w 1234105"/>
                <a:gd name="connsiteY6" fmla="*/ 75583 h 1234105"/>
                <a:gd name="connsiteX7" fmla="*/ 635718 w 1234105"/>
                <a:gd name="connsiteY7" fmla="*/ 18665 h 1234105"/>
                <a:gd name="connsiteX8" fmla="*/ 617053 w 1234105"/>
                <a:gd name="connsiteY8" fmla="*/ 0 h 1234105"/>
                <a:gd name="connsiteX9" fmla="*/ 598387 w 1234105"/>
                <a:gd name="connsiteY9" fmla="*/ 18665 h 1234105"/>
                <a:gd name="connsiteX10" fmla="*/ 598387 w 1234105"/>
                <a:gd name="connsiteY10" fmla="*/ 75248 h 1234105"/>
                <a:gd name="connsiteX11" fmla="*/ 75248 w 1234105"/>
                <a:gd name="connsiteY11" fmla="*/ 598387 h 1234105"/>
                <a:gd name="connsiteX12" fmla="*/ 18666 w 1234105"/>
                <a:gd name="connsiteY12" fmla="*/ 598387 h 1234105"/>
                <a:gd name="connsiteX13" fmla="*/ 0 w 1234105"/>
                <a:gd name="connsiteY13" fmla="*/ 617053 h 1234105"/>
                <a:gd name="connsiteX14" fmla="*/ 18666 w 1234105"/>
                <a:gd name="connsiteY14" fmla="*/ 635718 h 1234105"/>
                <a:gd name="connsiteX15" fmla="*/ 75248 w 1234105"/>
                <a:gd name="connsiteY15" fmla="*/ 635718 h 1234105"/>
                <a:gd name="connsiteX16" fmla="*/ 598387 w 1234105"/>
                <a:gd name="connsiteY16" fmla="*/ 1158857 h 1234105"/>
                <a:gd name="connsiteX17" fmla="*/ 598387 w 1234105"/>
                <a:gd name="connsiteY17" fmla="*/ 1215439 h 1234105"/>
                <a:gd name="connsiteX18" fmla="*/ 617053 w 1234105"/>
                <a:gd name="connsiteY18" fmla="*/ 1234106 h 1234105"/>
                <a:gd name="connsiteX19" fmla="*/ 635718 w 1234105"/>
                <a:gd name="connsiteY19" fmla="*/ 1215439 h 1234105"/>
                <a:gd name="connsiteX20" fmla="*/ 635718 w 1234105"/>
                <a:gd name="connsiteY20" fmla="*/ 1158522 h 1234105"/>
                <a:gd name="connsiteX21" fmla="*/ 1144544 w 1234105"/>
                <a:gd name="connsiteY21" fmla="*/ 741518 h 1234105"/>
                <a:gd name="connsiteX22" fmla="*/ 1209078 w 1234105"/>
                <a:gd name="connsiteY22" fmla="*/ 741518 h 1234105"/>
                <a:gd name="connsiteX23" fmla="*/ 1226321 w 1234105"/>
                <a:gd name="connsiteY23" fmla="*/ 729967 h 1234105"/>
                <a:gd name="connsiteX24" fmla="*/ 1222219 w 1234105"/>
                <a:gd name="connsiteY24" fmla="*/ 709544 h 1234105"/>
                <a:gd name="connsiteX25" fmla="*/ 1148394 w 1234105"/>
                <a:gd name="connsiteY25" fmla="*/ 635718 h 1234105"/>
                <a:gd name="connsiteX26" fmla="*/ 1215440 w 1234105"/>
                <a:gd name="connsiteY26" fmla="*/ 635718 h 1234105"/>
                <a:gd name="connsiteX27" fmla="*/ 1234105 w 1234105"/>
                <a:gd name="connsiteY27" fmla="*/ 617053 h 1234105"/>
                <a:gd name="connsiteX28" fmla="*/ 1215440 w 1234105"/>
                <a:gd name="connsiteY28" fmla="*/ 598303 h 1234105"/>
                <a:gd name="connsiteX29" fmla="*/ 635718 w 1234105"/>
                <a:gd name="connsiteY29" fmla="*/ 112914 h 1234105"/>
                <a:gd name="connsiteX30" fmla="*/ 1105874 w 1234105"/>
                <a:gd name="connsiteY30" fmla="*/ 492504 h 1234105"/>
                <a:gd name="connsiteX31" fmla="*/ 988858 w 1234105"/>
                <a:gd name="connsiteY31" fmla="*/ 492504 h 1234105"/>
                <a:gd name="connsiteX32" fmla="*/ 635718 w 1234105"/>
                <a:gd name="connsiteY32" fmla="*/ 225243 h 1234105"/>
                <a:gd name="connsiteX33" fmla="*/ 635718 w 1234105"/>
                <a:gd name="connsiteY33" fmla="*/ 112914 h 1234105"/>
                <a:gd name="connsiteX34" fmla="*/ 598304 w 1234105"/>
                <a:gd name="connsiteY34" fmla="*/ 113082 h 1234105"/>
                <a:gd name="connsiteX35" fmla="*/ 598304 w 1234105"/>
                <a:gd name="connsiteY35" fmla="*/ 225326 h 1234105"/>
                <a:gd name="connsiteX36" fmla="*/ 225243 w 1234105"/>
                <a:gd name="connsiteY36" fmla="*/ 598387 h 1234105"/>
                <a:gd name="connsiteX37" fmla="*/ 112998 w 1234105"/>
                <a:gd name="connsiteY37" fmla="*/ 598387 h 1234105"/>
                <a:gd name="connsiteX38" fmla="*/ 598304 w 1234105"/>
                <a:gd name="connsiteY38" fmla="*/ 113082 h 1234105"/>
                <a:gd name="connsiteX39" fmla="*/ 598304 w 1234105"/>
                <a:gd name="connsiteY39" fmla="*/ 1121024 h 1234105"/>
                <a:gd name="connsiteX40" fmla="*/ 112998 w 1234105"/>
                <a:gd name="connsiteY40" fmla="*/ 635718 h 1234105"/>
                <a:gd name="connsiteX41" fmla="*/ 225243 w 1234105"/>
                <a:gd name="connsiteY41" fmla="*/ 635718 h 1234105"/>
                <a:gd name="connsiteX42" fmla="*/ 598304 w 1234105"/>
                <a:gd name="connsiteY42" fmla="*/ 1008779 h 1234105"/>
                <a:gd name="connsiteX43" fmla="*/ 598304 w 1234105"/>
                <a:gd name="connsiteY43" fmla="*/ 1121024 h 1234105"/>
                <a:gd name="connsiteX44" fmla="*/ 616969 w 1234105"/>
                <a:gd name="connsiteY44" fmla="*/ 922482 h 1234105"/>
                <a:gd name="connsiteX45" fmla="*/ 598304 w 1234105"/>
                <a:gd name="connsiteY45" fmla="*/ 941148 h 1234105"/>
                <a:gd name="connsiteX46" fmla="*/ 598304 w 1234105"/>
                <a:gd name="connsiteY46" fmla="*/ 971364 h 1234105"/>
                <a:gd name="connsiteX47" fmla="*/ 262658 w 1234105"/>
                <a:gd name="connsiteY47" fmla="*/ 635718 h 1234105"/>
                <a:gd name="connsiteX48" fmla="*/ 292874 w 1234105"/>
                <a:gd name="connsiteY48" fmla="*/ 635718 h 1234105"/>
                <a:gd name="connsiteX49" fmla="*/ 311624 w 1234105"/>
                <a:gd name="connsiteY49" fmla="*/ 617053 h 1234105"/>
                <a:gd name="connsiteX50" fmla="*/ 292874 w 1234105"/>
                <a:gd name="connsiteY50" fmla="*/ 598387 h 1234105"/>
                <a:gd name="connsiteX51" fmla="*/ 262658 w 1234105"/>
                <a:gd name="connsiteY51" fmla="*/ 598387 h 1234105"/>
                <a:gd name="connsiteX52" fmla="*/ 598304 w 1234105"/>
                <a:gd name="connsiteY52" fmla="*/ 262741 h 1234105"/>
                <a:gd name="connsiteX53" fmla="*/ 598304 w 1234105"/>
                <a:gd name="connsiteY53" fmla="*/ 292958 h 1234105"/>
                <a:gd name="connsiteX54" fmla="*/ 616969 w 1234105"/>
                <a:gd name="connsiteY54" fmla="*/ 311707 h 1234105"/>
                <a:gd name="connsiteX55" fmla="*/ 635635 w 1234105"/>
                <a:gd name="connsiteY55" fmla="*/ 292958 h 1234105"/>
                <a:gd name="connsiteX56" fmla="*/ 635635 w 1234105"/>
                <a:gd name="connsiteY56" fmla="*/ 262741 h 1234105"/>
                <a:gd name="connsiteX57" fmla="*/ 949183 w 1234105"/>
                <a:gd name="connsiteY57" fmla="*/ 492671 h 1234105"/>
                <a:gd name="connsiteX58" fmla="*/ 913693 w 1234105"/>
                <a:gd name="connsiteY58" fmla="*/ 492671 h 1234105"/>
                <a:gd name="connsiteX59" fmla="*/ 900468 w 1234105"/>
                <a:gd name="connsiteY59" fmla="*/ 498112 h 1234105"/>
                <a:gd name="connsiteX60" fmla="*/ 850079 w 1234105"/>
                <a:gd name="connsiteY60" fmla="*/ 548501 h 1234105"/>
                <a:gd name="connsiteX61" fmla="*/ 617053 w 1234105"/>
                <a:gd name="connsiteY61" fmla="*/ 373981 h 1234105"/>
                <a:gd name="connsiteX62" fmla="*/ 373981 w 1234105"/>
                <a:gd name="connsiteY62" fmla="*/ 617053 h 1234105"/>
                <a:gd name="connsiteX63" fmla="*/ 617053 w 1234105"/>
                <a:gd name="connsiteY63" fmla="*/ 860208 h 1234105"/>
                <a:gd name="connsiteX64" fmla="*/ 850079 w 1234105"/>
                <a:gd name="connsiteY64" fmla="*/ 685689 h 1234105"/>
                <a:gd name="connsiteX65" fmla="*/ 900468 w 1234105"/>
                <a:gd name="connsiteY65" fmla="*/ 736078 h 1234105"/>
                <a:gd name="connsiteX66" fmla="*/ 913693 w 1234105"/>
                <a:gd name="connsiteY66" fmla="*/ 741518 h 1234105"/>
                <a:gd name="connsiteX67" fmla="*/ 949602 w 1234105"/>
                <a:gd name="connsiteY67" fmla="*/ 741518 h 1234105"/>
                <a:gd name="connsiteX68" fmla="*/ 635718 w 1234105"/>
                <a:gd name="connsiteY68" fmla="*/ 971364 h 1234105"/>
                <a:gd name="connsiteX69" fmla="*/ 635718 w 1234105"/>
                <a:gd name="connsiteY69" fmla="*/ 941148 h 1234105"/>
                <a:gd name="connsiteX70" fmla="*/ 616969 w 1234105"/>
                <a:gd name="connsiteY70" fmla="*/ 922482 h 1234105"/>
                <a:gd name="connsiteX71" fmla="*/ 616969 w 1234105"/>
                <a:gd name="connsiteY71" fmla="*/ 635718 h 1234105"/>
                <a:gd name="connsiteX72" fmla="*/ 800110 w 1234105"/>
                <a:gd name="connsiteY72" fmla="*/ 635718 h 1234105"/>
                <a:gd name="connsiteX73" fmla="*/ 819026 w 1234105"/>
                <a:gd name="connsiteY73" fmla="*/ 654635 h 1234105"/>
                <a:gd name="connsiteX74" fmla="*/ 616969 w 1234105"/>
                <a:gd name="connsiteY74" fmla="*/ 822709 h 1234105"/>
                <a:gd name="connsiteX75" fmla="*/ 411229 w 1234105"/>
                <a:gd name="connsiteY75" fmla="*/ 616969 h 1234105"/>
                <a:gd name="connsiteX76" fmla="*/ 616969 w 1234105"/>
                <a:gd name="connsiteY76" fmla="*/ 411229 h 1234105"/>
                <a:gd name="connsiteX77" fmla="*/ 819026 w 1234105"/>
                <a:gd name="connsiteY77" fmla="*/ 579303 h 1234105"/>
                <a:gd name="connsiteX78" fmla="*/ 800110 w 1234105"/>
                <a:gd name="connsiteY78" fmla="*/ 598220 h 1234105"/>
                <a:gd name="connsiteX79" fmla="*/ 616969 w 1234105"/>
                <a:gd name="connsiteY79" fmla="*/ 598220 h 1234105"/>
                <a:gd name="connsiteX80" fmla="*/ 598304 w 1234105"/>
                <a:gd name="connsiteY80" fmla="*/ 616885 h 1234105"/>
                <a:gd name="connsiteX81" fmla="*/ 616969 w 1234105"/>
                <a:gd name="connsiteY81" fmla="*/ 635718 h 1234105"/>
                <a:gd name="connsiteX82" fmla="*/ 635718 w 1234105"/>
                <a:gd name="connsiteY82" fmla="*/ 1121108 h 1234105"/>
                <a:gd name="connsiteX83" fmla="*/ 635718 w 1234105"/>
                <a:gd name="connsiteY83" fmla="*/ 1008779 h 1234105"/>
                <a:gd name="connsiteX84" fmla="*/ 988858 w 1234105"/>
                <a:gd name="connsiteY84" fmla="*/ 741518 h 1234105"/>
                <a:gd name="connsiteX85" fmla="*/ 1105874 w 1234105"/>
                <a:gd name="connsiteY85" fmla="*/ 741518 h 1234105"/>
                <a:gd name="connsiteX86" fmla="*/ 635718 w 1234105"/>
                <a:gd name="connsiteY86" fmla="*/ 1121108 h 1234105"/>
                <a:gd name="connsiteX87" fmla="*/ 1163879 w 1234105"/>
                <a:gd name="connsiteY87" fmla="*/ 704103 h 1234105"/>
                <a:gd name="connsiteX88" fmla="*/ 921394 w 1234105"/>
                <a:gd name="connsiteY88" fmla="*/ 704103 h 1234105"/>
                <a:gd name="connsiteX89" fmla="*/ 853009 w 1234105"/>
                <a:gd name="connsiteY89" fmla="*/ 635718 h 1234105"/>
                <a:gd name="connsiteX90" fmla="*/ 1095411 w 1234105"/>
                <a:gd name="connsiteY90" fmla="*/ 635718 h 1234105"/>
                <a:gd name="connsiteX91" fmla="*/ 1163879 w 1234105"/>
                <a:gd name="connsiteY91" fmla="*/ 704103 h 1234105"/>
                <a:gd name="connsiteX92" fmla="*/ 1095495 w 1234105"/>
                <a:gd name="connsiteY92" fmla="*/ 598303 h 1234105"/>
                <a:gd name="connsiteX93" fmla="*/ 853093 w 1234105"/>
                <a:gd name="connsiteY93" fmla="*/ 598303 h 1234105"/>
                <a:gd name="connsiteX94" fmla="*/ 921478 w 1234105"/>
                <a:gd name="connsiteY94" fmla="*/ 529919 h 1234105"/>
                <a:gd name="connsiteX95" fmla="*/ 1163879 w 1234105"/>
                <a:gd name="connsiteY95" fmla="*/ 529919 h 1234105"/>
                <a:gd name="connsiteX96" fmla="*/ 1095495 w 1234105"/>
                <a:gd name="connsiteY96" fmla="*/ 598303 h 1234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234105" h="1234105">
                  <a:moveTo>
                    <a:pt x="1215440" y="598303"/>
                  </a:moveTo>
                  <a:lnTo>
                    <a:pt x="1148394" y="598303"/>
                  </a:lnTo>
                  <a:lnTo>
                    <a:pt x="1222219" y="524478"/>
                  </a:lnTo>
                  <a:cubicBezTo>
                    <a:pt x="1227576" y="519121"/>
                    <a:pt x="1229167" y="511086"/>
                    <a:pt x="1226321" y="504138"/>
                  </a:cubicBezTo>
                  <a:cubicBezTo>
                    <a:pt x="1223391" y="497107"/>
                    <a:pt x="1216612" y="492588"/>
                    <a:pt x="1209078" y="492588"/>
                  </a:cubicBezTo>
                  <a:lnTo>
                    <a:pt x="1144544" y="492588"/>
                  </a:lnTo>
                  <a:cubicBezTo>
                    <a:pt x="1088798" y="255794"/>
                    <a:pt x="879040" y="84037"/>
                    <a:pt x="635718" y="75583"/>
                  </a:cubicBezTo>
                  <a:lnTo>
                    <a:pt x="635718" y="18665"/>
                  </a:lnTo>
                  <a:cubicBezTo>
                    <a:pt x="635718" y="8370"/>
                    <a:pt x="627348" y="0"/>
                    <a:pt x="617053" y="0"/>
                  </a:cubicBezTo>
                  <a:cubicBezTo>
                    <a:pt x="606758" y="0"/>
                    <a:pt x="598387" y="8370"/>
                    <a:pt x="598387" y="18665"/>
                  </a:cubicBezTo>
                  <a:lnTo>
                    <a:pt x="598387" y="75248"/>
                  </a:lnTo>
                  <a:cubicBezTo>
                    <a:pt x="314218" y="84958"/>
                    <a:pt x="84958" y="314218"/>
                    <a:pt x="75248" y="598387"/>
                  </a:cubicBezTo>
                  <a:lnTo>
                    <a:pt x="18666" y="598387"/>
                  </a:lnTo>
                  <a:cubicBezTo>
                    <a:pt x="8370" y="598387"/>
                    <a:pt x="0" y="606757"/>
                    <a:pt x="0" y="617053"/>
                  </a:cubicBezTo>
                  <a:cubicBezTo>
                    <a:pt x="0" y="627348"/>
                    <a:pt x="8370" y="635718"/>
                    <a:pt x="18666" y="635718"/>
                  </a:cubicBezTo>
                  <a:lnTo>
                    <a:pt x="75248" y="635718"/>
                  </a:lnTo>
                  <a:cubicBezTo>
                    <a:pt x="84958" y="919887"/>
                    <a:pt x="314218" y="1149148"/>
                    <a:pt x="598387" y="1158857"/>
                  </a:cubicBezTo>
                  <a:lnTo>
                    <a:pt x="598387" y="1215439"/>
                  </a:lnTo>
                  <a:cubicBezTo>
                    <a:pt x="598387" y="1225818"/>
                    <a:pt x="606758" y="1234106"/>
                    <a:pt x="617053" y="1234106"/>
                  </a:cubicBezTo>
                  <a:cubicBezTo>
                    <a:pt x="627348" y="1234106"/>
                    <a:pt x="635718" y="1225736"/>
                    <a:pt x="635718" y="1215439"/>
                  </a:cubicBezTo>
                  <a:lnTo>
                    <a:pt x="635718" y="1158522"/>
                  </a:lnTo>
                  <a:cubicBezTo>
                    <a:pt x="879040" y="1150068"/>
                    <a:pt x="1088798" y="978311"/>
                    <a:pt x="1144544" y="741518"/>
                  </a:cubicBezTo>
                  <a:lnTo>
                    <a:pt x="1209078" y="741518"/>
                  </a:lnTo>
                  <a:cubicBezTo>
                    <a:pt x="1216612" y="741518"/>
                    <a:pt x="1223475" y="736914"/>
                    <a:pt x="1226321" y="729967"/>
                  </a:cubicBezTo>
                  <a:cubicBezTo>
                    <a:pt x="1229167" y="723020"/>
                    <a:pt x="1227576" y="714901"/>
                    <a:pt x="1222219" y="709544"/>
                  </a:cubicBezTo>
                  <a:lnTo>
                    <a:pt x="1148394" y="635718"/>
                  </a:lnTo>
                  <a:lnTo>
                    <a:pt x="1215440" y="635718"/>
                  </a:lnTo>
                  <a:cubicBezTo>
                    <a:pt x="1225735" y="635718"/>
                    <a:pt x="1234105" y="627348"/>
                    <a:pt x="1234105" y="617053"/>
                  </a:cubicBezTo>
                  <a:cubicBezTo>
                    <a:pt x="1234105" y="606757"/>
                    <a:pt x="1225735" y="598303"/>
                    <a:pt x="1215440" y="598303"/>
                  </a:cubicBezTo>
                  <a:close/>
                  <a:moveTo>
                    <a:pt x="635718" y="112914"/>
                  </a:moveTo>
                  <a:cubicBezTo>
                    <a:pt x="858701" y="121284"/>
                    <a:pt x="1051049" y="276971"/>
                    <a:pt x="1105874" y="492504"/>
                  </a:cubicBezTo>
                  <a:lnTo>
                    <a:pt x="988858" y="492504"/>
                  </a:lnTo>
                  <a:cubicBezTo>
                    <a:pt x="938470" y="342677"/>
                    <a:pt x="800445" y="233027"/>
                    <a:pt x="635718" y="225243"/>
                  </a:cubicBezTo>
                  <a:lnTo>
                    <a:pt x="635718" y="112914"/>
                  </a:lnTo>
                  <a:close/>
                  <a:moveTo>
                    <a:pt x="598304" y="113082"/>
                  </a:moveTo>
                  <a:lnTo>
                    <a:pt x="598304" y="225326"/>
                  </a:lnTo>
                  <a:cubicBezTo>
                    <a:pt x="396665" y="234868"/>
                    <a:pt x="234785" y="396749"/>
                    <a:pt x="225243" y="598387"/>
                  </a:cubicBezTo>
                  <a:lnTo>
                    <a:pt x="112998" y="598387"/>
                  </a:lnTo>
                  <a:cubicBezTo>
                    <a:pt x="122708" y="334893"/>
                    <a:pt x="334893" y="122791"/>
                    <a:pt x="598304" y="113082"/>
                  </a:cubicBezTo>
                  <a:close/>
                  <a:moveTo>
                    <a:pt x="598304" y="1121024"/>
                  </a:moveTo>
                  <a:cubicBezTo>
                    <a:pt x="334809" y="1111314"/>
                    <a:pt x="122708" y="899213"/>
                    <a:pt x="112998" y="635718"/>
                  </a:cubicBezTo>
                  <a:lnTo>
                    <a:pt x="225243" y="635718"/>
                  </a:lnTo>
                  <a:cubicBezTo>
                    <a:pt x="234785" y="837273"/>
                    <a:pt x="396665" y="999237"/>
                    <a:pt x="598304" y="1008779"/>
                  </a:cubicBezTo>
                  <a:lnTo>
                    <a:pt x="598304" y="1121024"/>
                  </a:lnTo>
                  <a:close/>
                  <a:moveTo>
                    <a:pt x="616969" y="922482"/>
                  </a:moveTo>
                  <a:cubicBezTo>
                    <a:pt x="606674" y="922482"/>
                    <a:pt x="598304" y="930852"/>
                    <a:pt x="598304" y="941148"/>
                  </a:cubicBezTo>
                  <a:lnTo>
                    <a:pt x="598304" y="971364"/>
                  </a:lnTo>
                  <a:cubicBezTo>
                    <a:pt x="417340" y="961906"/>
                    <a:pt x="272116" y="816683"/>
                    <a:pt x="262658" y="635718"/>
                  </a:cubicBezTo>
                  <a:lnTo>
                    <a:pt x="292874" y="635718"/>
                  </a:lnTo>
                  <a:cubicBezTo>
                    <a:pt x="303170" y="635718"/>
                    <a:pt x="311624" y="627348"/>
                    <a:pt x="311624" y="617053"/>
                  </a:cubicBezTo>
                  <a:cubicBezTo>
                    <a:pt x="311624" y="606757"/>
                    <a:pt x="303253" y="598387"/>
                    <a:pt x="292874" y="598387"/>
                  </a:cubicBezTo>
                  <a:lnTo>
                    <a:pt x="262658" y="598387"/>
                  </a:lnTo>
                  <a:cubicBezTo>
                    <a:pt x="272116" y="417423"/>
                    <a:pt x="417340" y="272200"/>
                    <a:pt x="598304" y="262741"/>
                  </a:cubicBezTo>
                  <a:lnTo>
                    <a:pt x="598304" y="292958"/>
                  </a:lnTo>
                  <a:cubicBezTo>
                    <a:pt x="598304" y="303253"/>
                    <a:pt x="606674" y="311707"/>
                    <a:pt x="616969" y="311707"/>
                  </a:cubicBezTo>
                  <a:cubicBezTo>
                    <a:pt x="627264" y="311707"/>
                    <a:pt x="635635" y="303337"/>
                    <a:pt x="635635" y="292958"/>
                  </a:cubicBezTo>
                  <a:lnTo>
                    <a:pt x="635635" y="262741"/>
                  </a:lnTo>
                  <a:cubicBezTo>
                    <a:pt x="779519" y="270275"/>
                    <a:pt x="900636" y="363770"/>
                    <a:pt x="949183" y="492671"/>
                  </a:cubicBezTo>
                  <a:lnTo>
                    <a:pt x="913693" y="492671"/>
                  </a:lnTo>
                  <a:cubicBezTo>
                    <a:pt x="908755" y="492671"/>
                    <a:pt x="903984" y="494680"/>
                    <a:pt x="900468" y="498112"/>
                  </a:cubicBezTo>
                  <a:lnTo>
                    <a:pt x="850079" y="548501"/>
                  </a:lnTo>
                  <a:cubicBezTo>
                    <a:pt x="820366" y="447807"/>
                    <a:pt x="727205" y="373981"/>
                    <a:pt x="617053" y="373981"/>
                  </a:cubicBezTo>
                  <a:cubicBezTo>
                    <a:pt x="483046" y="373981"/>
                    <a:pt x="373981" y="483046"/>
                    <a:pt x="373981" y="617053"/>
                  </a:cubicBezTo>
                  <a:cubicBezTo>
                    <a:pt x="373981" y="751060"/>
                    <a:pt x="483046" y="860208"/>
                    <a:pt x="617053" y="860208"/>
                  </a:cubicBezTo>
                  <a:cubicBezTo>
                    <a:pt x="727289" y="860208"/>
                    <a:pt x="820449" y="786382"/>
                    <a:pt x="850079" y="685689"/>
                  </a:cubicBezTo>
                  <a:lnTo>
                    <a:pt x="900468" y="736078"/>
                  </a:lnTo>
                  <a:cubicBezTo>
                    <a:pt x="903984" y="739593"/>
                    <a:pt x="908755" y="741518"/>
                    <a:pt x="913693" y="741518"/>
                  </a:cubicBezTo>
                  <a:lnTo>
                    <a:pt x="949602" y="741518"/>
                  </a:lnTo>
                  <a:cubicBezTo>
                    <a:pt x="901054" y="870419"/>
                    <a:pt x="779603" y="963831"/>
                    <a:pt x="635718" y="971364"/>
                  </a:cubicBezTo>
                  <a:lnTo>
                    <a:pt x="635718" y="941148"/>
                  </a:lnTo>
                  <a:cubicBezTo>
                    <a:pt x="635718" y="930852"/>
                    <a:pt x="627348" y="922482"/>
                    <a:pt x="616969" y="922482"/>
                  </a:cubicBezTo>
                  <a:close/>
                  <a:moveTo>
                    <a:pt x="616969" y="635718"/>
                  </a:moveTo>
                  <a:lnTo>
                    <a:pt x="800110" y="635718"/>
                  </a:lnTo>
                  <a:lnTo>
                    <a:pt x="819026" y="654635"/>
                  </a:lnTo>
                  <a:cubicBezTo>
                    <a:pt x="801281" y="750139"/>
                    <a:pt x="717496" y="822709"/>
                    <a:pt x="616969" y="822709"/>
                  </a:cubicBezTo>
                  <a:cubicBezTo>
                    <a:pt x="503552" y="822709"/>
                    <a:pt x="411229" y="730385"/>
                    <a:pt x="411229" y="616969"/>
                  </a:cubicBezTo>
                  <a:cubicBezTo>
                    <a:pt x="411229" y="503553"/>
                    <a:pt x="503552" y="411229"/>
                    <a:pt x="616969" y="411229"/>
                  </a:cubicBezTo>
                  <a:cubicBezTo>
                    <a:pt x="717496" y="411229"/>
                    <a:pt x="801281" y="483799"/>
                    <a:pt x="819026" y="579303"/>
                  </a:cubicBezTo>
                  <a:lnTo>
                    <a:pt x="800110" y="598220"/>
                  </a:lnTo>
                  <a:lnTo>
                    <a:pt x="616969" y="598220"/>
                  </a:lnTo>
                  <a:cubicBezTo>
                    <a:pt x="606674" y="598220"/>
                    <a:pt x="598304" y="606590"/>
                    <a:pt x="598304" y="616885"/>
                  </a:cubicBezTo>
                  <a:cubicBezTo>
                    <a:pt x="598304" y="627181"/>
                    <a:pt x="606674" y="635718"/>
                    <a:pt x="616969" y="635718"/>
                  </a:cubicBezTo>
                  <a:close/>
                  <a:moveTo>
                    <a:pt x="635718" y="1121108"/>
                  </a:moveTo>
                  <a:lnTo>
                    <a:pt x="635718" y="1008779"/>
                  </a:lnTo>
                  <a:cubicBezTo>
                    <a:pt x="800445" y="1000911"/>
                    <a:pt x="938470" y="891261"/>
                    <a:pt x="988858" y="741518"/>
                  </a:cubicBezTo>
                  <a:lnTo>
                    <a:pt x="1105874" y="741518"/>
                  </a:lnTo>
                  <a:cubicBezTo>
                    <a:pt x="1051049" y="957134"/>
                    <a:pt x="858785" y="1112820"/>
                    <a:pt x="635718" y="1121108"/>
                  </a:cubicBezTo>
                  <a:close/>
                  <a:moveTo>
                    <a:pt x="1163879" y="704103"/>
                  </a:moveTo>
                  <a:lnTo>
                    <a:pt x="921394" y="704103"/>
                  </a:lnTo>
                  <a:lnTo>
                    <a:pt x="853009" y="635718"/>
                  </a:lnTo>
                  <a:lnTo>
                    <a:pt x="1095411" y="635718"/>
                  </a:lnTo>
                  <a:lnTo>
                    <a:pt x="1163879" y="704103"/>
                  </a:lnTo>
                  <a:close/>
                  <a:moveTo>
                    <a:pt x="1095495" y="598303"/>
                  </a:moveTo>
                  <a:lnTo>
                    <a:pt x="853093" y="598303"/>
                  </a:lnTo>
                  <a:lnTo>
                    <a:pt x="921478" y="529919"/>
                  </a:lnTo>
                  <a:lnTo>
                    <a:pt x="1163879" y="529919"/>
                  </a:lnTo>
                  <a:lnTo>
                    <a:pt x="1095495" y="598303"/>
                  </a:lnTo>
                  <a:close/>
                </a:path>
              </a:pathLst>
            </a:custGeom>
            <a:grpFill/>
            <a:ln w="8365" cap="flat">
              <a:noFill/>
              <a:prstDash val="solid"/>
              <a:miter/>
            </a:ln>
          </p:spPr>
          <p:txBody>
            <a:bodyPr rtlCol="0" anchor="ctr"/>
            <a:lstStyle/>
            <a:p>
              <a:endParaRPr lang="en-US" sz="1200"/>
            </a:p>
          </p:txBody>
        </p:sp>
      </p:grpSp>
      <p:sp>
        <p:nvSpPr>
          <p:cNvPr id="63" name="Google Shape;204;p13">
            <a:extLst>
              <a:ext uri="{FF2B5EF4-FFF2-40B4-BE49-F238E27FC236}">
                <a16:creationId xmlns:a16="http://schemas.microsoft.com/office/drawing/2014/main" id="{7D93B8C3-F39C-4395-8F8F-B5C5F306EF53}"/>
              </a:ext>
            </a:extLst>
          </p:cNvPr>
          <p:cNvSpPr txBox="1">
            <a:spLocks/>
          </p:cNvSpPr>
          <p:nvPr/>
        </p:nvSpPr>
        <p:spPr>
          <a:xfrm>
            <a:off x="4028342" y="1250673"/>
            <a:ext cx="10231315"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spcBef>
                <a:spcPts val="0"/>
              </a:spcBef>
            </a:pPr>
            <a:r>
              <a:rPr lang="en-US" altLang="zh-CN" sz="6000" b="1" dirty="0"/>
              <a:t>Components of YARN</a:t>
            </a:r>
            <a:endParaRPr lang="en-US" sz="6000" b="1" dirty="0"/>
          </a:p>
        </p:txBody>
      </p:sp>
    </p:spTree>
    <p:extLst>
      <p:ext uri="{BB962C8B-B14F-4D97-AF65-F5344CB8AC3E}">
        <p14:creationId xmlns:p14="http://schemas.microsoft.com/office/powerpoint/2010/main" val="376052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63"/>
                                        </p:tgtEl>
                                        <p:attrNameLst>
                                          <p:attrName>style.visibility</p:attrName>
                                        </p:attrNameLst>
                                      </p:cBhvr>
                                      <p:to>
                                        <p:strVal val="visible"/>
                                      </p:to>
                                    </p:set>
                                    <p:anim to="" calcmode="lin" valueType="num">
                                      <p:cBhvr>
                                        <p:cTn id="7" dur="750" fill="hold">
                                          <p:stCondLst>
                                            <p:cond delay="0"/>
                                          </p:stCondLst>
                                        </p:cTn>
                                        <p:tgtEl>
                                          <p:spTgt spid="63"/>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63"/>
                                        </p:tgtEl>
                                      </p:cBhvr>
                                    </p:animEffect>
                                  </p:childTnLst>
                                </p:cTn>
                              </p:par>
                            </p:childTnLst>
                          </p:cTn>
                        </p:par>
                        <p:par>
                          <p:cTn id="9" fill="hold">
                            <p:stCondLst>
                              <p:cond delay="1088"/>
                            </p:stCondLst>
                            <p:childTnLst>
                              <p:par>
                                <p:cTn id="10" presetID="2" presetClass="entr" presetSubtype="8" decel="100000"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1000" fill="hold"/>
                                        <p:tgtEl>
                                          <p:spTgt spid="16"/>
                                        </p:tgtEl>
                                        <p:attrNameLst>
                                          <p:attrName>ppt_x</p:attrName>
                                        </p:attrNameLst>
                                      </p:cBhvr>
                                      <p:tavLst>
                                        <p:tav tm="0">
                                          <p:val>
                                            <p:strVal val="0-#ppt_w/2"/>
                                          </p:val>
                                        </p:tav>
                                        <p:tav tm="100000">
                                          <p:val>
                                            <p:strVal val="#ppt_x"/>
                                          </p:val>
                                        </p:tav>
                                      </p:tavLst>
                                    </p:anim>
                                    <p:anim calcmode="lin" valueType="num">
                                      <p:cBhvr additive="base">
                                        <p:cTn id="13" dur="1000" fill="hold"/>
                                        <p:tgtEl>
                                          <p:spTgt spid="16"/>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10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1000" fill="hold"/>
                                        <p:tgtEl>
                                          <p:spTgt spid="15"/>
                                        </p:tgtEl>
                                        <p:attrNameLst>
                                          <p:attrName>ppt_x</p:attrName>
                                        </p:attrNameLst>
                                      </p:cBhvr>
                                      <p:tavLst>
                                        <p:tav tm="0">
                                          <p:val>
                                            <p:strVal val="0-#ppt_w/2"/>
                                          </p:val>
                                        </p:tav>
                                        <p:tav tm="100000">
                                          <p:val>
                                            <p:strVal val="#ppt_x"/>
                                          </p:val>
                                        </p:tav>
                                      </p:tavLst>
                                    </p:anim>
                                    <p:anim calcmode="lin" valueType="num">
                                      <p:cBhvr additive="base">
                                        <p:cTn id="17" dur="1000" fill="hold"/>
                                        <p:tgtEl>
                                          <p:spTgt spid="15"/>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1000" fill="hold"/>
                                        <p:tgtEl>
                                          <p:spTgt spid="14"/>
                                        </p:tgtEl>
                                        <p:attrNameLst>
                                          <p:attrName>ppt_x</p:attrName>
                                        </p:attrNameLst>
                                      </p:cBhvr>
                                      <p:tavLst>
                                        <p:tav tm="0">
                                          <p:val>
                                            <p:strVal val="0-#ppt_w/2"/>
                                          </p:val>
                                        </p:tav>
                                        <p:tav tm="100000">
                                          <p:val>
                                            <p:strVal val="#ppt_x"/>
                                          </p:val>
                                        </p:tav>
                                      </p:tavLst>
                                    </p:anim>
                                    <p:anim calcmode="lin" valueType="num">
                                      <p:cBhvr additive="base">
                                        <p:cTn id="21" dur="1000" fill="hold"/>
                                        <p:tgtEl>
                                          <p:spTgt spid="14"/>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30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1000" fill="hold"/>
                                        <p:tgtEl>
                                          <p:spTgt spid="13"/>
                                        </p:tgtEl>
                                        <p:attrNameLst>
                                          <p:attrName>ppt_x</p:attrName>
                                        </p:attrNameLst>
                                      </p:cBhvr>
                                      <p:tavLst>
                                        <p:tav tm="0">
                                          <p:val>
                                            <p:strVal val="0-#ppt_w/2"/>
                                          </p:val>
                                        </p:tav>
                                        <p:tav tm="100000">
                                          <p:val>
                                            <p:strVal val="#ppt_x"/>
                                          </p:val>
                                        </p:tav>
                                      </p:tavLst>
                                    </p:anim>
                                    <p:anim calcmode="lin" valueType="num">
                                      <p:cBhvr additive="base">
                                        <p:cTn id="25" dur="1000" fill="hold"/>
                                        <p:tgtEl>
                                          <p:spTgt spid="13"/>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40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1000" fill="hold"/>
                                        <p:tgtEl>
                                          <p:spTgt spid="12"/>
                                        </p:tgtEl>
                                        <p:attrNameLst>
                                          <p:attrName>ppt_x</p:attrName>
                                        </p:attrNameLst>
                                      </p:cBhvr>
                                      <p:tavLst>
                                        <p:tav tm="0">
                                          <p:val>
                                            <p:strVal val="0-#ppt_w/2"/>
                                          </p:val>
                                        </p:tav>
                                        <p:tav tm="100000">
                                          <p:val>
                                            <p:strVal val="#ppt_x"/>
                                          </p:val>
                                        </p:tav>
                                      </p:tavLst>
                                    </p:anim>
                                    <p:anim calcmode="lin" valueType="num">
                                      <p:cBhvr additive="base">
                                        <p:cTn id="29" dur="1000" fill="hold"/>
                                        <p:tgtEl>
                                          <p:spTgt spid="12"/>
                                        </p:tgtEl>
                                        <p:attrNameLst>
                                          <p:attrName>ppt_y</p:attrName>
                                        </p:attrNameLst>
                                      </p:cBhvr>
                                      <p:tavLst>
                                        <p:tav tm="0">
                                          <p:val>
                                            <p:strVal val="#ppt_y"/>
                                          </p:val>
                                        </p:tav>
                                        <p:tav tm="100000">
                                          <p:val>
                                            <p:strVal val="#ppt_y"/>
                                          </p:val>
                                        </p:tav>
                                      </p:tavLst>
                                    </p:anim>
                                  </p:childTnLst>
                                </p:cTn>
                              </p:par>
                            </p:childTnLst>
                          </p:cTn>
                        </p:par>
                        <p:par>
                          <p:cTn id="30" fill="hold">
                            <p:stCondLst>
                              <p:cond delay="2488"/>
                            </p:stCondLst>
                            <p:childTnLst>
                              <p:par>
                                <p:cTn id="31" presetID="53" presetClass="entr" presetSubtype="16" fill="hold"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par>
                                <p:cTn id="36" presetID="53" presetClass="entr" presetSubtype="16" fill="hold" nodeType="withEffect">
                                  <p:stCondLst>
                                    <p:cond delay="0"/>
                                  </p:stCondLst>
                                  <p:childTnLst>
                                    <p:set>
                                      <p:cBhvr>
                                        <p:cTn id="37" dur="1" fill="hold">
                                          <p:stCondLst>
                                            <p:cond delay="0"/>
                                          </p:stCondLst>
                                        </p:cTn>
                                        <p:tgtEl>
                                          <p:spTgt spid="42"/>
                                        </p:tgtEl>
                                        <p:attrNameLst>
                                          <p:attrName>style.visibility</p:attrName>
                                        </p:attrNameLst>
                                      </p:cBhvr>
                                      <p:to>
                                        <p:strVal val="visible"/>
                                      </p:to>
                                    </p:set>
                                    <p:anim calcmode="lin" valueType="num">
                                      <p:cBhvr>
                                        <p:cTn id="38" dur="500" fill="hold"/>
                                        <p:tgtEl>
                                          <p:spTgt spid="42"/>
                                        </p:tgtEl>
                                        <p:attrNameLst>
                                          <p:attrName>ppt_w</p:attrName>
                                        </p:attrNameLst>
                                      </p:cBhvr>
                                      <p:tavLst>
                                        <p:tav tm="0">
                                          <p:val>
                                            <p:fltVal val="0"/>
                                          </p:val>
                                        </p:tav>
                                        <p:tav tm="100000">
                                          <p:val>
                                            <p:strVal val="#ppt_w"/>
                                          </p:val>
                                        </p:tav>
                                      </p:tavLst>
                                    </p:anim>
                                    <p:anim calcmode="lin" valueType="num">
                                      <p:cBhvr>
                                        <p:cTn id="39" dur="500" fill="hold"/>
                                        <p:tgtEl>
                                          <p:spTgt spid="42"/>
                                        </p:tgtEl>
                                        <p:attrNameLst>
                                          <p:attrName>ppt_h</p:attrName>
                                        </p:attrNameLst>
                                      </p:cBhvr>
                                      <p:tavLst>
                                        <p:tav tm="0">
                                          <p:val>
                                            <p:fltVal val="0"/>
                                          </p:val>
                                        </p:tav>
                                        <p:tav tm="100000">
                                          <p:val>
                                            <p:strVal val="#ppt_h"/>
                                          </p:val>
                                        </p:tav>
                                      </p:tavLst>
                                    </p:anim>
                                    <p:animEffect transition="in" filter="fade">
                                      <p:cBhvr>
                                        <p:cTn id="40" dur="500"/>
                                        <p:tgtEl>
                                          <p:spTgt spid="4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2988"/>
                            </p:stCondLst>
                            <p:childTnLst>
                              <p:par>
                                <p:cTn id="51" presetID="53" presetClass="entr" presetSubtype="16" fill="hold" nodeType="after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ppt_w</p:attrName>
                                        </p:attrNameLst>
                                      </p:cBhvr>
                                      <p:tavLst>
                                        <p:tav tm="0">
                                          <p:val>
                                            <p:fltVal val="0"/>
                                          </p:val>
                                        </p:tav>
                                        <p:tav tm="100000">
                                          <p:val>
                                            <p:strVal val="#ppt_w"/>
                                          </p:val>
                                        </p:tav>
                                      </p:tavLst>
                                    </p:anim>
                                    <p:anim calcmode="lin" valueType="num">
                                      <p:cBhvr>
                                        <p:cTn id="54" dur="500" fill="hold"/>
                                        <p:tgtEl>
                                          <p:spTgt spid="21"/>
                                        </p:tgtEl>
                                        <p:attrNameLst>
                                          <p:attrName>ppt_h</p:attrName>
                                        </p:attrNameLst>
                                      </p:cBhvr>
                                      <p:tavLst>
                                        <p:tav tm="0">
                                          <p:val>
                                            <p:fltVal val="0"/>
                                          </p:val>
                                        </p:tav>
                                        <p:tav tm="100000">
                                          <p:val>
                                            <p:strVal val="#ppt_h"/>
                                          </p:val>
                                        </p:tav>
                                      </p:tavLst>
                                    </p:anim>
                                    <p:animEffect transition="in" filter="fade">
                                      <p:cBhvr>
                                        <p:cTn id="55" dur="500"/>
                                        <p:tgtEl>
                                          <p:spTgt spid="21"/>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45"/>
                                        </p:tgtEl>
                                        <p:attrNameLst>
                                          <p:attrName>style.visibility</p:attrName>
                                        </p:attrNameLst>
                                      </p:cBhvr>
                                      <p:to>
                                        <p:strVal val="visible"/>
                                      </p:to>
                                    </p:set>
                                    <p:anim calcmode="lin" valueType="num">
                                      <p:cBhvr>
                                        <p:cTn id="58" dur="500" fill="hold"/>
                                        <p:tgtEl>
                                          <p:spTgt spid="45"/>
                                        </p:tgtEl>
                                        <p:attrNameLst>
                                          <p:attrName>ppt_w</p:attrName>
                                        </p:attrNameLst>
                                      </p:cBhvr>
                                      <p:tavLst>
                                        <p:tav tm="0">
                                          <p:val>
                                            <p:fltVal val="0"/>
                                          </p:val>
                                        </p:tav>
                                        <p:tav tm="100000">
                                          <p:val>
                                            <p:strVal val="#ppt_w"/>
                                          </p:val>
                                        </p:tav>
                                      </p:tavLst>
                                    </p:anim>
                                    <p:anim calcmode="lin" valueType="num">
                                      <p:cBhvr>
                                        <p:cTn id="59" dur="500" fill="hold"/>
                                        <p:tgtEl>
                                          <p:spTgt spid="45"/>
                                        </p:tgtEl>
                                        <p:attrNameLst>
                                          <p:attrName>ppt_h</p:attrName>
                                        </p:attrNameLst>
                                      </p:cBhvr>
                                      <p:tavLst>
                                        <p:tav tm="0">
                                          <p:val>
                                            <p:fltVal val="0"/>
                                          </p:val>
                                        </p:tav>
                                        <p:tav tm="100000">
                                          <p:val>
                                            <p:strVal val="#ppt_h"/>
                                          </p:val>
                                        </p:tav>
                                      </p:tavLst>
                                    </p:anim>
                                    <p:animEffect transition="in" filter="fade">
                                      <p:cBhvr>
                                        <p:cTn id="60" dur="500"/>
                                        <p:tgtEl>
                                          <p:spTgt spid="4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fade">
                                      <p:cBhvr>
                                        <p:cTn id="63" dur="500"/>
                                        <p:tgtEl>
                                          <p:spTgt spid="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fade">
                                      <p:cBhvr>
                                        <p:cTn id="66" dur="500"/>
                                        <p:tgtEl>
                                          <p:spTgt spid="3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fade">
                                      <p:cBhvr>
                                        <p:cTn id="69" dur="500"/>
                                        <p:tgtEl>
                                          <p:spTgt spid="5"/>
                                        </p:tgtEl>
                                      </p:cBhvr>
                                    </p:animEffect>
                                  </p:childTnLst>
                                </p:cTn>
                              </p:par>
                            </p:childTnLst>
                          </p:cTn>
                        </p:par>
                        <p:par>
                          <p:cTn id="70" fill="hold">
                            <p:stCondLst>
                              <p:cond delay="3488"/>
                            </p:stCondLst>
                            <p:childTnLst>
                              <p:par>
                                <p:cTn id="71" presetID="53" presetClass="entr" presetSubtype="16" fill="hold" nodeType="after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p:cTn id="73" dur="500" fill="hold"/>
                                        <p:tgtEl>
                                          <p:spTgt spid="25"/>
                                        </p:tgtEl>
                                        <p:attrNameLst>
                                          <p:attrName>ppt_w</p:attrName>
                                        </p:attrNameLst>
                                      </p:cBhvr>
                                      <p:tavLst>
                                        <p:tav tm="0">
                                          <p:val>
                                            <p:fltVal val="0"/>
                                          </p:val>
                                        </p:tav>
                                        <p:tav tm="100000">
                                          <p:val>
                                            <p:strVal val="#ppt_w"/>
                                          </p:val>
                                        </p:tav>
                                      </p:tavLst>
                                    </p:anim>
                                    <p:anim calcmode="lin" valueType="num">
                                      <p:cBhvr>
                                        <p:cTn id="74" dur="500" fill="hold"/>
                                        <p:tgtEl>
                                          <p:spTgt spid="25"/>
                                        </p:tgtEl>
                                        <p:attrNameLst>
                                          <p:attrName>ppt_h</p:attrName>
                                        </p:attrNameLst>
                                      </p:cBhvr>
                                      <p:tavLst>
                                        <p:tav tm="0">
                                          <p:val>
                                            <p:fltVal val="0"/>
                                          </p:val>
                                        </p:tav>
                                        <p:tav tm="100000">
                                          <p:val>
                                            <p:strVal val="#ppt_h"/>
                                          </p:val>
                                        </p:tav>
                                      </p:tavLst>
                                    </p:anim>
                                    <p:animEffect transition="in" filter="fade">
                                      <p:cBhvr>
                                        <p:cTn id="75" dur="500"/>
                                        <p:tgtEl>
                                          <p:spTgt spid="25"/>
                                        </p:tgtEl>
                                      </p:cBhvr>
                                    </p:animEffect>
                                  </p:childTnLst>
                                </p:cTn>
                              </p:par>
                              <p:par>
                                <p:cTn id="76" presetID="53" presetClass="entr" presetSubtype="16" fill="hold" nodeType="withEffect">
                                  <p:stCondLst>
                                    <p:cond delay="0"/>
                                  </p:stCondLst>
                                  <p:childTnLst>
                                    <p:set>
                                      <p:cBhvr>
                                        <p:cTn id="77" dur="1" fill="hold">
                                          <p:stCondLst>
                                            <p:cond delay="0"/>
                                          </p:stCondLst>
                                        </p:cTn>
                                        <p:tgtEl>
                                          <p:spTgt spid="46"/>
                                        </p:tgtEl>
                                        <p:attrNameLst>
                                          <p:attrName>style.visibility</p:attrName>
                                        </p:attrNameLst>
                                      </p:cBhvr>
                                      <p:to>
                                        <p:strVal val="visible"/>
                                      </p:to>
                                    </p:set>
                                    <p:anim calcmode="lin" valueType="num">
                                      <p:cBhvr>
                                        <p:cTn id="78" dur="500" fill="hold"/>
                                        <p:tgtEl>
                                          <p:spTgt spid="46"/>
                                        </p:tgtEl>
                                        <p:attrNameLst>
                                          <p:attrName>ppt_w</p:attrName>
                                        </p:attrNameLst>
                                      </p:cBhvr>
                                      <p:tavLst>
                                        <p:tav tm="0">
                                          <p:val>
                                            <p:fltVal val="0"/>
                                          </p:val>
                                        </p:tav>
                                        <p:tav tm="100000">
                                          <p:val>
                                            <p:strVal val="#ppt_w"/>
                                          </p:val>
                                        </p:tav>
                                      </p:tavLst>
                                    </p:anim>
                                    <p:anim calcmode="lin" valueType="num">
                                      <p:cBhvr>
                                        <p:cTn id="79" dur="500" fill="hold"/>
                                        <p:tgtEl>
                                          <p:spTgt spid="46"/>
                                        </p:tgtEl>
                                        <p:attrNameLst>
                                          <p:attrName>ppt_h</p:attrName>
                                        </p:attrNameLst>
                                      </p:cBhvr>
                                      <p:tavLst>
                                        <p:tav tm="0">
                                          <p:val>
                                            <p:fltVal val="0"/>
                                          </p:val>
                                        </p:tav>
                                        <p:tav tm="100000">
                                          <p:val>
                                            <p:strVal val="#ppt_h"/>
                                          </p:val>
                                        </p:tav>
                                      </p:tavLst>
                                    </p:anim>
                                    <p:animEffect transition="in" filter="fade">
                                      <p:cBhvr>
                                        <p:cTn id="80" dur="500"/>
                                        <p:tgtEl>
                                          <p:spTgt spid="46"/>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9"/>
                                        </p:tgtEl>
                                        <p:attrNameLst>
                                          <p:attrName>style.visibility</p:attrName>
                                        </p:attrNameLst>
                                      </p:cBhvr>
                                      <p:to>
                                        <p:strVal val="visible"/>
                                      </p:to>
                                    </p:set>
                                    <p:animEffect transition="in" filter="fade">
                                      <p:cBhvr>
                                        <p:cTn id="83" dur="500"/>
                                        <p:tgtEl>
                                          <p:spTgt spid="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7"/>
                                        </p:tgtEl>
                                        <p:attrNameLst>
                                          <p:attrName>style.visibility</p:attrName>
                                        </p:attrNameLst>
                                      </p:cBhvr>
                                      <p:to>
                                        <p:strVal val="visible"/>
                                      </p:to>
                                    </p:set>
                                    <p:animEffect transition="in" filter="fade">
                                      <p:cBhvr>
                                        <p:cTn id="86" dur="500"/>
                                        <p:tgtEl>
                                          <p:spTgt spid="3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
                                        </p:tgtEl>
                                        <p:attrNameLst>
                                          <p:attrName>style.visibility</p:attrName>
                                        </p:attrNameLst>
                                      </p:cBhvr>
                                      <p:to>
                                        <p:strVal val="visible"/>
                                      </p:to>
                                    </p:set>
                                    <p:animEffect transition="in" filter="fade">
                                      <p:cBhvr>
                                        <p:cTn id="89" dur="500"/>
                                        <p:tgtEl>
                                          <p:spTgt spid="3"/>
                                        </p:tgtEl>
                                      </p:cBhvr>
                                    </p:animEffect>
                                  </p:childTnLst>
                                </p:cTn>
                              </p:par>
                            </p:childTnLst>
                          </p:cTn>
                        </p:par>
                        <p:par>
                          <p:cTn id="90" fill="hold">
                            <p:stCondLst>
                              <p:cond delay="3988"/>
                            </p:stCondLst>
                            <p:childTnLst>
                              <p:par>
                                <p:cTn id="91" presetID="53" presetClass="entr" presetSubtype="16" fill="hold" nodeType="afterEffect">
                                  <p:stCondLst>
                                    <p:cond delay="0"/>
                                  </p:stCondLst>
                                  <p:childTnLst>
                                    <p:set>
                                      <p:cBhvr>
                                        <p:cTn id="92" dur="1" fill="hold">
                                          <p:stCondLst>
                                            <p:cond delay="0"/>
                                          </p:stCondLst>
                                        </p:cTn>
                                        <p:tgtEl>
                                          <p:spTgt spid="29"/>
                                        </p:tgtEl>
                                        <p:attrNameLst>
                                          <p:attrName>style.visibility</p:attrName>
                                        </p:attrNameLst>
                                      </p:cBhvr>
                                      <p:to>
                                        <p:strVal val="visible"/>
                                      </p:to>
                                    </p:set>
                                    <p:anim calcmode="lin" valueType="num">
                                      <p:cBhvr>
                                        <p:cTn id="93" dur="500" fill="hold"/>
                                        <p:tgtEl>
                                          <p:spTgt spid="29"/>
                                        </p:tgtEl>
                                        <p:attrNameLst>
                                          <p:attrName>ppt_w</p:attrName>
                                        </p:attrNameLst>
                                      </p:cBhvr>
                                      <p:tavLst>
                                        <p:tav tm="0">
                                          <p:val>
                                            <p:fltVal val="0"/>
                                          </p:val>
                                        </p:tav>
                                        <p:tav tm="100000">
                                          <p:val>
                                            <p:strVal val="#ppt_w"/>
                                          </p:val>
                                        </p:tav>
                                      </p:tavLst>
                                    </p:anim>
                                    <p:anim calcmode="lin" valueType="num">
                                      <p:cBhvr>
                                        <p:cTn id="94" dur="500" fill="hold"/>
                                        <p:tgtEl>
                                          <p:spTgt spid="29"/>
                                        </p:tgtEl>
                                        <p:attrNameLst>
                                          <p:attrName>ppt_h</p:attrName>
                                        </p:attrNameLst>
                                      </p:cBhvr>
                                      <p:tavLst>
                                        <p:tav tm="0">
                                          <p:val>
                                            <p:fltVal val="0"/>
                                          </p:val>
                                        </p:tav>
                                        <p:tav tm="100000">
                                          <p:val>
                                            <p:strVal val="#ppt_h"/>
                                          </p:val>
                                        </p:tav>
                                      </p:tavLst>
                                    </p:anim>
                                    <p:animEffect transition="in" filter="fade">
                                      <p:cBhvr>
                                        <p:cTn id="95" dur="500"/>
                                        <p:tgtEl>
                                          <p:spTgt spid="29"/>
                                        </p:tgtEl>
                                      </p:cBhvr>
                                    </p:animEffect>
                                  </p:childTnLst>
                                </p:cTn>
                              </p:par>
                              <p:par>
                                <p:cTn id="96" presetID="53" presetClass="entr" presetSubtype="16" fill="hold" nodeType="withEffect">
                                  <p:stCondLst>
                                    <p:cond delay="0"/>
                                  </p:stCondLst>
                                  <p:childTnLst>
                                    <p:set>
                                      <p:cBhvr>
                                        <p:cTn id="97" dur="1" fill="hold">
                                          <p:stCondLst>
                                            <p:cond delay="0"/>
                                          </p:stCondLst>
                                        </p:cTn>
                                        <p:tgtEl>
                                          <p:spTgt spid="53"/>
                                        </p:tgtEl>
                                        <p:attrNameLst>
                                          <p:attrName>style.visibility</p:attrName>
                                        </p:attrNameLst>
                                      </p:cBhvr>
                                      <p:to>
                                        <p:strVal val="visible"/>
                                      </p:to>
                                    </p:set>
                                    <p:anim calcmode="lin" valueType="num">
                                      <p:cBhvr>
                                        <p:cTn id="98" dur="500" fill="hold"/>
                                        <p:tgtEl>
                                          <p:spTgt spid="53"/>
                                        </p:tgtEl>
                                        <p:attrNameLst>
                                          <p:attrName>ppt_w</p:attrName>
                                        </p:attrNameLst>
                                      </p:cBhvr>
                                      <p:tavLst>
                                        <p:tav tm="0">
                                          <p:val>
                                            <p:fltVal val="0"/>
                                          </p:val>
                                        </p:tav>
                                        <p:tav tm="100000">
                                          <p:val>
                                            <p:strVal val="#ppt_w"/>
                                          </p:val>
                                        </p:tav>
                                      </p:tavLst>
                                    </p:anim>
                                    <p:anim calcmode="lin" valueType="num">
                                      <p:cBhvr>
                                        <p:cTn id="99" dur="500" fill="hold"/>
                                        <p:tgtEl>
                                          <p:spTgt spid="53"/>
                                        </p:tgtEl>
                                        <p:attrNameLst>
                                          <p:attrName>ppt_h</p:attrName>
                                        </p:attrNameLst>
                                      </p:cBhvr>
                                      <p:tavLst>
                                        <p:tav tm="0">
                                          <p:val>
                                            <p:fltVal val="0"/>
                                          </p:val>
                                        </p:tav>
                                        <p:tav tm="100000">
                                          <p:val>
                                            <p:strVal val="#ppt_h"/>
                                          </p:val>
                                        </p:tav>
                                      </p:tavLst>
                                    </p:anim>
                                    <p:animEffect transition="in" filter="fade">
                                      <p:cBhvr>
                                        <p:cTn id="100" dur="500"/>
                                        <p:tgtEl>
                                          <p:spTgt spid="53"/>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Effect transition="in" filter="fade">
                                      <p:cBhvr>
                                        <p:cTn id="103" dur="500"/>
                                        <p:tgtEl>
                                          <p:spTgt spid="10"/>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fade">
                                      <p:cBhvr>
                                        <p:cTn id="106" dur="500"/>
                                        <p:tgtEl>
                                          <p:spTgt spid="39"/>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
                                        </p:tgtEl>
                                        <p:attrNameLst>
                                          <p:attrName>style.visibility</p:attrName>
                                        </p:attrNameLst>
                                      </p:cBhvr>
                                      <p:to>
                                        <p:strVal val="visible"/>
                                      </p:to>
                                    </p:set>
                                    <p:animEffect transition="in" filter="fade">
                                      <p:cBhvr>
                                        <p:cTn id="109" dur="500"/>
                                        <p:tgtEl>
                                          <p:spTgt spid="6"/>
                                        </p:tgtEl>
                                      </p:cBhvr>
                                    </p:animEffect>
                                  </p:childTnLst>
                                </p:cTn>
                              </p:par>
                            </p:childTnLst>
                          </p:cTn>
                        </p:par>
                        <p:par>
                          <p:cTn id="110" fill="hold">
                            <p:stCondLst>
                              <p:cond delay="4488"/>
                            </p:stCondLst>
                            <p:childTnLst>
                              <p:par>
                                <p:cTn id="111" presetID="53" presetClass="entr" presetSubtype="16" fill="hold" nodeType="afterEffect">
                                  <p:stCondLst>
                                    <p:cond delay="0"/>
                                  </p:stCondLst>
                                  <p:childTnLst>
                                    <p:set>
                                      <p:cBhvr>
                                        <p:cTn id="112" dur="1" fill="hold">
                                          <p:stCondLst>
                                            <p:cond delay="0"/>
                                          </p:stCondLst>
                                        </p:cTn>
                                        <p:tgtEl>
                                          <p:spTgt spid="33"/>
                                        </p:tgtEl>
                                        <p:attrNameLst>
                                          <p:attrName>style.visibility</p:attrName>
                                        </p:attrNameLst>
                                      </p:cBhvr>
                                      <p:to>
                                        <p:strVal val="visible"/>
                                      </p:to>
                                    </p:set>
                                    <p:anim calcmode="lin" valueType="num">
                                      <p:cBhvr>
                                        <p:cTn id="113" dur="500" fill="hold"/>
                                        <p:tgtEl>
                                          <p:spTgt spid="33"/>
                                        </p:tgtEl>
                                        <p:attrNameLst>
                                          <p:attrName>ppt_w</p:attrName>
                                        </p:attrNameLst>
                                      </p:cBhvr>
                                      <p:tavLst>
                                        <p:tav tm="0">
                                          <p:val>
                                            <p:fltVal val="0"/>
                                          </p:val>
                                        </p:tav>
                                        <p:tav tm="100000">
                                          <p:val>
                                            <p:strVal val="#ppt_w"/>
                                          </p:val>
                                        </p:tav>
                                      </p:tavLst>
                                    </p:anim>
                                    <p:anim calcmode="lin" valueType="num">
                                      <p:cBhvr>
                                        <p:cTn id="114" dur="500" fill="hold"/>
                                        <p:tgtEl>
                                          <p:spTgt spid="33"/>
                                        </p:tgtEl>
                                        <p:attrNameLst>
                                          <p:attrName>ppt_h</p:attrName>
                                        </p:attrNameLst>
                                      </p:cBhvr>
                                      <p:tavLst>
                                        <p:tav tm="0">
                                          <p:val>
                                            <p:fltVal val="0"/>
                                          </p:val>
                                        </p:tav>
                                        <p:tav tm="100000">
                                          <p:val>
                                            <p:strVal val="#ppt_h"/>
                                          </p:val>
                                        </p:tav>
                                      </p:tavLst>
                                    </p:anim>
                                    <p:animEffect transition="in" filter="fade">
                                      <p:cBhvr>
                                        <p:cTn id="115" dur="500"/>
                                        <p:tgtEl>
                                          <p:spTgt spid="33"/>
                                        </p:tgtEl>
                                      </p:cBhvr>
                                    </p:animEffect>
                                  </p:childTnLst>
                                </p:cTn>
                              </p:par>
                              <p:par>
                                <p:cTn id="116" presetID="53" presetClass="entr" presetSubtype="16" fill="hold" nodeType="withEffect">
                                  <p:stCondLst>
                                    <p:cond delay="0"/>
                                  </p:stCondLst>
                                  <p:childTnLst>
                                    <p:set>
                                      <p:cBhvr>
                                        <p:cTn id="117" dur="1" fill="hold">
                                          <p:stCondLst>
                                            <p:cond delay="0"/>
                                          </p:stCondLst>
                                        </p:cTn>
                                        <p:tgtEl>
                                          <p:spTgt spid="56"/>
                                        </p:tgtEl>
                                        <p:attrNameLst>
                                          <p:attrName>style.visibility</p:attrName>
                                        </p:attrNameLst>
                                      </p:cBhvr>
                                      <p:to>
                                        <p:strVal val="visible"/>
                                      </p:to>
                                    </p:set>
                                    <p:anim calcmode="lin" valueType="num">
                                      <p:cBhvr>
                                        <p:cTn id="118" dur="500" fill="hold"/>
                                        <p:tgtEl>
                                          <p:spTgt spid="56"/>
                                        </p:tgtEl>
                                        <p:attrNameLst>
                                          <p:attrName>ppt_w</p:attrName>
                                        </p:attrNameLst>
                                      </p:cBhvr>
                                      <p:tavLst>
                                        <p:tav tm="0">
                                          <p:val>
                                            <p:fltVal val="0"/>
                                          </p:val>
                                        </p:tav>
                                        <p:tav tm="100000">
                                          <p:val>
                                            <p:strVal val="#ppt_w"/>
                                          </p:val>
                                        </p:tav>
                                      </p:tavLst>
                                    </p:anim>
                                    <p:anim calcmode="lin" valueType="num">
                                      <p:cBhvr>
                                        <p:cTn id="119" dur="500" fill="hold"/>
                                        <p:tgtEl>
                                          <p:spTgt spid="56"/>
                                        </p:tgtEl>
                                        <p:attrNameLst>
                                          <p:attrName>ppt_h</p:attrName>
                                        </p:attrNameLst>
                                      </p:cBhvr>
                                      <p:tavLst>
                                        <p:tav tm="0">
                                          <p:val>
                                            <p:fltVal val="0"/>
                                          </p:val>
                                        </p:tav>
                                        <p:tav tm="100000">
                                          <p:val>
                                            <p:strVal val="#ppt_h"/>
                                          </p:val>
                                        </p:tav>
                                      </p:tavLst>
                                    </p:anim>
                                    <p:animEffect transition="in" filter="fade">
                                      <p:cBhvr>
                                        <p:cTn id="120" dur="500"/>
                                        <p:tgtEl>
                                          <p:spTgt spid="56"/>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11"/>
                                        </p:tgtEl>
                                        <p:attrNameLst>
                                          <p:attrName>style.visibility</p:attrName>
                                        </p:attrNameLst>
                                      </p:cBhvr>
                                      <p:to>
                                        <p:strVal val="visible"/>
                                      </p:to>
                                    </p:set>
                                    <p:animEffect transition="in" filter="fade">
                                      <p:cBhvr>
                                        <p:cTn id="123" dur="500"/>
                                        <p:tgtEl>
                                          <p:spTgt spid="1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1"/>
                                        </p:tgtEl>
                                        <p:attrNameLst>
                                          <p:attrName>style.visibility</p:attrName>
                                        </p:attrNameLst>
                                      </p:cBhvr>
                                      <p:to>
                                        <p:strVal val="visible"/>
                                      </p:to>
                                    </p:set>
                                    <p:animEffect transition="in" filter="fade">
                                      <p:cBhvr>
                                        <p:cTn id="126" dur="500"/>
                                        <p:tgtEl>
                                          <p:spTgt spid="41"/>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
                                        </p:tgtEl>
                                        <p:attrNameLst>
                                          <p:attrName>style.visibility</p:attrName>
                                        </p:attrNameLst>
                                      </p:cBhvr>
                                      <p:to>
                                        <p:strVal val="visible"/>
                                      </p:to>
                                    </p:set>
                                    <p:animEffect transition="in" filter="fade">
                                      <p:cBhvr>
                                        <p:cTn id="1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p:bldP spid="8" grpId="0"/>
      <p:bldP spid="9" grpId="0"/>
      <p:bldP spid="10" grpId="0"/>
      <p:bldP spid="11" grpId="0"/>
      <p:bldP spid="12" grpId="0" animBg="1"/>
      <p:bldP spid="13" grpId="0" animBg="1"/>
      <p:bldP spid="14" grpId="0" animBg="1"/>
      <p:bldP spid="15" grpId="0" animBg="1"/>
      <p:bldP spid="16" grpId="0" animBg="1"/>
      <p:bldP spid="37" grpId="0"/>
      <p:bldP spid="38" grpId="0"/>
      <p:bldP spid="39" grpId="0"/>
      <p:bldP spid="40" grpId="0"/>
      <p:bldP spid="41" grpId="0"/>
      <p:bldP spid="45" grpId="0" animBg="1"/>
      <p:bldP spid="6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89">
            <a:extLst>
              <a:ext uri="{FF2B5EF4-FFF2-40B4-BE49-F238E27FC236}">
                <a16:creationId xmlns:a16="http://schemas.microsoft.com/office/drawing/2014/main" id="{6F94CC37-BDF8-49B7-A5CE-C674DFD52C51}"/>
              </a:ext>
            </a:extLst>
          </p:cNvPr>
          <p:cNvSpPr>
            <a:spLocks noChangeShapeType="1"/>
          </p:cNvSpPr>
          <p:nvPr/>
        </p:nvSpPr>
        <p:spPr bwMode="auto">
          <a:xfrm rot="5400000" flipH="1">
            <a:off x="3366750" y="4966068"/>
            <a:ext cx="0" cy="0"/>
          </a:xfrm>
          <a:prstGeom prst="line">
            <a:avLst/>
          </a:prstGeom>
          <a:noFill/>
          <a:ln w="46038" cap="flat">
            <a:no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Line 193">
            <a:extLst>
              <a:ext uri="{FF2B5EF4-FFF2-40B4-BE49-F238E27FC236}">
                <a16:creationId xmlns:a16="http://schemas.microsoft.com/office/drawing/2014/main" id="{B65475F3-D0B2-4ED5-B472-4A2A433A10D1}"/>
              </a:ext>
            </a:extLst>
          </p:cNvPr>
          <p:cNvSpPr>
            <a:spLocks noChangeShapeType="1"/>
          </p:cNvSpPr>
          <p:nvPr/>
        </p:nvSpPr>
        <p:spPr bwMode="auto">
          <a:xfrm rot="5400000" flipH="1">
            <a:off x="14916805" y="4953202"/>
            <a:ext cx="0" cy="0"/>
          </a:xfrm>
          <a:prstGeom prst="line">
            <a:avLst/>
          </a:prstGeom>
          <a:noFill/>
          <a:ln w="46038" cap="flat">
            <a:no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194">
            <a:extLst>
              <a:ext uri="{FF2B5EF4-FFF2-40B4-BE49-F238E27FC236}">
                <a16:creationId xmlns:a16="http://schemas.microsoft.com/office/drawing/2014/main" id="{590DD8E8-E625-40D3-8B04-734DF5F314DC}"/>
              </a:ext>
            </a:extLst>
          </p:cNvPr>
          <p:cNvSpPr>
            <a:spLocks/>
          </p:cNvSpPr>
          <p:nvPr/>
        </p:nvSpPr>
        <p:spPr bwMode="auto">
          <a:xfrm rot="5400000" flipH="1">
            <a:off x="4079122" y="4553642"/>
            <a:ext cx="1469735" cy="2243166"/>
          </a:xfrm>
          <a:custGeom>
            <a:avLst/>
            <a:gdLst>
              <a:gd name="T0" fmla="*/ 290 w 290"/>
              <a:gd name="T1" fmla="*/ 441 h 443"/>
              <a:gd name="T2" fmla="*/ 152 w 290"/>
              <a:gd name="T3" fmla="*/ 215 h 443"/>
              <a:gd name="T4" fmla="*/ 20 w 290"/>
              <a:gd name="T5" fmla="*/ 0 h 443"/>
              <a:gd name="T6" fmla="*/ 0 w 290"/>
              <a:gd name="T7" fmla="*/ 5 h 443"/>
              <a:gd name="T8" fmla="*/ 137 w 290"/>
              <a:gd name="T9" fmla="*/ 229 h 443"/>
              <a:gd name="T10" fmla="*/ 269 w 290"/>
              <a:gd name="T11" fmla="*/ 443 h 443"/>
              <a:gd name="T12" fmla="*/ 290 w 290"/>
              <a:gd name="T13" fmla="*/ 441 h 443"/>
            </a:gdLst>
            <a:ahLst/>
            <a:cxnLst>
              <a:cxn ang="0">
                <a:pos x="T0" y="T1"/>
              </a:cxn>
              <a:cxn ang="0">
                <a:pos x="T2" y="T3"/>
              </a:cxn>
              <a:cxn ang="0">
                <a:pos x="T4" y="T5"/>
              </a:cxn>
              <a:cxn ang="0">
                <a:pos x="T6" y="T7"/>
              </a:cxn>
              <a:cxn ang="0">
                <a:pos x="T8" y="T9"/>
              </a:cxn>
              <a:cxn ang="0">
                <a:pos x="T10" y="T11"/>
              </a:cxn>
              <a:cxn ang="0">
                <a:pos x="T12" y="T13"/>
              </a:cxn>
            </a:cxnLst>
            <a:rect l="0" t="0" r="r" b="b"/>
            <a:pathLst>
              <a:path w="290" h="443">
                <a:moveTo>
                  <a:pt x="290" y="441"/>
                </a:moveTo>
                <a:cubicBezTo>
                  <a:pt x="272" y="336"/>
                  <a:pt x="212" y="275"/>
                  <a:pt x="152" y="215"/>
                </a:cubicBezTo>
                <a:cubicBezTo>
                  <a:pt x="94" y="155"/>
                  <a:pt x="37" y="98"/>
                  <a:pt x="20" y="0"/>
                </a:cubicBezTo>
                <a:cubicBezTo>
                  <a:pt x="14" y="2"/>
                  <a:pt x="7" y="4"/>
                  <a:pt x="0" y="5"/>
                </a:cubicBezTo>
                <a:cubicBezTo>
                  <a:pt x="18" y="109"/>
                  <a:pt x="79" y="170"/>
                  <a:pt x="137" y="229"/>
                </a:cubicBezTo>
                <a:cubicBezTo>
                  <a:pt x="196" y="289"/>
                  <a:pt x="252" y="346"/>
                  <a:pt x="269" y="443"/>
                </a:cubicBezTo>
                <a:cubicBezTo>
                  <a:pt x="276" y="441"/>
                  <a:pt x="283" y="441"/>
                  <a:pt x="290" y="441"/>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195">
            <a:extLst>
              <a:ext uri="{FF2B5EF4-FFF2-40B4-BE49-F238E27FC236}">
                <a16:creationId xmlns:a16="http://schemas.microsoft.com/office/drawing/2014/main" id="{4E0F86FE-15A0-4722-AF92-FE8C6720CD44}"/>
              </a:ext>
            </a:extLst>
          </p:cNvPr>
          <p:cNvSpPr>
            <a:spLocks/>
          </p:cNvSpPr>
          <p:nvPr/>
        </p:nvSpPr>
        <p:spPr bwMode="auto">
          <a:xfrm rot="5400000" flipH="1">
            <a:off x="6997167" y="4553641"/>
            <a:ext cx="1469735" cy="2234598"/>
          </a:xfrm>
          <a:custGeom>
            <a:avLst/>
            <a:gdLst>
              <a:gd name="T0" fmla="*/ 269 w 290"/>
              <a:gd name="T1" fmla="*/ 0 h 441"/>
              <a:gd name="T2" fmla="*/ 136 w 290"/>
              <a:gd name="T3" fmla="*/ 220 h 441"/>
              <a:gd name="T4" fmla="*/ 0 w 290"/>
              <a:gd name="T5" fmla="*/ 436 h 441"/>
              <a:gd name="T6" fmla="*/ 21 w 290"/>
              <a:gd name="T7" fmla="*/ 441 h 441"/>
              <a:gd name="T8" fmla="*/ 151 w 290"/>
              <a:gd name="T9" fmla="*/ 235 h 441"/>
              <a:gd name="T10" fmla="*/ 290 w 290"/>
              <a:gd name="T11" fmla="*/ 2 h 441"/>
              <a:gd name="T12" fmla="*/ 269 w 290"/>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290" h="441">
                <a:moveTo>
                  <a:pt x="269" y="0"/>
                </a:moveTo>
                <a:cubicBezTo>
                  <a:pt x="254" y="101"/>
                  <a:pt x="196" y="159"/>
                  <a:pt x="136" y="220"/>
                </a:cubicBezTo>
                <a:cubicBezTo>
                  <a:pt x="79" y="278"/>
                  <a:pt x="21" y="338"/>
                  <a:pt x="0" y="436"/>
                </a:cubicBezTo>
                <a:cubicBezTo>
                  <a:pt x="7" y="437"/>
                  <a:pt x="14" y="438"/>
                  <a:pt x="21" y="441"/>
                </a:cubicBezTo>
                <a:cubicBezTo>
                  <a:pt x="40" y="348"/>
                  <a:pt x="94" y="293"/>
                  <a:pt x="151" y="235"/>
                </a:cubicBezTo>
                <a:cubicBezTo>
                  <a:pt x="212" y="173"/>
                  <a:pt x="274" y="110"/>
                  <a:pt x="290" y="2"/>
                </a:cubicBezTo>
                <a:cubicBezTo>
                  <a:pt x="284" y="2"/>
                  <a:pt x="276" y="2"/>
                  <a:pt x="269" y="0"/>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196">
            <a:extLst>
              <a:ext uri="{FF2B5EF4-FFF2-40B4-BE49-F238E27FC236}">
                <a16:creationId xmlns:a16="http://schemas.microsoft.com/office/drawing/2014/main" id="{CDE7B41C-4DBC-4F2B-939F-20D7E088188B}"/>
              </a:ext>
            </a:extLst>
          </p:cNvPr>
          <p:cNvSpPr>
            <a:spLocks/>
          </p:cNvSpPr>
          <p:nvPr/>
        </p:nvSpPr>
        <p:spPr bwMode="auto">
          <a:xfrm rot="5400000" flipH="1">
            <a:off x="9864864" y="4578281"/>
            <a:ext cx="1465450" cy="2198174"/>
          </a:xfrm>
          <a:custGeom>
            <a:avLst/>
            <a:gdLst>
              <a:gd name="T0" fmla="*/ 289 w 289"/>
              <a:gd name="T1" fmla="*/ 431 h 434"/>
              <a:gd name="T2" fmla="*/ 152 w 289"/>
              <a:gd name="T3" fmla="*/ 212 h 434"/>
              <a:gd name="T4" fmla="*/ 21 w 289"/>
              <a:gd name="T5" fmla="*/ 0 h 434"/>
              <a:gd name="T6" fmla="*/ 3 w 289"/>
              <a:gd name="T7" fmla="*/ 3 h 434"/>
              <a:gd name="T8" fmla="*/ 0 w 289"/>
              <a:gd name="T9" fmla="*/ 3 h 434"/>
              <a:gd name="T10" fmla="*/ 137 w 289"/>
              <a:gd name="T11" fmla="*/ 227 h 434"/>
              <a:gd name="T12" fmla="*/ 268 w 289"/>
              <a:gd name="T13" fmla="*/ 434 h 434"/>
              <a:gd name="T14" fmla="*/ 289 w 289"/>
              <a:gd name="T15" fmla="*/ 431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9" h="434">
                <a:moveTo>
                  <a:pt x="289" y="431"/>
                </a:moveTo>
                <a:cubicBezTo>
                  <a:pt x="269" y="331"/>
                  <a:pt x="210" y="270"/>
                  <a:pt x="152" y="212"/>
                </a:cubicBezTo>
                <a:cubicBezTo>
                  <a:pt x="94" y="153"/>
                  <a:pt x="39" y="96"/>
                  <a:pt x="21" y="0"/>
                </a:cubicBezTo>
                <a:cubicBezTo>
                  <a:pt x="15" y="2"/>
                  <a:pt x="9" y="3"/>
                  <a:pt x="3" y="3"/>
                </a:cubicBezTo>
                <a:cubicBezTo>
                  <a:pt x="2" y="3"/>
                  <a:pt x="1" y="3"/>
                  <a:pt x="0" y="3"/>
                </a:cubicBezTo>
                <a:cubicBezTo>
                  <a:pt x="19" y="106"/>
                  <a:pt x="79" y="167"/>
                  <a:pt x="137" y="227"/>
                </a:cubicBezTo>
                <a:cubicBezTo>
                  <a:pt x="195" y="285"/>
                  <a:pt x="250" y="341"/>
                  <a:pt x="268" y="434"/>
                </a:cubicBezTo>
                <a:cubicBezTo>
                  <a:pt x="275" y="432"/>
                  <a:pt x="282" y="431"/>
                  <a:pt x="289" y="431"/>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200">
            <a:extLst>
              <a:ext uri="{FF2B5EF4-FFF2-40B4-BE49-F238E27FC236}">
                <a16:creationId xmlns:a16="http://schemas.microsoft.com/office/drawing/2014/main" id="{B21DAF30-3185-4657-AB48-1B71C88944DA}"/>
              </a:ext>
            </a:extLst>
          </p:cNvPr>
          <p:cNvSpPr>
            <a:spLocks/>
          </p:cNvSpPr>
          <p:nvPr/>
        </p:nvSpPr>
        <p:spPr bwMode="auto">
          <a:xfrm rot="5400000" flipH="1">
            <a:off x="12752915" y="4578280"/>
            <a:ext cx="1465450" cy="2189606"/>
          </a:xfrm>
          <a:custGeom>
            <a:avLst/>
            <a:gdLst>
              <a:gd name="T0" fmla="*/ 286 w 289"/>
              <a:gd name="T1" fmla="*/ 2 h 432"/>
              <a:gd name="T2" fmla="*/ 268 w 289"/>
              <a:gd name="T3" fmla="*/ 0 h 432"/>
              <a:gd name="T4" fmla="*/ 136 w 289"/>
              <a:gd name="T5" fmla="*/ 211 h 432"/>
              <a:gd name="T6" fmla="*/ 0 w 289"/>
              <a:gd name="T7" fmla="*/ 429 h 432"/>
              <a:gd name="T8" fmla="*/ 21 w 289"/>
              <a:gd name="T9" fmla="*/ 432 h 432"/>
              <a:gd name="T10" fmla="*/ 151 w 289"/>
              <a:gd name="T11" fmla="*/ 226 h 432"/>
              <a:gd name="T12" fmla="*/ 289 w 289"/>
              <a:gd name="T13" fmla="*/ 2 h 432"/>
              <a:gd name="T14" fmla="*/ 286 w 289"/>
              <a:gd name="T15" fmla="*/ 2 h 4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9" h="432">
                <a:moveTo>
                  <a:pt x="286" y="2"/>
                </a:moveTo>
                <a:cubicBezTo>
                  <a:pt x="280" y="2"/>
                  <a:pt x="274" y="1"/>
                  <a:pt x="268" y="0"/>
                </a:cubicBezTo>
                <a:cubicBezTo>
                  <a:pt x="250" y="95"/>
                  <a:pt x="195" y="152"/>
                  <a:pt x="136" y="211"/>
                </a:cubicBezTo>
                <a:cubicBezTo>
                  <a:pt x="79" y="269"/>
                  <a:pt x="20" y="329"/>
                  <a:pt x="0" y="429"/>
                </a:cubicBezTo>
                <a:cubicBezTo>
                  <a:pt x="7" y="429"/>
                  <a:pt x="14" y="430"/>
                  <a:pt x="21" y="432"/>
                </a:cubicBezTo>
                <a:cubicBezTo>
                  <a:pt x="40" y="340"/>
                  <a:pt x="94" y="284"/>
                  <a:pt x="151" y="226"/>
                </a:cubicBezTo>
                <a:cubicBezTo>
                  <a:pt x="210" y="166"/>
                  <a:pt x="270" y="105"/>
                  <a:pt x="289" y="2"/>
                </a:cubicBezTo>
                <a:cubicBezTo>
                  <a:pt x="288" y="2"/>
                  <a:pt x="287" y="2"/>
                  <a:pt x="286" y="2"/>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197">
            <a:extLst>
              <a:ext uri="{FF2B5EF4-FFF2-40B4-BE49-F238E27FC236}">
                <a16:creationId xmlns:a16="http://schemas.microsoft.com/office/drawing/2014/main" id="{56CF7DCA-5F22-4358-9069-36C37E98A84E}"/>
              </a:ext>
            </a:extLst>
          </p:cNvPr>
          <p:cNvSpPr>
            <a:spLocks noChangeArrowheads="1"/>
          </p:cNvSpPr>
          <p:nvPr/>
        </p:nvSpPr>
        <p:spPr bwMode="auto">
          <a:xfrm flipH="1">
            <a:off x="11340619" y="5711239"/>
            <a:ext cx="1371994" cy="1371997"/>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Oval 198">
            <a:extLst>
              <a:ext uri="{FF2B5EF4-FFF2-40B4-BE49-F238E27FC236}">
                <a16:creationId xmlns:a16="http://schemas.microsoft.com/office/drawing/2014/main" id="{56DA2CC0-884B-4DAC-A05B-A8D919FEB1B1}"/>
              </a:ext>
            </a:extLst>
          </p:cNvPr>
          <p:cNvSpPr>
            <a:spLocks noChangeArrowheads="1"/>
          </p:cNvSpPr>
          <p:nvPr/>
        </p:nvSpPr>
        <p:spPr bwMode="auto">
          <a:xfrm flipH="1">
            <a:off x="8452566" y="4270859"/>
            <a:ext cx="1371994" cy="1364702"/>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Oval 199">
            <a:extLst>
              <a:ext uri="{FF2B5EF4-FFF2-40B4-BE49-F238E27FC236}">
                <a16:creationId xmlns:a16="http://schemas.microsoft.com/office/drawing/2014/main" id="{7EDFF62C-B0C2-45CA-AFDF-EDB575265D67}"/>
              </a:ext>
            </a:extLst>
          </p:cNvPr>
          <p:cNvSpPr>
            <a:spLocks noChangeArrowheads="1"/>
          </p:cNvSpPr>
          <p:nvPr/>
        </p:nvSpPr>
        <p:spPr bwMode="auto">
          <a:xfrm flipH="1">
            <a:off x="2681819" y="4272675"/>
            <a:ext cx="1371994" cy="1361054"/>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Oval 201">
            <a:extLst>
              <a:ext uri="{FF2B5EF4-FFF2-40B4-BE49-F238E27FC236}">
                <a16:creationId xmlns:a16="http://schemas.microsoft.com/office/drawing/2014/main" id="{A08886B9-700E-410B-A17A-45F2CD476DAA}"/>
              </a:ext>
            </a:extLst>
          </p:cNvPr>
          <p:cNvSpPr>
            <a:spLocks noChangeArrowheads="1"/>
          </p:cNvSpPr>
          <p:nvPr/>
        </p:nvSpPr>
        <p:spPr bwMode="auto">
          <a:xfrm flipH="1">
            <a:off x="14230808" y="4267204"/>
            <a:ext cx="1371994" cy="1371997"/>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Oval 202">
            <a:extLst>
              <a:ext uri="{FF2B5EF4-FFF2-40B4-BE49-F238E27FC236}">
                <a16:creationId xmlns:a16="http://schemas.microsoft.com/office/drawing/2014/main" id="{364F4847-B3FF-496A-A99A-665A12E42897}"/>
              </a:ext>
            </a:extLst>
          </p:cNvPr>
          <p:cNvSpPr>
            <a:spLocks noChangeArrowheads="1"/>
          </p:cNvSpPr>
          <p:nvPr/>
        </p:nvSpPr>
        <p:spPr bwMode="auto">
          <a:xfrm flipH="1">
            <a:off x="5566659" y="5714881"/>
            <a:ext cx="1371994" cy="1364702"/>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Rectangle 8">
            <a:extLst>
              <a:ext uri="{FF2B5EF4-FFF2-40B4-BE49-F238E27FC236}">
                <a16:creationId xmlns:a16="http://schemas.microsoft.com/office/drawing/2014/main" id="{AE253AA8-B2CB-4480-9F9D-C97C4F9B0D43}"/>
              </a:ext>
            </a:extLst>
          </p:cNvPr>
          <p:cNvSpPr/>
          <p:nvPr/>
        </p:nvSpPr>
        <p:spPr>
          <a:xfrm>
            <a:off x="1602240" y="2085223"/>
            <a:ext cx="3882976" cy="1553823"/>
          </a:xfrm>
          <a:prstGeom prst="rect">
            <a:avLst/>
          </a:prstGeom>
        </p:spPr>
        <p:txBody>
          <a:bodyPr wrap="square">
            <a:spAutoFit/>
          </a:bodyPr>
          <a:lstStyle/>
          <a:p>
            <a:pPr algn="ctr">
              <a:spcBef>
                <a:spcPts val="1200"/>
              </a:spcBef>
            </a:pPr>
            <a:r>
              <a:rPr lang="en-IN" sz="2000" b="1" dirty="0"/>
              <a:t>Open Source:</a:t>
            </a:r>
            <a:r>
              <a:rPr lang="es-ES" altLang="zh-CN" sz="2000" dirty="0">
                <a:solidFill>
                  <a:schemeClr val="tx1">
                    <a:lumMod val="85000"/>
                    <a:lumOff val="15000"/>
                  </a:schemeClr>
                </a:solidFill>
                <a:latin typeface="+mj-lt"/>
                <a:ea typeface="Lato Light" panose="020F0502020204030203" pitchFamily="34" charset="0"/>
                <a:cs typeface="Lato Light" panose="020F0502020204030203" pitchFamily="34" charset="0"/>
              </a:rPr>
              <a:t> </a:t>
            </a:r>
          </a:p>
          <a:p>
            <a:pPr algn="ctr">
              <a:lnSpc>
                <a:spcPct val="150000"/>
              </a:lnSpc>
              <a:spcBef>
                <a:spcPts val="600"/>
              </a:spcBef>
            </a:pPr>
            <a:r>
              <a:rPr lang="en-US" sz="1200" dirty="0"/>
              <a:t>Hadoop is open-source, providing free access to its source code. This facilitates transparency, modification, and adaptation based on industry requirements.</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14" name="Rectangle 8">
            <a:extLst>
              <a:ext uri="{FF2B5EF4-FFF2-40B4-BE49-F238E27FC236}">
                <a16:creationId xmlns:a16="http://schemas.microsoft.com/office/drawing/2014/main" id="{E673E87B-E59E-41C0-BBAC-CBC08B3FB28A}"/>
              </a:ext>
            </a:extLst>
          </p:cNvPr>
          <p:cNvSpPr/>
          <p:nvPr/>
        </p:nvSpPr>
        <p:spPr>
          <a:xfrm>
            <a:off x="7293916" y="2085223"/>
            <a:ext cx="3882976" cy="1830822"/>
          </a:xfrm>
          <a:prstGeom prst="rect">
            <a:avLst/>
          </a:prstGeom>
        </p:spPr>
        <p:txBody>
          <a:bodyPr wrap="square">
            <a:spAutoFit/>
          </a:bodyPr>
          <a:lstStyle/>
          <a:p>
            <a:pPr algn="ctr">
              <a:spcBef>
                <a:spcPts val="1200"/>
              </a:spcBef>
            </a:pPr>
            <a:r>
              <a:rPr lang="en-IN" sz="2000" b="1" dirty="0"/>
              <a:t>Fault Tolerance:</a:t>
            </a:r>
            <a:r>
              <a:rPr lang="es-ES" altLang="zh-CN" sz="2000" dirty="0">
                <a:solidFill>
                  <a:schemeClr val="tx1">
                    <a:lumMod val="85000"/>
                    <a:lumOff val="15000"/>
                  </a:schemeClr>
                </a:solidFill>
                <a:latin typeface="+mj-lt"/>
                <a:ea typeface="Lato Light" panose="020F0502020204030203" pitchFamily="34" charset="0"/>
                <a:cs typeface="Lato Light" panose="020F0502020204030203" pitchFamily="34" charset="0"/>
              </a:rPr>
              <a:t> </a:t>
            </a:r>
          </a:p>
          <a:p>
            <a:pPr algn="ctr">
              <a:lnSpc>
                <a:spcPct val="150000"/>
              </a:lnSpc>
              <a:spcBef>
                <a:spcPts val="600"/>
              </a:spcBef>
            </a:pPr>
            <a:r>
              <a:rPr lang="en-US" sz="1200" dirty="0"/>
              <a:t>Hadoop utilizes commodity hardware that can fail unexpectedly., Data is replicated on various </a:t>
            </a:r>
            <a:r>
              <a:rPr lang="en-US" sz="1200" dirty="0" err="1"/>
              <a:t>DataNodes</a:t>
            </a:r>
            <a:r>
              <a:rPr lang="en-US" sz="1200" dirty="0"/>
              <a:t>, ensuring availability even if a node fails. Default replication is set to 3 copies, configurable in the hdfs-site.xml file.</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15" name="Rectangle 14">
            <a:extLst>
              <a:ext uri="{FF2B5EF4-FFF2-40B4-BE49-F238E27FC236}">
                <a16:creationId xmlns:a16="http://schemas.microsoft.com/office/drawing/2014/main" id="{2AB2C1CD-FD58-4053-9F14-A45217D9D21C}"/>
              </a:ext>
            </a:extLst>
          </p:cNvPr>
          <p:cNvSpPr/>
          <p:nvPr/>
        </p:nvSpPr>
        <p:spPr>
          <a:xfrm>
            <a:off x="4316144" y="7231555"/>
            <a:ext cx="3882976" cy="2107821"/>
          </a:xfrm>
          <a:prstGeom prst="rect">
            <a:avLst/>
          </a:prstGeom>
        </p:spPr>
        <p:txBody>
          <a:bodyPr wrap="square">
            <a:spAutoFit/>
          </a:bodyPr>
          <a:lstStyle/>
          <a:p>
            <a:pPr algn="ctr">
              <a:spcBef>
                <a:spcPts val="1200"/>
              </a:spcBef>
            </a:pPr>
            <a:r>
              <a:rPr lang="en-IN" sz="2000" b="1" dirty="0"/>
              <a:t>Highly Scalable Cluster:</a:t>
            </a:r>
            <a:endParaRPr lang="es-ES" altLang="zh-CN" sz="2000" dirty="0">
              <a:solidFill>
                <a:schemeClr val="tx1">
                  <a:lumMod val="85000"/>
                  <a:lumOff val="15000"/>
                </a:schemeClr>
              </a:solidFill>
              <a:latin typeface="+mj-lt"/>
              <a:ea typeface="Lato Light" panose="020F0502020204030203" pitchFamily="34" charset="0"/>
              <a:cs typeface="Lato Light" panose="020F0502020204030203" pitchFamily="34" charset="0"/>
            </a:endParaRPr>
          </a:p>
          <a:p>
            <a:pPr algn="ctr">
              <a:lnSpc>
                <a:spcPct val="150000"/>
              </a:lnSpc>
              <a:spcBef>
                <a:spcPts val="600"/>
              </a:spcBef>
            </a:pPr>
            <a:r>
              <a:rPr lang="en-US" sz="1200" dirty="0"/>
              <a:t>Hadoop employs a highly scalable model, distributing large datasets across multiple inexpensive machines in a cluster. The number of nodes can be adjusted according to enterprise needs., Traditional RDBMS struggles to scale effectively with large data volumes.</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16" name="Rectangle 8">
            <a:extLst>
              <a:ext uri="{FF2B5EF4-FFF2-40B4-BE49-F238E27FC236}">
                <a16:creationId xmlns:a16="http://schemas.microsoft.com/office/drawing/2014/main" id="{96BDB0CF-025F-4EF1-BF70-BB60646D83A6}"/>
              </a:ext>
            </a:extLst>
          </p:cNvPr>
          <p:cNvSpPr/>
          <p:nvPr/>
        </p:nvSpPr>
        <p:spPr>
          <a:xfrm>
            <a:off x="10095776" y="7231555"/>
            <a:ext cx="3882976" cy="2107821"/>
          </a:xfrm>
          <a:prstGeom prst="rect">
            <a:avLst/>
          </a:prstGeom>
        </p:spPr>
        <p:txBody>
          <a:bodyPr wrap="square">
            <a:spAutoFit/>
          </a:bodyPr>
          <a:lstStyle/>
          <a:p>
            <a:pPr algn="ctr">
              <a:spcBef>
                <a:spcPts val="1200"/>
              </a:spcBef>
            </a:pPr>
            <a:r>
              <a:rPr lang="en-IN" sz="2000" b="1" dirty="0"/>
              <a:t>High Availability:</a:t>
            </a:r>
            <a:endParaRPr lang="es-ES" altLang="zh-CN" sz="2000" dirty="0">
              <a:solidFill>
                <a:schemeClr val="tx1">
                  <a:lumMod val="85000"/>
                  <a:lumOff val="15000"/>
                </a:schemeClr>
              </a:solidFill>
              <a:latin typeface="+mj-lt"/>
              <a:ea typeface="Lato Light" panose="020F0502020204030203" pitchFamily="34" charset="0"/>
              <a:cs typeface="Lato Light" panose="020F0502020204030203" pitchFamily="34" charset="0"/>
            </a:endParaRPr>
          </a:p>
          <a:p>
            <a:pPr algn="ctr">
              <a:lnSpc>
                <a:spcPct val="150000"/>
              </a:lnSpc>
              <a:spcBef>
                <a:spcPts val="600"/>
              </a:spcBef>
            </a:pPr>
            <a:r>
              <a:rPr lang="en-US" sz="1200" dirty="0"/>
              <a:t>Fault tolerance contributes to high availability in Hadoop clusters., High availability is achieved through multiple Name Nodes, including an Active and Passive (standby) </a:t>
            </a:r>
            <a:r>
              <a:rPr lang="en-US" sz="1200" dirty="0" err="1"/>
              <a:t>NameNode</a:t>
            </a:r>
            <a:r>
              <a:rPr lang="en-US" sz="1200" dirty="0"/>
              <a:t>. If the Active </a:t>
            </a:r>
            <a:r>
              <a:rPr lang="en-US" sz="1200" dirty="0" err="1"/>
              <a:t>NameNode</a:t>
            </a:r>
            <a:r>
              <a:rPr lang="en-US" sz="1200" dirty="0"/>
              <a:t> fails, the Passive takes over seamlessly.</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17" name="Rectangle 8">
            <a:extLst>
              <a:ext uri="{FF2B5EF4-FFF2-40B4-BE49-F238E27FC236}">
                <a16:creationId xmlns:a16="http://schemas.microsoft.com/office/drawing/2014/main" id="{92442CF2-3B46-481D-BE08-3B3D39D932DC}"/>
              </a:ext>
            </a:extLst>
          </p:cNvPr>
          <p:cNvSpPr/>
          <p:nvPr/>
        </p:nvSpPr>
        <p:spPr>
          <a:xfrm>
            <a:off x="12954582" y="2085223"/>
            <a:ext cx="3882976" cy="2107821"/>
          </a:xfrm>
          <a:prstGeom prst="rect">
            <a:avLst/>
          </a:prstGeom>
        </p:spPr>
        <p:txBody>
          <a:bodyPr wrap="square">
            <a:spAutoFit/>
          </a:bodyPr>
          <a:lstStyle/>
          <a:p>
            <a:pPr algn="ctr">
              <a:spcBef>
                <a:spcPts val="1200"/>
              </a:spcBef>
            </a:pPr>
            <a:r>
              <a:rPr lang="en-IN" sz="2000" b="1" dirty="0"/>
              <a:t>Cost-Effective:</a:t>
            </a:r>
            <a:r>
              <a:rPr lang="es-ES" altLang="zh-CN" sz="2000" dirty="0">
                <a:solidFill>
                  <a:schemeClr val="tx1">
                    <a:lumMod val="85000"/>
                    <a:lumOff val="15000"/>
                  </a:schemeClr>
                </a:solidFill>
                <a:latin typeface="+mj-lt"/>
                <a:ea typeface="Lato Light" panose="020F0502020204030203" pitchFamily="34" charset="0"/>
                <a:cs typeface="Lato Light" panose="020F0502020204030203" pitchFamily="34" charset="0"/>
              </a:rPr>
              <a:t> </a:t>
            </a:r>
          </a:p>
          <a:p>
            <a:pPr algn="ctr">
              <a:lnSpc>
                <a:spcPct val="150000"/>
              </a:lnSpc>
              <a:spcBef>
                <a:spcPts val="600"/>
              </a:spcBef>
            </a:pPr>
            <a:r>
              <a:rPr lang="en-US" sz="1200" dirty="0"/>
              <a:t>Hadoop's open-source nature eliminates licensing costs, Hadoop's utilization of cost-effective commodity hardware contrasts with the expensive infrastructure needed by traditional Relational databases for handling Big Data.</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grpSp>
        <p:nvGrpSpPr>
          <p:cNvPr id="18" name="Graphic 2">
            <a:extLst>
              <a:ext uri="{FF2B5EF4-FFF2-40B4-BE49-F238E27FC236}">
                <a16:creationId xmlns:a16="http://schemas.microsoft.com/office/drawing/2014/main" id="{8BC4B315-9A3A-4E29-AD86-DCCB3676F21E}"/>
              </a:ext>
            </a:extLst>
          </p:cNvPr>
          <p:cNvGrpSpPr/>
          <p:nvPr/>
        </p:nvGrpSpPr>
        <p:grpSpPr>
          <a:xfrm>
            <a:off x="3033184" y="4623942"/>
            <a:ext cx="669264" cy="658520"/>
            <a:chOff x="13185684" y="3434558"/>
            <a:chExt cx="1234415" cy="1214603"/>
          </a:xfrm>
          <a:solidFill>
            <a:schemeClr val="bg1"/>
          </a:solidFill>
        </p:grpSpPr>
        <p:sp>
          <p:nvSpPr>
            <p:cNvPr id="19" name="Freeform: Shape 18">
              <a:extLst>
                <a:ext uri="{FF2B5EF4-FFF2-40B4-BE49-F238E27FC236}">
                  <a16:creationId xmlns:a16="http://schemas.microsoft.com/office/drawing/2014/main" id="{D5632A44-B600-48CD-8636-BF306AA07D70}"/>
                </a:ext>
              </a:extLst>
            </p:cNvPr>
            <p:cNvSpPr/>
            <p:nvPr/>
          </p:nvSpPr>
          <p:spPr>
            <a:xfrm>
              <a:off x="13185684" y="3434558"/>
              <a:ext cx="1234415" cy="1214603"/>
            </a:xfrm>
            <a:custGeom>
              <a:avLst/>
              <a:gdLst>
                <a:gd name="connsiteX0" fmla="*/ 1211180 w 1234415"/>
                <a:gd name="connsiteY0" fmla="*/ 896163 h 1214603"/>
                <a:gd name="connsiteX1" fmla="*/ 1158956 w 1234415"/>
                <a:gd name="connsiteY1" fmla="*/ 889141 h 1214603"/>
                <a:gd name="connsiteX2" fmla="*/ 1160711 w 1234415"/>
                <a:gd name="connsiteY2" fmla="*/ 873868 h 1214603"/>
                <a:gd name="connsiteX3" fmla="*/ 1135608 w 1234415"/>
                <a:gd name="connsiteY3" fmla="*/ 829719 h 1214603"/>
                <a:gd name="connsiteX4" fmla="*/ 1013253 w 1234415"/>
                <a:gd name="connsiteY4" fmla="*/ 852101 h 1214603"/>
                <a:gd name="connsiteX5" fmla="*/ 1171682 w 1234415"/>
                <a:gd name="connsiteY5" fmla="*/ 492495 h 1214603"/>
                <a:gd name="connsiteX6" fmla="*/ 679188 w 1234415"/>
                <a:gd name="connsiteY6" fmla="*/ 0 h 1214603"/>
                <a:gd name="connsiteX7" fmla="*/ 186693 w 1234415"/>
                <a:gd name="connsiteY7" fmla="*/ 492495 h 1214603"/>
                <a:gd name="connsiteX8" fmla="*/ 284385 w 1234415"/>
                <a:gd name="connsiteY8" fmla="*/ 785657 h 1214603"/>
                <a:gd name="connsiteX9" fmla="*/ 175985 w 1234415"/>
                <a:gd name="connsiteY9" fmla="*/ 783901 h 1214603"/>
                <a:gd name="connsiteX10" fmla="*/ 18696 w 1234415"/>
                <a:gd name="connsiteY10" fmla="*/ 783901 h 1214603"/>
                <a:gd name="connsiteX11" fmla="*/ 0 w 1234415"/>
                <a:gd name="connsiteY11" fmla="*/ 802597 h 1214603"/>
                <a:gd name="connsiteX12" fmla="*/ 0 w 1234415"/>
                <a:gd name="connsiteY12" fmla="*/ 1139031 h 1214603"/>
                <a:gd name="connsiteX13" fmla="*/ 18696 w 1234415"/>
                <a:gd name="connsiteY13" fmla="*/ 1157727 h 1214603"/>
                <a:gd name="connsiteX14" fmla="*/ 172914 w 1234415"/>
                <a:gd name="connsiteY14" fmla="*/ 1157727 h 1214603"/>
                <a:gd name="connsiteX15" fmla="*/ 562362 w 1234415"/>
                <a:gd name="connsiteY15" fmla="*/ 1214603 h 1214603"/>
                <a:gd name="connsiteX16" fmla="*/ 1188711 w 1234415"/>
                <a:gd name="connsiteY16" fmla="*/ 1012462 h 1214603"/>
                <a:gd name="connsiteX17" fmla="*/ 1234352 w 1234415"/>
                <a:gd name="connsiteY17" fmla="*/ 944087 h 1214603"/>
                <a:gd name="connsiteX18" fmla="*/ 1211180 w 1234415"/>
                <a:gd name="connsiteY18" fmla="*/ 896163 h 1214603"/>
                <a:gd name="connsiteX19" fmla="*/ 157290 w 1234415"/>
                <a:gd name="connsiteY19" fmla="*/ 1120335 h 1214603"/>
                <a:gd name="connsiteX20" fmla="*/ 37479 w 1234415"/>
                <a:gd name="connsiteY20" fmla="*/ 1120335 h 1214603"/>
                <a:gd name="connsiteX21" fmla="*/ 37479 w 1234415"/>
                <a:gd name="connsiteY21" fmla="*/ 821292 h 1214603"/>
                <a:gd name="connsiteX22" fmla="*/ 157290 w 1234415"/>
                <a:gd name="connsiteY22" fmla="*/ 821292 h 1214603"/>
                <a:gd name="connsiteX23" fmla="*/ 157290 w 1234415"/>
                <a:gd name="connsiteY23" fmla="*/ 1120335 h 1214603"/>
                <a:gd name="connsiteX24" fmla="*/ 1022819 w 1234415"/>
                <a:gd name="connsiteY24" fmla="*/ 888702 h 1214603"/>
                <a:gd name="connsiteX25" fmla="*/ 1112963 w 1234415"/>
                <a:gd name="connsiteY25" fmla="*/ 859386 h 1214603"/>
                <a:gd name="connsiteX26" fmla="*/ 1123407 w 1234415"/>
                <a:gd name="connsiteY26" fmla="*/ 875273 h 1214603"/>
                <a:gd name="connsiteX27" fmla="*/ 1102517 w 1234415"/>
                <a:gd name="connsiteY27" fmla="*/ 909855 h 1214603"/>
                <a:gd name="connsiteX28" fmla="*/ 1089966 w 1234415"/>
                <a:gd name="connsiteY28" fmla="*/ 915210 h 1214603"/>
                <a:gd name="connsiteX29" fmla="*/ 868251 w 1234415"/>
                <a:gd name="connsiteY29" fmla="*/ 991923 h 1214603"/>
                <a:gd name="connsiteX30" fmla="*/ 871762 w 1234415"/>
                <a:gd name="connsiteY30" fmla="*/ 974105 h 1214603"/>
                <a:gd name="connsiteX31" fmla="*/ 870446 w 1234415"/>
                <a:gd name="connsiteY31" fmla="*/ 945228 h 1214603"/>
                <a:gd name="connsiteX32" fmla="*/ 1022819 w 1234415"/>
                <a:gd name="connsiteY32" fmla="*/ 888702 h 1214603"/>
                <a:gd name="connsiteX33" fmla="*/ 1025365 w 1234415"/>
                <a:gd name="connsiteY33" fmla="*/ 787236 h 1214603"/>
                <a:gd name="connsiteX34" fmla="*/ 857806 w 1234415"/>
                <a:gd name="connsiteY34" fmla="*/ 908978 h 1214603"/>
                <a:gd name="connsiteX35" fmla="*/ 847361 w 1234415"/>
                <a:gd name="connsiteY35" fmla="*/ 895461 h 1214603"/>
                <a:gd name="connsiteX36" fmla="*/ 783989 w 1234415"/>
                <a:gd name="connsiteY36" fmla="*/ 871235 h 1214603"/>
                <a:gd name="connsiteX37" fmla="*/ 698059 w 1234415"/>
                <a:gd name="connsiteY37" fmla="*/ 870709 h 1214603"/>
                <a:gd name="connsiteX38" fmla="*/ 698059 w 1234415"/>
                <a:gd name="connsiteY38" fmla="*/ 765908 h 1214603"/>
                <a:gd name="connsiteX39" fmla="*/ 843236 w 1234415"/>
                <a:gd name="connsiteY39" fmla="*/ 644605 h 1214603"/>
                <a:gd name="connsiteX40" fmla="*/ 848063 w 1234415"/>
                <a:gd name="connsiteY40" fmla="*/ 646185 h 1214603"/>
                <a:gd name="connsiteX41" fmla="*/ 885367 w 1234415"/>
                <a:gd name="connsiteY41" fmla="*/ 656279 h 1214603"/>
                <a:gd name="connsiteX42" fmla="*/ 967873 w 1234415"/>
                <a:gd name="connsiteY42" fmla="*/ 687351 h 1214603"/>
                <a:gd name="connsiteX43" fmla="*/ 1025541 w 1234415"/>
                <a:gd name="connsiteY43" fmla="*/ 772578 h 1214603"/>
                <a:gd name="connsiteX44" fmla="*/ 1025541 w 1234415"/>
                <a:gd name="connsiteY44" fmla="*/ 787236 h 1214603"/>
                <a:gd name="connsiteX45" fmla="*/ 549197 w 1234415"/>
                <a:gd name="connsiteY45" fmla="*/ 630123 h 1214603"/>
                <a:gd name="connsiteX46" fmla="*/ 605985 w 1234415"/>
                <a:gd name="connsiteY46" fmla="*/ 558676 h 1214603"/>
                <a:gd name="connsiteX47" fmla="*/ 679188 w 1234415"/>
                <a:gd name="connsiteY47" fmla="*/ 577634 h 1214603"/>
                <a:gd name="connsiteX48" fmla="*/ 752390 w 1234415"/>
                <a:gd name="connsiteY48" fmla="*/ 558676 h 1214603"/>
                <a:gd name="connsiteX49" fmla="*/ 809268 w 1234415"/>
                <a:gd name="connsiteY49" fmla="*/ 629508 h 1214603"/>
                <a:gd name="connsiteX50" fmla="*/ 679188 w 1234415"/>
                <a:gd name="connsiteY50" fmla="*/ 733432 h 1214603"/>
                <a:gd name="connsiteX51" fmla="*/ 549197 w 1234415"/>
                <a:gd name="connsiteY51" fmla="*/ 630123 h 1214603"/>
                <a:gd name="connsiteX52" fmla="*/ 660492 w 1234415"/>
                <a:gd name="connsiteY52" fmla="*/ 765820 h 1214603"/>
                <a:gd name="connsiteX53" fmla="*/ 660492 w 1234415"/>
                <a:gd name="connsiteY53" fmla="*/ 868514 h 1214603"/>
                <a:gd name="connsiteX54" fmla="*/ 549021 w 1234415"/>
                <a:gd name="connsiteY54" fmla="*/ 837179 h 1214603"/>
                <a:gd name="connsiteX55" fmla="*/ 333713 w 1234415"/>
                <a:gd name="connsiteY55" fmla="*/ 787851 h 1214603"/>
                <a:gd name="connsiteX56" fmla="*/ 333011 w 1234415"/>
                <a:gd name="connsiteY56" fmla="*/ 787149 h 1214603"/>
                <a:gd name="connsiteX57" fmla="*/ 333011 w 1234415"/>
                <a:gd name="connsiteY57" fmla="*/ 772315 h 1214603"/>
                <a:gd name="connsiteX58" fmla="*/ 390590 w 1234415"/>
                <a:gd name="connsiteY58" fmla="*/ 687263 h 1214603"/>
                <a:gd name="connsiteX59" fmla="*/ 472921 w 1234415"/>
                <a:gd name="connsiteY59" fmla="*/ 656279 h 1214603"/>
                <a:gd name="connsiteX60" fmla="*/ 510313 w 1234415"/>
                <a:gd name="connsiteY60" fmla="*/ 646185 h 1214603"/>
                <a:gd name="connsiteX61" fmla="*/ 515141 w 1234415"/>
                <a:gd name="connsiteY61" fmla="*/ 644693 h 1214603"/>
                <a:gd name="connsiteX62" fmla="*/ 660492 w 1234415"/>
                <a:gd name="connsiteY62" fmla="*/ 765820 h 1214603"/>
                <a:gd name="connsiteX63" fmla="*/ 737118 w 1234415"/>
                <a:gd name="connsiteY63" fmla="*/ 317036 h 1214603"/>
                <a:gd name="connsiteX64" fmla="*/ 557798 w 1234415"/>
                <a:gd name="connsiteY64" fmla="*/ 292548 h 1214603"/>
                <a:gd name="connsiteX65" fmla="*/ 679188 w 1234415"/>
                <a:gd name="connsiteY65" fmla="*/ 222417 h 1214603"/>
                <a:gd name="connsiteX66" fmla="*/ 818571 w 1234415"/>
                <a:gd name="connsiteY66" fmla="*/ 368647 h 1214603"/>
                <a:gd name="connsiteX67" fmla="*/ 679188 w 1234415"/>
                <a:gd name="connsiteY67" fmla="*/ 540243 h 1214603"/>
                <a:gd name="connsiteX68" fmla="*/ 539804 w 1234415"/>
                <a:gd name="connsiteY68" fmla="*/ 368647 h 1214603"/>
                <a:gd name="connsiteX69" fmla="*/ 544896 w 1234415"/>
                <a:gd name="connsiteY69" fmla="*/ 327832 h 1214603"/>
                <a:gd name="connsiteX70" fmla="*/ 685157 w 1234415"/>
                <a:gd name="connsiteY70" fmla="*/ 358465 h 1214603"/>
                <a:gd name="connsiteX71" fmla="*/ 742823 w 1234415"/>
                <a:gd name="connsiteY71" fmla="*/ 353989 h 1214603"/>
                <a:gd name="connsiteX72" fmla="*/ 758447 w 1234415"/>
                <a:gd name="connsiteY72" fmla="*/ 332660 h 1214603"/>
                <a:gd name="connsiteX73" fmla="*/ 737118 w 1234415"/>
                <a:gd name="connsiteY73" fmla="*/ 317036 h 1214603"/>
                <a:gd name="connsiteX74" fmla="*/ 224085 w 1234415"/>
                <a:gd name="connsiteY74" fmla="*/ 492495 h 1214603"/>
                <a:gd name="connsiteX75" fmla="*/ 679188 w 1234415"/>
                <a:gd name="connsiteY75" fmla="*/ 37391 h 1214603"/>
                <a:gd name="connsiteX76" fmla="*/ 1134291 w 1234415"/>
                <a:gd name="connsiteY76" fmla="*/ 492495 h 1214603"/>
                <a:gd name="connsiteX77" fmla="*/ 1058806 w 1234415"/>
                <a:gd name="connsiteY77" fmla="*/ 742823 h 1214603"/>
                <a:gd name="connsiteX78" fmla="*/ 983673 w 1234415"/>
                <a:gd name="connsiteY78" fmla="*/ 653383 h 1214603"/>
                <a:gd name="connsiteX79" fmla="*/ 895812 w 1234415"/>
                <a:gd name="connsiteY79" fmla="*/ 620292 h 1214603"/>
                <a:gd name="connsiteX80" fmla="*/ 856578 w 1234415"/>
                <a:gd name="connsiteY80" fmla="*/ 609672 h 1214603"/>
                <a:gd name="connsiteX81" fmla="*/ 786184 w 1234415"/>
                <a:gd name="connsiteY81" fmla="*/ 541121 h 1214603"/>
                <a:gd name="connsiteX82" fmla="*/ 785481 w 1234415"/>
                <a:gd name="connsiteY82" fmla="*/ 535152 h 1214603"/>
                <a:gd name="connsiteX83" fmla="*/ 855963 w 1234415"/>
                <a:gd name="connsiteY83" fmla="*/ 368559 h 1214603"/>
                <a:gd name="connsiteX84" fmla="*/ 679188 w 1234415"/>
                <a:gd name="connsiteY84" fmla="*/ 184938 h 1214603"/>
                <a:gd name="connsiteX85" fmla="*/ 502413 w 1234415"/>
                <a:gd name="connsiteY85" fmla="*/ 368559 h 1214603"/>
                <a:gd name="connsiteX86" fmla="*/ 572719 w 1234415"/>
                <a:gd name="connsiteY86" fmla="*/ 534977 h 1214603"/>
                <a:gd name="connsiteX87" fmla="*/ 571578 w 1234415"/>
                <a:gd name="connsiteY87" fmla="*/ 543403 h 1214603"/>
                <a:gd name="connsiteX88" fmla="*/ 501623 w 1234415"/>
                <a:gd name="connsiteY88" fmla="*/ 609672 h 1214603"/>
                <a:gd name="connsiteX89" fmla="*/ 462301 w 1234415"/>
                <a:gd name="connsiteY89" fmla="*/ 620292 h 1214603"/>
                <a:gd name="connsiteX90" fmla="*/ 374616 w 1234415"/>
                <a:gd name="connsiteY90" fmla="*/ 653295 h 1214603"/>
                <a:gd name="connsiteX91" fmla="*/ 299569 w 1234415"/>
                <a:gd name="connsiteY91" fmla="*/ 742648 h 1214603"/>
                <a:gd name="connsiteX92" fmla="*/ 224085 w 1234415"/>
                <a:gd name="connsiteY92" fmla="*/ 492495 h 1214603"/>
                <a:gd name="connsiteX93" fmla="*/ 1166504 w 1234415"/>
                <a:gd name="connsiteY93" fmla="*/ 982356 h 1214603"/>
                <a:gd name="connsiteX94" fmla="*/ 194681 w 1234415"/>
                <a:gd name="connsiteY94" fmla="*/ 1125251 h 1214603"/>
                <a:gd name="connsiteX95" fmla="*/ 194681 w 1234415"/>
                <a:gd name="connsiteY95" fmla="*/ 821205 h 1214603"/>
                <a:gd name="connsiteX96" fmla="*/ 530149 w 1234415"/>
                <a:gd name="connsiteY96" fmla="*/ 869392 h 1214603"/>
                <a:gd name="connsiteX97" fmla="*/ 785218 w 1234415"/>
                <a:gd name="connsiteY97" fmla="*/ 908451 h 1214603"/>
                <a:gd name="connsiteX98" fmla="*/ 821117 w 1234415"/>
                <a:gd name="connsiteY98" fmla="*/ 921968 h 1214603"/>
                <a:gd name="connsiteX99" fmla="*/ 834459 w 1234415"/>
                <a:gd name="connsiteY99" fmla="*/ 971648 h 1214603"/>
                <a:gd name="connsiteX100" fmla="*/ 799964 w 1234415"/>
                <a:gd name="connsiteY100" fmla="*/ 1007108 h 1214603"/>
                <a:gd name="connsiteX101" fmla="*/ 799350 w 1234415"/>
                <a:gd name="connsiteY101" fmla="*/ 1007459 h 1214603"/>
                <a:gd name="connsiteX102" fmla="*/ 798910 w 1234415"/>
                <a:gd name="connsiteY102" fmla="*/ 1007547 h 1214603"/>
                <a:gd name="connsiteX103" fmla="*/ 518125 w 1234415"/>
                <a:gd name="connsiteY103" fmla="*/ 1010970 h 1214603"/>
                <a:gd name="connsiteX104" fmla="*/ 497147 w 1234415"/>
                <a:gd name="connsiteY104" fmla="*/ 1027120 h 1214603"/>
                <a:gd name="connsiteX105" fmla="*/ 513297 w 1234415"/>
                <a:gd name="connsiteY105" fmla="*/ 1048098 h 1214603"/>
                <a:gd name="connsiteX106" fmla="*/ 680329 w 1234415"/>
                <a:gd name="connsiteY106" fmla="*/ 1060562 h 1214603"/>
                <a:gd name="connsiteX107" fmla="*/ 810321 w 1234415"/>
                <a:gd name="connsiteY107" fmla="*/ 1043095 h 1214603"/>
                <a:gd name="connsiteX108" fmla="*/ 810497 w 1234415"/>
                <a:gd name="connsiteY108" fmla="*/ 1043095 h 1214603"/>
                <a:gd name="connsiteX109" fmla="*/ 1104537 w 1234415"/>
                <a:gd name="connsiteY109" fmla="*/ 949529 h 1214603"/>
                <a:gd name="connsiteX110" fmla="*/ 1187130 w 1234415"/>
                <a:gd name="connsiteY110" fmla="*/ 924689 h 1214603"/>
                <a:gd name="connsiteX111" fmla="*/ 1197049 w 1234415"/>
                <a:gd name="connsiteY111" fmla="*/ 942156 h 1214603"/>
                <a:gd name="connsiteX112" fmla="*/ 1166504 w 1234415"/>
                <a:gd name="connsiteY112" fmla="*/ 982356 h 1214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234415" h="1214603">
                  <a:moveTo>
                    <a:pt x="1211180" y="896163"/>
                  </a:moveTo>
                  <a:cubicBezTo>
                    <a:pt x="1197312" y="884489"/>
                    <a:pt x="1180811" y="883611"/>
                    <a:pt x="1158956" y="889141"/>
                  </a:cubicBezTo>
                  <a:cubicBezTo>
                    <a:pt x="1160185" y="884138"/>
                    <a:pt x="1160974" y="879135"/>
                    <a:pt x="1160711" y="873868"/>
                  </a:cubicBezTo>
                  <a:cubicBezTo>
                    <a:pt x="1160272" y="862107"/>
                    <a:pt x="1155532" y="844991"/>
                    <a:pt x="1135608" y="829719"/>
                  </a:cubicBezTo>
                  <a:cubicBezTo>
                    <a:pt x="1111032" y="811023"/>
                    <a:pt x="1073816" y="826120"/>
                    <a:pt x="1013253" y="852101"/>
                  </a:cubicBezTo>
                  <a:cubicBezTo>
                    <a:pt x="1110505" y="762660"/>
                    <a:pt x="1171682" y="634950"/>
                    <a:pt x="1171682" y="492495"/>
                  </a:cubicBezTo>
                  <a:cubicBezTo>
                    <a:pt x="1171682" y="220925"/>
                    <a:pt x="950758" y="0"/>
                    <a:pt x="679188" y="0"/>
                  </a:cubicBezTo>
                  <a:cubicBezTo>
                    <a:pt x="407619" y="0"/>
                    <a:pt x="186693" y="220925"/>
                    <a:pt x="186693" y="492495"/>
                  </a:cubicBezTo>
                  <a:cubicBezTo>
                    <a:pt x="186693" y="602386"/>
                    <a:pt x="223295" y="703677"/>
                    <a:pt x="284385" y="785657"/>
                  </a:cubicBezTo>
                  <a:cubicBezTo>
                    <a:pt x="252523" y="784515"/>
                    <a:pt x="216975" y="783901"/>
                    <a:pt x="175985" y="783901"/>
                  </a:cubicBezTo>
                  <a:lnTo>
                    <a:pt x="18696" y="783901"/>
                  </a:lnTo>
                  <a:cubicBezTo>
                    <a:pt x="8339" y="783901"/>
                    <a:pt x="0" y="792240"/>
                    <a:pt x="0" y="802597"/>
                  </a:cubicBezTo>
                  <a:lnTo>
                    <a:pt x="0" y="1139031"/>
                  </a:lnTo>
                  <a:cubicBezTo>
                    <a:pt x="0" y="1149388"/>
                    <a:pt x="8427" y="1157727"/>
                    <a:pt x="18696" y="1157727"/>
                  </a:cubicBezTo>
                  <a:lnTo>
                    <a:pt x="172914" y="1157727"/>
                  </a:lnTo>
                  <a:cubicBezTo>
                    <a:pt x="196612" y="1165451"/>
                    <a:pt x="356096" y="1214691"/>
                    <a:pt x="562362" y="1214603"/>
                  </a:cubicBezTo>
                  <a:cubicBezTo>
                    <a:pt x="754760" y="1214603"/>
                    <a:pt x="987710" y="1171770"/>
                    <a:pt x="1188711" y="1012462"/>
                  </a:cubicBezTo>
                  <a:cubicBezTo>
                    <a:pt x="1193187" y="1009390"/>
                    <a:pt x="1232597" y="981127"/>
                    <a:pt x="1234352" y="944087"/>
                  </a:cubicBezTo>
                  <a:cubicBezTo>
                    <a:pt x="1234967" y="931623"/>
                    <a:pt x="1231368" y="913191"/>
                    <a:pt x="1211180" y="896163"/>
                  </a:cubicBezTo>
                  <a:close/>
                  <a:moveTo>
                    <a:pt x="157290" y="1120335"/>
                  </a:moveTo>
                  <a:lnTo>
                    <a:pt x="37479" y="1120335"/>
                  </a:lnTo>
                  <a:lnTo>
                    <a:pt x="37479" y="821292"/>
                  </a:lnTo>
                  <a:lnTo>
                    <a:pt x="157290" y="821292"/>
                  </a:lnTo>
                  <a:lnTo>
                    <a:pt x="157290" y="1120335"/>
                  </a:lnTo>
                  <a:close/>
                  <a:moveTo>
                    <a:pt x="1022819" y="888702"/>
                  </a:moveTo>
                  <a:cubicBezTo>
                    <a:pt x="1057051" y="874044"/>
                    <a:pt x="1104010" y="853856"/>
                    <a:pt x="1112963" y="859386"/>
                  </a:cubicBezTo>
                  <a:cubicBezTo>
                    <a:pt x="1123057" y="867198"/>
                    <a:pt x="1123319" y="873342"/>
                    <a:pt x="1123407" y="875273"/>
                  </a:cubicBezTo>
                  <a:cubicBezTo>
                    <a:pt x="1123759" y="884313"/>
                    <a:pt x="1115683" y="897392"/>
                    <a:pt x="1102517" y="909855"/>
                  </a:cubicBezTo>
                  <a:cubicBezTo>
                    <a:pt x="1098392" y="911611"/>
                    <a:pt x="1094355" y="913279"/>
                    <a:pt x="1089966" y="915210"/>
                  </a:cubicBezTo>
                  <a:cubicBezTo>
                    <a:pt x="1039760" y="936538"/>
                    <a:pt x="968313" y="966908"/>
                    <a:pt x="868251" y="991923"/>
                  </a:cubicBezTo>
                  <a:cubicBezTo>
                    <a:pt x="870446" y="985691"/>
                    <a:pt x="871411" y="979635"/>
                    <a:pt x="871762" y="974105"/>
                  </a:cubicBezTo>
                  <a:cubicBezTo>
                    <a:pt x="872376" y="963660"/>
                    <a:pt x="871762" y="954269"/>
                    <a:pt x="870446" y="945228"/>
                  </a:cubicBezTo>
                  <a:cubicBezTo>
                    <a:pt x="929692" y="928288"/>
                    <a:pt x="981127" y="906608"/>
                    <a:pt x="1022819" y="888702"/>
                  </a:cubicBezTo>
                  <a:close/>
                  <a:moveTo>
                    <a:pt x="1025365" y="787236"/>
                  </a:moveTo>
                  <a:cubicBezTo>
                    <a:pt x="980162" y="840164"/>
                    <a:pt x="922758" y="881680"/>
                    <a:pt x="857806" y="908978"/>
                  </a:cubicBezTo>
                  <a:cubicBezTo>
                    <a:pt x="854734" y="904150"/>
                    <a:pt x="851398" y="899498"/>
                    <a:pt x="847361" y="895461"/>
                  </a:cubicBezTo>
                  <a:cubicBezTo>
                    <a:pt x="821205" y="869304"/>
                    <a:pt x="784779" y="871147"/>
                    <a:pt x="783989" y="871235"/>
                  </a:cubicBezTo>
                  <a:cubicBezTo>
                    <a:pt x="750109" y="871762"/>
                    <a:pt x="721933" y="871499"/>
                    <a:pt x="698059" y="870709"/>
                  </a:cubicBezTo>
                  <a:lnTo>
                    <a:pt x="698059" y="765908"/>
                  </a:lnTo>
                  <a:cubicBezTo>
                    <a:pt x="732905" y="746949"/>
                    <a:pt x="819713" y="695601"/>
                    <a:pt x="843236" y="644605"/>
                  </a:cubicBezTo>
                  <a:cubicBezTo>
                    <a:pt x="844903" y="645044"/>
                    <a:pt x="846396" y="645746"/>
                    <a:pt x="848063" y="646185"/>
                  </a:cubicBezTo>
                  <a:cubicBezTo>
                    <a:pt x="860703" y="649170"/>
                    <a:pt x="873078" y="652593"/>
                    <a:pt x="885367" y="656279"/>
                  </a:cubicBezTo>
                  <a:cubicBezTo>
                    <a:pt x="915561" y="665232"/>
                    <a:pt x="943297" y="675677"/>
                    <a:pt x="967873" y="687351"/>
                  </a:cubicBezTo>
                  <a:cubicBezTo>
                    <a:pt x="1003422" y="704115"/>
                    <a:pt x="1025541" y="736767"/>
                    <a:pt x="1025541" y="772578"/>
                  </a:cubicBezTo>
                  <a:lnTo>
                    <a:pt x="1025541" y="787236"/>
                  </a:lnTo>
                  <a:close/>
                  <a:moveTo>
                    <a:pt x="549197" y="630123"/>
                  </a:moveTo>
                  <a:cubicBezTo>
                    <a:pt x="576932" y="613621"/>
                    <a:pt x="597560" y="588255"/>
                    <a:pt x="605985" y="558676"/>
                  </a:cubicBezTo>
                  <a:cubicBezTo>
                    <a:pt x="628368" y="570788"/>
                    <a:pt x="653120" y="577634"/>
                    <a:pt x="679188" y="577634"/>
                  </a:cubicBezTo>
                  <a:cubicBezTo>
                    <a:pt x="705256" y="577634"/>
                    <a:pt x="730097" y="570700"/>
                    <a:pt x="752390" y="558676"/>
                  </a:cubicBezTo>
                  <a:cubicBezTo>
                    <a:pt x="761168" y="587904"/>
                    <a:pt x="781356" y="612656"/>
                    <a:pt x="809268" y="629508"/>
                  </a:cubicBezTo>
                  <a:cubicBezTo>
                    <a:pt x="796277" y="659527"/>
                    <a:pt x="729921" y="705783"/>
                    <a:pt x="679188" y="733432"/>
                  </a:cubicBezTo>
                  <a:cubicBezTo>
                    <a:pt x="628630" y="706046"/>
                    <a:pt x="562362" y="660141"/>
                    <a:pt x="549197" y="630123"/>
                  </a:cubicBezTo>
                  <a:close/>
                  <a:moveTo>
                    <a:pt x="660492" y="765820"/>
                  </a:moveTo>
                  <a:lnTo>
                    <a:pt x="660492" y="868514"/>
                  </a:lnTo>
                  <a:cubicBezTo>
                    <a:pt x="593346" y="863072"/>
                    <a:pt x="572281" y="850784"/>
                    <a:pt x="549021" y="837179"/>
                  </a:cubicBezTo>
                  <a:cubicBezTo>
                    <a:pt x="516106" y="817869"/>
                    <a:pt x="479241" y="796540"/>
                    <a:pt x="333713" y="787851"/>
                  </a:cubicBezTo>
                  <a:cubicBezTo>
                    <a:pt x="333538" y="787588"/>
                    <a:pt x="333274" y="787412"/>
                    <a:pt x="333011" y="787149"/>
                  </a:cubicBezTo>
                  <a:lnTo>
                    <a:pt x="333011" y="772315"/>
                  </a:lnTo>
                  <a:cubicBezTo>
                    <a:pt x="333011" y="736679"/>
                    <a:pt x="355043" y="704028"/>
                    <a:pt x="390590" y="687263"/>
                  </a:cubicBezTo>
                  <a:cubicBezTo>
                    <a:pt x="415430" y="675502"/>
                    <a:pt x="442376" y="665407"/>
                    <a:pt x="472921" y="656279"/>
                  </a:cubicBezTo>
                  <a:cubicBezTo>
                    <a:pt x="485297" y="652593"/>
                    <a:pt x="497498" y="649170"/>
                    <a:pt x="510313" y="646185"/>
                  </a:cubicBezTo>
                  <a:cubicBezTo>
                    <a:pt x="511981" y="645746"/>
                    <a:pt x="513472" y="645220"/>
                    <a:pt x="515141" y="644693"/>
                  </a:cubicBezTo>
                  <a:cubicBezTo>
                    <a:pt x="538487" y="695777"/>
                    <a:pt x="625559" y="746949"/>
                    <a:pt x="660492" y="765820"/>
                  </a:cubicBezTo>
                  <a:close/>
                  <a:moveTo>
                    <a:pt x="737118" y="317036"/>
                  </a:moveTo>
                  <a:cubicBezTo>
                    <a:pt x="648731" y="330729"/>
                    <a:pt x="584744" y="306065"/>
                    <a:pt x="557798" y="292548"/>
                  </a:cubicBezTo>
                  <a:cubicBezTo>
                    <a:pt x="580531" y="249100"/>
                    <a:pt x="623540" y="222417"/>
                    <a:pt x="679188" y="222417"/>
                  </a:cubicBezTo>
                  <a:cubicBezTo>
                    <a:pt x="762572" y="222417"/>
                    <a:pt x="818571" y="281225"/>
                    <a:pt x="818571" y="368647"/>
                  </a:cubicBezTo>
                  <a:cubicBezTo>
                    <a:pt x="818571" y="463266"/>
                    <a:pt x="756077" y="540243"/>
                    <a:pt x="679188" y="540243"/>
                  </a:cubicBezTo>
                  <a:cubicBezTo>
                    <a:pt x="602299" y="540243"/>
                    <a:pt x="539804" y="463266"/>
                    <a:pt x="539804" y="368647"/>
                  </a:cubicBezTo>
                  <a:cubicBezTo>
                    <a:pt x="539804" y="354077"/>
                    <a:pt x="541911" y="340735"/>
                    <a:pt x="544896" y="327832"/>
                  </a:cubicBezTo>
                  <a:cubicBezTo>
                    <a:pt x="570876" y="340560"/>
                    <a:pt x="618976" y="358465"/>
                    <a:pt x="685157" y="358465"/>
                  </a:cubicBezTo>
                  <a:cubicBezTo>
                    <a:pt x="703150" y="358465"/>
                    <a:pt x="722373" y="357149"/>
                    <a:pt x="742823" y="353989"/>
                  </a:cubicBezTo>
                  <a:cubicBezTo>
                    <a:pt x="753005" y="352409"/>
                    <a:pt x="760028" y="342929"/>
                    <a:pt x="758447" y="332660"/>
                  </a:cubicBezTo>
                  <a:cubicBezTo>
                    <a:pt x="756867" y="322390"/>
                    <a:pt x="747300" y="315456"/>
                    <a:pt x="737118" y="317036"/>
                  </a:cubicBezTo>
                  <a:close/>
                  <a:moveTo>
                    <a:pt x="224085" y="492495"/>
                  </a:moveTo>
                  <a:cubicBezTo>
                    <a:pt x="224085" y="241552"/>
                    <a:pt x="428245" y="37391"/>
                    <a:pt x="679188" y="37391"/>
                  </a:cubicBezTo>
                  <a:cubicBezTo>
                    <a:pt x="930131" y="37391"/>
                    <a:pt x="1134291" y="241552"/>
                    <a:pt x="1134291" y="492495"/>
                  </a:cubicBezTo>
                  <a:cubicBezTo>
                    <a:pt x="1134291" y="585008"/>
                    <a:pt x="1106380" y="670937"/>
                    <a:pt x="1058806" y="742823"/>
                  </a:cubicBezTo>
                  <a:cubicBezTo>
                    <a:pt x="1049503" y="704730"/>
                    <a:pt x="1022556" y="671815"/>
                    <a:pt x="983673" y="653383"/>
                  </a:cubicBezTo>
                  <a:cubicBezTo>
                    <a:pt x="957341" y="640919"/>
                    <a:pt x="927850" y="629859"/>
                    <a:pt x="895812" y="620292"/>
                  </a:cubicBezTo>
                  <a:cubicBezTo>
                    <a:pt x="882822" y="616430"/>
                    <a:pt x="869744" y="612831"/>
                    <a:pt x="856578" y="609672"/>
                  </a:cubicBezTo>
                  <a:cubicBezTo>
                    <a:pt x="819713" y="599665"/>
                    <a:pt x="792767" y="573334"/>
                    <a:pt x="786184" y="541121"/>
                  </a:cubicBezTo>
                  <a:cubicBezTo>
                    <a:pt x="785920" y="539717"/>
                    <a:pt x="785657" y="537522"/>
                    <a:pt x="785481" y="535152"/>
                  </a:cubicBezTo>
                  <a:cubicBezTo>
                    <a:pt x="828226" y="496971"/>
                    <a:pt x="855963" y="436583"/>
                    <a:pt x="855963" y="368559"/>
                  </a:cubicBezTo>
                  <a:cubicBezTo>
                    <a:pt x="855963" y="260423"/>
                    <a:pt x="783287" y="184938"/>
                    <a:pt x="679188" y="184938"/>
                  </a:cubicBezTo>
                  <a:cubicBezTo>
                    <a:pt x="575089" y="184938"/>
                    <a:pt x="502413" y="260423"/>
                    <a:pt x="502413" y="368559"/>
                  </a:cubicBezTo>
                  <a:cubicBezTo>
                    <a:pt x="502413" y="436495"/>
                    <a:pt x="530149" y="496795"/>
                    <a:pt x="572719" y="534977"/>
                  </a:cubicBezTo>
                  <a:cubicBezTo>
                    <a:pt x="572369" y="538137"/>
                    <a:pt x="572017" y="541296"/>
                    <a:pt x="571578" y="543403"/>
                  </a:cubicBezTo>
                  <a:cubicBezTo>
                    <a:pt x="564907" y="575089"/>
                    <a:pt x="537434" y="601070"/>
                    <a:pt x="501623" y="609672"/>
                  </a:cubicBezTo>
                  <a:cubicBezTo>
                    <a:pt x="488194" y="612831"/>
                    <a:pt x="475291" y="616430"/>
                    <a:pt x="462301" y="620292"/>
                  </a:cubicBezTo>
                  <a:cubicBezTo>
                    <a:pt x="429824" y="629947"/>
                    <a:pt x="401211" y="640743"/>
                    <a:pt x="374616" y="653295"/>
                  </a:cubicBezTo>
                  <a:cubicBezTo>
                    <a:pt x="335732" y="671727"/>
                    <a:pt x="308874" y="704554"/>
                    <a:pt x="299569" y="742648"/>
                  </a:cubicBezTo>
                  <a:cubicBezTo>
                    <a:pt x="251997" y="670937"/>
                    <a:pt x="224085" y="584920"/>
                    <a:pt x="224085" y="492495"/>
                  </a:cubicBezTo>
                  <a:close/>
                  <a:moveTo>
                    <a:pt x="1166504" y="982356"/>
                  </a:moveTo>
                  <a:cubicBezTo>
                    <a:pt x="783989" y="1285524"/>
                    <a:pt x="280172" y="1151319"/>
                    <a:pt x="194681" y="1125251"/>
                  </a:cubicBezTo>
                  <a:lnTo>
                    <a:pt x="194681" y="821205"/>
                  </a:lnTo>
                  <a:cubicBezTo>
                    <a:pt x="450100" y="822346"/>
                    <a:pt x="492582" y="847273"/>
                    <a:pt x="530149" y="869392"/>
                  </a:cubicBezTo>
                  <a:cubicBezTo>
                    <a:pt x="568770" y="892037"/>
                    <a:pt x="602036" y="911699"/>
                    <a:pt x="785218" y="908451"/>
                  </a:cubicBezTo>
                  <a:cubicBezTo>
                    <a:pt x="785393" y="908451"/>
                    <a:pt x="807074" y="907661"/>
                    <a:pt x="821117" y="921968"/>
                  </a:cubicBezTo>
                  <a:cubicBezTo>
                    <a:pt x="831386" y="932413"/>
                    <a:pt x="835862" y="949178"/>
                    <a:pt x="834459" y="971648"/>
                  </a:cubicBezTo>
                  <a:cubicBezTo>
                    <a:pt x="834107" y="977177"/>
                    <a:pt x="833054" y="993942"/>
                    <a:pt x="799964" y="1007108"/>
                  </a:cubicBezTo>
                  <a:cubicBezTo>
                    <a:pt x="799700" y="1007196"/>
                    <a:pt x="799525" y="1007371"/>
                    <a:pt x="799350" y="1007459"/>
                  </a:cubicBezTo>
                  <a:cubicBezTo>
                    <a:pt x="799174" y="1007547"/>
                    <a:pt x="799086" y="1007547"/>
                    <a:pt x="798910" y="1007547"/>
                  </a:cubicBezTo>
                  <a:cubicBezTo>
                    <a:pt x="763889" y="1021152"/>
                    <a:pt x="686824" y="1032825"/>
                    <a:pt x="518125" y="1010970"/>
                  </a:cubicBezTo>
                  <a:cubicBezTo>
                    <a:pt x="507943" y="1009478"/>
                    <a:pt x="498463" y="1016851"/>
                    <a:pt x="497147" y="1027120"/>
                  </a:cubicBezTo>
                  <a:cubicBezTo>
                    <a:pt x="495830" y="1037390"/>
                    <a:pt x="503028" y="1046781"/>
                    <a:pt x="513297" y="1048098"/>
                  </a:cubicBezTo>
                  <a:cubicBezTo>
                    <a:pt x="577547" y="1056436"/>
                    <a:pt x="633283" y="1060562"/>
                    <a:pt x="680329" y="1060562"/>
                  </a:cubicBezTo>
                  <a:cubicBezTo>
                    <a:pt x="736065" y="1060562"/>
                    <a:pt x="779425" y="1054681"/>
                    <a:pt x="810321" y="1043095"/>
                  </a:cubicBezTo>
                  <a:cubicBezTo>
                    <a:pt x="810409" y="1043095"/>
                    <a:pt x="810409" y="1043095"/>
                    <a:pt x="810497" y="1043095"/>
                  </a:cubicBezTo>
                  <a:cubicBezTo>
                    <a:pt x="949178" y="1015622"/>
                    <a:pt x="1042568" y="975861"/>
                    <a:pt x="1104537" y="949529"/>
                  </a:cubicBezTo>
                  <a:cubicBezTo>
                    <a:pt x="1142806" y="933291"/>
                    <a:pt x="1179144" y="917931"/>
                    <a:pt x="1187130" y="924689"/>
                  </a:cubicBezTo>
                  <a:cubicBezTo>
                    <a:pt x="1196347" y="932501"/>
                    <a:pt x="1197225" y="938382"/>
                    <a:pt x="1197049" y="942156"/>
                  </a:cubicBezTo>
                  <a:cubicBezTo>
                    <a:pt x="1196259" y="958131"/>
                    <a:pt x="1174930" y="976475"/>
                    <a:pt x="1166504" y="982356"/>
                  </a:cubicBezTo>
                  <a:close/>
                </a:path>
              </a:pathLst>
            </a:custGeom>
            <a:grpFill/>
            <a:ln w="8777" cap="flat">
              <a:noFill/>
              <a:prstDash val="solid"/>
              <a:miter/>
            </a:ln>
          </p:spPr>
          <p:txBody>
            <a:bodyPr rtlCol="0" anchor="ctr"/>
            <a:lstStyle/>
            <a:p>
              <a:endParaRPr lang="en-US" sz="1200"/>
            </a:p>
          </p:txBody>
        </p:sp>
        <p:sp>
          <p:nvSpPr>
            <p:cNvPr id="20" name="Freeform: Shape 19">
              <a:extLst>
                <a:ext uri="{FF2B5EF4-FFF2-40B4-BE49-F238E27FC236}">
                  <a16:creationId xmlns:a16="http://schemas.microsoft.com/office/drawing/2014/main" id="{958622E2-EA9F-492B-8753-18253204CF07}"/>
                </a:ext>
              </a:extLst>
            </p:cNvPr>
            <p:cNvSpPr/>
            <p:nvPr/>
          </p:nvSpPr>
          <p:spPr>
            <a:xfrm>
              <a:off x="13264330" y="4298684"/>
              <a:ext cx="37390" cy="37391"/>
            </a:xfrm>
            <a:custGeom>
              <a:avLst/>
              <a:gdLst>
                <a:gd name="connsiteX0" fmla="*/ 18696 w 37390"/>
                <a:gd name="connsiteY0" fmla="*/ 37391 h 37391"/>
                <a:gd name="connsiteX1" fmla="*/ 37390 w 37390"/>
                <a:gd name="connsiteY1" fmla="*/ 18696 h 37391"/>
                <a:gd name="connsiteX2" fmla="*/ 18696 w 37390"/>
                <a:gd name="connsiteY2" fmla="*/ 0 h 37391"/>
                <a:gd name="connsiteX3" fmla="*/ 0 w 37390"/>
                <a:gd name="connsiteY3" fmla="*/ 18696 h 37391"/>
                <a:gd name="connsiteX4" fmla="*/ 18696 w 37390"/>
                <a:gd name="connsiteY4" fmla="*/ 37391 h 37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90" h="37391">
                  <a:moveTo>
                    <a:pt x="18696" y="37391"/>
                  </a:moveTo>
                  <a:cubicBezTo>
                    <a:pt x="29052" y="37391"/>
                    <a:pt x="37390" y="28965"/>
                    <a:pt x="37390" y="18696"/>
                  </a:cubicBezTo>
                  <a:cubicBezTo>
                    <a:pt x="37390" y="8339"/>
                    <a:pt x="29052" y="0"/>
                    <a:pt x="18696" y="0"/>
                  </a:cubicBezTo>
                  <a:cubicBezTo>
                    <a:pt x="8338" y="0"/>
                    <a:pt x="0" y="8426"/>
                    <a:pt x="0" y="18696"/>
                  </a:cubicBezTo>
                  <a:cubicBezTo>
                    <a:pt x="0" y="28965"/>
                    <a:pt x="8338" y="37391"/>
                    <a:pt x="18696" y="37391"/>
                  </a:cubicBezTo>
                  <a:close/>
                </a:path>
              </a:pathLst>
            </a:custGeom>
            <a:grpFill/>
            <a:ln w="8777" cap="flat">
              <a:noFill/>
              <a:prstDash val="solid"/>
              <a:miter/>
            </a:ln>
          </p:spPr>
          <p:txBody>
            <a:bodyPr rtlCol="0" anchor="ctr"/>
            <a:lstStyle/>
            <a:p>
              <a:endParaRPr lang="en-US" sz="1200"/>
            </a:p>
          </p:txBody>
        </p:sp>
      </p:grpSp>
      <p:sp>
        <p:nvSpPr>
          <p:cNvPr id="21" name="Freeform: Shape 20">
            <a:extLst>
              <a:ext uri="{FF2B5EF4-FFF2-40B4-BE49-F238E27FC236}">
                <a16:creationId xmlns:a16="http://schemas.microsoft.com/office/drawing/2014/main" id="{0AF5FFFD-A07B-432C-AD26-329EB968D15F}"/>
              </a:ext>
            </a:extLst>
          </p:cNvPr>
          <p:cNvSpPr/>
          <p:nvPr/>
        </p:nvSpPr>
        <p:spPr>
          <a:xfrm>
            <a:off x="5911437" y="6056009"/>
            <a:ext cx="682438" cy="682446"/>
          </a:xfrm>
          <a:custGeom>
            <a:avLst/>
            <a:gdLst>
              <a:gd name="connsiteX0" fmla="*/ 1198448 w 1234188"/>
              <a:gd name="connsiteY0" fmla="*/ 187010 h 1234208"/>
              <a:gd name="connsiteX1" fmla="*/ 1199202 w 1234188"/>
              <a:gd name="connsiteY1" fmla="*/ 177385 h 1234208"/>
              <a:gd name="connsiteX2" fmla="*/ 1138182 w 1234188"/>
              <a:gd name="connsiteY2" fmla="*/ 116366 h 1234208"/>
              <a:gd name="connsiteX3" fmla="*/ 1121442 w 1234188"/>
              <a:gd name="connsiteY3" fmla="*/ 118709 h 1234208"/>
              <a:gd name="connsiteX4" fmla="*/ 1034056 w 1234188"/>
              <a:gd name="connsiteY4" fmla="*/ 60955 h 1234208"/>
              <a:gd name="connsiteX5" fmla="*/ 939138 w 1234188"/>
              <a:gd name="connsiteY5" fmla="*/ 150516 h 1234208"/>
              <a:gd name="connsiteX6" fmla="*/ 885318 w 1234188"/>
              <a:gd name="connsiteY6" fmla="*/ 171777 h 1234208"/>
              <a:gd name="connsiteX7" fmla="*/ 825806 w 1234188"/>
              <a:gd name="connsiteY7" fmla="*/ 104229 h 1234208"/>
              <a:gd name="connsiteX8" fmla="*/ 506984 w 1234188"/>
              <a:gd name="connsiteY8" fmla="*/ 2614 h 1234208"/>
              <a:gd name="connsiteX9" fmla="*/ 159536 w 1234188"/>
              <a:gd name="connsiteY9" fmla="*/ 300678 h 1234208"/>
              <a:gd name="connsiteX10" fmla="*/ 76336 w 1234188"/>
              <a:gd name="connsiteY10" fmla="*/ 388733 h 1234208"/>
              <a:gd name="connsiteX11" fmla="*/ 0 w 1234188"/>
              <a:gd name="connsiteY11" fmla="*/ 471514 h 1234208"/>
              <a:gd name="connsiteX12" fmla="*/ 83032 w 1234188"/>
              <a:gd name="connsiteY12" fmla="*/ 554547 h 1234208"/>
              <a:gd name="connsiteX13" fmla="*/ 171171 w 1234188"/>
              <a:gd name="connsiteY13" fmla="*/ 554547 h 1234208"/>
              <a:gd name="connsiteX14" fmla="*/ 310619 w 1234188"/>
              <a:gd name="connsiteY14" fmla="*/ 1013570 h 1234208"/>
              <a:gd name="connsiteX15" fmla="*/ 335311 w 1234188"/>
              <a:gd name="connsiteY15" fmla="*/ 1217803 h 1234208"/>
              <a:gd name="connsiteX16" fmla="*/ 353893 w 1234188"/>
              <a:gd name="connsiteY16" fmla="*/ 1234209 h 1234208"/>
              <a:gd name="connsiteX17" fmla="*/ 752817 w 1234188"/>
              <a:gd name="connsiteY17" fmla="*/ 1234209 h 1234208"/>
              <a:gd name="connsiteX18" fmla="*/ 771400 w 1234188"/>
              <a:gd name="connsiteY18" fmla="*/ 1217803 h 1234208"/>
              <a:gd name="connsiteX19" fmla="*/ 796175 w 1234188"/>
              <a:gd name="connsiteY19" fmla="*/ 1013653 h 1234208"/>
              <a:gd name="connsiteX20" fmla="*/ 947257 w 1234188"/>
              <a:gd name="connsiteY20" fmla="*/ 514370 h 1234208"/>
              <a:gd name="connsiteX21" fmla="*/ 961905 w 1234188"/>
              <a:gd name="connsiteY21" fmla="*/ 408570 h 1234208"/>
              <a:gd name="connsiteX22" fmla="*/ 961738 w 1234188"/>
              <a:gd name="connsiteY22" fmla="*/ 404971 h 1234208"/>
              <a:gd name="connsiteX23" fmla="*/ 1033471 w 1234188"/>
              <a:gd name="connsiteY23" fmla="*/ 404971 h 1234208"/>
              <a:gd name="connsiteX24" fmla="*/ 1116504 w 1234188"/>
              <a:gd name="connsiteY24" fmla="*/ 321938 h 1234208"/>
              <a:gd name="connsiteX25" fmla="*/ 1115917 w 1234188"/>
              <a:gd name="connsiteY25" fmla="*/ 315828 h 1234208"/>
              <a:gd name="connsiteX26" fmla="*/ 1165553 w 1234188"/>
              <a:gd name="connsiteY26" fmla="*/ 315828 h 1234208"/>
              <a:gd name="connsiteX27" fmla="*/ 1234189 w 1234188"/>
              <a:gd name="connsiteY27" fmla="*/ 247109 h 1234208"/>
              <a:gd name="connsiteX28" fmla="*/ 1198448 w 1234188"/>
              <a:gd name="connsiteY28" fmla="*/ 187010 h 1234208"/>
              <a:gd name="connsiteX29" fmla="*/ 543478 w 1234188"/>
              <a:gd name="connsiteY29" fmla="*/ 39109 h 1234208"/>
              <a:gd name="connsiteX30" fmla="*/ 576792 w 1234188"/>
              <a:gd name="connsiteY30" fmla="*/ 46223 h 1234208"/>
              <a:gd name="connsiteX31" fmla="*/ 671878 w 1234188"/>
              <a:gd name="connsiteY31" fmla="*/ 408570 h 1234208"/>
              <a:gd name="connsiteX32" fmla="*/ 623999 w 1234188"/>
              <a:gd name="connsiteY32" fmla="*/ 700272 h 1234208"/>
              <a:gd name="connsiteX33" fmla="*/ 603241 w 1234188"/>
              <a:gd name="connsiteY33" fmla="*/ 825826 h 1234208"/>
              <a:gd name="connsiteX34" fmla="*/ 603241 w 1234188"/>
              <a:gd name="connsiteY34" fmla="*/ 835200 h 1234208"/>
              <a:gd name="connsiteX35" fmla="*/ 553355 w 1234188"/>
              <a:gd name="connsiteY35" fmla="*/ 835200 h 1234208"/>
              <a:gd name="connsiteX36" fmla="*/ 503469 w 1234188"/>
              <a:gd name="connsiteY36" fmla="*/ 835200 h 1234208"/>
              <a:gd name="connsiteX37" fmla="*/ 503469 w 1234188"/>
              <a:gd name="connsiteY37" fmla="*/ 825826 h 1234208"/>
              <a:gd name="connsiteX38" fmla="*/ 482376 w 1234188"/>
              <a:gd name="connsiteY38" fmla="*/ 699435 h 1234208"/>
              <a:gd name="connsiteX39" fmla="*/ 435503 w 1234188"/>
              <a:gd name="connsiteY39" fmla="*/ 370067 h 1234208"/>
              <a:gd name="connsiteX40" fmla="*/ 543478 w 1234188"/>
              <a:gd name="connsiteY40" fmla="*/ 39109 h 1234208"/>
              <a:gd name="connsiteX41" fmla="*/ 656225 w 1234188"/>
              <a:gd name="connsiteY41" fmla="*/ 872615 h 1234208"/>
              <a:gd name="connsiteX42" fmla="*/ 637309 w 1234188"/>
              <a:gd name="connsiteY42" fmla="*/ 991137 h 1234208"/>
              <a:gd name="connsiteX43" fmla="*/ 469737 w 1234188"/>
              <a:gd name="connsiteY43" fmla="*/ 991137 h 1234208"/>
              <a:gd name="connsiteX44" fmla="*/ 450736 w 1234188"/>
              <a:gd name="connsiteY44" fmla="*/ 872615 h 1234208"/>
              <a:gd name="connsiteX45" fmla="*/ 656225 w 1234188"/>
              <a:gd name="connsiteY45" fmla="*/ 872615 h 1234208"/>
              <a:gd name="connsiteX46" fmla="*/ 83116 w 1234188"/>
              <a:gd name="connsiteY46" fmla="*/ 517299 h 1234208"/>
              <a:gd name="connsiteX47" fmla="*/ 37498 w 1234188"/>
              <a:gd name="connsiteY47" fmla="*/ 471682 h 1234208"/>
              <a:gd name="connsiteX48" fmla="*/ 83116 w 1234188"/>
              <a:gd name="connsiteY48" fmla="*/ 426064 h 1234208"/>
              <a:gd name="connsiteX49" fmla="*/ 92407 w 1234188"/>
              <a:gd name="connsiteY49" fmla="*/ 427068 h 1234208"/>
              <a:gd name="connsiteX50" fmla="*/ 109398 w 1234188"/>
              <a:gd name="connsiteY50" fmla="*/ 422214 h 1234208"/>
              <a:gd name="connsiteX51" fmla="*/ 114755 w 1234188"/>
              <a:gd name="connsiteY51" fmla="*/ 405389 h 1234208"/>
              <a:gd name="connsiteX52" fmla="*/ 113667 w 1234188"/>
              <a:gd name="connsiteY52" fmla="*/ 394759 h 1234208"/>
              <a:gd name="connsiteX53" fmla="*/ 171338 w 1234188"/>
              <a:gd name="connsiteY53" fmla="*/ 337172 h 1234208"/>
              <a:gd name="connsiteX54" fmla="*/ 228423 w 1234188"/>
              <a:gd name="connsiteY54" fmla="*/ 387310 h 1234208"/>
              <a:gd name="connsiteX55" fmla="*/ 240476 w 1234188"/>
              <a:gd name="connsiteY55" fmla="*/ 402460 h 1234208"/>
              <a:gd name="connsiteX56" fmla="*/ 259477 w 1234188"/>
              <a:gd name="connsiteY56" fmla="*/ 398777 h 1234208"/>
              <a:gd name="connsiteX57" fmla="*/ 275380 w 1234188"/>
              <a:gd name="connsiteY57" fmla="*/ 392583 h 1234208"/>
              <a:gd name="connsiteX58" fmla="*/ 299068 w 1234188"/>
              <a:gd name="connsiteY58" fmla="*/ 416271 h 1234208"/>
              <a:gd name="connsiteX59" fmla="*/ 295971 w 1234188"/>
              <a:gd name="connsiteY59" fmla="*/ 427905 h 1234208"/>
              <a:gd name="connsiteX60" fmla="*/ 295301 w 1234188"/>
              <a:gd name="connsiteY60" fmla="*/ 444981 h 1234208"/>
              <a:gd name="connsiteX61" fmla="*/ 308777 w 1234188"/>
              <a:gd name="connsiteY61" fmla="*/ 455527 h 1234208"/>
              <a:gd name="connsiteX62" fmla="*/ 334139 w 1234188"/>
              <a:gd name="connsiteY62" fmla="*/ 486162 h 1234208"/>
              <a:gd name="connsiteX63" fmla="*/ 302834 w 1234188"/>
              <a:gd name="connsiteY63" fmla="*/ 517467 h 1234208"/>
              <a:gd name="connsiteX64" fmla="*/ 83116 w 1234188"/>
              <a:gd name="connsiteY64" fmla="*/ 517467 h 1234208"/>
              <a:gd name="connsiteX65" fmla="*/ 302751 w 1234188"/>
              <a:gd name="connsiteY65" fmla="*/ 554630 h 1234208"/>
              <a:gd name="connsiteX66" fmla="*/ 371470 w 1234188"/>
              <a:gd name="connsiteY66" fmla="*/ 485911 h 1234208"/>
              <a:gd name="connsiteX67" fmla="*/ 335646 w 1234188"/>
              <a:gd name="connsiteY67" fmla="*/ 425645 h 1234208"/>
              <a:gd name="connsiteX68" fmla="*/ 336399 w 1234188"/>
              <a:gd name="connsiteY68" fmla="*/ 416020 h 1234208"/>
              <a:gd name="connsiteX69" fmla="*/ 275296 w 1234188"/>
              <a:gd name="connsiteY69" fmla="*/ 355001 h 1234208"/>
              <a:gd name="connsiteX70" fmla="*/ 258639 w 1234188"/>
              <a:gd name="connsiteY70" fmla="*/ 357344 h 1234208"/>
              <a:gd name="connsiteX71" fmla="*/ 197621 w 1234188"/>
              <a:gd name="connsiteY71" fmla="*/ 303440 h 1234208"/>
              <a:gd name="connsiteX72" fmla="*/ 480701 w 1234188"/>
              <a:gd name="connsiteY72" fmla="*/ 44466 h 1234208"/>
              <a:gd name="connsiteX73" fmla="*/ 398255 w 1234188"/>
              <a:gd name="connsiteY73" fmla="*/ 368728 h 1234208"/>
              <a:gd name="connsiteX74" fmla="*/ 447974 w 1234188"/>
              <a:gd name="connsiteY74" fmla="*/ 713832 h 1234208"/>
              <a:gd name="connsiteX75" fmla="*/ 466137 w 1234188"/>
              <a:gd name="connsiteY75" fmla="*/ 825742 h 1234208"/>
              <a:gd name="connsiteX76" fmla="*/ 466137 w 1234188"/>
              <a:gd name="connsiteY76" fmla="*/ 835117 h 1234208"/>
              <a:gd name="connsiteX77" fmla="*/ 400849 w 1234188"/>
              <a:gd name="connsiteY77" fmla="*/ 835117 h 1234208"/>
              <a:gd name="connsiteX78" fmla="*/ 299319 w 1234188"/>
              <a:gd name="connsiteY78" fmla="*/ 678510 h 1234208"/>
              <a:gd name="connsiteX79" fmla="*/ 213524 w 1234188"/>
              <a:gd name="connsiteY79" fmla="*/ 554547 h 1234208"/>
              <a:gd name="connsiteX80" fmla="*/ 302751 w 1234188"/>
              <a:gd name="connsiteY80" fmla="*/ 554547 h 1234208"/>
              <a:gd name="connsiteX81" fmla="*/ 248010 w 1234188"/>
              <a:gd name="connsiteY81" fmla="*/ 678593 h 1234208"/>
              <a:gd name="connsiteX82" fmla="*/ 273790 w 1234188"/>
              <a:gd name="connsiteY82" fmla="*/ 705797 h 1234208"/>
              <a:gd name="connsiteX83" fmla="*/ 364858 w 1234188"/>
              <a:gd name="connsiteY83" fmla="*/ 853866 h 1234208"/>
              <a:gd name="connsiteX84" fmla="*/ 383607 w 1234188"/>
              <a:gd name="connsiteY84" fmla="*/ 872615 h 1234208"/>
              <a:gd name="connsiteX85" fmla="*/ 412903 w 1234188"/>
              <a:gd name="connsiteY85" fmla="*/ 872615 h 1234208"/>
              <a:gd name="connsiteX86" fmla="*/ 431819 w 1234188"/>
              <a:gd name="connsiteY86" fmla="*/ 991137 h 1234208"/>
              <a:gd name="connsiteX87" fmla="*/ 343011 w 1234188"/>
              <a:gd name="connsiteY87" fmla="*/ 991137 h 1234208"/>
              <a:gd name="connsiteX88" fmla="*/ 248010 w 1234188"/>
              <a:gd name="connsiteY88" fmla="*/ 678593 h 1234208"/>
              <a:gd name="connsiteX89" fmla="*/ 736328 w 1234188"/>
              <a:gd name="connsiteY89" fmla="*/ 1196878 h 1234208"/>
              <a:gd name="connsiteX90" fmla="*/ 370549 w 1234188"/>
              <a:gd name="connsiteY90" fmla="*/ 1196878 h 1234208"/>
              <a:gd name="connsiteX91" fmla="*/ 362597 w 1234188"/>
              <a:gd name="connsiteY91" fmla="*/ 1131422 h 1234208"/>
              <a:gd name="connsiteX92" fmla="*/ 744279 w 1234188"/>
              <a:gd name="connsiteY92" fmla="*/ 1131422 h 1234208"/>
              <a:gd name="connsiteX93" fmla="*/ 736328 w 1234188"/>
              <a:gd name="connsiteY93" fmla="*/ 1196878 h 1234208"/>
              <a:gd name="connsiteX94" fmla="*/ 748883 w 1234188"/>
              <a:gd name="connsiteY94" fmla="*/ 1094007 h 1234208"/>
              <a:gd name="connsiteX95" fmla="*/ 358162 w 1234188"/>
              <a:gd name="connsiteY95" fmla="*/ 1094007 h 1234208"/>
              <a:gd name="connsiteX96" fmla="*/ 350210 w 1234188"/>
              <a:gd name="connsiteY96" fmla="*/ 1028469 h 1234208"/>
              <a:gd name="connsiteX97" fmla="*/ 756835 w 1234188"/>
              <a:gd name="connsiteY97" fmla="*/ 1028469 h 1234208"/>
              <a:gd name="connsiteX98" fmla="*/ 748883 w 1234188"/>
              <a:gd name="connsiteY98" fmla="*/ 1094007 h 1234208"/>
              <a:gd name="connsiteX99" fmla="*/ 764034 w 1234188"/>
              <a:gd name="connsiteY99" fmla="*/ 991137 h 1234208"/>
              <a:gd name="connsiteX100" fmla="*/ 675142 w 1234188"/>
              <a:gd name="connsiteY100" fmla="*/ 991137 h 1234208"/>
              <a:gd name="connsiteX101" fmla="*/ 694142 w 1234188"/>
              <a:gd name="connsiteY101" fmla="*/ 872615 h 1234208"/>
              <a:gd name="connsiteX102" fmla="*/ 723438 w 1234188"/>
              <a:gd name="connsiteY102" fmla="*/ 872615 h 1234208"/>
              <a:gd name="connsiteX103" fmla="*/ 736663 w 1234188"/>
              <a:gd name="connsiteY103" fmla="*/ 867175 h 1234208"/>
              <a:gd name="connsiteX104" fmla="*/ 742104 w 1234188"/>
              <a:gd name="connsiteY104" fmla="*/ 853950 h 1234208"/>
              <a:gd name="connsiteX105" fmla="*/ 830744 w 1234188"/>
              <a:gd name="connsiteY105" fmla="*/ 708057 h 1234208"/>
              <a:gd name="connsiteX106" fmla="*/ 858701 w 1234188"/>
              <a:gd name="connsiteY106" fmla="*/ 679347 h 1234208"/>
              <a:gd name="connsiteX107" fmla="*/ 764034 w 1234188"/>
              <a:gd name="connsiteY107" fmla="*/ 991137 h 1234208"/>
              <a:gd name="connsiteX108" fmla="*/ 805382 w 1234188"/>
              <a:gd name="connsiteY108" fmla="*/ 680602 h 1234208"/>
              <a:gd name="connsiteX109" fmla="*/ 706028 w 1234188"/>
              <a:gd name="connsiteY109" fmla="*/ 835200 h 1234208"/>
              <a:gd name="connsiteX110" fmla="*/ 640740 w 1234188"/>
              <a:gd name="connsiteY110" fmla="*/ 835200 h 1234208"/>
              <a:gd name="connsiteX111" fmla="*/ 640740 w 1234188"/>
              <a:gd name="connsiteY111" fmla="*/ 825826 h 1234208"/>
              <a:gd name="connsiteX112" fmla="*/ 658485 w 1234188"/>
              <a:gd name="connsiteY112" fmla="*/ 714836 h 1234208"/>
              <a:gd name="connsiteX113" fmla="*/ 709292 w 1234188"/>
              <a:gd name="connsiteY113" fmla="*/ 408654 h 1234208"/>
              <a:gd name="connsiteX114" fmla="*/ 626595 w 1234188"/>
              <a:gd name="connsiteY114" fmla="*/ 44717 h 1234208"/>
              <a:gd name="connsiteX115" fmla="*/ 800946 w 1234188"/>
              <a:gd name="connsiteY115" fmla="*/ 132102 h 1234208"/>
              <a:gd name="connsiteX116" fmla="*/ 860961 w 1234188"/>
              <a:gd name="connsiteY116" fmla="*/ 201909 h 1234208"/>
              <a:gd name="connsiteX117" fmla="*/ 857948 w 1234188"/>
              <a:gd name="connsiteY117" fmla="*/ 207852 h 1234208"/>
              <a:gd name="connsiteX118" fmla="*/ 841291 w 1234188"/>
              <a:gd name="connsiteY118" fmla="*/ 205509 h 1234208"/>
              <a:gd name="connsiteX119" fmla="*/ 780188 w 1234188"/>
              <a:gd name="connsiteY119" fmla="*/ 266527 h 1234208"/>
              <a:gd name="connsiteX120" fmla="*/ 780941 w 1234188"/>
              <a:gd name="connsiteY120" fmla="*/ 276153 h 1234208"/>
              <a:gd name="connsiteX121" fmla="*/ 745201 w 1234188"/>
              <a:gd name="connsiteY121" fmla="*/ 336335 h 1234208"/>
              <a:gd name="connsiteX122" fmla="*/ 813836 w 1234188"/>
              <a:gd name="connsiteY122" fmla="*/ 405055 h 1234208"/>
              <a:gd name="connsiteX123" fmla="*/ 924407 w 1234188"/>
              <a:gd name="connsiteY123" fmla="*/ 405055 h 1234208"/>
              <a:gd name="connsiteX124" fmla="*/ 924574 w 1234188"/>
              <a:gd name="connsiteY124" fmla="*/ 408654 h 1234208"/>
              <a:gd name="connsiteX125" fmla="*/ 805382 w 1234188"/>
              <a:gd name="connsiteY125" fmla="*/ 680602 h 1234208"/>
              <a:gd name="connsiteX126" fmla="*/ 1033471 w 1234188"/>
              <a:gd name="connsiteY126" fmla="*/ 367640 h 1234208"/>
              <a:gd name="connsiteX127" fmla="*/ 813836 w 1234188"/>
              <a:gd name="connsiteY127" fmla="*/ 367640 h 1234208"/>
              <a:gd name="connsiteX128" fmla="*/ 782616 w 1234188"/>
              <a:gd name="connsiteY128" fmla="*/ 336419 h 1234208"/>
              <a:gd name="connsiteX129" fmla="*/ 807978 w 1234188"/>
              <a:gd name="connsiteY129" fmla="*/ 305784 h 1234208"/>
              <a:gd name="connsiteX130" fmla="*/ 821453 w 1234188"/>
              <a:gd name="connsiteY130" fmla="*/ 295237 h 1234208"/>
              <a:gd name="connsiteX131" fmla="*/ 820699 w 1234188"/>
              <a:gd name="connsiteY131" fmla="*/ 278162 h 1234208"/>
              <a:gd name="connsiteX132" fmla="*/ 817602 w 1234188"/>
              <a:gd name="connsiteY132" fmla="*/ 266527 h 1234208"/>
              <a:gd name="connsiteX133" fmla="*/ 841291 w 1234188"/>
              <a:gd name="connsiteY133" fmla="*/ 242840 h 1234208"/>
              <a:gd name="connsiteX134" fmla="*/ 857111 w 1234188"/>
              <a:gd name="connsiteY134" fmla="*/ 249034 h 1234208"/>
              <a:gd name="connsiteX135" fmla="*/ 876110 w 1234188"/>
              <a:gd name="connsiteY135" fmla="*/ 252800 h 1234208"/>
              <a:gd name="connsiteX136" fmla="*/ 888248 w 1234188"/>
              <a:gd name="connsiteY136" fmla="*/ 237650 h 1234208"/>
              <a:gd name="connsiteX137" fmla="*/ 945332 w 1234188"/>
              <a:gd name="connsiteY137" fmla="*/ 187513 h 1234208"/>
              <a:gd name="connsiteX138" fmla="*/ 1003003 w 1234188"/>
              <a:gd name="connsiteY138" fmla="*/ 245100 h 1234208"/>
              <a:gd name="connsiteX139" fmla="*/ 1001999 w 1234188"/>
              <a:gd name="connsiteY139" fmla="*/ 255730 h 1234208"/>
              <a:gd name="connsiteX140" fmla="*/ 1007356 w 1234188"/>
              <a:gd name="connsiteY140" fmla="*/ 272554 h 1234208"/>
              <a:gd name="connsiteX141" fmla="*/ 1024348 w 1234188"/>
              <a:gd name="connsiteY141" fmla="*/ 277492 h 1234208"/>
              <a:gd name="connsiteX142" fmla="*/ 1079256 w 1234188"/>
              <a:gd name="connsiteY142" fmla="*/ 322106 h 1234208"/>
              <a:gd name="connsiteX143" fmla="*/ 1033471 w 1234188"/>
              <a:gd name="connsiteY143" fmla="*/ 367640 h 1234208"/>
              <a:gd name="connsiteX144" fmla="*/ 1165553 w 1234188"/>
              <a:gd name="connsiteY144" fmla="*/ 278497 h 1234208"/>
              <a:gd name="connsiteX145" fmla="*/ 1104032 w 1234188"/>
              <a:gd name="connsiteY145" fmla="*/ 278497 h 1234208"/>
              <a:gd name="connsiteX146" fmla="*/ 1040084 w 1234188"/>
              <a:gd name="connsiteY146" fmla="*/ 239241 h 1234208"/>
              <a:gd name="connsiteX147" fmla="*/ 976470 w 1234188"/>
              <a:gd name="connsiteY147" fmla="*/ 155622 h 1234208"/>
              <a:gd name="connsiteX148" fmla="*/ 1034056 w 1234188"/>
              <a:gd name="connsiteY148" fmla="*/ 98286 h 1234208"/>
              <a:gd name="connsiteX149" fmla="*/ 1091142 w 1234188"/>
              <a:gd name="connsiteY149" fmla="*/ 148424 h 1234208"/>
              <a:gd name="connsiteX150" fmla="*/ 1103278 w 1234188"/>
              <a:gd name="connsiteY150" fmla="*/ 163574 h 1234208"/>
              <a:gd name="connsiteX151" fmla="*/ 1122279 w 1234188"/>
              <a:gd name="connsiteY151" fmla="*/ 159807 h 1234208"/>
              <a:gd name="connsiteX152" fmla="*/ 1138182 w 1234188"/>
              <a:gd name="connsiteY152" fmla="*/ 153613 h 1234208"/>
              <a:gd name="connsiteX153" fmla="*/ 1161870 w 1234188"/>
              <a:gd name="connsiteY153" fmla="*/ 177301 h 1234208"/>
              <a:gd name="connsiteX154" fmla="*/ 1158773 w 1234188"/>
              <a:gd name="connsiteY154" fmla="*/ 188935 h 1234208"/>
              <a:gd name="connsiteX155" fmla="*/ 1158020 w 1234188"/>
              <a:gd name="connsiteY155" fmla="*/ 206011 h 1234208"/>
              <a:gd name="connsiteX156" fmla="*/ 1171496 w 1234188"/>
              <a:gd name="connsiteY156" fmla="*/ 216557 h 1234208"/>
              <a:gd name="connsiteX157" fmla="*/ 1196774 w 1234188"/>
              <a:gd name="connsiteY157" fmla="*/ 247192 h 1234208"/>
              <a:gd name="connsiteX158" fmla="*/ 1165553 w 1234188"/>
              <a:gd name="connsiteY158" fmla="*/ 278497 h 1234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234188" h="1234208">
                <a:moveTo>
                  <a:pt x="1198448" y="187010"/>
                </a:moveTo>
                <a:cubicBezTo>
                  <a:pt x="1198950" y="183830"/>
                  <a:pt x="1199202" y="180565"/>
                  <a:pt x="1199202" y="177385"/>
                </a:cubicBezTo>
                <a:cubicBezTo>
                  <a:pt x="1199202" y="143736"/>
                  <a:pt x="1171831" y="116366"/>
                  <a:pt x="1138182" y="116366"/>
                </a:cubicBezTo>
                <a:cubicBezTo>
                  <a:pt x="1132490" y="116366"/>
                  <a:pt x="1126883" y="117119"/>
                  <a:pt x="1121442" y="118709"/>
                </a:cubicBezTo>
                <a:cubicBezTo>
                  <a:pt x="1106794" y="84475"/>
                  <a:pt x="1072810" y="60955"/>
                  <a:pt x="1034056" y="60955"/>
                </a:cubicBezTo>
                <a:cubicBezTo>
                  <a:pt x="983835" y="60955"/>
                  <a:pt x="942487" y="101132"/>
                  <a:pt x="939138" y="150516"/>
                </a:cubicBezTo>
                <a:cubicBezTo>
                  <a:pt x="918883" y="151855"/>
                  <a:pt x="900300" y="159640"/>
                  <a:pt x="885318" y="171777"/>
                </a:cubicBezTo>
                <a:cubicBezTo>
                  <a:pt x="868075" y="147336"/>
                  <a:pt x="848405" y="124485"/>
                  <a:pt x="825806" y="104229"/>
                </a:cubicBezTo>
                <a:cubicBezTo>
                  <a:pt x="738169" y="25716"/>
                  <a:pt x="624921" y="-10443"/>
                  <a:pt x="506984" y="2614"/>
                </a:cubicBezTo>
                <a:cubicBezTo>
                  <a:pt x="337822" y="21364"/>
                  <a:pt x="202392" y="140639"/>
                  <a:pt x="159536" y="300678"/>
                </a:cubicBezTo>
                <a:cubicBezTo>
                  <a:pt x="114588" y="306286"/>
                  <a:pt x="79098" y="343031"/>
                  <a:pt x="76336" y="388733"/>
                </a:cubicBezTo>
                <a:cubicBezTo>
                  <a:pt x="33648" y="392165"/>
                  <a:pt x="0" y="427989"/>
                  <a:pt x="0" y="471514"/>
                </a:cubicBezTo>
                <a:cubicBezTo>
                  <a:pt x="0" y="517299"/>
                  <a:pt x="37247" y="554547"/>
                  <a:pt x="83032" y="554547"/>
                </a:cubicBezTo>
                <a:lnTo>
                  <a:pt x="171171" y="554547"/>
                </a:lnTo>
                <a:lnTo>
                  <a:pt x="310619" y="1013570"/>
                </a:lnTo>
                <a:lnTo>
                  <a:pt x="335311" y="1217803"/>
                </a:lnTo>
                <a:cubicBezTo>
                  <a:pt x="336482" y="1227178"/>
                  <a:pt x="344434" y="1234209"/>
                  <a:pt x="353893" y="1234209"/>
                </a:cubicBezTo>
                <a:lnTo>
                  <a:pt x="752817" y="1234209"/>
                </a:lnTo>
                <a:cubicBezTo>
                  <a:pt x="762275" y="1234209"/>
                  <a:pt x="770228" y="1227178"/>
                  <a:pt x="771400" y="1217803"/>
                </a:cubicBezTo>
                <a:lnTo>
                  <a:pt x="796175" y="1013653"/>
                </a:lnTo>
                <a:lnTo>
                  <a:pt x="947257" y="514370"/>
                </a:lnTo>
                <a:cubicBezTo>
                  <a:pt x="956549" y="480052"/>
                  <a:pt x="961905" y="444562"/>
                  <a:pt x="961905" y="408570"/>
                </a:cubicBezTo>
                <a:cubicBezTo>
                  <a:pt x="961905" y="407398"/>
                  <a:pt x="961738" y="406143"/>
                  <a:pt x="961738" y="404971"/>
                </a:cubicBezTo>
                <a:lnTo>
                  <a:pt x="1033471" y="404971"/>
                </a:lnTo>
                <a:cubicBezTo>
                  <a:pt x="1079256" y="404971"/>
                  <a:pt x="1116504" y="367723"/>
                  <a:pt x="1116504" y="321938"/>
                </a:cubicBezTo>
                <a:cubicBezTo>
                  <a:pt x="1116504" y="319846"/>
                  <a:pt x="1116085" y="317837"/>
                  <a:pt x="1115917" y="315828"/>
                </a:cubicBezTo>
                <a:lnTo>
                  <a:pt x="1165553" y="315828"/>
                </a:lnTo>
                <a:cubicBezTo>
                  <a:pt x="1203387" y="315828"/>
                  <a:pt x="1234189" y="285026"/>
                  <a:pt x="1234189" y="247109"/>
                </a:cubicBezTo>
                <a:cubicBezTo>
                  <a:pt x="1234272" y="221663"/>
                  <a:pt x="1220043" y="198812"/>
                  <a:pt x="1198448" y="187010"/>
                </a:cubicBezTo>
                <a:close/>
                <a:moveTo>
                  <a:pt x="543478" y="39109"/>
                </a:moveTo>
                <a:cubicBezTo>
                  <a:pt x="554778" y="35593"/>
                  <a:pt x="565324" y="37853"/>
                  <a:pt x="576792" y="46223"/>
                </a:cubicBezTo>
                <a:cubicBezTo>
                  <a:pt x="624083" y="80960"/>
                  <a:pt x="671878" y="216557"/>
                  <a:pt x="671878" y="408570"/>
                </a:cubicBezTo>
                <a:cubicBezTo>
                  <a:pt x="671878" y="521819"/>
                  <a:pt x="654467" y="628121"/>
                  <a:pt x="623999" y="700272"/>
                </a:cubicBezTo>
                <a:cubicBezTo>
                  <a:pt x="610858" y="731493"/>
                  <a:pt x="603241" y="777195"/>
                  <a:pt x="603241" y="825826"/>
                </a:cubicBezTo>
                <a:lnTo>
                  <a:pt x="603241" y="835200"/>
                </a:lnTo>
                <a:lnTo>
                  <a:pt x="553355" y="835200"/>
                </a:lnTo>
                <a:lnTo>
                  <a:pt x="503469" y="835200"/>
                </a:lnTo>
                <a:lnTo>
                  <a:pt x="503469" y="825826"/>
                </a:lnTo>
                <a:cubicBezTo>
                  <a:pt x="503469" y="777446"/>
                  <a:pt x="495768" y="731410"/>
                  <a:pt x="482376" y="699435"/>
                </a:cubicBezTo>
                <a:cubicBezTo>
                  <a:pt x="448727" y="619081"/>
                  <a:pt x="431234" y="495955"/>
                  <a:pt x="435503" y="370067"/>
                </a:cubicBezTo>
                <a:cubicBezTo>
                  <a:pt x="442198" y="182156"/>
                  <a:pt x="495517" y="54175"/>
                  <a:pt x="543478" y="39109"/>
                </a:cubicBezTo>
                <a:close/>
                <a:moveTo>
                  <a:pt x="656225" y="872615"/>
                </a:moveTo>
                <a:lnTo>
                  <a:pt x="637309" y="991137"/>
                </a:lnTo>
                <a:lnTo>
                  <a:pt x="469737" y="991137"/>
                </a:lnTo>
                <a:lnTo>
                  <a:pt x="450736" y="872615"/>
                </a:lnTo>
                <a:lnTo>
                  <a:pt x="656225" y="872615"/>
                </a:lnTo>
                <a:close/>
                <a:moveTo>
                  <a:pt x="83116" y="517299"/>
                </a:moveTo>
                <a:cubicBezTo>
                  <a:pt x="57922" y="517299"/>
                  <a:pt x="37498" y="496792"/>
                  <a:pt x="37498" y="471682"/>
                </a:cubicBezTo>
                <a:cubicBezTo>
                  <a:pt x="37498" y="446571"/>
                  <a:pt x="58006" y="426064"/>
                  <a:pt x="83116" y="426064"/>
                </a:cubicBezTo>
                <a:cubicBezTo>
                  <a:pt x="86129" y="426064"/>
                  <a:pt x="89226" y="426399"/>
                  <a:pt x="92407" y="427068"/>
                </a:cubicBezTo>
                <a:cubicBezTo>
                  <a:pt x="98517" y="428324"/>
                  <a:pt x="104879" y="426566"/>
                  <a:pt x="109398" y="422214"/>
                </a:cubicBezTo>
                <a:cubicBezTo>
                  <a:pt x="113919" y="417861"/>
                  <a:pt x="115927" y="411583"/>
                  <a:pt x="114755" y="405389"/>
                </a:cubicBezTo>
                <a:cubicBezTo>
                  <a:pt x="114086" y="401958"/>
                  <a:pt x="113667" y="398442"/>
                  <a:pt x="113667" y="394759"/>
                </a:cubicBezTo>
                <a:cubicBezTo>
                  <a:pt x="113667" y="362952"/>
                  <a:pt x="139531" y="337172"/>
                  <a:pt x="171338" y="337172"/>
                </a:cubicBezTo>
                <a:cubicBezTo>
                  <a:pt x="200216" y="337172"/>
                  <a:pt x="224740" y="358767"/>
                  <a:pt x="228423" y="387310"/>
                </a:cubicBezTo>
                <a:cubicBezTo>
                  <a:pt x="229344" y="394173"/>
                  <a:pt x="233947" y="400032"/>
                  <a:pt x="240476" y="402460"/>
                </a:cubicBezTo>
                <a:cubicBezTo>
                  <a:pt x="247005" y="404887"/>
                  <a:pt x="254371" y="403464"/>
                  <a:pt x="259477" y="398777"/>
                </a:cubicBezTo>
                <a:cubicBezTo>
                  <a:pt x="263829" y="394843"/>
                  <a:pt x="269521" y="392583"/>
                  <a:pt x="275380" y="392583"/>
                </a:cubicBezTo>
                <a:cubicBezTo>
                  <a:pt x="288437" y="392583"/>
                  <a:pt x="299068" y="403213"/>
                  <a:pt x="299068" y="416271"/>
                </a:cubicBezTo>
                <a:cubicBezTo>
                  <a:pt x="299068" y="420372"/>
                  <a:pt x="298063" y="424306"/>
                  <a:pt x="295971" y="427905"/>
                </a:cubicBezTo>
                <a:cubicBezTo>
                  <a:pt x="293041" y="433179"/>
                  <a:pt x="292790" y="439540"/>
                  <a:pt x="295301" y="444981"/>
                </a:cubicBezTo>
                <a:cubicBezTo>
                  <a:pt x="297812" y="450421"/>
                  <a:pt x="302834" y="454355"/>
                  <a:pt x="308777" y="455527"/>
                </a:cubicBezTo>
                <a:cubicBezTo>
                  <a:pt x="323425" y="458373"/>
                  <a:pt x="334139" y="471263"/>
                  <a:pt x="334139" y="486162"/>
                </a:cubicBezTo>
                <a:cubicBezTo>
                  <a:pt x="334139" y="503405"/>
                  <a:pt x="320077" y="517467"/>
                  <a:pt x="302834" y="517467"/>
                </a:cubicBezTo>
                <a:lnTo>
                  <a:pt x="83116" y="517467"/>
                </a:lnTo>
                <a:close/>
                <a:moveTo>
                  <a:pt x="302751" y="554630"/>
                </a:moveTo>
                <a:cubicBezTo>
                  <a:pt x="340584" y="554630"/>
                  <a:pt x="371470" y="523828"/>
                  <a:pt x="371470" y="485911"/>
                </a:cubicBezTo>
                <a:cubicBezTo>
                  <a:pt x="371470" y="460298"/>
                  <a:pt x="357241" y="437447"/>
                  <a:pt x="335646" y="425645"/>
                </a:cubicBezTo>
                <a:cubicBezTo>
                  <a:pt x="336148" y="422465"/>
                  <a:pt x="336399" y="419284"/>
                  <a:pt x="336399" y="416020"/>
                </a:cubicBezTo>
                <a:cubicBezTo>
                  <a:pt x="336399" y="382371"/>
                  <a:pt x="309028" y="355001"/>
                  <a:pt x="275296" y="355001"/>
                </a:cubicBezTo>
                <a:cubicBezTo>
                  <a:pt x="269604" y="355001"/>
                  <a:pt x="263997" y="355754"/>
                  <a:pt x="258639" y="357344"/>
                </a:cubicBezTo>
                <a:cubicBezTo>
                  <a:pt x="247424" y="331146"/>
                  <a:pt x="224908" y="311392"/>
                  <a:pt x="197621" y="303440"/>
                </a:cubicBezTo>
                <a:cubicBezTo>
                  <a:pt x="235705" y="171274"/>
                  <a:pt x="343764" y="70999"/>
                  <a:pt x="480701" y="44466"/>
                </a:cubicBezTo>
                <a:cubicBezTo>
                  <a:pt x="429811" y="112264"/>
                  <a:pt x="402440" y="247360"/>
                  <a:pt x="398255" y="368728"/>
                </a:cubicBezTo>
                <a:cubicBezTo>
                  <a:pt x="393651" y="501731"/>
                  <a:pt x="411814" y="627535"/>
                  <a:pt x="447974" y="713832"/>
                </a:cubicBezTo>
                <a:cubicBezTo>
                  <a:pt x="459525" y="741370"/>
                  <a:pt x="466137" y="782133"/>
                  <a:pt x="466137" y="825742"/>
                </a:cubicBezTo>
                <a:lnTo>
                  <a:pt x="466137" y="835117"/>
                </a:lnTo>
                <a:lnTo>
                  <a:pt x="400849" y="835117"/>
                </a:lnTo>
                <a:cubicBezTo>
                  <a:pt x="391810" y="772172"/>
                  <a:pt x="339579" y="716259"/>
                  <a:pt x="299319" y="678510"/>
                </a:cubicBezTo>
                <a:cubicBezTo>
                  <a:pt x="261402" y="642936"/>
                  <a:pt x="233110" y="600583"/>
                  <a:pt x="213524" y="554547"/>
                </a:cubicBezTo>
                <a:lnTo>
                  <a:pt x="302751" y="554547"/>
                </a:lnTo>
                <a:close/>
                <a:moveTo>
                  <a:pt x="248010" y="678593"/>
                </a:moveTo>
                <a:cubicBezTo>
                  <a:pt x="256212" y="687968"/>
                  <a:pt x="264583" y="697175"/>
                  <a:pt x="273790" y="705797"/>
                </a:cubicBezTo>
                <a:cubicBezTo>
                  <a:pt x="312879" y="742458"/>
                  <a:pt x="364858" y="797785"/>
                  <a:pt x="364858" y="853866"/>
                </a:cubicBezTo>
                <a:cubicBezTo>
                  <a:pt x="364858" y="864161"/>
                  <a:pt x="373228" y="872615"/>
                  <a:pt x="383607" y="872615"/>
                </a:cubicBezTo>
                <a:lnTo>
                  <a:pt x="412903" y="872615"/>
                </a:lnTo>
                <a:lnTo>
                  <a:pt x="431819" y="991137"/>
                </a:lnTo>
                <a:lnTo>
                  <a:pt x="343011" y="991137"/>
                </a:lnTo>
                <a:lnTo>
                  <a:pt x="248010" y="678593"/>
                </a:lnTo>
                <a:close/>
                <a:moveTo>
                  <a:pt x="736328" y="1196878"/>
                </a:moveTo>
                <a:lnTo>
                  <a:pt x="370549" y="1196878"/>
                </a:lnTo>
                <a:lnTo>
                  <a:pt x="362597" y="1131422"/>
                </a:lnTo>
                <a:lnTo>
                  <a:pt x="744279" y="1131422"/>
                </a:lnTo>
                <a:lnTo>
                  <a:pt x="736328" y="1196878"/>
                </a:lnTo>
                <a:close/>
                <a:moveTo>
                  <a:pt x="748883" y="1094007"/>
                </a:moveTo>
                <a:lnTo>
                  <a:pt x="358162" y="1094007"/>
                </a:lnTo>
                <a:lnTo>
                  <a:pt x="350210" y="1028469"/>
                </a:lnTo>
                <a:lnTo>
                  <a:pt x="756835" y="1028469"/>
                </a:lnTo>
                <a:lnTo>
                  <a:pt x="748883" y="1094007"/>
                </a:lnTo>
                <a:close/>
                <a:moveTo>
                  <a:pt x="764034" y="991137"/>
                </a:moveTo>
                <a:lnTo>
                  <a:pt x="675142" y="991137"/>
                </a:lnTo>
                <a:lnTo>
                  <a:pt x="694142" y="872615"/>
                </a:lnTo>
                <a:lnTo>
                  <a:pt x="723438" y="872615"/>
                </a:lnTo>
                <a:cubicBezTo>
                  <a:pt x="728377" y="872615"/>
                  <a:pt x="733147" y="870690"/>
                  <a:pt x="736663" y="867175"/>
                </a:cubicBezTo>
                <a:cubicBezTo>
                  <a:pt x="740178" y="863659"/>
                  <a:pt x="742104" y="858888"/>
                  <a:pt x="742104" y="853950"/>
                </a:cubicBezTo>
                <a:cubicBezTo>
                  <a:pt x="742104" y="811596"/>
                  <a:pt x="771901" y="762463"/>
                  <a:pt x="830744" y="708057"/>
                </a:cubicBezTo>
                <a:cubicBezTo>
                  <a:pt x="840621" y="698933"/>
                  <a:pt x="849829" y="689307"/>
                  <a:pt x="858701" y="679347"/>
                </a:cubicBezTo>
                <a:lnTo>
                  <a:pt x="764034" y="991137"/>
                </a:lnTo>
                <a:close/>
                <a:moveTo>
                  <a:pt x="805382" y="680602"/>
                </a:moveTo>
                <a:cubicBezTo>
                  <a:pt x="745451" y="736097"/>
                  <a:pt x="712724" y="786820"/>
                  <a:pt x="706028" y="835200"/>
                </a:cubicBezTo>
                <a:lnTo>
                  <a:pt x="640740" y="835200"/>
                </a:lnTo>
                <a:lnTo>
                  <a:pt x="640740" y="825826"/>
                </a:lnTo>
                <a:cubicBezTo>
                  <a:pt x="640740" y="782719"/>
                  <a:pt x="647436" y="741203"/>
                  <a:pt x="658485" y="714836"/>
                </a:cubicBezTo>
                <a:cubicBezTo>
                  <a:pt x="690794" y="638333"/>
                  <a:pt x="709292" y="526674"/>
                  <a:pt x="709292" y="408654"/>
                </a:cubicBezTo>
                <a:cubicBezTo>
                  <a:pt x="709292" y="249871"/>
                  <a:pt x="676983" y="112013"/>
                  <a:pt x="626595" y="44717"/>
                </a:cubicBezTo>
                <a:cubicBezTo>
                  <a:pt x="690877" y="57439"/>
                  <a:pt x="750557" y="86986"/>
                  <a:pt x="800946" y="132102"/>
                </a:cubicBezTo>
                <a:cubicBezTo>
                  <a:pt x="824132" y="152860"/>
                  <a:pt x="843969" y="176464"/>
                  <a:pt x="860961" y="201909"/>
                </a:cubicBezTo>
                <a:cubicBezTo>
                  <a:pt x="859956" y="203918"/>
                  <a:pt x="858784" y="205760"/>
                  <a:pt x="857948" y="207852"/>
                </a:cubicBezTo>
                <a:cubicBezTo>
                  <a:pt x="852507" y="206262"/>
                  <a:pt x="846982" y="205509"/>
                  <a:pt x="841291" y="205509"/>
                </a:cubicBezTo>
                <a:cubicBezTo>
                  <a:pt x="807642" y="205509"/>
                  <a:pt x="780188" y="232879"/>
                  <a:pt x="780188" y="266527"/>
                </a:cubicBezTo>
                <a:cubicBezTo>
                  <a:pt x="780188" y="269708"/>
                  <a:pt x="780439" y="272973"/>
                  <a:pt x="780941" y="276153"/>
                </a:cubicBezTo>
                <a:cubicBezTo>
                  <a:pt x="759430" y="287955"/>
                  <a:pt x="745201" y="310806"/>
                  <a:pt x="745201" y="336335"/>
                </a:cubicBezTo>
                <a:cubicBezTo>
                  <a:pt x="745201" y="374168"/>
                  <a:pt x="776003" y="405055"/>
                  <a:pt x="813836" y="405055"/>
                </a:cubicBezTo>
                <a:lnTo>
                  <a:pt x="924407" y="405055"/>
                </a:lnTo>
                <a:cubicBezTo>
                  <a:pt x="924407" y="406226"/>
                  <a:pt x="924574" y="407398"/>
                  <a:pt x="924574" y="408654"/>
                </a:cubicBezTo>
                <a:cubicBezTo>
                  <a:pt x="924490" y="511440"/>
                  <a:pt x="881133" y="610544"/>
                  <a:pt x="805382" y="680602"/>
                </a:cubicBezTo>
                <a:close/>
                <a:moveTo>
                  <a:pt x="1033471" y="367640"/>
                </a:moveTo>
                <a:lnTo>
                  <a:pt x="813836" y="367640"/>
                </a:lnTo>
                <a:cubicBezTo>
                  <a:pt x="796593" y="367640"/>
                  <a:pt x="782616" y="353661"/>
                  <a:pt x="782616" y="336419"/>
                </a:cubicBezTo>
                <a:cubicBezTo>
                  <a:pt x="782616" y="321436"/>
                  <a:pt x="793246" y="308630"/>
                  <a:pt x="807978" y="305784"/>
                </a:cubicBezTo>
                <a:cubicBezTo>
                  <a:pt x="813920" y="304612"/>
                  <a:pt x="818858" y="300762"/>
                  <a:pt x="821453" y="295237"/>
                </a:cubicBezTo>
                <a:cubicBezTo>
                  <a:pt x="823964" y="289797"/>
                  <a:pt x="823714" y="283435"/>
                  <a:pt x="820699" y="278162"/>
                </a:cubicBezTo>
                <a:cubicBezTo>
                  <a:pt x="818691" y="274563"/>
                  <a:pt x="817602" y="270713"/>
                  <a:pt x="817602" y="266527"/>
                </a:cubicBezTo>
                <a:cubicBezTo>
                  <a:pt x="817602" y="253470"/>
                  <a:pt x="828233" y="242840"/>
                  <a:pt x="841291" y="242840"/>
                </a:cubicBezTo>
                <a:cubicBezTo>
                  <a:pt x="847150" y="242840"/>
                  <a:pt x="852758" y="245016"/>
                  <a:pt x="857111" y="249034"/>
                </a:cubicBezTo>
                <a:cubicBezTo>
                  <a:pt x="862216" y="253721"/>
                  <a:pt x="869582" y="255144"/>
                  <a:pt x="876110" y="252800"/>
                </a:cubicBezTo>
                <a:cubicBezTo>
                  <a:pt x="882639" y="250373"/>
                  <a:pt x="887327" y="244514"/>
                  <a:pt x="888248" y="237650"/>
                </a:cubicBezTo>
                <a:cubicBezTo>
                  <a:pt x="891930" y="209108"/>
                  <a:pt x="916539" y="187513"/>
                  <a:pt x="945332" y="187513"/>
                </a:cubicBezTo>
                <a:cubicBezTo>
                  <a:pt x="977139" y="187513"/>
                  <a:pt x="1003003" y="213377"/>
                  <a:pt x="1003003" y="245100"/>
                </a:cubicBezTo>
                <a:cubicBezTo>
                  <a:pt x="1003003" y="248699"/>
                  <a:pt x="1002668" y="252298"/>
                  <a:pt x="1001999" y="255730"/>
                </a:cubicBezTo>
                <a:cubicBezTo>
                  <a:pt x="1000827" y="261924"/>
                  <a:pt x="1002835" y="268201"/>
                  <a:pt x="1007356" y="272554"/>
                </a:cubicBezTo>
                <a:cubicBezTo>
                  <a:pt x="1011876" y="276990"/>
                  <a:pt x="1018237" y="278748"/>
                  <a:pt x="1024348" y="277492"/>
                </a:cubicBezTo>
                <a:cubicBezTo>
                  <a:pt x="1053308" y="271299"/>
                  <a:pt x="1079256" y="293898"/>
                  <a:pt x="1079256" y="322106"/>
                </a:cubicBezTo>
                <a:cubicBezTo>
                  <a:pt x="1079088" y="347216"/>
                  <a:pt x="1058665" y="367640"/>
                  <a:pt x="1033471" y="367640"/>
                </a:cubicBezTo>
                <a:close/>
                <a:moveTo>
                  <a:pt x="1165553" y="278497"/>
                </a:moveTo>
                <a:lnTo>
                  <a:pt x="1104032" y="278497"/>
                </a:lnTo>
                <a:cubicBezTo>
                  <a:pt x="1090472" y="256651"/>
                  <a:pt x="1067119" y="241417"/>
                  <a:pt x="1040084" y="239241"/>
                </a:cubicBezTo>
                <a:cubicBezTo>
                  <a:pt x="1037740" y="200403"/>
                  <a:pt x="1011708" y="168010"/>
                  <a:pt x="976470" y="155622"/>
                </a:cubicBezTo>
                <a:cubicBezTo>
                  <a:pt x="976637" y="123983"/>
                  <a:pt x="1002418" y="98286"/>
                  <a:pt x="1034056" y="98286"/>
                </a:cubicBezTo>
                <a:cubicBezTo>
                  <a:pt x="1062850" y="98286"/>
                  <a:pt x="1087458" y="119881"/>
                  <a:pt x="1091142" y="148424"/>
                </a:cubicBezTo>
                <a:cubicBezTo>
                  <a:pt x="1092062" y="155287"/>
                  <a:pt x="1096750" y="161146"/>
                  <a:pt x="1103278" y="163574"/>
                </a:cubicBezTo>
                <a:cubicBezTo>
                  <a:pt x="1109807" y="166001"/>
                  <a:pt x="1117173" y="164578"/>
                  <a:pt x="1122279" y="159807"/>
                </a:cubicBezTo>
                <a:cubicBezTo>
                  <a:pt x="1126631" y="155873"/>
                  <a:pt x="1132240" y="153613"/>
                  <a:pt x="1138182" y="153613"/>
                </a:cubicBezTo>
                <a:cubicBezTo>
                  <a:pt x="1151239" y="153613"/>
                  <a:pt x="1161870" y="164243"/>
                  <a:pt x="1161870" y="177301"/>
                </a:cubicBezTo>
                <a:cubicBezTo>
                  <a:pt x="1161870" y="181402"/>
                  <a:pt x="1160782" y="185420"/>
                  <a:pt x="1158773" y="188935"/>
                </a:cubicBezTo>
                <a:cubicBezTo>
                  <a:pt x="1155760" y="194209"/>
                  <a:pt x="1155508" y="200570"/>
                  <a:pt x="1158020" y="206011"/>
                </a:cubicBezTo>
                <a:cubicBezTo>
                  <a:pt x="1160531" y="211451"/>
                  <a:pt x="1165553" y="215385"/>
                  <a:pt x="1171496" y="216557"/>
                </a:cubicBezTo>
                <a:cubicBezTo>
                  <a:pt x="1186144" y="219403"/>
                  <a:pt x="1196774" y="232210"/>
                  <a:pt x="1196774" y="247192"/>
                </a:cubicBezTo>
                <a:cubicBezTo>
                  <a:pt x="1196858" y="264519"/>
                  <a:pt x="1182795" y="278497"/>
                  <a:pt x="1165553" y="278497"/>
                </a:cubicBezTo>
                <a:close/>
              </a:path>
            </a:pathLst>
          </a:custGeom>
          <a:solidFill>
            <a:schemeClr val="bg1"/>
          </a:solidFill>
          <a:ln w="8365" cap="flat">
            <a:noFill/>
            <a:prstDash val="solid"/>
            <a:miter/>
          </a:ln>
        </p:spPr>
        <p:txBody>
          <a:bodyPr rtlCol="0" anchor="ctr"/>
          <a:lstStyle/>
          <a:p>
            <a:endParaRPr lang="en-US" sz="1200"/>
          </a:p>
        </p:txBody>
      </p:sp>
      <p:grpSp>
        <p:nvGrpSpPr>
          <p:cNvPr id="22" name="Graphic 4">
            <a:extLst>
              <a:ext uri="{FF2B5EF4-FFF2-40B4-BE49-F238E27FC236}">
                <a16:creationId xmlns:a16="http://schemas.microsoft.com/office/drawing/2014/main" id="{3FBE6E2C-8187-474D-A841-51B448DD82F3}"/>
              </a:ext>
            </a:extLst>
          </p:cNvPr>
          <p:cNvGrpSpPr/>
          <p:nvPr/>
        </p:nvGrpSpPr>
        <p:grpSpPr>
          <a:xfrm>
            <a:off x="8797291" y="4611921"/>
            <a:ext cx="682544" cy="682578"/>
            <a:chOff x="10884230" y="3442838"/>
            <a:chExt cx="1234377" cy="1234439"/>
          </a:xfrm>
          <a:solidFill>
            <a:schemeClr val="bg1"/>
          </a:solidFill>
        </p:grpSpPr>
        <p:sp>
          <p:nvSpPr>
            <p:cNvPr id="23" name="Freeform: Shape 22">
              <a:extLst>
                <a:ext uri="{FF2B5EF4-FFF2-40B4-BE49-F238E27FC236}">
                  <a16:creationId xmlns:a16="http://schemas.microsoft.com/office/drawing/2014/main" id="{F1CB227F-4B28-4380-ABCF-4E80D408B0C7}"/>
                </a:ext>
              </a:extLst>
            </p:cNvPr>
            <p:cNvSpPr/>
            <p:nvPr/>
          </p:nvSpPr>
          <p:spPr>
            <a:xfrm>
              <a:off x="10884298" y="3442838"/>
              <a:ext cx="1234310" cy="1234439"/>
            </a:xfrm>
            <a:custGeom>
              <a:avLst/>
              <a:gdLst>
                <a:gd name="connsiteX0" fmla="*/ 1228702 w 1234310"/>
                <a:gd name="connsiteY0" fmla="*/ 5441 h 1234439"/>
                <a:gd name="connsiteX1" fmla="*/ 1215310 w 1234310"/>
                <a:gd name="connsiteY1" fmla="*/ 0 h 1234439"/>
                <a:gd name="connsiteX2" fmla="*/ 536234 w 1234310"/>
                <a:gd name="connsiteY2" fmla="*/ 234366 h 1234439"/>
                <a:gd name="connsiteX3" fmla="*/ 388248 w 1234310"/>
                <a:gd name="connsiteY3" fmla="*/ 247759 h 1234439"/>
                <a:gd name="connsiteX4" fmla="*/ 178072 w 1234310"/>
                <a:gd name="connsiteY4" fmla="*/ 369210 h 1234439"/>
                <a:gd name="connsiteX5" fmla="*/ 3386 w 1234310"/>
                <a:gd name="connsiteY5" fmla="*/ 617555 h 1234439"/>
                <a:gd name="connsiteX6" fmla="*/ 4306 w 1234310"/>
                <a:gd name="connsiteY6" fmla="*/ 640322 h 1234439"/>
                <a:gd name="connsiteX7" fmla="*/ 26571 w 1234310"/>
                <a:gd name="connsiteY7" fmla="*/ 645260 h 1234439"/>
                <a:gd name="connsiteX8" fmla="*/ 262109 w 1234310"/>
                <a:gd name="connsiteY8" fmla="*/ 535275 h 1234439"/>
                <a:gd name="connsiteX9" fmla="*/ 388164 w 1234310"/>
                <a:gd name="connsiteY9" fmla="*/ 520962 h 1234439"/>
                <a:gd name="connsiteX10" fmla="*/ 373182 w 1234310"/>
                <a:gd name="connsiteY10" fmla="*/ 607259 h 1234439"/>
                <a:gd name="connsiteX11" fmla="*/ 372010 w 1234310"/>
                <a:gd name="connsiteY11" fmla="*/ 614625 h 1234439"/>
                <a:gd name="connsiteX12" fmla="*/ 234822 w 1234310"/>
                <a:gd name="connsiteY12" fmla="*/ 662670 h 1234439"/>
                <a:gd name="connsiteX13" fmla="*/ 222769 w 1234310"/>
                <a:gd name="connsiteY13" fmla="*/ 676146 h 1234439"/>
                <a:gd name="connsiteX14" fmla="*/ 227791 w 1234310"/>
                <a:gd name="connsiteY14" fmla="*/ 693556 h 1234439"/>
                <a:gd name="connsiteX15" fmla="*/ 540838 w 1234310"/>
                <a:gd name="connsiteY15" fmla="*/ 1006603 h 1234439"/>
                <a:gd name="connsiteX16" fmla="*/ 554062 w 1234310"/>
                <a:gd name="connsiteY16" fmla="*/ 1012043 h 1234439"/>
                <a:gd name="connsiteX17" fmla="*/ 558247 w 1234310"/>
                <a:gd name="connsiteY17" fmla="*/ 1011541 h 1234439"/>
                <a:gd name="connsiteX18" fmla="*/ 571723 w 1234310"/>
                <a:gd name="connsiteY18" fmla="*/ 999488 h 1234439"/>
                <a:gd name="connsiteX19" fmla="*/ 619768 w 1234310"/>
                <a:gd name="connsiteY19" fmla="*/ 862300 h 1234439"/>
                <a:gd name="connsiteX20" fmla="*/ 627134 w 1234310"/>
                <a:gd name="connsiteY20" fmla="*/ 861128 h 1234439"/>
                <a:gd name="connsiteX21" fmla="*/ 713348 w 1234310"/>
                <a:gd name="connsiteY21" fmla="*/ 846145 h 1234439"/>
                <a:gd name="connsiteX22" fmla="*/ 699035 w 1234310"/>
                <a:gd name="connsiteY22" fmla="*/ 972201 h 1234439"/>
                <a:gd name="connsiteX23" fmla="*/ 589050 w 1234310"/>
                <a:gd name="connsiteY23" fmla="*/ 1207823 h 1234439"/>
                <a:gd name="connsiteX24" fmla="*/ 593988 w 1234310"/>
                <a:gd name="connsiteY24" fmla="*/ 1230088 h 1234439"/>
                <a:gd name="connsiteX25" fmla="*/ 605958 w 1234310"/>
                <a:gd name="connsiteY25" fmla="*/ 1234440 h 1234439"/>
                <a:gd name="connsiteX26" fmla="*/ 616755 w 1234310"/>
                <a:gd name="connsiteY26" fmla="*/ 1231008 h 1234439"/>
                <a:gd name="connsiteX27" fmla="*/ 865100 w 1234310"/>
                <a:gd name="connsiteY27" fmla="*/ 1056322 h 1234439"/>
                <a:gd name="connsiteX28" fmla="*/ 986552 w 1234310"/>
                <a:gd name="connsiteY28" fmla="*/ 846145 h 1234439"/>
                <a:gd name="connsiteX29" fmla="*/ 999944 w 1234310"/>
                <a:gd name="connsiteY29" fmla="*/ 698160 h 1234439"/>
                <a:gd name="connsiteX30" fmla="*/ 1234310 w 1234310"/>
                <a:gd name="connsiteY30" fmla="*/ 19084 h 1234439"/>
                <a:gd name="connsiteX31" fmla="*/ 1228702 w 1234310"/>
                <a:gd name="connsiteY31" fmla="*/ 5441 h 1234439"/>
                <a:gd name="connsiteX32" fmla="*/ 346815 w 1234310"/>
                <a:gd name="connsiteY32" fmla="*/ 479195 h 1234439"/>
                <a:gd name="connsiteX33" fmla="*/ 246290 w 1234310"/>
                <a:gd name="connsiteY33" fmla="*/ 501376 h 1234439"/>
                <a:gd name="connsiteX34" fmla="*/ 74281 w 1234310"/>
                <a:gd name="connsiteY34" fmla="*/ 581647 h 1234439"/>
                <a:gd name="connsiteX35" fmla="*/ 208540 w 1234310"/>
                <a:gd name="connsiteY35" fmla="*/ 390722 h 1234439"/>
                <a:gd name="connsiteX36" fmla="*/ 391513 w 1234310"/>
                <a:gd name="connsiteY36" fmla="*/ 285006 h 1234439"/>
                <a:gd name="connsiteX37" fmla="*/ 497898 w 1234310"/>
                <a:gd name="connsiteY37" fmla="*/ 275380 h 1234439"/>
                <a:gd name="connsiteX38" fmla="*/ 396284 w 1234310"/>
                <a:gd name="connsiteY38" fmla="*/ 484385 h 1234439"/>
                <a:gd name="connsiteX39" fmla="*/ 396284 w 1234310"/>
                <a:gd name="connsiteY39" fmla="*/ 484385 h 1234439"/>
                <a:gd name="connsiteX40" fmla="*/ 346815 w 1234310"/>
                <a:gd name="connsiteY40" fmla="*/ 479195 h 1234439"/>
                <a:gd name="connsiteX41" fmla="*/ 546111 w 1234310"/>
                <a:gd name="connsiteY41" fmla="*/ 958976 h 1234439"/>
                <a:gd name="connsiteX42" fmla="*/ 275166 w 1234310"/>
                <a:gd name="connsiteY42" fmla="*/ 688032 h 1234439"/>
                <a:gd name="connsiteX43" fmla="*/ 383728 w 1234310"/>
                <a:gd name="connsiteY43" fmla="*/ 650031 h 1234439"/>
                <a:gd name="connsiteX44" fmla="*/ 584111 w 1234310"/>
                <a:gd name="connsiteY44" fmla="*/ 850414 h 1234439"/>
                <a:gd name="connsiteX45" fmla="*/ 546111 w 1234310"/>
                <a:gd name="connsiteY45" fmla="*/ 958976 h 1234439"/>
                <a:gd name="connsiteX46" fmla="*/ 949137 w 1234310"/>
                <a:gd name="connsiteY46" fmla="*/ 842630 h 1234439"/>
                <a:gd name="connsiteX47" fmla="*/ 843421 w 1234310"/>
                <a:gd name="connsiteY47" fmla="*/ 1025603 h 1234439"/>
                <a:gd name="connsiteX48" fmla="*/ 652496 w 1234310"/>
                <a:gd name="connsiteY48" fmla="*/ 1159861 h 1234439"/>
                <a:gd name="connsiteX49" fmla="*/ 732850 w 1234310"/>
                <a:gd name="connsiteY49" fmla="*/ 987854 h 1234439"/>
                <a:gd name="connsiteX50" fmla="*/ 749842 w 1234310"/>
                <a:gd name="connsiteY50" fmla="*/ 837859 h 1234439"/>
                <a:gd name="connsiteX51" fmla="*/ 749842 w 1234310"/>
                <a:gd name="connsiteY51" fmla="*/ 837859 h 1234439"/>
                <a:gd name="connsiteX52" fmla="*/ 958846 w 1234310"/>
                <a:gd name="connsiteY52" fmla="*/ 736244 h 1234439"/>
                <a:gd name="connsiteX53" fmla="*/ 949137 w 1234310"/>
                <a:gd name="connsiteY53" fmla="*/ 842630 h 1234439"/>
                <a:gd name="connsiteX54" fmla="*/ 965960 w 1234310"/>
                <a:gd name="connsiteY54" fmla="*/ 679327 h 1234439"/>
                <a:gd name="connsiteX55" fmla="*/ 621108 w 1234310"/>
                <a:gd name="connsiteY55" fmla="*/ 824132 h 1234439"/>
                <a:gd name="connsiteX56" fmla="*/ 612152 w 1234310"/>
                <a:gd name="connsiteY56" fmla="*/ 825555 h 1234439"/>
                <a:gd name="connsiteX57" fmla="*/ 408672 w 1234310"/>
                <a:gd name="connsiteY57" fmla="*/ 622075 h 1234439"/>
                <a:gd name="connsiteX58" fmla="*/ 410095 w 1234310"/>
                <a:gd name="connsiteY58" fmla="*/ 613119 h 1234439"/>
                <a:gd name="connsiteX59" fmla="*/ 554899 w 1234310"/>
                <a:gd name="connsiteY59" fmla="*/ 268265 h 1234439"/>
                <a:gd name="connsiteX60" fmla="*/ 920678 w 1234310"/>
                <a:gd name="connsiteY60" fmla="*/ 80103 h 1234439"/>
                <a:gd name="connsiteX61" fmla="*/ 1154208 w 1234310"/>
                <a:gd name="connsiteY61" fmla="*/ 313716 h 1234439"/>
                <a:gd name="connsiteX62" fmla="*/ 965960 w 1234310"/>
                <a:gd name="connsiteY62" fmla="*/ 679327 h 1234439"/>
                <a:gd name="connsiteX63" fmla="*/ 1164335 w 1234310"/>
                <a:gd name="connsiteY63" fmla="*/ 270860 h 1234439"/>
                <a:gd name="connsiteX64" fmla="*/ 963282 w 1234310"/>
                <a:gd name="connsiteY64" fmla="*/ 69808 h 1234439"/>
                <a:gd name="connsiteX65" fmla="*/ 1196059 w 1234310"/>
                <a:gd name="connsiteY65" fmla="*/ 38084 h 1234439"/>
                <a:gd name="connsiteX66" fmla="*/ 1164335 w 1234310"/>
                <a:gd name="connsiteY66" fmla="*/ 270860 h 1234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234310" h="1234439">
                  <a:moveTo>
                    <a:pt x="1228702" y="5441"/>
                  </a:moveTo>
                  <a:cubicBezTo>
                    <a:pt x="1225187" y="1841"/>
                    <a:pt x="1220583" y="0"/>
                    <a:pt x="1215310" y="0"/>
                  </a:cubicBezTo>
                  <a:cubicBezTo>
                    <a:pt x="1197146" y="167"/>
                    <a:pt x="772525" y="7031"/>
                    <a:pt x="536234" y="234366"/>
                  </a:cubicBezTo>
                  <a:lnTo>
                    <a:pt x="388248" y="247759"/>
                  </a:lnTo>
                  <a:cubicBezTo>
                    <a:pt x="303542" y="255375"/>
                    <a:pt x="226954" y="299654"/>
                    <a:pt x="178072" y="369210"/>
                  </a:cubicBezTo>
                  <a:lnTo>
                    <a:pt x="3386" y="617555"/>
                  </a:lnTo>
                  <a:cubicBezTo>
                    <a:pt x="-1469" y="624502"/>
                    <a:pt x="-1051" y="633793"/>
                    <a:pt x="4306" y="640322"/>
                  </a:cubicBezTo>
                  <a:cubicBezTo>
                    <a:pt x="9747" y="646851"/>
                    <a:pt x="18787" y="648776"/>
                    <a:pt x="26571" y="645260"/>
                  </a:cubicBezTo>
                  <a:lnTo>
                    <a:pt x="262109" y="535275"/>
                  </a:lnTo>
                  <a:cubicBezTo>
                    <a:pt x="301198" y="517028"/>
                    <a:pt x="345979" y="511923"/>
                    <a:pt x="388164" y="520962"/>
                  </a:cubicBezTo>
                  <a:cubicBezTo>
                    <a:pt x="382306" y="549840"/>
                    <a:pt x="377702" y="578633"/>
                    <a:pt x="373182" y="607259"/>
                  </a:cubicBezTo>
                  <a:lnTo>
                    <a:pt x="372010" y="614625"/>
                  </a:lnTo>
                  <a:lnTo>
                    <a:pt x="234822" y="662670"/>
                  </a:lnTo>
                  <a:cubicBezTo>
                    <a:pt x="228712" y="664847"/>
                    <a:pt x="224192" y="669869"/>
                    <a:pt x="222769" y="676146"/>
                  </a:cubicBezTo>
                  <a:cubicBezTo>
                    <a:pt x="221346" y="682424"/>
                    <a:pt x="223188" y="689037"/>
                    <a:pt x="227791" y="693556"/>
                  </a:cubicBezTo>
                  <a:lnTo>
                    <a:pt x="540838" y="1006603"/>
                  </a:lnTo>
                  <a:cubicBezTo>
                    <a:pt x="544352" y="1010118"/>
                    <a:pt x="549124" y="1012043"/>
                    <a:pt x="554062" y="1012043"/>
                  </a:cubicBezTo>
                  <a:cubicBezTo>
                    <a:pt x="555402" y="1012043"/>
                    <a:pt x="556824" y="1011876"/>
                    <a:pt x="558247" y="1011541"/>
                  </a:cubicBezTo>
                  <a:cubicBezTo>
                    <a:pt x="564525" y="1010118"/>
                    <a:pt x="569631" y="1005515"/>
                    <a:pt x="571723" y="999488"/>
                  </a:cubicBezTo>
                  <a:lnTo>
                    <a:pt x="619768" y="862300"/>
                  </a:lnTo>
                  <a:lnTo>
                    <a:pt x="627134" y="861128"/>
                  </a:lnTo>
                  <a:cubicBezTo>
                    <a:pt x="655677" y="856608"/>
                    <a:pt x="684470" y="851921"/>
                    <a:pt x="713348" y="846145"/>
                  </a:cubicBezTo>
                  <a:cubicBezTo>
                    <a:pt x="722303" y="888331"/>
                    <a:pt x="717281" y="933112"/>
                    <a:pt x="699035" y="972201"/>
                  </a:cubicBezTo>
                  <a:lnTo>
                    <a:pt x="589050" y="1207823"/>
                  </a:lnTo>
                  <a:cubicBezTo>
                    <a:pt x="585451" y="1215523"/>
                    <a:pt x="587459" y="1224563"/>
                    <a:pt x="593988" y="1230088"/>
                  </a:cubicBezTo>
                  <a:cubicBezTo>
                    <a:pt x="597420" y="1233017"/>
                    <a:pt x="601689" y="1234440"/>
                    <a:pt x="605958" y="1234440"/>
                  </a:cubicBezTo>
                  <a:cubicBezTo>
                    <a:pt x="609724" y="1234440"/>
                    <a:pt x="613491" y="1233268"/>
                    <a:pt x="616755" y="1231008"/>
                  </a:cubicBezTo>
                  <a:lnTo>
                    <a:pt x="865100" y="1056322"/>
                  </a:lnTo>
                  <a:cubicBezTo>
                    <a:pt x="934656" y="1007440"/>
                    <a:pt x="978935" y="930852"/>
                    <a:pt x="986552" y="846145"/>
                  </a:cubicBezTo>
                  <a:lnTo>
                    <a:pt x="999944" y="698160"/>
                  </a:lnTo>
                  <a:cubicBezTo>
                    <a:pt x="1227279" y="461785"/>
                    <a:pt x="1234143" y="37164"/>
                    <a:pt x="1234310" y="19084"/>
                  </a:cubicBezTo>
                  <a:cubicBezTo>
                    <a:pt x="1234226" y="13811"/>
                    <a:pt x="1232218" y="9040"/>
                    <a:pt x="1228702" y="5441"/>
                  </a:cubicBezTo>
                  <a:close/>
                  <a:moveTo>
                    <a:pt x="346815" y="479195"/>
                  </a:moveTo>
                  <a:cubicBezTo>
                    <a:pt x="312246" y="479195"/>
                    <a:pt x="277761" y="486728"/>
                    <a:pt x="246290" y="501376"/>
                  </a:cubicBezTo>
                  <a:lnTo>
                    <a:pt x="74281" y="581647"/>
                  </a:lnTo>
                  <a:lnTo>
                    <a:pt x="208540" y="390722"/>
                  </a:lnTo>
                  <a:cubicBezTo>
                    <a:pt x="251144" y="330122"/>
                    <a:pt x="317855" y="291618"/>
                    <a:pt x="391513" y="285006"/>
                  </a:cubicBezTo>
                  <a:lnTo>
                    <a:pt x="497898" y="275380"/>
                  </a:lnTo>
                  <a:cubicBezTo>
                    <a:pt x="441733" y="342760"/>
                    <a:pt x="413693" y="413322"/>
                    <a:pt x="396284" y="484385"/>
                  </a:cubicBezTo>
                  <a:lnTo>
                    <a:pt x="396284" y="484385"/>
                  </a:lnTo>
                  <a:cubicBezTo>
                    <a:pt x="379962" y="480869"/>
                    <a:pt x="363389" y="479195"/>
                    <a:pt x="346815" y="479195"/>
                  </a:cubicBezTo>
                  <a:close/>
                  <a:moveTo>
                    <a:pt x="546111" y="958976"/>
                  </a:moveTo>
                  <a:lnTo>
                    <a:pt x="275166" y="688032"/>
                  </a:lnTo>
                  <a:lnTo>
                    <a:pt x="383728" y="650031"/>
                  </a:lnTo>
                  <a:lnTo>
                    <a:pt x="584111" y="850414"/>
                  </a:lnTo>
                  <a:lnTo>
                    <a:pt x="546111" y="958976"/>
                  </a:lnTo>
                  <a:close/>
                  <a:moveTo>
                    <a:pt x="949137" y="842630"/>
                  </a:moveTo>
                  <a:cubicBezTo>
                    <a:pt x="942524" y="916288"/>
                    <a:pt x="904022" y="982999"/>
                    <a:pt x="843421" y="1025603"/>
                  </a:cubicBezTo>
                  <a:lnTo>
                    <a:pt x="652496" y="1159861"/>
                  </a:lnTo>
                  <a:lnTo>
                    <a:pt x="732850" y="987854"/>
                  </a:lnTo>
                  <a:cubicBezTo>
                    <a:pt x="754530" y="941315"/>
                    <a:pt x="760556" y="888080"/>
                    <a:pt x="749842" y="837859"/>
                  </a:cubicBezTo>
                  <a:lnTo>
                    <a:pt x="749842" y="837859"/>
                  </a:lnTo>
                  <a:cubicBezTo>
                    <a:pt x="820821" y="820449"/>
                    <a:pt x="891466" y="792409"/>
                    <a:pt x="958846" y="736244"/>
                  </a:cubicBezTo>
                  <a:lnTo>
                    <a:pt x="949137" y="842630"/>
                  </a:lnTo>
                  <a:close/>
                  <a:moveTo>
                    <a:pt x="965960" y="679327"/>
                  </a:moveTo>
                  <a:cubicBezTo>
                    <a:pt x="859157" y="786215"/>
                    <a:pt x="743564" y="804629"/>
                    <a:pt x="621108" y="824132"/>
                  </a:cubicBezTo>
                  <a:lnTo>
                    <a:pt x="612152" y="825555"/>
                  </a:lnTo>
                  <a:lnTo>
                    <a:pt x="408672" y="622075"/>
                  </a:lnTo>
                  <a:lnTo>
                    <a:pt x="410095" y="613119"/>
                  </a:lnTo>
                  <a:cubicBezTo>
                    <a:pt x="429597" y="490746"/>
                    <a:pt x="448011" y="375153"/>
                    <a:pt x="554899" y="268265"/>
                  </a:cubicBezTo>
                  <a:cubicBezTo>
                    <a:pt x="654253" y="168911"/>
                    <a:pt x="794706" y="112328"/>
                    <a:pt x="920678" y="80103"/>
                  </a:cubicBezTo>
                  <a:lnTo>
                    <a:pt x="1154208" y="313716"/>
                  </a:lnTo>
                  <a:cubicBezTo>
                    <a:pt x="1121898" y="439520"/>
                    <a:pt x="1065399" y="579889"/>
                    <a:pt x="965960" y="679327"/>
                  </a:cubicBezTo>
                  <a:close/>
                  <a:moveTo>
                    <a:pt x="1164335" y="270860"/>
                  </a:moveTo>
                  <a:lnTo>
                    <a:pt x="963282" y="69808"/>
                  </a:lnTo>
                  <a:cubicBezTo>
                    <a:pt x="1068413" y="46622"/>
                    <a:pt x="1157974" y="40010"/>
                    <a:pt x="1196059" y="38084"/>
                  </a:cubicBezTo>
                  <a:cubicBezTo>
                    <a:pt x="1194216" y="76169"/>
                    <a:pt x="1187605" y="165730"/>
                    <a:pt x="1164335" y="270860"/>
                  </a:cubicBezTo>
                  <a:close/>
                </a:path>
              </a:pathLst>
            </a:custGeom>
            <a:grpFill/>
            <a:ln w="8365" cap="flat">
              <a:noFill/>
              <a:prstDash val="solid"/>
              <a:miter/>
            </a:ln>
          </p:spPr>
          <p:txBody>
            <a:bodyPr rtlCol="0" anchor="ctr"/>
            <a:lstStyle/>
            <a:p>
              <a:endParaRPr lang="en-US" sz="1200"/>
            </a:p>
          </p:txBody>
        </p:sp>
        <p:sp>
          <p:nvSpPr>
            <p:cNvPr id="24" name="Freeform: Shape 23">
              <a:extLst>
                <a:ext uri="{FF2B5EF4-FFF2-40B4-BE49-F238E27FC236}">
                  <a16:creationId xmlns:a16="http://schemas.microsoft.com/office/drawing/2014/main" id="{40489D77-8B62-4EB8-9BBA-220DA3A150C9}"/>
                </a:ext>
              </a:extLst>
            </p:cNvPr>
            <p:cNvSpPr/>
            <p:nvPr/>
          </p:nvSpPr>
          <p:spPr>
            <a:xfrm>
              <a:off x="11676555" y="3674149"/>
              <a:ext cx="210636" cy="210552"/>
            </a:xfrm>
            <a:custGeom>
              <a:avLst/>
              <a:gdLst>
                <a:gd name="connsiteX0" fmla="*/ 30824 w 210636"/>
                <a:gd name="connsiteY0" fmla="*/ 30761 h 210552"/>
                <a:gd name="connsiteX1" fmla="*/ 30824 w 210636"/>
                <a:gd name="connsiteY1" fmla="*/ 179750 h 210552"/>
                <a:gd name="connsiteX2" fmla="*/ 105319 w 210636"/>
                <a:gd name="connsiteY2" fmla="*/ 210553 h 210552"/>
                <a:gd name="connsiteX3" fmla="*/ 179814 w 210636"/>
                <a:gd name="connsiteY3" fmla="*/ 179750 h 210552"/>
                <a:gd name="connsiteX4" fmla="*/ 179814 w 210636"/>
                <a:gd name="connsiteY4" fmla="*/ 30761 h 210552"/>
                <a:gd name="connsiteX5" fmla="*/ 30824 w 210636"/>
                <a:gd name="connsiteY5" fmla="*/ 30761 h 210552"/>
                <a:gd name="connsiteX6" fmla="*/ 153364 w 210636"/>
                <a:gd name="connsiteY6" fmla="*/ 57210 h 210552"/>
                <a:gd name="connsiteX7" fmla="*/ 173285 w 210636"/>
                <a:gd name="connsiteY7" fmla="*/ 105255 h 210552"/>
                <a:gd name="connsiteX8" fmla="*/ 153364 w 210636"/>
                <a:gd name="connsiteY8" fmla="*/ 153300 h 210552"/>
                <a:gd name="connsiteX9" fmla="*/ 57274 w 210636"/>
                <a:gd name="connsiteY9" fmla="*/ 153300 h 210552"/>
                <a:gd name="connsiteX10" fmla="*/ 37353 w 210636"/>
                <a:gd name="connsiteY10" fmla="*/ 105255 h 210552"/>
                <a:gd name="connsiteX11" fmla="*/ 57274 w 210636"/>
                <a:gd name="connsiteY11" fmla="*/ 57210 h 210552"/>
                <a:gd name="connsiteX12" fmla="*/ 105319 w 210636"/>
                <a:gd name="connsiteY12" fmla="*/ 37373 h 210552"/>
                <a:gd name="connsiteX13" fmla="*/ 153364 w 210636"/>
                <a:gd name="connsiteY13" fmla="*/ 57210 h 210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0636" h="210552">
                  <a:moveTo>
                    <a:pt x="30824" y="30761"/>
                  </a:moveTo>
                  <a:cubicBezTo>
                    <a:pt x="-10275" y="71775"/>
                    <a:pt x="-10275" y="138653"/>
                    <a:pt x="30824" y="179750"/>
                  </a:cubicBezTo>
                  <a:cubicBezTo>
                    <a:pt x="51330" y="200257"/>
                    <a:pt x="78367" y="210553"/>
                    <a:pt x="105319" y="210553"/>
                  </a:cubicBezTo>
                  <a:cubicBezTo>
                    <a:pt x="132271" y="210553"/>
                    <a:pt x="159222" y="200341"/>
                    <a:pt x="179814" y="179750"/>
                  </a:cubicBezTo>
                  <a:cubicBezTo>
                    <a:pt x="220911" y="138653"/>
                    <a:pt x="220911" y="71858"/>
                    <a:pt x="179814" y="30761"/>
                  </a:cubicBezTo>
                  <a:cubicBezTo>
                    <a:pt x="138716" y="-10254"/>
                    <a:pt x="71922" y="-10254"/>
                    <a:pt x="30824" y="30761"/>
                  </a:cubicBezTo>
                  <a:close/>
                  <a:moveTo>
                    <a:pt x="153364" y="57210"/>
                  </a:moveTo>
                  <a:cubicBezTo>
                    <a:pt x="166170" y="70100"/>
                    <a:pt x="173285" y="87092"/>
                    <a:pt x="173285" y="105255"/>
                  </a:cubicBezTo>
                  <a:cubicBezTo>
                    <a:pt x="173285" y="123419"/>
                    <a:pt x="166170" y="140494"/>
                    <a:pt x="153364" y="153300"/>
                  </a:cubicBezTo>
                  <a:cubicBezTo>
                    <a:pt x="127667" y="178997"/>
                    <a:pt x="82970" y="178997"/>
                    <a:pt x="57274" y="153300"/>
                  </a:cubicBezTo>
                  <a:cubicBezTo>
                    <a:pt x="44467" y="140494"/>
                    <a:pt x="37353" y="123419"/>
                    <a:pt x="37353" y="105255"/>
                  </a:cubicBezTo>
                  <a:cubicBezTo>
                    <a:pt x="37353" y="87092"/>
                    <a:pt x="44383" y="70017"/>
                    <a:pt x="57274" y="57210"/>
                  </a:cubicBezTo>
                  <a:cubicBezTo>
                    <a:pt x="70498" y="43985"/>
                    <a:pt x="87908" y="37373"/>
                    <a:pt x="105319" y="37373"/>
                  </a:cubicBezTo>
                  <a:cubicBezTo>
                    <a:pt x="122728" y="37373"/>
                    <a:pt x="140139" y="43985"/>
                    <a:pt x="153364" y="57210"/>
                  </a:cubicBezTo>
                  <a:close/>
                </a:path>
              </a:pathLst>
            </a:custGeom>
            <a:grpFill/>
            <a:ln w="8365" cap="flat">
              <a:noFill/>
              <a:prstDash val="solid"/>
              <a:miter/>
            </a:ln>
          </p:spPr>
          <p:txBody>
            <a:bodyPr rtlCol="0" anchor="ctr"/>
            <a:lstStyle/>
            <a:p>
              <a:endParaRPr lang="en-US" sz="1200"/>
            </a:p>
          </p:txBody>
        </p:sp>
        <p:sp>
          <p:nvSpPr>
            <p:cNvPr id="25" name="Freeform: Shape 24">
              <a:extLst>
                <a:ext uri="{FF2B5EF4-FFF2-40B4-BE49-F238E27FC236}">
                  <a16:creationId xmlns:a16="http://schemas.microsoft.com/office/drawing/2014/main" id="{488F4CC2-19B5-4E26-95D2-AEA48AEECBFC}"/>
                </a:ext>
              </a:extLst>
            </p:cNvPr>
            <p:cNvSpPr/>
            <p:nvPr/>
          </p:nvSpPr>
          <p:spPr>
            <a:xfrm>
              <a:off x="11449053" y="3901704"/>
              <a:ext cx="210636" cy="210584"/>
            </a:xfrm>
            <a:custGeom>
              <a:avLst/>
              <a:gdLst>
                <a:gd name="connsiteX0" fmla="*/ 30823 w 210636"/>
                <a:gd name="connsiteY0" fmla="*/ 30792 h 210584"/>
                <a:gd name="connsiteX1" fmla="*/ 30823 w 210636"/>
                <a:gd name="connsiteY1" fmla="*/ 179782 h 210584"/>
                <a:gd name="connsiteX2" fmla="*/ 105318 w 210636"/>
                <a:gd name="connsiteY2" fmla="*/ 210584 h 210584"/>
                <a:gd name="connsiteX3" fmla="*/ 179813 w 210636"/>
                <a:gd name="connsiteY3" fmla="*/ 179782 h 210584"/>
                <a:gd name="connsiteX4" fmla="*/ 179813 w 210636"/>
                <a:gd name="connsiteY4" fmla="*/ 30792 h 210584"/>
                <a:gd name="connsiteX5" fmla="*/ 30823 w 210636"/>
                <a:gd name="connsiteY5" fmla="*/ 30792 h 210584"/>
                <a:gd name="connsiteX6" fmla="*/ 153279 w 210636"/>
                <a:gd name="connsiteY6" fmla="*/ 153332 h 210584"/>
                <a:gd name="connsiteX7" fmla="*/ 57189 w 210636"/>
                <a:gd name="connsiteY7" fmla="*/ 153332 h 210584"/>
                <a:gd name="connsiteX8" fmla="*/ 37268 w 210636"/>
                <a:gd name="connsiteY8" fmla="*/ 105287 h 210584"/>
                <a:gd name="connsiteX9" fmla="*/ 57189 w 210636"/>
                <a:gd name="connsiteY9" fmla="*/ 57242 h 210584"/>
                <a:gd name="connsiteX10" fmla="*/ 105234 w 210636"/>
                <a:gd name="connsiteY10" fmla="*/ 37404 h 210584"/>
                <a:gd name="connsiteX11" fmla="*/ 153279 w 210636"/>
                <a:gd name="connsiteY11" fmla="*/ 57242 h 210584"/>
                <a:gd name="connsiteX12" fmla="*/ 173200 w 210636"/>
                <a:gd name="connsiteY12" fmla="*/ 105287 h 210584"/>
                <a:gd name="connsiteX13" fmla="*/ 153279 w 210636"/>
                <a:gd name="connsiteY13" fmla="*/ 153332 h 210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0636" h="210584">
                  <a:moveTo>
                    <a:pt x="30823" y="30792"/>
                  </a:moveTo>
                  <a:cubicBezTo>
                    <a:pt x="-10274" y="71890"/>
                    <a:pt x="-10274" y="138684"/>
                    <a:pt x="30823" y="179782"/>
                  </a:cubicBezTo>
                  <a:cubicBezTo>
                    <a:pt x="51330" y="200289"/>
                    <a:pt x="78366" y="210584"/>
                    <a:pt x="105318" y="210584"/>
                  </a:cubicBezTo>
                  <a:cubicBezTo>
                    <a:pt x="132270" y="210584"/>
                    <a:pt x="159306" y="200289"/>
                    <a:pt x="179813" y="179782"/>
                  </a:cubicBezTo>
                  <a:cubicBezTo>
                    <a:pt x="220911" y="138684"/>
                    <a:pt x="220911" y="71890"/>
                    <a:pt x="179813" y="30792"/>
                  </a:cubicBezTo>
                  <a:cubicBezTo>
                    <a:pt x="138715" y="-10306"/>
                    <a:pt x="71837" y="-10222"/>
                    <a:pt x="30823" y="30792"/>
                  </a:cubicBezTo>
                  <a:close/>
                  <a:moveTo>
                    <a:pt x="153279" y="153332"/>
                  </a:moveTo>
                  <a:cubicBezTo>
                    <a:pt x="127583" y="179028"/>
                    <a:pt x="82886" y="179028"/>
                    <a:pt x="57189" y="153332"/>
                  </a:cubicBezTo>
                  <a:cubicBezTo>
                    <a:pt x="44382" y="140525"/>
                    <a:pt x="37268" y="123450"/>
                    <a:pt x="37268" y="105287"/>
                  </a:cubicBezTo>
                  <a:cubicBezTo>
                    <a:pt x="37268" y="87123"/>
                    <a:pt x="44300" y="70048"/>
                    <a:pt x="57189" y="57242"/>
                  </a:cubicBezTo>
                  <a:cubicBezTo>
                    <a:pt x="70415" y="44017"/>
                    <a:pt x="87824" y="37404"/>
                    <a:pt x="105234" y="37404"/>
                  </a:cubicBezTo>
                  <a:cubicBezTo>
                    <a:pt x="122645" y="37404"/>
                    <a:pt x="140055" y="44017"/>
                    <a:pt x="153279" y="57242"/>
                  </a:cubicBezTo>
                  <a:cubicBezTo>
                    <a:pt x="166086" y="70048"/>
                    <a:pt x="173200" y="87123"/>
                    <a:pt x="173200" y="105287"/>
                  </a:cubicBezTo>
                  <a:cubicBezTo>
                    <a:pt x="173200" y="123450"/>
                    <a:pt x="166170" y="140442"/>
                    <a:pt x="153279" y="153332"/>
                  </a:cubicBezTo>
                  <a:close/>
                </a:path>
              </a:pathLst>
            </a:custGeom>
            <a:grpFill/>
            <a:ln w="8365" cap="flat">
              <a:noFill/>
              <a:prstDash val="solid"/>
              <a:miter/>
            </a:ln>
          </p:spPr>
          <p:txBody>
            <a:bodyPr rtlCol="0" anchor="ctr"/>
            <a:lstStyle/>
            <a:p>
              <a:endParaRPr lang="en-US" sz="1200"/>
            </a:p>
          </p:txBody>
        </p:sp>
        <p:sp>
          <p:nvSpPr>
            <p:cNvPr id="26" name="Freeform: Shape 25">
              <a:extLst>
                <a:ext uri="{FF2B5EF4-FFF2-40B4-BE49-F238E27FC236}">
                  <a16:creationId xmlns:a16="http://schemas.microsoft.com/office/drawing/2014/main" id="{FE218EC4-2C23-46E7-8B08-B23EC6AF9B5B}"/>
                </a:ext>
              </a:extLst>
            </p:cNvPr>
            <p:cNvSpPr/>
            <p:nvPr/>
          </p:nvSpPr>
          <p:spPr>
            <a:xfrm>
              <a:off x="10884230" y="4335669"/>
              <a:ext cx="341379" cy="341358"/>
            </a:xfrm>
            <a:custGeom>
              <a:avLst/>
              <a:gdLst>
                <a:gd name="connsiteX0" fmla="*/ 335918 w 341379"/>
                <a:gd name="connsiteY0" fmla="*/ 5462 h 341358"/>
                <a:gd name="connsiteX1" fmla="*/ 309468 w 341379"/>
                <a:gd name="connsiteY1" fmla="*/ 5462 h 341358"/>
                <a:gd name="connsiteX2" fmla="*/ 5462 w 341379"/>
                <a:gd name="connsiteY2" fmla="*/ 309468 h 341358"/>
                <a:gd name="connsiteX3" fmla="*/ 5462 w 341379"/>
                <a:gd name="connsiteY3" fmla="*/ 335918 h 341358"/>
                <a:gd name="connsiteX4" fmla="*/ 18687 w 341379"/>
                <a:gd name="connsiteY4" fmla="*/ 341359 h 341358"/>
                <a:gd name="connsiteX5" fmla="*/ 31911 w 341379"/>
                <a:gd name="connsiteY5" fmla="*/ 335918 h 341358"/>
                <a:gd name="connsiteX6" fmla="*/ 335918 w 341379"/>
                <a:gd name="connsiteY6" fmla="*/ 31911 h 341358"/>
                <a:gd name="connsiteX7" fmla="*/ 335918 w 341379"/>
                <a:gd name="connsiteY7" fmla="*/ 5462 h 34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1379" h="341358">
                  <a:moveTo>
                    <a:pt x="335918" y="5462"/>
                  </a:moveTo>
                  <a:cubicBezTo>
                    <a:pt x="328636" y="-1821"/>
                    <a:pt x="316750" y="-1821"/>
                    <a:pt x="309468" y="5462"/>
                  </a:cubicBezTo>
                  <a:lnTo>
                    <a:pt x="5462" y="309468"/>
                  </a:lnTo>
                  <a:cubicBezTo>
                    <a:pt x="-1821" y="316750"/>
                    <a:pt x="-1821" y="328636"/>
                    <a:pt x="5462" y="335918"/>
                  </a:cubicBezTo>
                  <a:cubicBezTo>
                    <a:pt x="9144" y="339517"/>
                    <a:pt x="13916" y="341359"/>
                    <a:pt x="18687" y="341359"/>
                  </a:cubicBezTo>
                  <a:cubicBezTo>
                    <a:pt x="23458" y="341359"/>
                    <a:pt x="28229" y="339517"/>
                    <a:pt x="31911" y="335918"/>
                  </a:cubicBezTo>
                  <a:lnTo>
                    <a:pt x="335918" y="31911"/>
                  </a:lnTo>
                  <a:cubicBezTo>
                    <a:pt x="343200" y="24629"/>
                    <a:pt x="343200" y="12827"/>
                    <a:pt x="335918" y="5462"/>
                  </a:cubicBezTo>
                  <a:close/>
                </a:path>
              </a:pathLst>
            </a:custGeom>
            <a:grpFill/>
            <a:ln w="8365" cap="flat">
              <a:noFill/>
              <a:prstDash val="solid"/>
              <a:miter/>
            </a:ln>
          </p:spPr>
          <p:txBody>
            <a:bodyPr rtlCol="0" anchor="ctr"/>
            <a:lstStyle/>
            <a:p>
              <a:endParaRPr lang="en-US" sz="1200"/>
            </a:p>
          </p:txBody>
        </p:sp>
        <p:sp>
          <p:nvSpPr>
            <p:cNvPr id="27" name="Freeform: Shape 26">
              <a:extLst>
                <a:ext uri="{FF2B5EF4-FFF2-40B4-BE49-F238E27FC236}">
                  <a16:creationId xmlns:a16="http://schemas.microsoft.com/office/drawing/2014/main" id="{3F36F4D2-ACF2-4ECC-860D-E6747964CE5B}"/>
                </a:ext>
              </a:extLst>
            </p:cNvPr>
            <p:cNvSpPr/>
            <p:nvPr/>
          </p:nvSpPr>
          <p:spPr>
            <a:xfrm>
              <a:off x="10884230" y="4235979"/>
              <a:ext cx="241606" cy="241585"/>
            </a:xfrm>
            <a:custGeom>
              <a:avLst/>
              <a:gdLst>
                <a:gd name="connsiteX0" fmla="*/ 18687 w 241606"/>
                <a:gd name="connsiteY0" fmla="*/ 241586 h 241585"/>
                <a:gd name="connsiteX1" fmla="*/ 31911 w 241606"/>
                <a:gd name="connsiteY1" fmla="*/ 236145 h 241585"/>
                <a:gd name="connsiteX2" fmla="*/ 236145 w 241606"/>
                <a:gd name="connsiteY2" fmla="*/ 31912 h 241585"/>
                <a:gd name="connsiteX3" fmla="*/ 236145 w 241606"/>
                <a:gd name="connsiteY3" fmla="*/ 5462 h 241585"/>
                <a:gd name="connsiteX4" fmla="*/ 209695 w 241606"/>
                <a:gd name="connsiteY4" fmla="*/ 5462 h 241585"/>
                <a:gd name="connsiteX5" fmla="*/ 5462 w 241606"/>
                <a:gd name="connsiteY5" fmla="*/ 209695 h 241585"/>
                <a:gd name="connsiteX6" fmla="*/ 5462 w 241606"/>
                <a:gd name="connsiteY6" fmla="*/ 236145 h 241585"/>
                <a:gd name="connsiteX7" fmla="*/ 18687 w 241606"/>
                <a:gd name="connsiteY7" fmla="*/ 241586 h 241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606" h="241585">
                  <a:moveTo>
                    <a:pt x="18687" y="241586"/>
                  </a:moveTo>
                  <a:cubicBezTo>
                    <a:pt x="23458" y="241586"/>
                    <a:pt x="28229" y="239744"/>
                    <a:pt x="31911" y="236145"/>
                  </a:cubicBezTo>
                  <a:lnTo>
                    <a:pt x="236145" y="31912"/>
                  </a:lnTo>
                  <a:cubicBezTo>
                    <a:pt x="243427" y="24546"/>
                    <a:pt x="243427" y="12744"/>
                    <a:pt x="236145" y="5462"/>
                  </a:cubicBezTo>
                  <a:cubicBezTo>
                    <a:pt x="228863" y="-1821"/>
                    <a:pt x="216977" y="-1821"/>
                    <a:pt x="209695" y="5462"/>
                  </a:cubicBezTo>
                  <a:lnTo>
                    <a:pt x="5462" y="209695"/>
                  </a:lnTo>
                  <a:cubicBezTo>
                    <a:pt x="-1821" y="216977"/>
                    <a:pt x="-1821" y="228863"/>
                    <a:pt x="5462" y="236145"/>
                  </a:cubicBezTo>
                  <a:cubicBezTo>
                    <a:pt x="9144" y="239744"/>
                    <a:pt x="13916" y="241586"/>
                    <a:pt x="18687" y="241586"/>
                  </a:cubicBezTo>
                  <a:close/>
                </a:path>
              </a:pathLst>
            </a:custGeom>
            <a:grpFill/>
            <a:ln w="8365" cap="flat">
              <a:noFill/>
              <a:prstDash val="solid"/>
              <a:miter/>
            </a:ln>
          </p:spPr>
          <p:txBody>
            <a:bodyPr rtlCol="0" anchor="ctr"/>
            <a:lstStyle/>
            <a:p>
              <a:endParaRPr lang="en-US" sz="1200"/>
            </a:p>
          </p:txBody>
        </p:sp>
        <p:sp>
          <p:nvSpPr>
            <p:cNvPr id="28" name="Freeform: Shape 27">
              <a:extLst>
                <a:ext uri="{FF2B5EF4-FFF2-40B4-BE49-F238E27FC236}">
                  <a16:creationId xmlns:a16="http://schemas.microsoft.com/office/drawing/2014/main" id="{49A7CCA8-0D1E-40BA-AD70-82C633735FC9}"/>
                </a:ext>
              </a:extLst>
            </p:cNvPr>
            <p:cNvSpPr/>
            <p:nvPr/>
          </p:nvSpPr>
          <p:spPr>
            <a:xfrm>
              <a:off x="11083777" y="4435442"/>
              <a:ext cx="241605" cy="241585"/>
            </a:xfrm>
            <a:custGeom>
              <a:avLst/>
              <a:gdLst>
                <a:gd name="connsiteX0" fmla="*/ 209695 w 241605"/>
                <a:gd name="connsiteY0" fmla="*/ 5462 h 241585"/>
                <a:gd name="connsiteX1" fmla="*/ 5462 w 241605"/>
                <a:gd name="connsiteY1" fmla="*/ 209695 h 241585"/>
                <a:gd name="connsiteX2" fmla="*/ 5462 w 241605"/>
                <a:gd name="connsiteY2" fmla="*/ 236145 h 241585"/>
                <a:gd name="connsiteX3" fmla="*/ 18686 w 241605"/>
                <a:gd name="connsiteY3" fmla="*/ 241586 h 241585"/>
                <a:gd name="connsiteX4" fmla="*/ 31911 w 241605"/>
                <a:gd name="connsiteY4" fmla="*/ 236145 h 241585"/>
                <a:gd name="connsiteX5" fmla="*/ 236144 w 241605"/>
                <a:gd name="connsiteY5" fmla="*/ 31911 h 241585"/>
                <a:gd name="connsiteX6" fmla="*/ 236144 w 241605"/>
                <a:gd name="connsiteY6" fmla="*/ 5462 h 241585"/>
                <a:gd name="connsiteX7" fmla="*/ 209695 w 241605"/>
                <a:gd name="connsiteY7" fmla="*/ 5462 h 241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605" h="241585">
                  <a:moveTo>
                    <a:pt x="209695" y="5462"/>
                  </a:moveTo>
                  <a:lnTo>
                    <a:pt x="5462" y="209695"/>
                  </a:lnTo>
                  <a:cubicBezTo>
                    <a:pt x="-1821" y="216977"/>
                    <a:pt x="-1821" y="228863"/>
                    <a:pt x="5462" y="236145"/>
                  </a:cubicBezTo>
                  <a:cubicBezTo>
                    <a:pt x="9144" y="239744"/>
                    <a:pt x="13915" y="241586"/>
                    <a:pt x="18686" y="241586"/>
                  </a:cubicBezTo>
                  <a:cubicBezTo>
                    <a:pt x="23457" y="241586"/>
                    <a:pt x="28228" y="239744"/>
                    <a:pt x="31911" y="236145"/>
                  </a:cubicBezTo>
                  <a:lnTo>
                    <a:pt x="236144" y="31911"/>
                  </a:lnTo>
                  <a:cubicBezTo>
                    <a:pt x="243426" y="24546"/>
                    <a:pt x="243426" y="12744"/>
                    <a:pt x="236144" y="5462"/>
                  </a:cubicBezTo>
                  <a:cubicBezTo>
                    <a:pt x="228778" y="-1821"/>
                    <a:pt x="216977" y="-1821"/>
                    <a:pt x="209695" y="5462"/>
                  </a:cubicBezTo>
                  <a:close/>
                </a:path>
              </a:pathLst>
            </a:custGeom>
            <a:grpFill/>
            <a:ln w="8365" cap="flat">
              <a:noFill/>
              <a:prstDash val="solid"/>
              <a:miter/>
            </a:ln>
          </p:spPr>
          <p:txBody>
            <a:bodyPr rtlCol="0" anchor="ctr"/>
            <a:lstStyle/>
            <a:p>
              <a:endParaRPr lang="en-US" sz="1200"/>
            </a:p>
          </p:txBody>
        </p:sp>
      </p:grpSp>
      <p:grpSp>
        <p:nvGrpSpPr>
          <p:cNvPr id="29" name="Graphic 4">
            <a:extLst>
              <a:ext uri="{FF2B5EF4-FFF2-40B4-BE49-F238E27FC236}">
                <a16:creationId xmlns:a16="http://schemas.microsoft.com/office/drawing/2014/main" id="{80E40180-50A4-4723-A408-D526CEFA4B62}"/>
              </a:ext>
            </a:extLst>
          </p:cNvPr>
          <p:cNvGrpSpPr/>
          <p:nvPr/>
        </p:nvGrpSpPr>
        <p:grpSpPr>
          <a:xfrm>
            <a:off x="11685317" y="6055988"/>
            <a:ext cx="682598" cy="682498"/>
            <a:chOff x="13194714" y="5688212"/>
            <a:chExt cx="1234475" cy="1234293"/>
          </a:xfrm>
          <a:solidFill>
            <a:schemeClr val="bg1"/>
          </a:solidFill>
        </p:grpSpPr>
        <p:sp>
          <p:nvSpPr>
            <p:cNvPr id="30" name="Freeform: Shape 29">
              <a:extLst>
                <a:ext uri="{FF2B5EF4-FFF2-40B4-BE49-F238E27FC236}">
                  <a16:creationId xmlns:a16="http://schemas.microsoft.com/office/drawing/2014/main" id="{F5E26406-FC84-41AC-9D15-776321F2577C}"/>
                </a:ext>
              </a:extLst>
            </p:cNvPr>
            <p:cNvSpPr/>
            <p:nvPr/>
          </p:nvSpPr>
          <p:spPr>
            <a:xfrm>
              <a:off x="13194714" y="5688212"/>
              <a:ext cx="1234475" cy="1234293"/>
            </a:xfrm>
            <a:custGeom>
              <a:avLst/>
              <a:gdLst>
                <a:gd name="connsiteX0" fmla="*/ 1229136 w 1234475"/>
                <a:gd name="connsiteY0" fmla="*/ 546680 h 1234293"/>
                <a:gd name="connsiteX1" fmla="*/ 1027916 w 1234475"/>
                <a:gd name="connsiteY1" fmla="*/ 345460 h 1234293"/>
                <a:gd name="connsiteX2" fmla="*/ 1001466 w 1234475"/>
                <a:gd name="connsiteY2" fmla="*/ 345460 h 1234293"/>
                <a:gd name="connsiteX3" fmla="*/ 878089 w 1234475"/>
                <a:gd name="connsiteY3" fmla="*/ 468837 h 1234293"/>
                <a:gd name="connsiteX4" fmla="*/ 878089 w 1234475"/>
                <a:gd name="connsiteY4" fmla="*/ 222585 h 1234293"/>
                <a:gd name="connsiteX5" fmla="*/ 970413 w 1234475"/>
                <a:gd name="connsiteY5" fmla="*/ 222585 h 1234293"/>
                <a:gd name="connsiteX6" fmla="*/ 987739 w 1234475"/>
                <a:gd name="connsiteY6" fmla="*/ 211034 h 1234293"/>
                <a:gd name="connsiteX7" fmla="*/ 983637 w 1234475"/>
                <a:gd name="connsiteY7" fmla="*/ 190611 h 1234293"/>
                <a:gd name="connsiteX8" fmla="*/ 798488 w 1234475"/>
                <a:gd name="connsiteY8" fmla="*/ 5462 h 1234293"/>
                <a:gd name="connsiteX9" fmla="*/ 772039 w 1234475"/>
                <a:gd name="connsiteY9" fmla="*/ 5462 h 1234293"/>
                <a:gd name="connsiteX10" fmla="*/ 586890 w 1234475"/>
                <a:gd name="connsiteY10" fmla="*/ 190611 h 1234293"/>
                <a:gd name="connsiteX11" fmla="*/ 582871 w 1234475"/>
                <a:gd name="connsiteY11" fmla="*/ 211034 h 1234293"/>
                <a:gd name="connsiteX12" fmla="*/ 600114 w 1234475"/>
                <a:gd name="connsiteY12" fmla="*/ 222585 h 1234293"/>
                <a:gd name="connsiteX13" fmla="*/ 692438 w 1234475"/>
                <a:gd name="connsiteY13" fmla="*/ 222585 h 1234293"/>
                <a:gd name="connsiteX14" fmla="*/ 692438 w 1234475"/>
                <a:gd name="connsiteY14" fmla="*/ 443810 h 1234293"/>
                <a:gd name="connsiteX15" fmla="*/ 578853 w 1234475"/>
                <a:gd name="connsiteY15" fmla="*/ 330226 h 1234293"/>
                <a:gd name="connsiteX16" fmla="*/ 552403 w 1234475"/>
                <a:gd name="connsiteY16" fmla="*/ 330226 h 1234293"/>
                <a:gd name="connsiteX17" fmla="*/ 387009 w 1234475"/>
                <a:gd name="connsiteY17" fmla="*/ 495622 h 1234293"/>
                <a:gd name="connsiteX18" fmla="*/ 382906 w 1234475"/>
                <a:gd name="connsiteY18" fmla="*/ 515961 h 1234293"/>
                <a:gd name="connsiteX19" fmla="*/ 400149 w 1234475"/>
                <a:gd name="connsiteY19" fmla="*/ 527512 h 1234293"/>
                <a:gd name="connsiteX20" fmla="*/ 480671 w 1234475"/>
                <a:gd name="connsiteY20" fmla="*/ 527512 h 1234293"/>
                <a:gd name="connsiteX21" fmla="*/ 480671 w 1234475"/>
                <a:gd name="connsiteY21" fmla="*/ 654991 h 1234293"/>
                <a:gd name="connsiteX22" fmla="*/ 319293 w 1234475"/>
                <a:gd name="connsiteY22" fmla="*/ 752001 h 1234293"/>
                <a:gd name="connsiteX23" fmla="*/ 319293 w 1234475"/>
                <a:gd name="connsiteY23" fmla="*/ 313486 h 1234293"/>
                <a:gd name="connsiteX24" fmla="*/ 421326 w 1234475"/>
                <a:gd name="connsiteY24" fmla="*/ 313486 h 1234293"/>
                <a:gd name="connsiteX25" fmla="*/ 438569 w 1234475"/>
                <a:gd name="connsiteY25" fmla="*/ 301935 h 1234293"/>
                <a:gd name="connsiteX26" fmla="*/ 434467 w 1234475"/>
                <a:gd name="connsiteY26" fmla="*/ 281595 h 1234293"/>
                <a:gd name="connsiteX27" fmla="*/ 233164 w 1234475"/>
                <a:gd name="connsiteY27" fmla="*/ 80375 h 1234293"/>
                <a:gd name="connsiteX28" fmla="*/ 206714 w 1234475"/>
                <a:gd name="connsiteY28" fmla="*/ 80375 h 1234293"/>
                <a:gd name="connsiteX29" fmla="*/ 5493 w 1234475"/>
                <a:gd name="connsiteY29" fmla="*/ 281595 h 1234293"/>
                <a:gd name="connsiteX30" fmla="*/ 1392 w 1234475"/>
                <a:gd name="connsiteY30" fmla="*/ 301935 h 1234293"/>
                <a:gd name="connsiteX31" fmla="*/ 18635 w 1234475"/>
                <a:gd name="connsiteY31" fmla="*/ 313486 h 1234293"/>
                <a:gd name="connsiteX32" fmla="*/ 120668 w 1234475"/>
                <a:gd name="connsiteY32" fmla="*/ 313486 h 1234293"/>
                <a:gd name="connsiteX33" fmla="*/ 120668 w 1234475"/>
                <a:gd name="connsiteY33" fmla="*/ 1215544 h 1234293"/>
                <a:gd name="connsiteX34" fmla="*/ 139417 w 1234475"/>
                <a:gd name="connsiteY34" fmla="*/ 1234294 h 1234293"/>
                <a:gd name="connsiteX35" fmla="*/ 158082 w 1234475"/>
                <a:gd name="connsiteY35" fmla="*/ 1215544 h 1234293"/>
                <a:gd name="connsiteX36" fmla="*/ 158082 w 1234475"/>
                <a:gd name="connsiteY36" fmla="*/ 294736 h 1234293"/>
                <a:gd name="connsiteX37" fmla="*/ 139417 w 1234475"/>
                <a:gd name="connsiteY37" fmla="*/ 276071 h 1234293"/>
                <a:gd name="connsiteX38" fmla="*/ 63834 w 1234475"/>
                <a:gd name="connsiteY38" fmla="*/ 276071 h 1234293"/>
                <a:gd name="connsiteX39" fmla="*/ 219938 w 1234475"/>
                <a:gd name="connsiteY39" fmla="*/ 119966 h 1234293"/>
                <a:gd name="connsiteX40" fmla="*/ 376043 w 1234475"/>
                <a:gd name="connsiteY40" fmla="*/ 276071 h 1234293"/>
                <a:gd name="connsiteX41" fmla="*/ 300460 w 1234475"/>
                <a:gd name="connsiteY41" fmla="*/ 276071 h 1234293"/>
                <a:gd name="connsiteX42" fmla="*/ 281794 w 1234475"/>
                <a:gd name="connsiteY42" fmla="*/ 294736 h 1234293"/>
                <a:gd name="connsiteX43" fmla="*/ 281794 w 1234475"/>
                <a:gd name="connsiteY43" fmla="*/ 807998 h 1234293"/>
                <a:gd name="connsiteX44" fmla="*/ 249402 w 1234475"/>
                <a:gd name="connsiteY44" fmla="*/ 941253 h 1234293"/>
                <a:gd name="connsiteX45" fmla="*/ 542359 w 1234475"/>
                <a:gd name="connsiteY45" fmla="*/ 1234210 h 1234293"/>
                <a:gd name="connsiteX46" fmla="*/ 835317 w 1234475"/>
                <a:gd name="connsiteY46" fmla="*/ 941253 h 1234293"/>
                <a:gd name="connsiteX47" fmla="*/ 650335 w 1234475"/>
                <a:gd name="connsiteY47" fmla="*/ 669137 h 1234293"/>
                <a:gd name="connsiteX48" fmla="*/ 650335 w 1234475"/>
                <a:gd name="connsiteY48" fmla="*/ 527512 h 1234293"/>
                <a:gd name="connsiteX49" fmla="*/ 730857 w 1234475"/>
                <a:gd name="connsiteY49" fmla="*/ 527512 h 1234293"/>
                <a:gd name="connsiteX50" fmla="*/ 748183 w 1234475"/>
                <a:gd name="connsiteY50" fmla="*/ 515961 h 1234293"/>
                <a:gd name="connsiteX51" fmla="*/ 744082 w 1234475"/>
                <a:gd name="connsiteY51" fmla="*/ 495622 h 1234293"/>
                <a:gd name="connsiteX52" fmla="*/ 729685 w 1234475"/>
                <a:gd name="connsiteY52" fmla="*/ 481225 h 1234293"/>
                <a:gd name="connsiteX53" fmla="*/ 729685 w 1234475"/>
                <a:gd name="connsiteY53" fmla="*/ 203920 h 1234293"/>
                <a:gd name="connsiteX54" fmla="*/ 711020 w 1234475"/>
                <a:gd name="connsiteY54" fmla="*/ 185254 h 1234293"/>
                <a:gd name="connsiteX55" fmla="*/ 645062 w 1234475"/>
                <a:gd name="connsiteY55" fmla="*/ 185254 h 1234293"/>
                <a:gd name="connsiteX56" fmla="*/ 785012 w 1234475"/>
                <a:gd name="connsiteY56" fmla="*/ 45304 h 1234293"/>
                <a:gd name="connsiteX57" fmla="*/ 924962 w 1234475"/>
                <a:gd name="connsiteY57" fmla="*/ 185254 h 1234293"/>
                <a:gd name="connsiteX58" fmla="*/ 859088 w 1234475"/>
                <a:gd name="connsiteY58" fmla="*/ 185254 h 1234293"/>
                <a:gd name="connsiteX59" fmla="*/ 840423 w 1234475"/>
                <a:gd name="connsiteY59" fmla="*/ 203920 h 1234293"/>
                <a:gd name="connsiteX60" fmla="*/ 840423 w 1234475"/>
                <a:gd name="connsiteY60" fmla="*/ 506252 h 1234293"/>
                <a:gd name="connsiteX61" fmla="*/ 799911 w 1234475"/>
                <a:gd name="connsiteY61" fmla="*/ 546764 h 1234293"/>
                <a:gd name="connsiteX62" fmla="*/ 795810 w 1234475"/>
                <a:gd name="connsiteY62" fmla="*/ 567104 h 1234293"/>
                <a:gd name="connsiteX63" fmla="*/ 813136 w 1234475"/>
                <a:gd name="connsiteY63" fmla="*/ 578655 h 1234293"/>
                <a:gd name="connsiteX64" fmla="*/ 915169 w 1234475"/>
                <a:gd name="connsiteY64" fmla="*/ 578655 h 1234293"/>
                <a:gd name="connsiteX65" fmla="*/ 915169 w 1234475"/>
                <a:gd name="connsiteY65" fmla="*/ 1215544 h 1234293"/>
                <a:gd name="connsiteX66" fmla="*/ 933919 w 1234475"/>
                <a:gd name="connsiteY66" fmla="*/ 1234294 h 1234293"/>
                <a:gd name="connsiteX67" fmla="*/ 952584 w 1234475"/>
                <a:gd name="connsiteY67" fmla="*/ 1215544 h 1234293"/>
                <a:gd name="connsiteX68" fmla="*/ 952584 w 1234475"/>
                <a:gd name="connsiteY68" fmla="*/ 559905 h 1234293"/>
                <a:gd name="connsiteX69" fmla="*/ 933919 w 1234475"/>
                <a:gd name="connsiteY69" fmla="*/ 541239 h 1234293"/>
                <a:gd name="connsiteX70" fmla="*/ 858335 w 1234475"/>
                <a:gd name="connsiteY70" fmla="*/ 541239 h 1234293"/>
                <a:gd name="connsiteX71" fmla="*/ 1014440 w 1234475"/>
                <a:gd name="connsiteY71" fmla="*/ 385135 h 1234293"/>
                <a:gd name="connsiteX72" fmla="*/ 1170545 w 1234475"/>
                <a:gd name="connsiteY72" fmla="*/ 541239 h 1234293"/>
                <a:gd name="connsiteX73" fmla="*/ 1094962 w 1234475"/>
                <a:gd name="connsiteY73" fmla="*/ 541239 h 1234293"/>
                <a:gd name="connsiteX74" fmla="*/ 1076296 w 1234475"/>
                <a:gd name="connsiteY74" fmla="*/ 559905 h 1234293"/>
                <a:gd name="connsiteX75" fmla="*/ 1076296 w 1234475"/>
                <a:gd name="connsiteY75" fmla="*/ 1215544 h 1234293"/>
                <a:gd name="connsiteX76" fmla="*/ 1094962 w 1234475"/>
                <a:gd name="connsiteY76" fmla="*/ 1234294 h 1234293"/>
                <a:gd name="connsiteX77" fmla="*/ 1113627 w 1234475"/>
                <a:gd name="connsiteY77" fmla="*/ 1215544 h 1234293"/>
                <a:gd name="connsiteX78" fmla="*/ 1113627 w 1234475"/>
                <a:gd name="connsiteY78" fmla="*/ 578655 h 1234293"/>
                <a:gd name="connsiteX79" fmla="*/ 1215660 w 1234475"/>
                <a:gd name="connsiteY79" fmla="*/ 578655 h 1234293"/>
                <a:gd name="connsiteX80" fmla="*/ 1232903 w 1234475"/>
                <a:gd name="connsiteY80" fmla="*/ 567104 h 1234293"/>
                <a:gd name="connsiteX81" fmla="*/ 1229136 w 1234475"/>
                <a:gd name="connsiteY81" fmla="*/ 546680 h 1234293"/>
                <a:gd name="connsiteX82" fmla="*/ 798238 w 1234475"/>
                <a:gd name="connsiteY82" fmla="*/ 941253 h 1234293"/>
                <a:gd name="connsiteX83" fmla="*/ 542611 w 1234475"/>
                <a:gd name="connsiteY83" fmla="*/ 1196795 h 1234293"/>
                <a:gd name="connsiteX84" fmla="*/ 287068 w 1234475"/>
                <a:gd name="connsiteY84" fmla="*/ 941253 h 1234293"/>
                <a:gd name="connsiteX85" fmla="*/ 542611 w 1234475"/>
                <a:gd name="connsiteY85" fmla="*/ 685709 h 1234293"/>
                <a:gd name="connsiteX86" fmla="*/ 798238 w 1234475"/>
                <a:gd name="connsiteY86" fmla="*/ 941253 h 1234293"/>
                <a:gd name="connsiteX87" fmla="*/ 631920 w 1234475"/>
                <a:gd name="connsiteY87" fmla="*/ 490097 h 1234293"/>
                <a:gd name="connsiteX88" fmla="*/ 613255 w 1234475"/>
                <a:gd name="connsiteY88" fmla="*/ 508763 h 1234293"/>
                <a:gd name="connsiteX89" fmla="*/ 613255 w 1234475"/>
                <a:gd name="connsiteY89" fmla="*/ 657251 h 1234293"/>
                <a:gd name="connsiteX90" fmla="*/ 542695 w 1234475"/>
                <a:gd name="connsiteY90" fmla="*/ 648295 h 1234293"/>
                <a:gd name="connsiteX91" fmla="*/ 518337 w 1234475"/>
                <a:gd name="connsiteY91" fmla="*/ 649550 h 1234293"/>
                <a:gd name="connsiteX92" fmla="*/ 518337 w 1234475"/>
                <a:gd name="connsiteY92" fmla="*/ 508763 h 1234293"/>
                <a:gd name="connsiteX93" fmla="*/ 499672 w 1234475"/>
                <a:gd name="connsiteY93" fmla="*/ 490097 h 1234293"/>
                <a:gd name="connsiteX94" fmla="*/ 445600 w 1234475"/>
                <a:gd name="connsiteY94" fmla="*/ 490097 h 1234293"/>
                <a:gd name="connsiteX95" fmla="*/ 565880 w 1234475"/>
                <a:gd name="connsiteY95" fmla="*/ 369817 h 1234293"/>
                <a:gd name="connsiteX96" fmla="*/ 686160 w 1234475"/>
                <a:gd name="connsiteY96" fmla="*/ 490097 h 1234293"/>
                <a:gd name="connsiteX97" fmla="*/ 631920 w 1234475"/>
                <a:gd name="connsiteY97" fmla="*/ 490097 h 123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234475" h="1234293">
                  <a:moveTo>
                    <a:pt x="1229136" y="546680"/>
                  </a:moveTo>
                  <a:lnTo>
                    <a:pt x="1027916" y="345460"/>
                  </a:lnTo>
                  <a:cubicBezTo>
                    <a:pt x="1020634" y="338178"/>
                    <a:pt x="1008748" y="338178"/>
                    <a:pt x="1001466" y="345460"/>
                  </a:cubicBezTo>
                  <a:lnTo>
                    <a:pt x="878089" y="468837"/>
                  </a:lnTo>
                  <a:lnTo>
                    <a:pt x="878089" y="222585"/>
                  </a:lnTo>
                  <a:lnTo>
                    <a:pt x="970413" y="222585"/>
                  </a:lnTo>
                  <a:cubicBezTo>
                    <a:pt x="978030" y="222585"/>
                    <a:pt x="984809" y="218065"/>
                    <a:pt x="987739" y="211034"/>
                  </a:cubicBezTo>
                  <a:cubicBezTo>
                    <a:pt x="990585" y="204003"/>
                    <a:pt x="988994" y="195968"/>
                    <a:pt x="983637" y="190611"/>
                  </a:cubicBezTo>
                  <a:lnTo>
                    <a:pt x="798488" y="5462"/>
                  </a:lnTo>
                  <a:cubicBezTo>
                    <a:pt x="791206" y="-1821"/>
                    <a:pt x="779321" y="-1821"/>
                    <a:pt x="772039" y="5462"/>
                  </a:cubicBezTo>
                  <a:lnTo>
                    <a:pt x="586890" y="190611"/>
                  </a:lnTo>
                  <a:cubicBezTo>
                    <a:pt x="581533" y="195968"/>
                    <a:pt x="579942" y="204003"/>
                    <a:pt x="582871" y="211034"/>
                  </a:cubicBezTo>
                  <a:cubicBezTo>
                    <a:pt x="585718" y="217982"/>
                    <a:pt x="592581" y="222585"/>
                    <a:pt x="600114" y="222585"/>
                  </a:cubicBezTo>
                  <a:lnTo>
                    <a:pt x="692438" y="222585"/>
                  </a:lnTo>
                  <a:lnTo>
                    <a:pt x="692438" y="443810"/>
                  </a:lnTo>
                  <a:lnTo>
                    <a:pt x="578853" y="330226"/>
                  </a:lnTo>
                  <a:cubicBezTo>
                    <a:pt x="571571" y="322944"/>
                    <a:pt x="559686" y="322944"/>
                    <a:pt x="552403" y="330226"/>
                  </a:cubicBezTo>
                  <a:lnTo>
                    <a:pt x="387009" y="495622"/>
                  </a:lnTo>
                  <a:cubicBezTo>
                    <a:pt x="381652" y="500979"/>
                    <a:pt x="380061" y="509014"/>
                    <a:pt x="382906" y="515961"/>
                  </a:cubicBezTo>
                  <a:cubicBezTo>
                    <a:pt x="385837" y="522992"/>
                    <a:pt x="392616" y="527512"/>
                    <a:pt x="400149" y="527512"/>
                  </a:cubicBezTo>
                  <a:lnTo>
                    <a:pt x="480671" y="527512"/>
                  </a:lnTo>
                  <a:lnTo>
                    <a:pt x="480671" y="654991"/>
                  </a:lnTo>
                  <a:cubicBezTo>
                    <a:pt x="416555" y="668801"/>
                    <a:pt x="360307" y="703789"/>
                    <a:pt x="319293" y="752001"/>
                  </a:cubicBezTo>
                  <a:lnTo>
                    <a:pt x="319293" y="313486"/>
                  </a:lnTo>
                  <a:lnTo>
                    <a:pt x="421326" y="313486"/>
                  </a:lnTo>
                  <a:cubicBezTo>
                    <a:pt x="428860" y="313486"/>
                    <a:pt x="435723" y="308966"/>
                    <a:pt x="438569" y="301935"/>
                  </a:cubicBezTo>
                  <a:cubicBezTo>
                    <a:pt x="441415" y="294988"/>
                    <a:pt x="439824" y="286952"/>
                    <a:pt x="434467" y="281595"/>
                  </a:cubicBezTo>
                  <a:lnTo>
                    <a:pt x="233164" y="80375"/>
                  </a:lnTo>
                  <a:cubicBezTo>
                    <a:pt x="225882" y="73093"/>
                    <a:pt x="213996" y="73093"/>
                    <a:pt x="206714" y="80375"/>
                  </a:cubicBezTo>
                  <a:lnTo>
                    <a:pt x="5493" y="281595"/>
                  </a:lnTo>
                  <a:cubicBezTo>
                    <a:pt x="136" y="286952"/>
                    <a:pt x="-1453" y="294988"/>
                    <a:pt x="1392" y="301935"/>
                  </a:cubicBezTo>
                  <a:cubicBezTo>
                    <a:pt x="4321" y="308966"/>
                    <a:pt x="11102" y="313486"/>
                    <a:pt x="18635" y="313486"/>
                  </a:cubicBezTo>
                  <a:lnTo>
                    <a:pt x="120668" y="313486"/>
                  </a:lnTo>
                  <a:lnTo>
                    <a:pt x="120668" y="1215544"/>
                  </a:lnTo>
                  <a:cubicBezTo>
                    <a:pt x="120668" y="1225923"/>
                    <a:pt x="129038" y="1234294"/>
                    <a:pt x="139417" y="1234294"/>
                  </a:cubicBezTo>
                  <a:cubicBezTo>
                    <a:pt x="149712" y="1234294"/>
                    <a:pt x="158082" y="1225923"/>
                    <a:pt x="158082" y="1215544"/>
                  </a:cubicBezTo>
                  <a:lnTo>
                    <a:pt x="158082" y="294736"/>
                  </a:lnTo>
                  <a:cubicBezTo>
                    <a:pt x="158082" y="284441"/>
                    <a:pt x="149712" y="276071"/>
                    <a:pt x="139417" y="276071"/>
                  </a:cubicBezTo>
                  <a:lnTo>
                    <a:pt x="63834" y="276071"/>
                  </a:lnTo>
                  <a:lnTo>
                    <a:pt x="219938" y="119966"/>
                  </a:lnTo>
                  <a:lnTo>
                    <a:pt x="376043" y="276071"/>
                  </a:lnTo>
                  <a:lnTo>
                    <a:pt x="300460" y="276071"/>
                  </a:lnTo>
                  <a:cubicBezTo>
                    <a:pt x="290165" y="276071"/>
                    <a:pt x="281794" y="284441"/>
                    <a:pt x="281794" y="294736"/>
                  </a:cubicBezTo>
                  <a:lnTo>
                    <a:pt x="281794" y="807998"/>
                  </a:lnTo>
                  <a:cubicBezTo>
                    <a:pt x="261204" y="848008"/>
                    <a:pt x="249402" y="893207"/>
                    <a:pt x="249402" y="941253"/>
                  </a:cubicBezTo>
                  <a:cubicBezTo>
                    <a:pt x="249402" y="1102798"/>
                    <a:pt x="380814" y="1234210"/>
                    <a:pt x="542359" y="1234210"/>
                  </a:cubicBezTo>
                  <a:cubicBezTo>
                    <a:pt x="703905" y="1234210"/>
                    <a:pt x="835317" y="1102798"/>
                    <a:pt x="835317" y="941253"/>
                  </a:cubicBezTo>
                  <a:cubicBezTo>
                    <a:pt x="835317" y="817875"/>
                    <a:pt x="758562" y="712243"/>
                    <a:pt x="650335" y="669137"/>
                  </a:cubicBezTo>
                  <a:lnTo>
                    <a:pt x="650335" y="527512"/>
                  </a:lnTo>
                  <a:lnTo>
                    <a:pt x="730857" y="527512"/>
                  </a:lnTo>
                  <a:cubicBezTo>
                    <a:pt x="738474" y="527512"/>
                    <a:pt x="745253" y="522992"/>
                    <a:pt x="748183" y="515961"/>
                  </a:cubicBezTo>
                  <a:cubicBezTo>
                    <a:pt x="751029" y="509014"/>
                    <a:pt x="749439" y="500979"/>
                    <a:pt x="744082" y="495622"/>
                  </a:cubicBezTo>
                  <a:lnTo>
                    <a:pt x="729685" y="481225"/>
                  </a:lnTo>
                  <a:lnTo>
                    <a:pt x="729685" y="203920"/>
                  </a:lnTo>
                  <a:cubicBezTo>
                    <a:pt x="729685" y="193541"/>
                    <a:pt x="721315" y="185254"/>
                    <a:pt x="711020" y="185254"/>
                  </a:cubicBezTo>
                  <a:lnTo>
                    <a:pt x="645062" y="185254"/>
                  </a:lnTo>
                  <a:lnTo>
                    <a:pt x="785012" y="45304"/>
                  </a:lnTo>
                  <a:lnTo>
                    <a:pt x="924962" y="185254"/>
                  </a:lnTo>
                  <a:lnTo>
                    <a:pt x="859088" y="185254"/>
                  </a:lnTo>
                  <a:cubicBezTo>
                    <a:pt x="848709" y="185254"/>
                    <a:pt x="840423" y="193624"/>
                    <a:pt x="840423" y="203920"/>
                  </a:cubicBezTo>
                  <a:lnTo>
                    <a:pt x="840423" y="506252"/>
                  </a:lnTo>
                  <a:lnTo>
                    <a:pt x="799911" y="546764"/>
                  </a:lnTo>
                  <a:cubicBezTo>
                    <a:pt x="794554" y="552121"/>
                    <a:pt x="792964" y="560156"/>
                    <a:pt x="795810" y="567104"/>
                  </a:cubicBezTo>
                  <a:cubicBezTo>
                    <a:pt x="798739" y="574134"/>
                    <a:pt x="805520" y="578655"/>
                    <a:pt x="813136" y="578655"/>
                  </a:cubicBezTo>
                  <a:lnTo>
                    <a:pt x="915169" y="578655"/>
                  </a:lnTo>
                  <a:lnTo>
                    <a:pt x="915169" y="1215544"/>
                  </a:lnTo>
                  <a:cubicBezTo>
                    <a:pt x="915169" y="1225923"/>
                    <a:pt x="923540" y="1234294"/>
                    <a:pt x="933919" y="1234294"/>
                  </a:cubicBezTo>
                  <a:cubicBezTo>
                    <a:pt x="944214" y="1234294"/>
                    <a:pt x="952584" y="1225923"/>
                    <a:pt x="952584" y="1215544"/>
                  </a:cubicBezTo>
                  <a:lnTo>
                    <a:pt x="952584" y="559905"/>
                  </a:lnTo>
                  <a:cubicBezTo>
                    <a:pt x="952584" y="549610"/>
                    <a:pt x="944214" y="541239"/>
                    <a:pt x="933919" y="541239"/>
                  </a:cubicBezTo>
                  <a:lnTo>
                    <a:pt x="858335" y="541239"/>
                  </a:lnTo>
                  <a:lnTo>
                    <a:pt x="1014440" y="385135"/>
                  </a:lnTo>
                  <a:lnTo>
                    <a:pt x="1170545" y="541239"/>
                  </a:lnTo>
                  <a:lnTo>
                    <a:pt x="1094962" y="541239"/>
                  </a:lnTo>
                  <a:cubicBezTo>
                    <a:pt x="1084666" y="541239"/>
                    <a:pt x="1076296" y="549610"/>
                    <a:pt x="1076296" y="559905"/>
                  </a:cubicBezTo>
                  <a:lnTo>
                    <a:pt x="1076296" y="1215544"/>
                  </a:lnTo>
                  <a:cubicBezTo>
                    <a:pt x="1076296" y="1225923"/>
                    <a:pt x="1084666" y="1234294"/>
                    <a:pt x="1094962" y="1234294"/>
                  </a:cubicBezTo>
                  <a:cubicBezTo>
                    <a:pt x="1105257" y="1234294"/>
                    <a:pt x="1113627" y="1225923"/>
                    <a:pt x="1113627" y="1215544"/>
                  </a:cubicBezTo>
                  <a:lnTo>
                    <a:pt x="1113627" y="578655"/>
                  </a:lnTo>
                  <a:lnTo>
                    <a:pt x="1215660" y="578655"/>
                  </a:lnTo>
                  <a:cubicBezTo>
                    <a:pt x="1223193" y="578655"/>
                    <a:pt x="1230057" y="574134"/>
                    <a:pt x="1232903" y="567104"/>
                  </a:cubicBezTo>
                  <a:cubicBezTo>
                    <a:pt x="1236000" y="560072"/>
                    <a:pt x="1234410" y="552037"/>
                    <a:pt x="1229136" y="546680"/>
                  </a:cubicBezTo>
                  <a:close/>
                  <a:moveTo>
                    <a:pt x="798238" y="941253"/>
                  </a:moveTo>
                  <a:cubicBezTo>
                    <a:pt x="798238" y="1082207"/>
                    <a:pt x="683565" y="1196795"/>
                    <a:pt x="542611" y="1196795"/>
                  </a:cubicBezTo>
                  <a:cubicBezTo>
                    <a:pt x="401657" y="1196795"/>
                    <a:pt x="287068" y="1082123"/>
                    <a:pt x="287068" y="941253"/>
                  </a:cubicBezTo>
                  <a:cubicBezTo>
                    <a:pt x="287068" y="800298"/>
                    <a:pt x="401739" y="685709"/>
                    <a:pt x="542611" y="685709"/>
                  </a:cubicBezTo>
                  <a:cubicBezTo>
                    <a:pt x="683565" y="685709"/>
                    <a:pt x="798238" y="800298"/>
                    <a:pt x="798238" y="941253"/>
                  </a:cubicBezTo>
                  <a:close/>
                  <a:moveTo>
                    <a:pt x="631920" y="490097"/>
                  </a:moveTo>
                  <a:cubicBezTo>
                    <a:pt x="621625" y="490097"/>
                    <a:pt x="613255" y="498468"/>
                    <a:pt x="613255" y="508763"/>
                  </a:cubicBezTo>
                  <a:lnTo>
                    <a:pt x="613255" y="657251"/>
                  </a:lnTo>
                  <a:cubicBezTo>
                    <a:pt x="590572" y="651643"/>
                    <a:pt x="567051" y="648295"/>
                    <a:pt x="542695" y="648295"/>
                  </a:cubicBezTo>
                  <a:cubicBezTo>
                    <a:pt x="534492" y="648295"/>
                    <a:pt x="526372" y="648880"/>
                    <a:pt x="518337" y="649550"/>
                  </a:cubicBezTo>
                  <a:lnTo>
                    <a:pt x="518337" y="508763"/>
                  </a:lnTo>
                  <a:cubicBezTo>
                    <a:pt x="518337" y="498468"/>
                    <a:pt x="509967" y="490097"/>
                    <a:pt x="499672" y="490097"/>
                  </a:cubicBezTo>
                  <a:lnTo>
                    <a:pt x="445600" y="490097"/>
                  </a:lnTo>
                  <a:lnTo>
                    <a:pt x="565880" y="369817"/>
                  </a:lnTo>
                  <a:lnTo>
                    <a:pt x="686160" y="490097"/>
                  </a:lnTo>
                  <a:lnTo>
                    <a:pt x="631920" y="490097"/>
                  </a:lnTo>
                  <a:close/>
                </a:path>
              </a:pathLst>
            </a:custGeom>
            <a:grpFill/>
            <a:ln w="8365" cap="flat">
              <a:noFill/>
              <a:prstDash val="solid"/>
              <a:miter/>
            </a:ln>
          </p:spPr>
          <p:txBody>
            <a:bodyPr rtlCol="0" anchor="ctr"/>
            <a:lstStyle/>
            <a:p>
              <a:endParaRPr lang="en-US" sz="1200"/>
            </a:p>
          </p:txBody>
        </p:sp>
        <p:sp>
          <p:nvSpPr>
            <p:cNvPr id="31" name="Freeform: Shape 30">
              <a:extLst>
                <a:ext uri="{FF2B5EF4-FFF2-40B4-BE49-F238E27FC236}">
                  <a16:creationId xmlns:a16="http://schemas.microsoft.com/office/drawing/2014/main" id="{A553A6C1-01F7-45FF-8CC5-E7CB3EE3A4E5}"/>
                </a:ext>
              </a:extLst>
            </p:cNvPr>
            <p:cNvSpPr/>
            <p:nvPr/>
          </p:nvSpPr>
          <p:spPr>
            <a:xfrm>
              <a:off x="13643829" y="6437868"/>
              <a:ext cx="186907" cy="383358"/>
            </a:xfrm>
            <a:custGeom>
              <a:avLst/>
              <a:gdLst>
                <a:gd name="connsiteX0" fmla="*/ 74663 w 186907"/>
                <a:gd name="connsiteY0" fmla="*/ 18584 h 383358"/>
                <a:gd name="connsiteX1" fmla="*/ 74663 w 186907"/>
                <a:gd name="connsiteY1" fmla="*/ 39007 h 383358"/>
                <a:gd name="connsiteX2" fmla="*/ 0 w 186907"/>
                <a:gd name="connsiteY2" fmla="*/ 123798 h 383358"/>
                <a:gd name="connsiteX3" fmla="*/ 93328 w 186907"/>
                <a:gd name="connsiteY3" fmla="*/ 210346 h 383358"/>
                <a:gd name="connsiteX4" fmla="*/ 149576 w 186907"/>
                <a:gd name="connsiteY4" fmla="*/ 259479 h 383358"/>
                <a:gd name="connsiteX5" fmla="*/ 93663 w 186907"/>
                <a:gd name="connsiteY5" fmla="*/ 308612 h 383358"/>
                <a:gd name="connsiteX6" fmla="*/ 41098 w 186907"/>
                <a:gd name="connsiteY6" fmla="*/ 276471 h 383358"/>
                <a:gd name="connsiteX7" fmla="*/ 16573 w 186907"/>
                <a:gd name="connsiteY7" fmla="*/ 266510 h 383358"/>
                <a:gd name="connsiteX8" fmla="*/ 6613 w 186907"/>
                <a:gd name="connsiteY8" fmla="*/ 290951 h 383358"/>
                <a:gd name="connsiteX9" fmla="*/ 74663 w 186907"/>
                <a:gd name="connsiteY9" fmla="*/ 344018 h 383358"/>
                <a:gd name="connsiteX10" fmla="*/ 74663 w 186907"/>
                <a:gd name="connsiteY10" fmla="*/ 364693 h 383358"/>
                <a:gd name="connsiteX11" fmla="*/ 93328 w 186907"/>
                <a:gd name="connsiteY11" fmla="*/ 383358 h 383358"/>
                <a:gd name="connsiteX12" fmla="*/ 111994 w 186907"/>
                <a:gd name="connsiteY12" fmla="*/ 364693 h 383358"/>
                <a:gd name="connsiteX13" fmla="*/ 111994 w 186907"/>
                <a:gd name="connsiteY13" fmla="*/ 344353 h 383358"/>
                <a:gd name="connsiteX14" fmla="*/ 186908 w 186907"/>
                <a:gd name="connsiteY14" fmla="*/ 259563 h 383358"/>
                <a:gd name="connsiteX15" fmla="*/ 93244 w 186907"/>
                <a:gd name="connsiteY15" fmla="*/ 173015 h 383358"/>
                <a:gd name="connsiteX16" fmla="*/ 37248 w 186907"/>
                <a:gd name="connsiteY16" fmla="*/ 123882 h 383358"/>
                <a:gd name="connsiteX17" fmla="*/ 93244 w 186907"/>
                <a:gd name="connsiteY17" fmla="*/ 74748 h 383358"/>
                <a:gd name="connsiteX18" fmla="*/ 145810 w 186907"/>
                <a:gd name="connsiteY18" fmla="*/ 106974 h 383358"/>
                <a:gd name="connsiteX19" fmla="*/ 170334 w 186907"/>
                <a:gd name="connsiteY19" fmla="*/ 116934 h 383358"/>
                <a:gd name="connsiteX20" fmla="*/ 180295 w 186907"/>
                <a:gd name="connsiteY20" fmla="*/ 92409 h 383358"/>
                <a:gd name="connsiteX21" fmla="*/ 111994 w 186907"/>
                <a:gd name="connsiteY21" fmla="*/ 39259 h 383358"/>
                <a:gd name="connsiteX22" fmla="*/ 111994 w 186907"/>
                <a:gd name="connsiteY22" fmla="*/ 18668 h 383358"/>
                <a:gd name="connsiteX23" fmla="*/ 93328 w 186907"/>
                <a:gd name="connsiteY23" fmla="*/ 2 h 383358"/>
                <a:gd name="connsiteX24" fmla="*/ 74663 w 186907"/>
                <a:gd name="connsiteY24" fmla="*/ 18584 h 383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6907" h="383358">
                  <a:moveTo>
                    <a:pt x="74663" y="18584"/>
                  </a:moveTo>
                  <a:lnTo>
                    <a:pt x="74663" y="39007"/>
                  </a:lnTo>
                  <a:cubicBezTo>
                    <a:pt x="32141" y="47043"/>
                    <a:pt x="0" y="82031"/>
                    <a:pt x="0" y="123798"/>
                  </a:cubicBezTo>
                  <a:cubicBezTo>
                    <a:pt x="0" y="165649"/>
                    <a:pt x="24525" y="210346"/>
                    <a:pt x="93328" y="210346"/>
                  </a:cubicBezTo>
                  <a:cubicBezTo>
                    <a:pt x="130157" y="210346"/>
                    <a:pt x="149576" y="227337"/>
                    <a:pt x="149576" y="259479"/>
                  </a:cubicBezTo>
                  <a:cubicBezTo>
                    <a:pt x="149576" y="286599"/>
                    <a:pt x="124465" y="308612"/>
                    <a:pt x="93663" y="308612"/>
                  </a:cubicBezTo>
                  <a:cubicBezTo>
                    <a:pt x="70310" y="308612"/>
                    <a:pt x="49217" y="295639"/>
                    <a:pt x="41098" y="276471"/>
                  </a:cubicBezTo>
                  <a:cubicBezTo>
                    <a:pt x="37081" y="266929"/>
                    <a:pt x="26115" y="262492"/>
                    <a:pt x="16573" y="266510"/>
                  </a:cubicBezTo>
                  <a:cubicBezTo>
                    <a:pt x="7031" y="270528"/>
                    <a:pt x="2595" y="281493"/>
                    <a:pt x="6613" y="290951"/>
                  </a:cubicBezTo>
                  <a:cubicBezTo>
                    <a:pt x="18331" y="318824"/>
                    <a:pt x="44027" y="338243"/>
                    <a:pt x="74663" y="344018"/>
                  </a:cubicBezTo>
                  <a:lnTo>
                    <a:pt x="74663" y="364693"/>
                  </a:lnTo>
                  <a:cubicBezTo>
                    <a:pt x="74663" y="374988"/>
                    <a:pt x="83033" y="383358"/>
                    <a:pt x="93328" y="383358"/>
                  </a:cubicBezTo>
                  <a:cubicBezTo>
                    <a:pt x="103623" y="383358"/>
                    <a:pt x="111994" y="374988"/>
                    <a:pt x="111994" y="364693"/>
                  </a:cubicBezTo>
                  <a:lnTo>
                    <a:pt x="111994" y="344353"/>
                  </a:lnTo>
                  <a:cubicBezTo>
                    <a:pt x="154681" y="336402"/>
                    <a:pt x="186908" y="301414"/>
                    <a:pt x="186908" y="259563"/>
                  </a:cubicBezTo>
                  <a:cubicBezTo>
                    <a:pt x="186908" y="217712"/>
                    <a:pt x="162299" y="173015"/>
                    <a:pt x="93244" y="173015"/>
                  </a:cubicBezTo>
                  <a:cubicBezTo>
                    <a:pt x="56081" y="173015"/>
                    <a:pt x="37248" y="156526"/>
                    <a:pt x="37248" y="123882"/>
                  </a:cubicBezTo>
                  <a:cubicBezTo>
                    <a:pt x="37248" y="96762"/>
                    <a:pt x="62359" y="74748"/>
                    <a:pt x="93244" y="74748"/>
                  </a:cubicBezTo>
                  <a:cubicBezTo>
                    <a:pt x="116598" y="74748"/>
                    <a:pt x="137691" y="87722"/>
                    <a:pt x="145810" y="106974"/>
                  </a:cubicBezTo>
                  <a:cubicBezTo>
                    <a:pt x="149827" y="116516"/>
                    <a:pt x="160793" y="121036"/>
                    <a:pt x="170334" y="116934"/>
                  </a:cubicBezTo>
                  <a:cubicBezTo>
                    <a:pt x="179876" y="112917"/>
                    <a:pt x="184312" y="101952"/>
                    <a:pt x="180295" y="92409"/>
                  </a:cubicBezTo>
                  <a:cubicBezTo>
                    <a:pt x="168493" y="64453"/>
                    <a:pt x="142713" y="45034"/>
                    <a:pt x="111994" y="39259"/>
                  </a:cubicBezTo>
                  <a:lnTo>
                    <a:pt x="111994" y="18668"/>
                  </a:lnTo>
                  <a:cubicBezTo>
                    <a:pt x="111994" y="8373"/>
                    <a:pt x="103623" y="2"/>
                    <a:pt x="93328" y="2"/>
                  </a:cubicBezTo>
                  <a:cubicBezTo>
                    <a:pt x="83033" y="-165"/>
                    <a:pt x="74663" y="8289"/>
                    <a:pt x="74663" y="18584"/>
                  </a:cubicBezTo>
                  <a:close/>
                </a:path>
              </a:pathLst>
            </a:custGeom>
            <a:grpFill/>
            <a:ln w="8365" cap="flat">
              <a:noFill/>
              <a:prstDash val="solid"/>
              <a:miter/>
            </a:ln>
          </p:spPr>
          <p:txBody>
            <a:bodyPr rtlCol="0" anchor="ctr"/>
            <a:lstStyle/>
            <a:p>
              <a:endParaRPr lang="en-US" sz="1200"/>
            </a:p>
          </p:txBody>
        </p:sp>
      </p:grpSp>
      <p:grpSp>
        <p:nvGrpSpPr>
          <p:cNvPr id="32" name="Graphic 4">
            <a:extLst>
              <a:ext uri="{FF2B5EF4-FFF2-40B4-BE49-F238E27FC236}">
                <a16:creationId xmlns:a16="http://schemas.microsoft.com/office/drawing/2014/main" id="{CB8DD03D-CDAD-481D-84B1-D6FDEF45F6CB}"/>
              </a:ext>
            </a:extLst>
          </p:cNvPr>
          <p:cNvGrpSpPr/>
          <p:nvPr/>
        </p:nvGrpSpPr>
        <p:grpSpPr>
          <a:xfrm>
            <a:off x="14575562" y="4611960"/>
            <a:ext cx="682486" cy="682484"/>
            <a:chOff x="10884251" y="7930615"/>
            <a:chExt cx="1234272" cy="1234272"/>
          </a:xfrm>
          <a:solidFill>
            <a:schemeClr val="bg1"/>
          </a:solidFill>
        </p:grpSpPr>
        <p:sp>
          <p:nvSpPr>
            <p:cNvPr id="33" name="Freeform: Shape 32">
              <a:extLst>
                <a:ext uri="{FF2B5EF4-FFF2-40B4-BE49-F238E27FC236}">
                  <a16:creationId xmlns:a16="http://schemas.microsoft.com/office/drawing/2014/main" id="{C3AEC01C-76D8-4F1A-97B6-0515A66C4703}"/>
                </a:ext>
              </a:extLst>
            </p:cNvPr>
            <p:cNvSpPr/>
            <p:nvPr/>
          </p:nvSpPr>
          <p:spPr>
            <a:xfrm>
              <a:off x="11834773" y="7930615"/>
              <a:ext cx="283583" cy="283666"/>
            </a:xfrm>
            <a:custGeom>
              <a:avLst/>
              <a:gdLst>
                <a:gd name="connsiteX0" fmla="*/ 265001 w 283583"/>
                <a:gd name="connsiteY0" fmla="*/ 0 h 283666"/>
                <a:gd name="connsiteX1" fmla="*/ 18749 w 283583"/>
                <a:gd name="connsiteY1" fmla="*/ 0 h 283666"/>
                <a:gd name="connsiteX2" fmla="*/ 0 w 283583"/>
                <a:gd name="connsiteY2" fmla="*/ 18666 h 283666"/>
                <a:gd name="connsiteX3" fmla="*/ 18749 w 283583"/>
                <a:gd name="connsiteY3" fmla="*/ 37415 h 283666"/>
                <a:gd name="connsiteX4" fmla="*/ 246252 w 283583"/>
                <a:gd name="connsiteY4" fmla="*/ 37415 h 283666"/>
                <a:gd name="connsiteX5" fmla="*/ 246252 w 283583"/>
                <a:gd name="connsiteY5" fmla="*/ 264918 h 283666"/>
                <a:gd name="connsiteX6" fmla="*/ 264918 w 283583"/>
                <a:gd name="connsiteY6" fmla="*/ 283667 h 283666"/>
                <a:gd name="connsiteX7" fmla="*/ 283583 w 283583"/>
                <a:gd name="connsiteY7" fmla="*/ 264918 h 283666"/>
                <a:gd name="connsiteX8" fmla="*/ 283583 w 283583"/>
                <a:gd name="connsiteY8" fmla="*/ 18749 h 283666"/>
                <a:gd name="connsiteX9" fmla="*/ 265001 w 283583"/>
                <a:gd name="connsiteY9" fmla="*/ 0 h 283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583" h="283666">
                  <a:moveTo>
                    <a:pt x="265001" y="0"/>
                  </a:moveTo>
                  <a:lnTo>
                    <a:pt x="18749" y="0"/>
                  </a:lnTo>
                  <a:cubicBezTo>
                    <a:pt x="8454" y="0"/>
                    <a:pt x="0" y="8370"/>
                    <a:pt x="0" y="18666"/>
                  </a:cubicBezTo>
                  <a:cubicBezTo>
                    <a:pt x="0" y="28961"/>
                    <a:pt x="8370" y="37415"/>
                    <a:pt x="18749" y="37415"/>
                  </a:cubicBezTo>
                  <a:lnTo>
                    <a:pt x="246252" y="37415"/>
                  </a:lnTo>
                  <a:lnTo>
                    <a:pt x="246252" y="264918"/>
                  </a:lnTo>
                  <a:cubicBezTo>
                    <a:pt x="246252" y="275297"/>
                    <a:pt x="254622" y="283667"/>
                    <a:pt x="264918" y="283667"/>
                  </a:cubicBezTo>
                  <a:cubicBezTo>
                    <a:pt x="275213" y="283667"/>
                    <a:pt x="283583" y="275297"/>
                    <a:pt x="283583" y="264918"/>
                  </a:cubicBezTo>
                  <a:lnTo>
                    <a:pt x="283583" y="18749"/>
                  </a:lnTo>
                  <a:cubicBezTo>
                    <a:pt x="283667" y="8370"/>
                    <a:pt x="275297" y="0"/>
                    <a:pt x="265001" y="0"/>
                  </a:cubicBezTo>
                  <a:close/>
                </a:path>
              </a:pathLst>
            </a:custGeom>
            <a:grpFill/>
            <a:ln w="8365" cap="flat">
              <a:noFill/>
              <a:prstDash val="solid"/>
              <a:miter/>
            </a:ln>
          </p:spPr>
          <p:txBody>
            <a:bodyPr rtlCol="0" anchor="ctr"/>
            <a:lstStyle/>
            <a:p>
              <a:endParaRPr lang="en-US" sz="1200"/>
            </a:p>
          </p:txBody>
        </p:sp>
        <p:sp>
          <p:nvSpPr>
            <p:cNvPr id="34" name="Freeform: Shape 33">
              <a:extLst>
                <a:ext uri="{FF2B5EF4-FFF2-40B4-BE49-F238E27FC236}">
                  <a16:creationId xmlns:a16="http://schemas.microsoft.com/office/drawing/2014/main" id="{493C80F7-4441-4BD0-B534-0FCC9675ECAF}"/>
                </a:ext>
              </a:extLst>
            </p:cNvPr>
            <p:cNvSpPr/>
            <p:nvPr/>
          </p:nvSpPr>
          <p:spPr>
            <a:xfrm>
              <a:off x="11834857" y="8881222"/>
              <a:ext cx="283666" cy="283499"/>
            </a:xfrm>
            <a:custGeom>
              <a:avLst/>
              <a:gdLst>
                <a:gd name="connsiteX0" fmla="*/ 264918 w 283666"/>
                <a:gd name="connsiteY0" fmla="*/ 0 h 283499"/>
                <a:gd name="connsiteX1" fmla="*/ 246252 w 283666"/>
                <a:gd name="connsiteY1" fmla="*/ 18665 h 283499"/>
                <a:gd name="connsiteX2" fmla="*/ 246252 w 283666"/>
                <a:gd name="connsiteY2" fmla="*/ 246167 h 283499"/>
                <a:gd name="connsiteX3" fmla="*/ 18749 w 283666"/>
                <a:gd name="connsiteY3" fmla="*/ 246167 h 283499"/>
                <a:gd name="connsiteX4" fmla="*/ 0 w 283666"/>
                <a:gd name="connsiteY4" fmla="*/ 264833 h 283499"/>
                <a:gd name="connsiteX5" fmla="*/ 18749 w 283666"/>
                <a:gd name="connsiteY5" fmla="*/ 283499 h 283499"/>
                <a:gd name="connsiteX6" fmla="*/ 265001 w 283666"/>
                <a:gd name="connsiteY6" fmla="*/ 283499 h 283499"/>
                <a:gd name="connsiteX7" fmla="*/ 283667 w 283666"/>
                <a:gd name="connsiteY7" fmla="*/ 264833 h 283499"/>
                <a:gd name="connsiteX8" fmla="*/ 283667 w 283666"/>
                <a:gd name="connsiteY8" fmla="*/ 18582 h 283499"/>
                <a:gd name="connsiteX9" fmla="*/ 264918 w 283666"/>
                <a:gd name="connsiteY9" fmla="*/ 0 h 28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666" h="283499">
                  <a:moveTo>
                    <a:pt x="264918" y="0"/>
                  </a:moveTo>
                  <a:cubicBezTo>
                    <a:pt x="254539" y="0"/>
                    <a:pt x="246252" y="8370"/>
                    <a:pt x="246252" y="18665"/>
                  </a:cubicBezTo>
                  <a:lnTo>
                    <a:pt x="246252" y="246167"/>
                  </a:lnTo>
                  <a:lnTo>
                    <a:pt x="18749" y="246167"/>
                  </a:lnTo>
                  <a:cubicBezTo>
                    <a:pt x="8454" y="246167"/>
                    <a:pt x="0" y="254538"/>
                    <a:pt x="0" y="264833"/>
                  </a:cubicBezTo>
                  <a:cubicBezTo>
                    <a:pt x="0" y="275213"/>
                    <a:pt x="8370" y="283499"/>
                    <a:pt x="18749" y="283499"/>
                  </a:cubicBezTo>
                  <a:lnTo>
                    <a:pt x="265001" y="283499"/>
                  </a:lnTo>
                  <a:cubicBezTo>
                    <a:pt x="275297" y="283499"/>
                    <a:pt x="283667" y="275129"/>
                    <a:pt x="283667" y="264833"/>
                  </a:cubicBezTo>
                  <a:lnTo>
                    <a:pt x="283667" y="18582"/>
                  </a:lnTo>
                  <a:cubicBezTo>
                    <a:pt x="283583" y="8370"/>
                    <a:pt x="275213" y="0"/>
                    <a:pt x="264918" y="0"/>
                  </a:cubicBezTo>
                  <a:close/>
                </a:path>
              </a:pathLst>
            </a:custGeom>
            <a:grpFill/>
            <a:ln w="8365" cap="flat">
              <a:noFill/>
              <a:prstDash val="solid"/>
              <a:miter/>
            </a:ln>
          </p:spPr>
          <p:txBody>
            <a:bodyPr rtlCol="0" anchor="ctr"/>
            <a:lstStyle/>
            <a:p>
              <a:endParaRPr lang="en-US" sz="1200"/>
            </a:p>
          </p:txBody>
        </p:sp>
        <p:sp>
          <p:nvSpPr>
            <p:cNvPr id="35" name="Freeform: Shape 34">
              <a:extLst>
                <a:ext uri="{FF2B5EF4-FFF2-40B4-BE49-F238E27FC236}">
                  <a16:creationId xmlns:a16="http://schemas.microsoft.com/office/drawing/2014/main" id="{FC338FC6-5A49-45EA-B64C-3FEB7C983665}"/>
                </a:ext>
              </a:extLst>
            </p:cNvPr>
            <p:cNvSpPr/>
            <p:nvPr/>
          </p:nvSpPr>
          <p:spPr>
            <a:xfrm>
              <a:off x="10884251" y="8881305"/>
              <a:ext cx="283666" cy="283582"/>
            </a:xfrm>
            <a:custGeom>
              <a:avLst/>
              <a:gdLst>
                <a:gd name="connsiteX0" fmla="*/ 264918 w 283666"/>
                <a:gd name="connsiteY0" fmla="*/ 246167 h 283582"/>
                <a:gd name="connsiteX1" fmla="*/ 37415 w 283666"/>
                <a:gd name="connsiteY1" fmla="*/ 246167 h 283582"/>
                <a:gd name="connsiteX2" fmla="*/ 37415 w 283666"/>
                <a:gd name="connsiteY2" fmla="*/ 18665 h 283582"/>
                <a:gd name="connsiteX3" fmla="*/ 18666 w 283666"/>
                <a:gd name="connsiteY3" fmla="*/ 0 h 283582"/>
                <a:gd name="connsiteX4" fmla="*/ 0 w 283666"/>
                <a:gd name="connsiteY4" fmla="*/ 18665 h 283582"/>
                <a:gd name="connsiteX5" fmla="*/ 0 w 283666"/>
                <a:gd name="connsiteY5" fmla="*/ 264917 h 283582"/>
                <a:gd name="connsiteX6" fmla="*/ 18666 w 283666"/>
                <a:gd name="connsiteY6" fmla="*/ 283582 h 283582"/>
                <a:gd name="connsiteX7" fmla="*/ 264918 w 283666"/>
                <a:gd name="connsiteY7" fmla="*/ 283582 h 283582"/>
                <a:gd name="connsiteX8" fmla="*/ 283667 w 283666"/>
                <a:gd name="connsiteY8" fmla="*/ 264917 h 283582"/>
                <a:gd name="connsiteX9" fmla="*/ 264918 w 283666"/>
                <a:gd name="connsiteY9" fmla="*/ 246167 h 28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666" h="283582">
                  <a:moveTo>
                    <a:pt x="264918" y="246167"/>
                  </a:moveTo>
                  <a:lnTo>
                    <a:pt x="37415" y="246167"/>
                  </a:lnTo>
                  <a:lnTo>
                    <a:pt x="37415" y="18665"/>
                  </a:lnTo>
                  <a:cubicBezTo>
                    <a:pt x="37415" y="8370"/>
                    <a:pt x="29045" y="0"/>
                    <a:pt x="18666" y="0"/>
                  </a:cubicBezTo>
                  <a:cubicBezTo>
                    <a:pt x="8370" y="0"/>
                    <a:pt x="0" y="8370"/>
                    <a:pt x="0" y="18665"/>
                  </a:cubicBezTo>
                  <a:lnTo>
                    <a:pt x="0" y="264917"/>
                  </a:lnTo>
                  <a:cubicBezTo>
                    <a:pt x="0" y="275296"/>
                    <a:pt x="8370" y="283582"/>
                    <a:pt x="18666" y="283582"/>
                  </a:cubicBezTo>
                  <a:lnTo>
                    <a:pt x="264918" y="283582"/>
                  </a:lnTo>
                  <a:cubicBezTo>
                    <a:pt x="275213" y="283582"/>
                    <a:pt x="283667" y="275212"/>
                    <a:pt x="283667" y="264917"/>
                  </a:cubicBezTo>
                  <a:cubicBezTo>
                    <a:pt x="283583" y="254538"/>
                    <a:pt x="275213" y="246167"/>
                    <a:pt x="264918" y="246167"/>
                  </a:cubicBezTo>
                  <a:close/>
                </a:path>
              </a:pathLst>
            </a:custGeom>
            <a:grpFill/>
            <a:ln w="8365" cap="flat">
              <a:noFill/>
              <a:prstDash val="solid"/>
              <a:miter/>
            </a:ln>
          </p:spPr>
          <p:txBody>
            <a:bodyPr rtlCol="0" anchor="ctr"/>
            <a:lstStyle/>
            <a:p>
              <a:endParaRPr lang="en-US" sz="1200"/>
            </a:p>
          </p:txBody>
        </p:sp>
        <p:sp>
          <p:nvSpPr>
            <p:cNvPr id="36" name="Freeform: Shape 35">
              <a:extLst>
                <a:ext uri="{FF2B5EF4-FFF2-40B4-BE49-F238E27FC236}">
                  <a16:creationId xmlns:a16="http://schemas.microsoft.com/office/drawing/2014/main" id="{D1BACB5B-CDCE-495C-8B9C-5D46263F9037}"/>
                </a:ext>
              </a:extLst>
            </p:cNvPr>
            <p:cNvSpPr/>
            <p:nvPr/>
          </p:nvSpPr>
          <p:spPr>
            <a:xfrm>
              <a:off x="10884251" y="7930615"/>
              <a:ext cx="283666" cy="283666"/>
            </a:xfrm>
            <a:custGeom>
              <a:avLst/>
              <a:gdLst>
                <a:gd name="connsiteX0" fmla="*/ 18666 w 283666"/>
                <a:gd name="connsiteY0" fmla="*/ 283667 h 283666"/>
                <a:gd name="connsiteX1" fmla="*/ 37415 w 283666"/>
                <a:gd name="connsiteY1" fmla="*/ 264918 h 283666"/>
                <a:gd name="connsiteX2" fmla="*/ 37415 w 283666"/>
                <a:gd name="connsiteY2" fmla="*/ 37415 h 283666"/>
                <a:gd name="connsiteX3" fmla="*/ 264918 w 283666"/>
                <a:gd name="connsiteY3" fmla="*/ 37415 h 283666"/>
                <a:gd name="connsiteX4" fmla="*/ 283667 w 283666"/>
                <a:gd name="connsiteY4" fmla="*/ 18666 h 283666"/>
                <a:gd name="connsiteX5" fmla="*/ 264918 w 283666"/>
                <a:gd name="connsiteY5" fmla="*/ 0 h 283666"/>
                <a:gd name="connsiteX6" fmla="*/ 18666 w 283666"/>
                <a:gd name="connsiteY6" fmla="*/ 0 h 283666"/>
                <a:gd name="connsiteX7" fmla="*/ 0 w 283666"/>
                <a:gd name="connsiteY7" fmla="*/ 18666 h 283666"/>
                <a:gd name="connsiteX8" fmla="*/ 0 w 283666"/>
                <a:gd name="connsiteY8" fmla="*/ 264834 h 283666"/>
                <a:gd name="connsiteX9" fmla="*/ 18666 w 283666"/>
                <a:gd name="connsiteY9" fmla="*/ 283667 h 283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666" h="283666">
                  <a:moveTo>
                    <a:pt x="18666" y="283667"/>
                  </a:moveTo>
                  <a:cubicBezTo>
                    <a:pt x="28961" y="283667"/>
                    <a:pt x="37415" y="275297"/>
                    <a:pt x="37415" y="264918"/>
                  </a:cubicBezTo>
                  <a:lnTo>
                    <a:pt x="37415" y="37415"/>
                  </a:lnTo>
                  <a:lnTo>
                    <a:pt x="264918" y="37415"/>
                  </a:lnTo>
                  <a:cubicBezTo>
                    <a:pt x="275213" y="37415"/>
                    <a:pt x="283667" y="29045"/>
                    <a:pt x="283667" y="18666"/>
                  </a:cubicBezTo>
                  <a:cubicBezTo>
                    <a:pt x="283667" y="8370"/>
                    <a:pt x="275297" y="0"/>
                    <a:pt x="264918" y="0"/>
                  </a:cubicBezTo>
                  <a:lnTo>
                    <a:pt x="18666" y="0"/>
                  </a:lnTo>
                  <a:cubicBezTo>
                    <a:pt x="8370" y="0"/>
                    <a:pt x="0" y="8370"/>
                    <a:pt x="0" y="18666"/>
                  </a:cubicBezTo>
                  <a:lnTo>
                    <a:pt x="0" y="264834"/>
                  </a:lnTo>
                  <a:cubicBezTo>
                    <a:pt x="0" y="275297"/>
                    <a:pt x="8370" y="283667"/>
                    <a:pt x="18666" y="283667"/>
                  </a:cubicBezTo>
                  <a:close/>
                </a:path>
              </a:pathLst>
            </a:custGeom>
            <a:grpFill/>
            <a:ln w="8365" cap="flat">
              <a:noFill/>
              <a:prstDash val="solid"/>
              <a:miter/>
            </a:ln>
          </p:spPr>
          <p:txBody>
            <a:bodyPr rtlCol="0" anchor="ctr"/>
            <a:lstStyle/>
            <a:p>
              <a:endParaRPr lang="en-US" sz="1200"/>
            </a:p>
          </p:txBody>
        </p:sp>
        <p:sp>
          <p:nvSpPr>
            <p:cNvPr id="37" name="Freeform: Shape 36">
              <a:extLst>
                <a:ext uri="{FF2B5EF4-FFF2-40B4-BE49-F238E27FC236}">
                  <a16:creationId xmlns:a16="http://schemas.microsoft.com/office/drawing/2014/main" id="{04692E53-4072-4635-B762-4C71E0D9E039}"/>
                </a:ext>
              </a:extLst>
            </p:cNvPr>
            <p:cNvSpPr/>
            <p:nvPr/>
          </p:nvSpPr>
          <p:spPr>
            <a:xfrm>
              <a:off x="11407808" y="8454256"/>
              <a:ext cx="112161" cy="186990"/>
            </a:xfrm>
            <a:custGeom>
              <a:avLst/>
              <a:gdLst>
                <a:gd name="connsiteX0" fmla="*/ 93496 w 112161"/>
                <a:gd name="connsiteY0" fmla="*/ 37415 h 186990"/>
                <a:gd name="connsiteX1" fmla="*/ 112161 w 112161"/>
                <a:gd name="connsiteY1" fmla="*/ 18666 h 186990"/>
                <a:gd name="connsiteX2" fmla="*/ 93496 w 112161"/>
                <a:gd name="connsiteY2" fmla="*/ 0 h 186990"/>
                <a:gd name="connsiteX3" fmla="*/ 0 w 112161"/>
                <a:gd name="connsiteY3" fmla="*/ 93496 h 186990"/>
                <a:gd name="connsiteX4" fmla="*/ 93496 w 112161"/>
                <a:gd name="connsiteY4" fmla="*/ 186991 h 186990"/>
                <a:gd name="connsiteX5" fmla="*/ 112161 w 112161"/>
                <a:gd name="connsiteY5" fmla="*/ 168326 h 186990"/>
                <a:gd name="connsiteX6" fmla="*/ 93496 w 112161"/>
                <a:gd name="connsiteY6" fmla="*/ 149576 h 186990"/>
                <a:gd name="connsiteX7" fmla="*/ 37416 w 112161"/>
                <a:gd name="connsiteY7" fmla="*/ 93496 h 186990"/>
                <a:gd name="connsiteX8" fmla="*/ 93496 w 112161"/>
                <a:gd name="connsiteY8" fmla="*/ 37415 h 186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161" h="186990">
                  <a:moveTo>
                    <a:pt x="93496" y="37415"/>
                  </a:moveTo>
                  <a:cubicBezTo>
                    <a:pt x="103791" y="37415"/>
                    <a:pt x="112161" y="29045"/>
                    <a:pt x="112161" y="18666"/>
                  </a:cubicBezTo>
                  <a:cubicBezTo>
                    <a:pt x="112161" y="8287"/>
                    <a:pt x="103791" y="0"/>
                    <a:pt x="93496" y="0"/>
                  </a:cubicBezTo>
                  <a:cubicBezTo>
                    <a:pt x="41935" y="0"/>
                    <a:pt x="0" y="41935"/>
                    <a:pt x="0" y="93496"/>
                  </a:cubicBezTo>
                  <a:cubicBezTo>
                    <a:pt x="0" y="145056"/>
                    <a:pt x="41935" y="186991"/>
                    <a:pt x="93496" y="186991"/>
                  </a:cubicBezTo>
                  <a:cubicBezTo>
                    <a:pt x="103791" y="186991"/>
                    <a:pt x="112161" y="178621"/>
                    <a:pt x="112161" y="168326"/>
                  </a:cubicBezTo>
                  <a:cubicBezTo>
                    <a:pt x="112161" y="158030"/>
                    <a:pt x="103791" y="149576"/>
                    <a:pt x="93496" y="149576"/>
                  </a:cubicBezTo>
                  <a:cubicBezTo>
                    <a:pt x="62526" y="149576"/>
                    <a:pt x="37416" y="124382"/>
                    <a:pt x="37416" y="93496"/>
                  </a:cubicBezTo>
                  <a:cubicBezTo>
                    <a:pt x="37416" y="62610"/>
                    <a:pt x="62609" y="37415"/>
                    <a:pt x="93496" y="37415"/>
                  </a:cubicBezTo>
                  <a:close/>
                </a:path>
              </a:pathLst>
            </a:custGeom>
            <a:grpFill/>
            <a:ln w="8365" cap="flat">
              <a:noFill/>
              <a:prstDash val="solid"/>
              <a:miter/>
            </a:ln>
          </p:spPr>
          <p:txBody>
            <a:bodyPr rtlCol="0" anchor="ctr"/>
            <a:lstStyle/>
            <a:p>
              <a:endParaRPr lang="en-US" sz="1200"/>
            </a:p>
          </p:txBody>
        </p:sp>
        <p:sp>
          <p:nvSpPr>
            <p:cNvPr id="38" name="Freeform: Shape 37">
              <a:extLst>
                <a:ext uri="{FF2B5EF4-FFF2-40B4-BE49-F238E27FC236}">
                  <a16:creationId xmlns:a16="http://schemas.microsoft.com/office/drawing/2014/main" id="{DCFEAE39-0DC8-4115-BE62-16E270E0D255}"/>
                </a:ext>
              </a:extLst>
            </p:cNvPr>
            <p:cNvSpPr/>
            <p:nvPr/>
          </p:nvSpPr>
          <p:spPr>
            <a:xfrm>
              <a:off x="10884335" y="7930699"/>
              <a:ext cx="1234105" cy="1234105"/>
            </a:xfrm>
            <a:custGeom>
              <a:avLst/>
              <a:gdLst>
                <a:gd name="connsiteX0" fmla="*/ 1215440 w 1234105"/>
                <a:gd name="connsiteY0" fmla="*/ 598303 h 1234105"/>
                <a:gd name="connsiteX1" fmla="*/ 1148394 w 1234105"/>
                <a:gd name="connsiteY1" fmla="*/ 598303 h 1234105"/>
                <a:gd name="connsiteX2" fmla="*/ 1222219 w 1234105"/>
                <a:gd name="connsiteY2" fmla="*/ 524478 h 1234105"/>
                <a:gd name="connsiteX3" fmla="*/ 1226321 w 1234105"/>
                <a:gd name="connsiteY3" fmla="*/ 504138 h 1234105"/>
                <a:gd name="connsiteX4" fmla="*/ 1209078 w 1234105"/>
                <a:gd name="connsiteY4" fmla="*/ 492588 h 1234105"/>
                <a:gd name="connsiteX5" fmla="*/ 1144544 w 1234105"/>
                <a:gd name="connsiteY5" fmla="*/ 492588 h 1234105"/>
                <a:gd name="connsiteX6" fmla="*/ 635718 w 1234105"/>
                <a:gd name="connsiteY6" fmla="*/ 75583 h 1234105"/>
                <a:gd name="connsiteX7" fmla="*/ 635718 w 1234105"/>
                <a:gd name="connsiteY7" fmla="*/ 18665 h 1234105"/>
                <a:gd name="connsiteX8" fmla="*/ 617053 w 1234105"/>
                <a:gd name="connsiteY8" fmla="*/ 0 h 1234105"/>
                <a:gd name="connsiteX9" fmla="*/ 598387 w 1234105"/>
                <a:gd name="connsiteY9" fmla="*/ 18665 h 1234105"/>
                <a:gd name="connsiteX10" fmla="*/ 598387 w 1234105"/>
                <a:gd name="connsiteY10" fmla="*/ 75248 h 1234105"/>
                <a:gd name="connsiteX11" fmla="*/ 75248 w 1234105"/>
                <a:gd name="connsiteY11" fmla="*/ 598387 h 1234105"/>
                <a:gd name="connsiteX12" fmla="*/ 18666 w 1234105"/>
                <a:gd name="connsiteY12" fmla="*/ 598387 h 1234105"/>
                <a:gd name="connsiteX13" fmla="*/ 0 w 1234105"/>
                <a:gd name="connsiteY13" fmla="*/ 617053 h 1234105"/>
                <a:gd name="connsiteX14" fmla="*/ 18666 w 1234105"/>
                <a:gd name="connsiteY14" fmla="*/ 635718 h 1234105"/>
                <a:gd name="connsiteX15" fmla="*/ 75248 w 1234105"/>
                <a:gd name="connsiteY15" fmla="*/ 635718 h 1234105"/>
                <a:gd name="connsiteX16" fmla="*/ 598387 w 1234105"/>
                <a:gd name="connsiteY16" fmla="*/ 1158857 h 1234105"/>
                <a:gd name="connsiteX17" fmla="*/ 598387 w 1234105"/>
                <a:gd name="connsiteY17" fmla="*/ 1215439 h 1234105"/>
                <a:gd name="connsiteX18" fmla="*/ 617053 w 1234105"/>
                <a:gd name="connsiteY18" fmla="*/ 1234106 h 1234105"/>
                <a:gd name="connsiteX19" fmla="*/ 635718 w 1234105"/>
                <a:gd name="connsiteY19" fmla="*/ 1215439 h 1234105"/>
                <a:gd name="connsiteX20" fmla="*/ 635718 w 1234105"/>
                <a:gd name="connsiteY20" fmla="*/ 1158522 h 1234105"/>
                <a:gd name="connsiteX21" fmla="*/ 1144544 w 1234105"/>
                <a:gd name="connsiteY21" fmla="*/ 741518 h 1234105"/>
                <a:gd name="connsiteX22" fmla="*/ 1209078 w 1234105"/>
                <a:gd name="connsiteY22" fmla="*/ 741518 h 1234105"/>
                <a:gd name="connsiteX23" fmla="*/ 1226321 w 1234105"/>
                <a:gd name="connsiteY23" fmla="*/ 729967 h 1234105"/>
                <a:gd name="connsiteX24" fmla="*/ 1222219 w 1234105"/>
                <a:gd name="connsiteY24" fmla="*/ 709544 h 1234105"/>
                <a:gd name="connsiteX25" fmla="*/ 1148394 w 1234105"/>
                <a:gd name="connsiteY25" fmla="*/ 635718 h 1234105"/>
                <a:gd name="connsiteX26" fmla="*/ 1215440 w 1234105"/>
                <a:gd name="connsiteY26" fmla="*/ 635718 h 1234105"/>
                <a:gd name="connsiteX27" fmla="*/ 1234105 w 1234105"/>
                <a:gd name="connsiteY27" fmla="*/ 617053 h 1234105"/>
                <a:gd name="connsiteX28" fmla="*/ 1215440 w 1234105"/>
                <a:gd name="connsiteY28" fmla="*/ 598303 h 1234105"/>
                <a:gd name="connsiteX29" fmla="*/ 635718 w 1234105"/>
                <a:gd name="connsiteY29" fmla="*/ 112914 h 1234105"/>
                <a:gd name="connsiteX30" fmla="*/ 1105874 w 1234105"/>
                <a:gd name="connsiteY30" fmla="*/ 492504 h 1234105"/>
                <a:gd name="connsiteX31" fmla="*/ 988858 w 1234105"/>
                <a:gd name="connsiteY31" fmla="*/ 492504 h 1234105"/>
                <a:gd name="connsiteX32" fmla="*/ 635718 w 1234105"/>
                <a:gd name="connsiteY32" fmla="*/ 225243 h 1234105"/>
                <a:gd name="connsiteX33" fmla="*/ 635718 w 1234105"/>
                <a:gd name="connsiteY33" fmla="*/ 112914 h 1234105"/>
                <a:gd name="connsiteX34" fmla="*/ 598304 w 1234105"/>
                <a:gd name="connsiteY34" fmla="*/ 113082 h 1234105"/>
                <a:gd name="connsiteX35" fmla="*/ 598304 w 1234105"/>
                <a:gd name="connsiteY35" fmla="*/ 225326 h 1234105"/>
                <a:gd name="connsiteX36" fmla="*/ 225243 w 1234105"/>
                <a:gd name="connsiteY36" fmla="*/ 598387 h 1234105"/>
                <a:gd name="connsiteX37" fmla="*/ 112998 w 1234105"/>
                <a:gd name="connsiteY37" fmla="*/ 598387 h 1234105"/>
                <a:gd name="connsiteX38" fmla="*/ 598304 w 1234105"/>
                <a:gd name="connsiteY38" fmla="*/ 113082 h 1234105"/>
                <a:gd name="connsiteX39" fmla="*/ 598304 w 1234105"/>
                <a:gd name="connsiteY39" fmla="*/ 1121024 h 1234105"/>
                <a:gd name="connsiteX40" fmla="*/ 112998 w 1234105"/>
                <a:gd name="connsiteY40" fmla="*/ 635718 h 1234105"/>
                <a:gd name="connsiteX41" fmla="*/ 225243 w 1234105"/>
                <a:gd name="connsiteY41" fmla="*/ 635718 h 1234105"/>
                <a:gd name="connsiteX42" fmla="*/ 598304 w 1234105"/>
                <a:gd name="connsiteY42" fmla="*/ 1008779 h 1234105"/>
                <a:gd name="connsiteX43" fmla="*/ 598304 w 1234105"/>
                <a:gd name="connsiteY43" fmla="*/ 1121024 h 1234105"/>
                <a:gd name="connsiteX44" fmla="*/ 616969 w 1234105"/>
                <a:gd name="connsiteY44" fmla="*/ 922482 h 1234105"/>
                <a:gd name="connsiteX45" fmla="*/ 598304 w 1234105"/>
                <a:gd name="connsiteY45" fmla="*/ 941148 h 1234105"/>
                <a:gd name="connsiteX46" fmla="*/ 598304 w 1234105"/>
                <a:gd name="connsiteY46" fmla="*/ 971364 h 1234105"/>
                <a:gd name="connsiteX47" fmla="*/ 262658 w 1234105"/>
                <a:gd name="connsiteY47" fmla="*/ 635718 h 1234105"/>
                <a:gd name="connsiteX48" fmla="*/ 292874 w 1234105"/>
                <a:gd name="connsiteY48" fmla="*/ 635718 h 1234105"/>
                <a:gd name="connsiteX49" fmla="*/ 311624 w 1234105"/>
                <a:gd name="connsiteY49" fmla="*/ 617053 h 1234105"/>
                <a:gd name="connsiteX50" fmla="*/ 292874 w 1234105"/>
                <a:gd name="connsiteY50" fmla="*/ 598387 h 1234105"/>
                <a:gd name="connsiteX51" fmla="*/ 262658 w 1234105"/>
                <a:gd name="connsiteY51" fmla="*/ 598387 h 1234105"/>
                <a:gd name="connsiteX52" fmla="*/ 598304 w 1234105"/>
                <a:gd name="connsiteY52" fmla="*/ 262741 h 1234105"/>
                <a:gd name="connsiteX53" fmla="*/ 598304 w 1234105"/>
                <a:gd name="connsiteY53" fmla="*/ 292958 h 1234105"/>
                <a:gd name="connsiteX54" fmla="*/ 616969 w 1234105"/>
                <a:gd name="connsiteY54" fmla="*/ 311707 h 1234105"/>
                <a:gd name="connsiteX55" fmla="*/ 635635 w 1234105"/>
                <a:gd name="connsiteY55" fmla="*/ 292958 h 1234105"/>
                <a:gd name="connsiteX56" fmla="*/ 635635 w 1234105"/>
                <a:gd name="connsiteY56" fmla="*/ 262741 h 1234105"/>
                <a:gd name="connsiteX57" fmla="*/ 949183 w 1234105"/>
                <a:gd name="connsiteY57" fmla="*/ 492671 h 1234105"/>
                <a:gd name="connsiteX58" fmla="*/ 913693 w 1234105"/>
                <a:gd name="connsiteY58" fmla="*/ 492671 h 1234105"/>
                <a:gd name="connsiteX59" fmla="*/ 900468 w 1234105"/>
                <a:gd name="connsiteY59" fmla="*/ 498112 h 1234105"/>
                <a:gd name="connsiteX60" fmla="*/ 850079 w 1234105"/>
                <a:gd name="connsiteY60" fmla="*/ 548501 h 1234105"/>
                <a:gd name="connsiteX61" fmla="*/ 617053 w 1234105"/>
                <a:gd name="connsiteY61" fmla="*/ 373981 h 1234105"/>
                <a:gd name="connsiteX62" fmla="*/ 373981 w 1234105"/>
                <a:gd name="connsiteY62" fmla="*/ 617053 h 1234105"/>
                <a:gd name="connsiteX63" fmla="*/ 617053 w 1234105"/>
                <a:gd name="connsiteY63" fmla="*/ 860208 h 1234105"/>
                <a:gd name="connsiteX64" fmla="*/ 850079 w 1234105"/>
                <a:gd name="connsiteY64" fmla="*/ 685689 h 1234105"/>
                <a:gd name="connsiteX65" fmla="*/ 900468 w 1234105"/>
                <a:gd name="connsiteY65" fmla="*/ 736078 h 1234105"/>
                <a:gd name="connsiteX66" fmla="*/ 913693 w 1234105"/>
                <a:gd name="connsiteY66" fmla="*/ 741518 h 1234105"/>
                <a:gd name="connsiteX67" fmla="*/ 949602 w 1234105"/>
                <a:gd name="connsiteY67" fmla="*/ 741518 h 1234105"/>
                <a:gd name="connsiteX68" fmla="*/ 635718 w 1234105"/>
                <a:gd name="connsiteY68" fmla="*/ 971364 h 1234105"/>
                <a:gd name="connsiteX69" fmla="*/ 635718 w 1234105"/>
                <a:gd name="connsiteY69" fmla="*/ 941148 h 1234105"/>
                <a:gd name="connsiteX70" fmla="*/ 616969 w 1234105"/>
                <a:gd name="connsiteY70" fmla="*/ 922482 h 1234105"/>
                <a:gd name="connsiteX71" fmla="*/ 616969 w 1234105"/>
                <a:gd name="connsiteY71" fmla="*/ 635718 h 1234105"/>
                <a:gd name="connsiteX72" fmla="*/ 800110 w 1234105"/>
                <a:gd name="connsiteY72" fmla="*/ 635718 h 1234105"/>
                <a:gd name="connsiteX73" fmla="*/ 819026 w 1234105"/>
                <a:gd name="connsiteY73" fmla="*/ 654635 h 1234105"/>
                <a:gd name="connsiteX74" fmla="*/ 616969 w 1234105"/>
                <a:gd name="connsiteY74" fmla="*/ 822709 h 1234105"/>
                <a:gd name="connsiteX75" fmla="*/ 411229 w 1234105"/>
                <a:gd name="connsiteY75" fmla="*/ 616969 h 1234105"/>
                <a:gd name="connsiteX76" fmla="*/ 616969 w 1234105"/>
                <a:gd name="connsiteY76" fmla="*/ 411229 h 1234105"/>
                <a:gd name="connsiteX77" fmla="*/ 819026 w 1234105"/>
                <a:gd name="connsiteY77" fmla="*/ 579303 h 1234105"/>
                <a:gd name="connsiteX78" fmla="*/ 800110 w 1234105"/>
                <a:gd name="connsiteY78" fmla="*/ 598220 h 1234105"/>
                <a:gd name="connsiteX79" fmla="*/ 616969 w 1234105"/>
                <a:gd name="connsiteY79" fmla="*/ 598220 h 1234105"/>
                <a:gd name="connsiteX80" fmla="*/ 598304 w 1234105"/>
                <a:gd name="connsiteY80" fmla="*/ 616885 h 1234105"/>
                <a:gd name="connsiteX81" fmla="*/ 616969 w 1234105"/>
                <a:gd name="connsiteY81" fmla="*/ 635718 h 1234105"/>
                <a:gd name="connsiteX82" fmla="*/ 635718 w 1234105"/>
                <a:gd name="connsiteY82" fmla="*/ 1121108 h 1234105"/>
                <a:gd name="connsiteX83" fmla="*/ 635718 w 1234105"/>
                <a:gd name="connsiteY83" fmla="*/ 1008779 h 1234105"/>
                <a:gd name="connsiteX84" fmla="*/ 988858 w 1234105"/>
                <a:gd name="connsiteY84" fmla="*/ 741518 h 1234105"/>
                <a:gd name="connsiteX85" fmla="*/ 1105874 w 1234105"/>
                <a:gd name="connsiteY85" fmla="*/ 741518 h 1234105"/>
                <a:gd name="connsiteX86" fmla="*/ 635718 w 1234105"/>
                <a:gd name="connsiteY86" fmla="*/ 1121108 h 1234105"/>
                <a:gd name="connsiteX87" fmla="*/ 1163879 w 1234105"/>
                <a:gd name="connsiteY87" fmla="*/ 704103 h 1234105"/>
                <a:gd name="connsiteX88" fmla="*/ 921394 w 1234105"/>
                <a:gd name="connsiteY88" fmla="*/ 704103 h 1234105"/>
                <a:gd name="connsiteX89" fmla="*/ 853009 w 1234105"/>
                <a:gd name="connsiteY89" fmla="*/ 635718 h 1234105"/>
                <a:gd name="connsiteX90" fmla="*/ 1095411 w 1234105"/>
                <a:gd name="connsiteY90" fmla="*/ 635718 h 1234105"/>
                <a:gd name="connsiteX91" fmla="*/ 1163879 w 1234105"/>
                <a:gd name="connsiteY91" fmla="*/ 704103 h 1234105"/>
                <a:gd name="connsiteX92" fmla="*/ 1095495 w 1234105"/>
                <a:gd name="connsiteY92" fmla="*/ 598303 h 1234105"/>
                <a:gd name="connsiteX93" fmla="*/ 853093 w 1234105"/>
                <a:gd name="connsiteY93" fmla="*/ 598303 h 1234105"/>
                <a:gd name="connsiteX94" fmla="*/ 921478 w 1234105"/>
                <a:gd name="connsiteY94" fmla="*/ 529919 h 1234105"/>
                <a:gd name="connsiteX95" fmla="*/ 1163879 w 1234105"/>
                <a:gd name="connsiteY95" fmla="*/ 529919 h 1234105"/>
                <a:gd name="connsiteX96" fmla="*/ 1095495 w 1234105"/>
                <a:gd name="connsiteY96" fmla="*/ 598303 h 1234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234105" h="1234105">
                  <a:moveTo>
                    <a:pt x="1215440" y="598303"/>
                  </a:moveTo>
                  <a:lnTo>
                    <a:pt x="1148394" y="598303"/>
                  </a:lnTo>
                  <a:lnTo>
                    <a:pt x="1222219" y="524478"/>
                  </a:lnTo>
                  <a:cubicBezTo>
                    <a:pt x="1227576" y="519121"/>
                    <a:pt x="1229167" y="511086"/>
                    <a:pt x="1226321" y="504138"/>
                  </a:cubicBezTo>
                  <a:cubicBezTo>
                    <a:pt x="1223391" y="497107"/>
                    <a:pt x="1216612" y="492588"/>
                    <a:pt x="1209078" y="492588"/>
                  </a:cubicBezTo>
                  <a:lnTo>
                    <a:pt x="1144544" y="492588"/>
                  </a:lnTo>
                  <a:cubicBezTo>
                    <a:pt x="1088798" y="255794"/>
                    <a:pt x="879040" y="84037"/>
                    <a:pt x="635718" y="75583"/>
                  </a:cubicBezTo>
                  <a:lnTo>
                    <a:pt x="635718" y="18665"/>
                  </a:lnTo>
                  <a:cubicBezTo>
                    <a:pt x="635718" y="8370"/>
                    <a:pt x="627348" y="0"/>
                    <a:pt x="617053" y="0"/>
                  </a:cubicBezTo>
                  <a:cubicBezTo>
                    <a:pt x="606758" y="0"/>
                    <a:pt x="598387" y="8370"/>
                    <a:pt x="598387" y="18665"/>
                  </a:cubicBezTo>
                  <a:lnTo>
                    <a:pt x="598387" y="75248"/>
                  </a:lnTo>
                  <a:cubicBezTo>
                    <a:pt x="314218" y="84958"/>
                    <a:pt x="84958" y="314218"/>
                    <a:pt x="75248" y="598387"/>
                  </a:cubicBezTo>
                  <a:lnTo>
                    <a:pt x="18666" y="598387"/>
                  </a:lnTo>
                  <a:cubicBezTo>
                    <a:pt x="8370" y="598387"/>
                    <a:pt x="0" y="606757"/>
                    <a:pt x="0" y="617053"/>
                  </a:cubicBezTo>
                  <a:cubicBezTo>
                    <a:pt x="0" y="627348"/>
                    <a:pt x="8370" y="635718"/>
                    <a:pt x="18666" y="635718"/>
                  </a:cubicBezTo>
                  <a:lnTo>
                    <a:pt x="75248" y="635718"/>
                  </a:lnTo>
                  <a:cubicBezTo>
                    <a:pt x="84958" y="919887"/>
                    <a:pt x="314218" y="1149148"/>
                    <a:pt x="598387" y="1158857"/>
                  </a:cubicBezTo>
                  <a:lnTo>
                    <a:pt x="598387" y="1215439"/>
                  </a:lnTo>
                  <a:cubicBezTo>
                    <a:pt x="598387" y="1225818"/>
                    <a:pt x="606758" y="1234106"/>
                    <a:pt x="617053" y="1234106"/>
                  </a:cubicBezTo>
                  <a:cubicBezTo>
                    <a:pt x="627348" y="1234106"/>
                    <a:pt x="635718" y="1225736"/>
                    <a:pt x="635718" y="1215439"/>
                  </a:cubicBezTo>
                  <a:lnTo>
                    <a:pt x="635718" y="1158522"/>
                  </a:lnTo>
                  <a:cubicBezTo>
                    <a:pt x="879040" y="1150068"/>
                    <a:pt x="1088798" y="978311"/>
                    <a:pt x="1144544" y="741518"/>
                  </a:cubicBezTo>
                  <a:lnTo>
                    <a:pt x="1209078" y="741518"/>
                  </a:lnTo>
                  <a:cubicBezTo>
                    <a:pt x="1216612" y="741518"/>
                    <a:pt x="1223475" y="736914"/>
                    <a:pt x="1226321" y="729967"/>
                  </a:cubicBezTo>
                  <a:cubicBezTo>
                    <a:pt x="1229167" y="723020"/>
                    <a:pt x="1227576" y="714901"/>
                    <a:pt x="1222219" y="709544"/>
                  </a:cubicBezTo>
                  <a:lnTo>
                    <a:pt x="1148394" y="635718"/>
                  </a:lnTo>
                  <a:lnTo>
                    <a:pt x="1215440" y="635718"/>
                  </a:lnTo>
                  <a:cubicBezTo>
                    <a:pt x="1225735" y="635718"/>
                    <a:pt x="1234105" y="627348"/>
                    <a:pt x="1234105" y="617053"/>
                  </a:cubicBezTo>
                  <a:cubicBezTo>
                    <a:pt x="1234105" y="606757"/>
                    <a:pt x="1225735" y="598303"/>
                    <a:pt x="1215440" y="598303"/>
                  </a:cubicBezTo>
                  <a:close/>
                  <a:moveTo>
                    <a:pt x="635718" y="112914"/>
                  </a:moveTo>
                  <a:cubicBezTo>
                    <a:pt x="858701" y="121284"/>
                    <a:pt x="1051049" y="276971"/>
                    <a:pt x="1105874" y="492504"/>
                  </a:cubicBezTo>
                  <a:lnTo>
                    <a:pt x="988858" y="492504"/>
                  </a:lnTo>
                  <a:cubicBezTo>
                    <a:pt x="938470" y="342677"/>
                    <a:pt x="800445" y="233027"/>
                    <a:pt x="635718" y="225243"/>
                  </a:cubicBezTo>
                  <a:lnTo>
                    <a:pt x="635718" y="112914"/>
                  </a:lnTo>
                  <a:close/>
                  <a:moveTo>
                    <a:pt x="598304" y="113082"/>
                  </a:moveTo>
                  <a:lnTo>
                    <a:pt x="598304" y="225326"/>
                  </a:lnTo>
                  <a:cubicBezTo>
                    <a:pt x="396665" y="234868"/>
                    <a:pt x="234785" y="396749"/>
                    <a:pt x="225243" y="598387"/>
                  </a:cubicBezTo>
                  <a:lnTo>
                    <a:pt x="112998" y="598387"/>
                  </a:lnTo>
                  <a:cubicBezTo>
                    <a:pt x="122708" y="334893"/>
                    <a:pt x="334893" y="122791"/>
                    <a:pt x="598304" y="113082"/>
                  </a:cubicBezTo>
                  <a:close/>
                  <a:moveTo>
                    <a:pt x="598304" y="1121024"/>
                  </a:moveTo>
                  <a:cubicBezTo>
                    <a:pt x="334809" y="1111314"/>
                    <a:pt x="122708" y="899213"/>
                    <a:pt x="112998" y="635718"/>
                  </a:cubicBezTo>
                  <a:lnTo>
                    <a:pt x="225243" y="635718"/>
                  </a:lnTo>
                  <a:cubicBezTo>
                    <a:pt x="234785" y="837273"/>
                    <a:pt x="396665" y="999237"/>
                    <a:pt x="598304" y="1008779"/>
                  </a:cubicBezTo>
                  <a:lnTo>
                    <a:pt x="598304" y="1121024"/>
                  </a:lnTo>
                  <a:close/>
                  <a:moveTo>
                    <a:pt x="616969" y="922482"/>
                  </a:moveTo>
                  <a:cubicBezTo>
                    <a:pt x="606674" y="922482"/>
                    <a:pt x="598304" y="930852"/>
                    <a:pt x="598304" y="941148"/>
                  </a:cubicBezTo>
                  <a:lnTo>
                    <a:pt x="598304" y="971364"/>
                  </a:lnTo>
                  <a:cubicBezTo>
                    <a:pt x="417340" y="961906"/>
                    <a:pt x="272116" y="816683"/>
                    <a:pt x="262658" y="635718"/>
                  </a:cubicBezTo>
                  <a:lnTo>
                    <a:pt x="292874" y="635718"/>
                  </a:lnTo>
                  <a:cubicBezTo>
                    <a:pt x="303170" y="635718"/>
                    <a:pt x="311624" y="627348"/>
                    <a:pt x="311624" y="617053"/>
                  </a:cubicBezTo>
                  <a:cubicBezTo>
                    <a:pt x="311624" y="606757"/>
                    <a:pt x="303253" y="598387"/>
                    <a:pt x="292874" y="598387"/>
                  </a:cubicBezTo>
                  <a:lnTo>
                    <a:pt x="262658" y="598387"/>
                  </a:lnTo>
                  <a:cubicBezTo>
                    <a:pt x="272116" y="417423"/>
                    <a:pt x="417340" y="272200"/>
                    <a:pt x="598304" y="262741"/>
                  </a:cubicBezTo>
                  <a:lnTo>
                    <a:pt x="598304" y="292958"/>
                  </a:lnTo>
                  <a:cubicBezTo>
                    <a:pt x="598304" y="303253"/>
                    <a:pt x="606674" y="311707"/>
                    <a:pt x="616969" y="311707"/>
                  </a:cubicBezTo>
                  <a:cubicBezTo>
                    <a:pt x="627264" y="311707"/>
                    <a:pt x="635635" y="303337"/>
                    <a:pt x="635635" y="292958"/>
                  </a:cubicBezTo>
                  <a:lnTo>
                    <a:pt x="635635" y="262741"/>
                  </a:lnTo>
                  <a:cubicBezTo>
                    <a:pt x="779519" y="270275"/>
                    <a:pt x="900636" y="363770"/>
                    <a:pt x="949183" y="492671"/>
                  </a:cubicBezTo>
                  <a:lnTo>
                    <a:pt x="913693" y="492671"/>
                  </a:lnTo>
                  <a:cubicBezTo>
                    <a:pt x="908755" y="492671"/>
                    <a:pt x="903984" y="494680"/>
                    <a:pt x="900468" y="498112"/>
                  </a:cubicBezTo>
                  <a:lnTo>
                    <a:pt x="850079" y="548501"/>
                  </a:lnTo>
                  <a:cubicBezTo>
                    <a:pt x="820366" y="447807"/>
                    <a:pt x="727205" y="373981"/>
                    <a:pt x="617053" y="373981"/>
                  </a:cubicBezTo>
                  <a:cubicBezTo>
                    <a:pt x="483046" y="373981"/>
                    <a:pt x="373981" y="483046"/>
                    <a:pt x="373981" y="617053"/>
                  </a:cubicBezTo>
                  <a:cubicBezTo>
                    <a:pt x="373981" y="751060"/>
                    <a:pt x="483046" y="860208"/>
                    <a:pt x="617053" y="860208"/>
                  </a:cubicBezTo>
                  <a:cubicBezTo>
                    <a:pt x="727289" y="860208"/>
                    <a:pt x="820449" y="786382"/>
                    <a:pt x="850079" y="685689"/>
                  </a:cubicBezTo>
                  <a:lnTo>
                    <a:pt x="900468" y="736078"/>
                  </a:lnTo>
                  <a:cubicBezTo>
                    <a:pt x="903984" y="739593"/>
                    <a:pt x="908755" y="741518"/>
                    <a:pt x="913693" y="741518"/>
                  </a:cubicBezTo>
                  <a:lnTo>
                    <a:pt x="949602" y="741518"/>
                  </a:lnTo>
                  <a:cubicBezTo>
                    <a:pt x="901054" y="870419"/>
                    <a:pt x="779603" y="963831"/>
                    <a:pt x="635718" y="971364"/>
                  </a:cubicBezTo>
                  <a:lnTo>
                    <a:pt x="635718" y="941148"/>
                  </a:lnTo>
                  <a:cubicBezTo>
                    <a:pt x="635718" y="930852"/>
                    <a:pt x="627348" y="922482"/>
                    <a:pt x="616969" y="922482"/>
                  </a:cubicBezTo>
                  <a:close/>
                  <a:moveTo>
                    <a:pt x="616969" y="635718"/>
                  </a:moveTo>
                  <a:lnTo>
                    <a:pt x="800110" y="635718"/>
                  </a:lnTo>
                  <a:lnTo>
                    <a:pt x="819026" y="654635"/>
                  </a:lnTo>
                  <a:cubicBezTo>
                    <a:pt x="801281" y="750139"/>
                    <a:pt x="717496" y="822709"/>
                    <a:pt x="616969" y="822709"/>
                  </a:cubicBezTo>
                  <a:cubicBezTo>
                    <a:pt x="503552" y="822709"/>
                    <a:pt x="411229" y="730385"/>
                    <a:pt x="411229" y="616969"/>
                  </a:cubicBezTo>
                  <a:cubicBezTo>
                    <a:pt x="411229" y="503553"/>
                    <a:pt x="503552" y="411229"/>
                    <a:pt x="616969" y="411229"/>
                  </a:cubicBezTo>
                  <a:cubicBezTo>
                    <a:pt x="717496" y="411229"/>
                    <a:pt x="801281" y="483799"/>
                    <a:pt x="819026" y="579303"/>
                  </a:cubicBezTo>
                  <a:lnTo>
                    <a:pt x="800110" y="598220"/>
                  </a:lnTo>
                  <a:lnTo>
                    <a:pt x="616969" y="598220"/>
                  </a:lnTo>
                  <a:cubicBezTo>
                    <a:pt x="606674" y="598220"/>
                    <a:pt x="598304" y="606590"/>
                    <a:pt x="598304" y="616885"/>
                  </a:cubicBezTo>
                  <a:cubicBezTo>
                    <a:pt x="598304" y="627181"/>
                    <a:pt x="606674" y="635718"/>
                    <a:pt x="616969" y="635718"/>
                  </a:cubicBezTo>
                  <a:close/>
                  <a:moveTo>
                    <a:pt x="635718" y="1121108"/>
                  </a:moveTo>
                  <a:lnTo>
                    <a:pt x="635718" y="1008779"/>
                  </a:lnTo>
                  <a:cubicBezTo>
                    <a:pt x="800445" y="1000911"/>
                    <a:pt x="938470" y="891261"/>
                    <a:pt x="988858" y="741518"/>
                  </a:cubicBezTo>
                  <a:lnTo>
                    <a:pt x="1105874" y="741518"/>
                  </a:lnTo>
                  <a:cubicBezTo>
                    <a:pt x="1051049" y="957134"/>
                    <a:pt x="858785" y="1112820"/>
                    <a:pt x="635718" y="1121108"/>
                  </a:cubicBezTo>
                  <a:close/>
                  <a:moveTo>
                    <a:pt x="1163879" y="704103"/>
                  </a:moveTo>
                  <a:lnTo>
                    <a:pt x="921394" y="704103"/>
                  </a:lnTo>
                  <a:lnTo>
                    <a:pt x="853009" y="635718"/>
                  </a:lnTo>
                  <a:lnTo>
                    <a:pt x="1095411" y="635718"/>
                  </a:lnTo>
                  <a:lnTo>
                    <a:pt x="1163879" y="704103"/>
                  </a:lnTo>
                  <a:close/>
                  <a:moveTo>
                    <a:pt x="1095495" y="598303"/>
                  </a:moveTo>
                  <a:lnTo>
                    <a:pt x="853093" y="598303"/>
                  </a:lnTo>
                  <a:lnTo>
                    <a:pt x="921478" y="529919"/>
                  </a:lnTo>
                  <a:lnTo>
                    <a:pt x="1163879" y="529919"/>
                  </a:lnTo>
                  <a:lnTo>
                    <a:pt x="1095495" y="598303"/>
                  </a:lnTo>
                  <a:close/>
                </a:path>
              </a:pathLst>
            </a:custGeom>
            <a:grpFill/>
            <a:ln w="8365" cap="flat">
              <a:noFill/>
              <a:prstDash val="solid"/>
              <a:miter/>
            </a:ln>
          </p:spPr>
          <p:txBody>
            <a:bodyPr rtlCol="0" anchor="ctr"/>
            <a:lstStyle/>
            <a:p>
              <a:endParaRPr lang="en-US" sz="1200"/>
            </a:p>
          </p:txBody>
        </p:sp>
      </p:grpSp>
      <p:sp>
        <p:nvSpPr>
          <p:cNvPr id="39" name="Google Shape;204;p13">
            <a:extLst>
              <a:ext uri="{FF2B5EF4-FFF2-40B4-BE49-F238E27FC236}">
                <a16:creationId xmlns:a16="http://schemas.microsoft.com/office/drawing/2014/main" id="{47934D28-D3F6-47BB-AF64-A25B7874E274}"/>
              </a:ext>
            </a:extLst>
          </p:cNvPr>
          <p:cNvSpPr txBox="1">
            <a:spLocks/>
          </p:cNvSpPr>
          <p:nvPr/>
        </p:nvSpPr>
        <p:spPr>
          <a:xfrm>
            <a:off x="4053813" y="920504"/>
            <a:ext cx="10231315"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spcBef>
                <a:spcPts val="0"/>
              </a:spcBef>
            </a:pPr>
            <a:r>
              <a:rPr lang="en-US" altLang="zh-CN" sz="6000" b="1" dirty="0"/>
              <a:t>Advantages of HADOOP</a:t>
            </a:r>
            <a:endParaRPr lang="en-US" sz="6000" b="1" dirty="0"/>
          </a:p>
        </p:txBody>
      </p:sp>
    </p:spTree>
    <p:extLst>
      <p:ext uri="{BB962C8B-B14F-4D97-AF65-F5344CB8AC3E}">
        <p14:creationId xmlns:p14="http://schemas.microsoft.com/office/powerpoint/2010/main" val="1602557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39"/>
                                        </p:tgtEl>
                                        <p:attrNameLst>
                                          <p:attrName>style.visibility</p:attrName>
                                        </p:attrNameLst>
                                      </p:cBhvr>
                                      <p:to>
                                        <p:strVal val="visible"/>
                                      </p:to>
                                    </p:set>
                                    <p:anim to="" calcmode="lin" valueType="num">
                                      <p:cBhvr>
                                        <p:cTn id="7" dur="750" fill="hold">
                                          <p:stCondLst>
                                            <p:cond delay="0"/>
                                          </p:stCondLst>
                                        </p:cTn>
                                        <p:tgtEl>
                                          <p:spTgt spid="39"/>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39"/>
                                        </p:tgtEl>
                                      </p:cBhvr>
                                    </p:animEffect>
                                  </p:childTnLst>
                                </p:cTn>
                              </p:par>
                            </p:childTnLst>
                          </p:cTn>
                        </p:par>
                        <p:par>
                          <p:cTn id="9" fill="hold">
                            <p:stCondLst>
                              <p:cond delay="1133"/>
                            </p:stCondLst>
                            <p:childTnLst>
                              <p:par>
                                <p:cTn id="10" presetID="53" presetClass="entr" presetSubtype="16"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par>
                          <p:cTn id="35" fill="hold">
                            <p:stCondLst>
                              <p:cond delay="1633"/>
                            </p:stCondLst>
                            <p:childTnLst>
                              <p:par>
                                <p:cTn id="36" presetID="10" presetClass="entr" presetSubtype="0" fill="hold" grpId="0"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par>
                          <p:cTn id="48" fill="hold">
                            <p:stCondLst>
                              <p:cond delay="2133"/>
                            </p:stCondLst>
                            <p:childTnLst>
                              <p:par>
                                <p:cTn id="49" presetID="53" presetClass="entr" presetSubtype="16" fill="hold" nodeType="after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p:cTn id="51" dur="500" fill="hold"/>
                                        <p:tgtEl>
                                          <p:spTgt spid="18"/>
                                        </p:tgtEl>
                                        <p:attrNameLst>
                                          <p:attrName>ppt_w</p:attrName>
                                        </p:attrNameLst>
                                      </p:cBhvr>
                                      <p:tavLst>
                                        <p:tav tm="0">
                                          <p:val>
                                            <p:fltVal val="0"/>
                                          </p:val>
                                        </p:tav>
                                        <p:tav tm="100000">
                                          <p:val>
                                            <p:strVal val="#ppt_w"/>
                                          </p:val>
                                        </p:tav>
                                      </p:tavLst>
                                    </p:anim>
                                    <p:anim calcmode="lin" valueType="num">
                                      <p:cBhvr>
                                        <p:cTn id="52" dur="500" fill="hold"/>
                                        <p:tgtEl>
                                          <p:spTgt spid="18"/>
                                        </p:tgtEl>
                                        <p:attrNameLst>
                                          <p:attrName>ppt_h</p:attrName>
                                        </p:attrNameLst>
                                      </p:cBhvr>
                                      <p:tavLst>
                                        <p:tav tm="0">
                                          <p:val>
                                            <p:fltVal val="0"/>
                                          </p:val>
                                        </p:tav>
                                        <p:tav tm="100000">
                                          <p:val>
                                            <p:strVal val="#ppt_h"/>
                                          </p:val>
                                        </p:tav>
                                      </p:tavLst>
                                    </p:anim>
                                    <p:animEffect transition="in" filter="fade">
                                      <p:cBhvr>
                                        <p:cTn id="53" dur="500"/>
                                        <p:tgtEl>
                                          <p:spTgt spid="1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childTnLst>
                          </p:cTn>
                        </p:par>
                        <p:par>
                          <p:cTn id="57" fill="hold">
                            <p:stCondLst>
                              <p:cond delay="2633"/>
                            </p:stCondLst>
                            <p:childTnLst>
                              <p:par>
                                <p:cTn id="58" presetID="53" presetClass="entr" presetSubtype="16"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 calcmode="lin" valueType="num">
                                      <p:cBhvr>
                                        <p:cTn id="60" dur="500" fill="hold"/>
                                        <p:tgtEl>
                                          <p:spTgt spid="21"/>
                                        </p:tgtEl>
                                        <p:attrNameLst>
                                          <p:attrName>ppt_w</p:attrName>
                                        </p:attrNameLst>
                                      </p:cBhvr>
                                      <p:tavLst>
                                        <p:tav tm="0">
                                          <p:val>
                                            <p:fltVal val="0"/>
                                          </p:val>
                                        </p:tav>
                                        <p:tav tm="100000">
                                          <p:val>
                                            <p:strVal val="#ppt_w"/>
                                          </p:val>
                                        </p:tav>
                                      </p:tavLst>
                                    </p:anim>
                                    <p:anim calcmode="lin" valueType="num">
                                      <p:cBhvr>
                                        <p:cTn id="61" dur="500" fill="hold"/>
                                        <p:tgtEl>
                                          <p:spTgt spid="21"/>
                                        </p:tgtEl>
                                        <p:attrNameLst>
                                          <p:attrName>ppt_h</p:attrName>
                                        </p:attrNameLst>
                                      </p:cBhvr>
                                      <p:tavLst>
                                        <p:tav tm="0">
                                          <p:val>
                                            <p:fltVal val="0"/>
                                          </p:val>
                                        </p:tav>
                                        <p:tav tm="100000">
                                          <p:val>
                                            <p:strVal val="#ppt_h"/>
                                          </p:val>
                                        </p:tav>
                                      </p:tavLst>
                                    </p:anim>
                                    <p:animEffect transition="in" filter="fade">
                                      <p:cBhvr>
                                        <p:cTn id="62" dur="500"/>
                                        <p:tgtEl>
                                          <p:spTgt spid="2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500"/>
                                        <p:tgtEl>
                                          <p:spTgt spid="15"/>
                                        </p:tgtEl>
                                      </p:cBhvr>
                                    </p:animEffect>
                                  </p:childTnLst>
                                </p:cTn>
                              </p:par>
                            </p:childTnLst>
                          </p:cTn>
                        </p:par>
                        <p:par>
                          <p:cTn id="66" fill="hold">
                            <p:stCondLst>
                              <p:cond delay="3133"/>
                            </p:stCondLst>
                            <p:childTnLst>
                              <p:par>
                                <p:cTn id="67" presetID="53" presetClass="entr" presetSubtype="16" fill="hold" nodeType="after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p:cTn id="69" dur="500" fill="hold"/>
                                        <p:tgtEl>
                                          <p:spTgt spid="22"/>
                                        </p:tgtEl>
                                        <p:attrNameLst>
                                          <p:attrName>ppt_w</p:attrName>
                                        </p:attrNameLst>
                                      </p:cBhvr>
                                      <p:tavLst>
                                        <p:tav tm="0">
                                          <p:val>
                                            <p:fltVal val="0"/>
                                          </p:val>
                                        </p:tav>
                                        <p:tav tm="100000">
                                          <p:val>
                                            <p:strVal val="#ppt_w"/>
                                          </p:val>
                                        </p:tav>
                                      </p:tavLst>
                                    </p:anim>
                                    <p:anim calcmode="lin" valueType="num">
                                      <p:cBhvr>
                                        <p:cTn id="70" dur="500" fill="hold"/>
                                        <p:tgtEl>
                                          <p:spTgt spid="22"/>
                                        </p:tgtEl>
                                        <p:attrNameLst>
                                          <p:attrName>ppt_h</p:attrName>
                                        </p:attrNameLst>
                                      </p:cBhvr>
                                      <p:tavLst>
                                        <p:tav tm="0">
                                          <p:val>
                                            <p:fltVal val="0"/>
                                          </p:val>
                                        </p:tav>
                                        <p:tav tm="100000">
                                          <p:val>
                                            <p:strVal val="#ppt_h"/>
                                          </p:val>
                                        </p:tav>
                                      </p:tavLst>
                                    </p:anim>
                                    <p:animEffect transition="in" filter="fade">
                                      <p:cBhvr>
                                        <p:cTn id="71" dur="500"/>
                                        <p:tgtEl>
                                          <p:spTgt spid="2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500"/>
                                        <p:tgtEl>
                                          <p:spTgt spid="14"/>
                                        </p:tgtEl>
                                      </p:cBhvr>
                                    </p:animEffect>
                                  </p:childTnLst>
                                </p:cTn>
                              </p:par>
                            </p:childTnLst>
                          </p:cTn>
                        </p:par>
                        <p:par>
                          <p:cTn id="75" fill="hold">
                            <p:stCondLst>
                              <p:cond delay="3633"/>
                            </p:stCondLst>
                            <p:childTnLst>
                              <p:par>
                                <p:cTn id="76" presetID="53" presetClass="entr" presetSubtype="16" fill="hold" nodeType="afterEffect">
                                  <p:stCondLst>
                                    <p:cond delay="0"/>
                                  </p:stCondLst>
                                  <p:childTnLst>
                                    <p:set>
                                      <p:cBhvr>
                                        <p:cTn id="77" dur="1" fill="hold">
                                          <p:stCondLst>
                                            <p:cond delay="0"/>
                                          </p:stCondLst>
                                        </p:cTn>
                                        <p:tgtEl>
                                          <p:spTgt spid="29"/>
                                        </p:tgtEl>
                                        <p:attrNameLst>
                                          <p:attrName>style.visibility</p:attrName>
                                        </p:attrNameLst>
                                      </p:cBhvr>
                                      <p:to>
                                        <p:strVal val="visible"/>
                                      </p:to>
                                    </p:set>
                                    <p:anim calcmode="lin" valueType="num">
                                      <p:cBhvr>
                                        <p:cTn id="78" dur="500" fill="hold"/>
                                        <p:tgtEl>
                                          <p:spTgt spid="29"/>
                                        </p:tgtEl>
                                        <p:attrNameLst>
                                          <p:attrName>ppt_w</p:attrName>
                                        </p:attrNameLst>
                                      </p:cBhvr>
                                      <p:tavLst>
                                        <p:tav tm="0">
                                          <p:val>
                                            <p:fltVal val="0"/>
                                          </p:val>
                                        </p:tav>
                                        <p:tav tm="100000">
                                          <p:val>
                                            <p:strVal val="#ppt_w"/>
                                          </p:val>
                                        </p:tav>
                                      </p:tavLst>
                                    </p:anim>
                                    <p:anim calcmode="lin" valueType="num">
                                      <p:cBhvr>
                                        <p:cTn id="79" dur="500" fill="hold"/>
                                        <p:tgtEl>
                                          <p:spTgt spid="29"/>
                                        </p:tgtEl>
                                        <p:attrNameLst>
                                          <p:attrName>ppt_h</p:attrName>
                                        </p:attrNameLst>
                                      </p:cBhvr>
                                      <p:tavLst>
                                        <p:tav tm="0">
                                          <p:val>
                                            <p:fltVal val="0"/>
                                          </p:val>
                                        </p:tav>
                                        <p:tav tm="100000">
                                          <p:val>
                                            <p:strVal val="#ppt_h"/>
                                          </p:val>
                                        </p:tav>
                                      </p:tavLst>
                                    </p:anim>
                                    <p:animEffect transition="in" filter="fade">
                                      <p:cBhvr>
                                        <p:cTn id="80" dur="500"/>
                                        <p:tgtEl>
                                          <p:spTgt spid="2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Effect transition="in" filter="fade">
                                      <p:cBhvr>
                                        <p:cTn id="83" dur="500"/>
                                        <p:tgtEl>
                                          <p:spTgt spid="16"/>
                                        </p:tgtEl>
                                      </p:cBhvr>
                                    </p:animEffect>
                                  </p:childTnLst>
                                </p:cTn>
                              </p:par>
                            </p:childTnLst>
                          </p:cTn>
                        </p:par>
                        <p:par>
                          <p:cTn id="84" fill="hold">
                            <p:stCondLst>
                              <p:cond delay="4133"/>
                            </p:stCondLst>
                            <p:childTnLst>
                              <p:par>
                                <p:cTn id="85" presetID="53" presetClass="entr" presetSubtype="16" fill="hold" nodeType="afterEffect">
                                  <p:stCondLst>
                                    <p:cond delay="0"/>
                                  </p:stCondLst>
                                  <p:childTnLst>
                                    <p:set>
                                      <p:cBhvr>
                                        <p:cTn id="86" dur="1" fill="hold">
                                          <p:stCondLst>
                                            <p:cond delay="0"/>
                                          </p:stCondLst>
                                        </p:cTn>
                                        <p:tgtEl>
                                          <p:spTgt spid="32"/>
                                        </p:tgtEl>
                                        <p:attrNameLst>
                                          <p:attrName>style.visibility</p:attrName>
                                        </p:attrNameLst>
                                      </p:cBhvr>
                                      <p:to>
                                        <p:strVal val="visible"/>
                                      </p:to>
                                    </p:set>
                                    <p:anim calcmode="lin" valueType="num">
                                      <p:cBhvr>
                                        <p:cTn id="87" dur="500" fill="hold"/>
                                        <p:tgtEl>
                                          <p:spTgt spid="32"/>
                                        </p:tgtEl>
                                        <p:attrNameLst>
                                          <p:attrName>ppt_w</p:attrName>
                                        </p:attrNameLst>
                                      </p:cBhvr>
                                      <p:tavLst>
                                        <p:tav tm="0">
                                          <p:val>
                                            <p:fltVal val="0"/>
                                          </p:val>
                                        </p:tav>
                                        <p:tav tm="100000">
                                          <p:val>
                                            <p:strVal val="#ppt_w"/>
                                          </p:val>
                                        </p:tav>
                                      </p:tavLst>
                                    </p:anim>
                                    <p:anim calcmode="lin" valueType="num">
                                      <p:cBhvr>
                                        <p:cTn id="88" dur="500" fill="hold"/>
                                        <p:tgtEl>
                                          <p:spTgt spid="32"/>
                                        </p:tgtEl>
                                        <p:attrNameLst>
                                          <p:attrName>ppt_h</p:attrName>
                                        </p:attrNameLst>
                                      </p:cBhvr>
                                      <p:tavLst>
                                        <p:tav tm="0">
                                          <p:val>
                                            <p:fltVal val="0"/>
                                          </p:val>
                                        </p:tav>
                                        <p:tav tm="100000">
                                          <p:val>
                                            <p:strVal val="#ppt_h"/>
                                          </p:val>
                                        </p:tav>
                                      </p:tavLst>
                                    </p:anim>
                                    <p:animEffect transition="in" filter="fade">
                                      <p:cBhvr>
                                        <p:cTn id="89" dur="500"/>
                                        <p:tgtEl>
                                          <p:spTgt spid="32"/>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fade">
                                      <p:cBhvr>
                                        <p:cTn id="9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p:bldP spid="14" grpId="0"/>
      <p:bldP spid="15" grpId="0"/>
      <p:bldP spid="16" grpId="0"/>
      <p:bldP spid="17" grpId="0"/>
      <p:bldP spid="21" grpId="0" animBg="1"/>
      <p:bldP spid="3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89">
            <a:extLst>
              <a:ext uri="{FF2B5EF4-FFF2-40B4-BE49-F238E27FC236}">
                <a16:creationId xmlns:a16="http://schemas.microsoft.com/office/drawing/2014/main" id="{6F94CC37-BDF8-49B7-A5CE-C674DFD52C51}"/>
              </a:ext>
            </a:extLst>
          </p:cNvPr>
          <p:cNvSpPr>
            <a:spLocks noChangeShapeType="1"/>
          </p:cNvSpPr>
          <p:nvPr/>
        </p:nvSpPr>
        <p:spPr bwMode="auto">
          <a:xfrm rot="5400000" flipH="1">
            <a:off x="3366750" y="4966068"/>
            <a:ext cx="0" cy="0"/>
          </a:xfrm>
          <a:prstGeom prst="line">
            <a:avLst/>
          </a:prstGeom>
          <a:noFill/>
          <a:ln w="46038" cap="flat">
            <a:no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Line 193">
            <a:extLst>
              <a:ext uri="{FF2B5EF4-FFF2-40B4-BE49-F238E27FC236}">
                <a16:creationId xmlns:a16="http://schemas.microsoft.com/office/drawing/2014/main" id="{B65475F3-D0B2-4ED5-B472-4A2A433A10D1}"/>
              </a:ext>
            </a:extLst>
          </p:cNvPr>
          <p:cNvSpPr>
            <a:spLocks noChangeShapeType="1"/>
          </p:cNvSpPr>
          <p:nvPr/>
        </p:nvSpPr>
        <p:spPr bwMode="auto">
          <a:xfrm rot="5400000" flipH="1">
            <a:off x="14916805" y="4953202"/>
            <a:ext cx="0" cy="0"/>
          </a:xfrm>
          <a:prstGeom prst="line">
            <a:avLst/>
          </a:prstGeom>
          <a:noFill/>
          <a:ln w="46038" cap="flat">
            <a:no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194">
            <a:extLst>
              <a:ext uri="{FF2B5EF4-FFF2-40B4-BE49-F238E27FC236}">
                <a16:creationId xmlns:a16="http://schemas.microsoft.com/office/drawing/2014/main" id="{590DD8E8-E625-40D3-8B04-734DF5F314DC}"/>
              </a:ext>
            </a:extLst>
          </p:cNvPr>
          <p:cNvSpPr>
            <a:spLocks/>
          </p:cNvSpPr>
          <p:nvPr/>
        </p:nvSpPr>
        <p:spPr bwMode="auto">
          <a:xfrm rot="5400000" flipH="1">
            <a:off x="4079122" y="4553642"/>
            <a:ext cx="1469735" cy="2243166"/>
          </a:xfrm>
          <a:custGeom>
            <a:avLst/>
            <a:gdLst>
              <a:gd name="T0" fmla="*/ 290 w 290"/>
              <a:gd name="T1" fmla="*/ 441 h 443"/>
              <a:gd name="T2" fmla="*/ 152 w 290"/>
              <a:gd name="T3" fmla="*/ 215 h 443"/>
              <a:gd name="T4" fmla="*/ 20 w 290"/>
              <a:gd name="T5" fmla="*/ 0 h 443"/>
              <a:gd name="T6" fmla="*/ 0 w 290"/>
              <a:gd name="T7" fmla="*/ 5 h 443"/>
              <a:gd name="T8" fmla="*/ 137 w 290"/>
              <a:gd name="T9" fmla="*/ 229 h 443"/>
              <a:gd name="T10" fmla="*/ 269 w 290"/>
              <a:gd name="T11" fmla="*/ 443 h 443"/>
              <a:gd name="T12" fmla="*/ 290 w 290"/>
              <a:gd name="T13" fmla="*/ 441 h 443"/>
            </a:gdLst>
            <a:ahLst/>
            <a:cxnLst>
              <a:cxn ang="0">
                <a:pos x="T0" y="T1"/>
              </a:cxn>
              <a:cxn ang="0">
                <a:pos x="T2" y="T3"/>
              </a:cxn>
              <a:cxn ang="0">
                <a:pos x="T4" y="T5"/>
              </a:cxn>
              <a:cxn ang="0">
                <a:pos x="T6" y="T7"/>
              </a:cxn>
              <a:cxn ang="0">
                <a:pos x="T8" y="T9"/>
              </a:cxn>
              <a:cxn ang="0">
                <a:pos x="T10" y="T11"/>
              </a:cxn>
              <a:cxn ang="0">
                <a:pos x="T12" y="T13"/>
              </a:cxn>
            </a:cxnLst>
            <a:rect l="0" t="0" r="r" b="b"/>
            <a:pathLst>
              <a:path w="290" h="443">
                <a:moveTo>
                  <a:pt x="290" y="441"/>
                </a:moveTo>
                <a:cubicBezTo>
                  <a:pt x="272" y="336"/>
                  <a:pt x="212" y="275"/>
                  <a:pt x="152" y="215"/>
                </a:cubicBezTo>
                <a:cubicBezTo>
                  <a:pt x="94" y="155"/>
                  <a:pt x="37" y="98"/>
                  <a:pt x="20" y="0"/>
                </a:cubicBezTo>
                <a:cubicBezTo>
                  <a:pt x="14" y="2"/>
                  <a:pt x="7" y="4"/>
                  <a:pt x="0" y="5"/>
                </a:cubicBezTo>
                <a:cubicBezTo>
                  <a:pt x="18" y="109"/>
                  <a:pt x="79" y="170"/>
                  <a:pt x="137" y="229"/>
                </a:cubicBezTo>
                <a:cubicBezTo>
                  <a:pt x="196" y="289"/>
                  <a:pt x="252" y="346"/>
                  <a:pt x="269" y="443"/>
                </a:cubicBezTo>
                <a:cubicBezTo>
                  <a:pt x="276" y="441"/>
                  <a:pt x="283" y="441"/>
                  <a:pt x="290" y="441"/>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195">
            <a:extLst>
              <a:ext uri="{FF2B5EF4-FFF2-40B4-BE49-F238E27FC236}">
                <a16:creationId xmlns:a16="http://schemas.microsoft.com/office/drawing/2014/main" id="{4E0F86FE-15A0-4722-AF92-FE8C6720CD44}"/>
              </a:ext>
            </a:extLst>
          </p:cNvPr>
          <p:cNvSpPr>
            <a:spLocks/>
          </p:cNvSpPr>
          <p:nvPr/>
        </p:nvSpPr>
        <p:spPr bwMode="auto">
          <a:xfrm rot="5400000" flipH="1">
            <a:off x="6997167" y="4553641"/>
            <a:ext cx="1469735" cy="2234598"/>
          </a:xfrm>
          <a:custGeom>
            <a:avLst/>
            <a:gdLst>
              <a:gd name="T0" fmla="*/ 269 w 290"/>
              <a:gd name="T1" fmla="*/ 0 h 441"/>
              <a:gd name="T2" fmla="*/ 136 w 290"/>
              <a:gd name="T3" fmla="*/ 220 h 441"/>
              <a:gd name="T4" fmla="*/ 0 w 290"/>
              <a:gd name="T5" fmla="*/ 436 h 441"/>
              <a:gd name="T6" fmla="*/ 21 w 290"/>
              <a:gd name="T7" fmla="*/ 441 h 441"/>
              <a:gd name="T8" fmla="*/ 151 w 290"/>
              <a:gd name="T9" fmla="*/ 235 h 441"/>
              <a:gd name="T10" fmla="*/ 290 w 290"/>
              <a:gd name="T11" fmla="*/ 2 h 441"/>
              <a:gd name="T12" fmla="*/ 269 w 290"/>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290" h="441">
                <a:moveTo>
                  <a:pt x="269" y="0"/>
                </a:moveTo>
                <a:cubicBezTo>
                  <a:pt x="254" y="101"/>
                  <a:pt x="196" y="159"/>
                  <a:pt x="136" y="220"/>
                </a:cubicBezTo>
                <a:cubicBezTo>
                  <a:pt x="79" y="278"/>
                  <a:pt x="21" y="338"/>
                  <a:pt x="0" y="436"/>
                </a:cubicBezTo>
                <a:cubicBezTo>
                  <a:pt x="7" y="437"/>
                  <a:pt x="14" y="438"/>
                  <a:pt x="21" y="441"/>
                </a:cubicBezTo>
                <a:cubicBezTo>
                  <a:pt x="40" y="348"/>
                  <a:pt x="94" y="293"/>
                  <a:pt x="151" y="235"/>
                </a:cubicBezTo>
                <a:cubicBezTo>
                  <a:pt x="212" y="173"/>
                  <a:pt x="274" y="110"/>
                  <a:pt x="290" y="2"/>
                </a:cubicBezTo>
                <a:cubicBezTo>
                  <a:pt x="284" y="2"/>
                  <a:pt x="276" y="2"/>
                  <a:pt x="269" y="0"/>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196">
            <a:extLst>
              <a:ext uri="{FF2B5EF4-FFF2-40B4-BE49-F238E27FC236}">
                <a16:creationId xmlns:a16="http://schemas.microsoft.com/office/drawing/2014/main" id="{CDE7B41C-4DBC-4F2B-939F-20D7E088188B}"/>
              </a:ext>
            </a:extLst>
          </p:cNvPr>
          <p:cNvSpPr>
            <a:spLocks/>
          </p:cNvSpPr>
          <p:nvPr/>
        </p:nvSpPr>
        <p:spPr bwMode="auto">
          <a:xfrm rot="5400000" flipH="1">
            <a:off x="9864864" y="4578281"/>
            <a:ext cx="1465450" cy="2198174"/>
          </a:xfrm>
          <a:custGeom>
            <a:avLst/>
            <a:gdLst>
              <a:gd name="T0" fmla="*/ 289 w 289"/>
              <a:gd name="T1" fmla="*/ 431 h 434"/>
              <a:gd name="T2" fmla="*/ 152 w 289"/>
              <a:gd name="T3" fmla="*/ 212 h 434"/>
              <a:gd name="T4" fmla="*/ 21 w 289"/>
              <a:gd name="T5" fmla="*/ 0 h 434"/>
              <a:gd name="T6" fmla="*/ 3 w 289"/>
              <a:gd name="T7" fmla="*/ 3 h 434"/>
              <a:gd name="T8" fmla="*/ 0 w 289"/>
              <a:gd name="T9" fmla="*/ 3 h 434"/>
              <a:gd name="T10" fmla="*/ 137 w 289"/>
              <a:gd name="T11" fmla="*/ 227 h 434"/>
              <a:gd name="T12" fmla="*/ 268 w 289"/>
              <a:gd name="T13" fmla="*/ 434 h 434"/>
              <a:gd name="T14" fmla="*/ 289 w 289"/>
              <a:gd name="T15" fmla="*/ 431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9" h="434">
                <a:moveTo>
                  <a:pt x="289" y="431"/>
                </a:moveTo>
                <a:cubicBezTo>
                  <a:pt x="269" y="331"/>
                  <a:pt x="210" y="270"/>
                  <a:pt x="152" y="212"/>
                </a:cubicBezTo>
                <a:cubicBezTo>
                  <a:pt x="94" y="153"/>
                  <a:pt x="39" y="96"/>
                  <a:pt x="21" y="0"/>
                </a:cubicBezTo>
                <a:cubicBezTo>
                  <a:pt x="15" y="2"/>
                  <a:pt x="9" y="3"/>
                  <a:pt x="3" y="3"/>
                </a:cubicBezTo>
                <a:cubicBezTo>
                  <a:pt x="2" y="3"/>
                  <a:pt x="1" y="3"/>
                  <a:pt x="0" y="3"/>
                </a:cubicBezTo>
                <a:cubicBezTo>
                  <a:pt x="19" y="106"/>
                  <a:pt x="79" y="167"/>
                  <a:pt x="137" y="227"/>
                </a:cubicBezTo>
                <a:cubicBezTo>
                  <a:pt x="195" y="285"/>
                  <a:pt x="250" y="341"/>
                  <a:pt x="268" y="434"/>
                </a:cubicBezTo>
                <a:cubicBezTo>
                  <a:pt x="275" y="432"/>
                  <a:pt x="282" y="431"/>
                  <a:pt x="289" y="431"/>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200">
            <a:extLst>
              <a:ext uri="{FF2B5EF4-FFF2-40B4-BE49-F238E27FC236}">
                <a16:creationId xmlns:a16="http://schemas.microsoft.com/office/drawing/2014/main" id="{B21DAF30-3185-4657-AB48-1B71C88944DA}"/>
              </a:ext>
            </a:extLst>
          </p:cNvPr>
          <p:cNvSpPr>
            <a:spLocks/>
          </p:cNvSpPr>
          <p:nvPr/>
        </p:nvSpPr>
        <p:spPr bwMode="auto">
          <a:xfrm rot="5400000" flipH="1">
            <a:off x="12752915" y="4578280"/>
            <a:ext cx="1465450" cy="2189606"/>
          </a:xfrm>
          <a:custGeom>
            <a:avLst/>
            <a:gdLst>
              <a:gd name="T0" fmla="*/ 286 w 289"/>
              <a:gd name="T1" fmla="*/ 2 h 432"/>
              <a:gd name="T2" fmla="*/ 268 w 289"/>
              <a:gd name="T3" fmla="*/ 0 h 432"/>
              <a:gd name="T4" fmla="*/ 136 w 289"/>
              <a:gd name="T5" fmla="*/ 211 h 432"/>
              <a:gd name="T6" fmla="*/ 0 w 289"/>
              <a:gd name="T7" fmla="*/ 429 h 432"/>
              <a:gd name="T8" fmla="*/ 21 w 289"/>
              <a:gd name="T9" fmla="*/ 432 h 432"/>
              <a:gd name="T10" fmla="*/ 151 w 289"/>
              <a:gd name="T11" fmla="*/ 226 h 432"/>
              <a:gd name="T12" fmla="*/ 289 w 289"/>
              <a:gd name="T13" fmla="*/ 2 h 432"/>
              <a:gd name="T14" fmla="*/ 286 w 289"/>
              <a:gd name="T15" fmla="*/ 2 h 4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9" h="432">
                <a:moveTo>
                  <a:pt x="286" y="2"/>
                </a:moveTo>
                <a:cubicBezTo>
                  <a:pt x="280" y="2"/>
                  <a:pt x="274" y="1"/>
                  <a:pt x="268" y="0"/>
                </a:cubicBezTo>
                <a:cubicBezTo>
                  <a:pt x="250" y="95"/>
                  <a:pt x="195" y="152"/>
                  <a:pt x="136" y="211"/>
                </a:cubicBezTo>
                <a:cubicBezTo>
                  <a:pt x="79" y="269"/>
                  <a:pt x="20" y="329"/>
                  <a:pt x="0" y="429"/>
                </a:cubicBezTo>
                <a:cubicBezTo>
                  <a:pt x="7" y="429"/>
                  <a:pt x="14" y="430"/>
                  <a:pt x="21" y="432"/>
                </a:cubicBezTo>
                <a:cubicBezTo>
                  <a:pt x="40" y="340"/>
                  <a:pt x="94" y="284"/>
                  <a:pt x="151" y="226"/>
                </a:cubicBezTo>
                <a:cubicBezTo>
                  <a:pt x="210" y="166"/>
                  <a:pt x="270" y="105"/>
                  <a:pt x="289" y="2"/>
                </a:cubicBezTo>
                <a:cubicBezTo>
                  <a:pt x="288" y="2"/>
                  <a:pt x="287" y="2"/>
                  <a:pt x="286" y="2"/>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197">
            <a:extLst>
              <a:ext uri="{FF2B5EF4-FFF2-40B4-BE49-F238E27FC236}">
                <a16:creationId xmlns:a16="http://schemas.microsoft.com/office/drawing/2014/main" id="{56CF7DCA-5F22-4358-9069-36C37E98A84E}"/>
              </a:ext>
            </a:extLst>
          </p:cNvPr>
          <p:cNvSpPr>
            <a:spLocks noChangeArrowheads="1"/>
          </p:cNvSpPr>
          <p:nvPr/>
        </p:nvSpPr>
        <p:spPr bwMode="auto">
          <a:xfrm flipH="1">
            <a:off x="11340619" y="5711239"/>
            <a:ext cx="1371994" cy="1371997"/>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Oval 198">
            <a:extLst>
              <a:ext uri="{FF2B5EF4-FFF2-40B4-BE49-F238E27FC236}">
                <a16:creationId xmlns:a16="http://schemas.microsoft.com/office/drawing/2014/main" id="{56DA2CC0-884B-4DAC-A05B-A8D919FEB1B1}"/>
              </a:ext>
            </a:extLst>
          </p:cNvPr>
          <p:cNvSpPr>
            <a:spLocks noChangeArrowheads="1"/>
          </p:cNvSpPr>
          <p:nvPr/>
        </p:nvSpPr>
        <p:spPr bwMode="auto">
          <a:xfrm flipH="1">
            <a:off x="8452566" y="4270859"/>
            <a:ext cx="1371994" cy="1364702"/>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Oval 199">
            <a:extLst>
              <a:ext uri="{FF2B5EF4-FFF2-40B4-BE49-F238E27FC236}">
                <a16:creationId xmlns:a16="http://schemas.microsoft.com/office/drawing/2014/main" id="{7EDFF62C-B0C2-45CA-AFDF-EDB575265D67}"/>
              </a:ext>
            </a:extLst>
          </p:cNvPr>
          <p:cNvSpPr>
            <a:spLocks noChangeArrowheads="1"/>
          </p:cNvSpPr>
          <p:nvPr/>
        </p:nvSpPr>
        <p:spPr bwMode="auto">
          <a:xfrm flipH="1">
            <a:off x="2681819" y="4272675"/>
            <a:ext cx="1371994" cy="1361054"/>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Oval 201">
            <a:extLst>
              <a:ext uri="{FF2B5EF4-FFF2-40B4-BE49-F238E27FC236}">
                <a16:creationId xmlns:a16="http://schemas.microsoft.com/office/drawing/2014/main" id="{A08886B9-700E-410B-A17A-45F2CD476DAA}"/>
              </a:ext>
            </a:extLst>
          </p:cNvPr>
          <p:cNvSpPr>
            <a:spLocks noChangeArrowheads="1"/>
          </p:cNvSpPr>
          <p:nvPr/>
        </p:nvSpPr>
        <p:spPr bwMode="auto">
          <a:xfrm flipH="1">
            <a:off x="14230808" y="4267204"/>
            <a:ext cx="1371994" cy="1371997"/>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Oval 202">
            <a:extLst>
              <a:ext uri="{FF2B5EF4-FFF2-40B4-BE49-F238E27FC236}">
                <a16:creationId xmlns:a16="http://schemas.microsoft.com/office/drawing/2014/main" id="{364F4847-B3FF-496A-A99A-665A12E42897}"/>
              </a:ext>
            </a:extLst>
          </p:cNvPr>
          <p:cNvSpPr>
            <a:spLocks noChangeArrowheads="1"/>
          </p:cNvSpPr>
          <p:nvPr/>
        </p:nvSpPr>
        <p:spPr bwMode="auto">
          <a:xfrm flipH="1">
            <a:off x="5566659" y="5714881"/>
            <a:ext cx="1371994" cy="1364702"/>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Rectangle 8">
            <a:extLst>
              <a:ext uri="{FF2B5EF4-FFF2-40B4-BE49-F238E27FC236}">
                <a16:creationId xmlns:a16="http://schemas.microsoft.com/office/drawing/2014/main" id="{AE253AA8-B2CB-4480-9F9D-C97C4F9B0D43}"/>
              </a:ext>
            </a:extLst>
          </p:cNvPr>
          <p:cNvSpPr/>
          <p:nvPr/>
        </p:nvSpPr>
        <p:spPr>
          <a:xfrm>
            <a:off x="1002082" y="2085223"/>
            <a:ext cx="5077820" cy="2184765"/>
          </a:xfrm>
          <a:prstGeom prst="rect">
            <a:avLst/>
          </a:prstGeom>
        </p:spPr>
        <p:txBody>
          <a:bodyPr wrap="square">
            <a:spAutoFit/>
          </a:bodyPr>
          <a:lstStyle/>
          <a:p>
            <a:pPr algn="ctr">
              <a:lnSpc>
                <a:spcPct val="150000"/>
              </a:lnSpc>
              <a:spcBef>
                <a:spcPts val="1200"/>
              </a:spcBef>
            </a:pPr>
            <a:r>
              <a:rPr lang="en-IN" sz="2000" b="1" dirty="0"/>
              <a:t>Flexibility:</a:t>
            </a:r>
            <a:br>
              <a:rPr lang="en-IN" sz="2000" b="1" dirty="0"/>
            </a:br>
            <a:r>
              <a:rPr lang="en-IN" sz="1200" dirty="0"/>
              <a:t>Hadoop efficiently processes structured (e.g., MySQL data), semi-structured (e.g., XML, JSON), and unstructured data (e.g., images, videos). Its flexibility allows businesses to </a:t>
            </a:r>
            <a:r>
              <a:rPr lang="en-IN" sz="1200" dirty="0" err="1"/>
              <a:t>analyze</a:t>
            </a:r>
            <a:r>
              <a:rPr lang="en-IN" sz="1200" dirty="0"/>
              <a:t> diverse datasets from sources like social media and emails, enabling insights for various applications such as log processing, data warehousing, and fraud detection.</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14" name="Rectangle 8">
            <a:extLst>
              <a:ext uri="{FF2B5EF4-FFF2-40B4-BE49-F238E27FC236}">
                <a16:creationId xmlns:a16="http://schemas.microsoft.com/office/drawing/2014/main" id="{E673E87B-E59E-41C0-BBAC-CBC08B3FB28A}"/>
              </a:ext>
            </a:extLst>
          </p:cNvPr>
          <p:cNvSpPr/>
          <p:nvPr/>
        </p:nvSpPr>
        <p:spPr>
          <a:xfrm>
            <a:off x="6814159" y="2085223"/>
            <a:ext cx="4882517" cy="2061655"/>
          </a:xfrm>
          <a:prstGeom prst="rect">
            <a:avLst/>
          </a:prstGeom>
        </p:spPr>
        <p:txBody>
          <a:bodyPr wrap="square">
            <a:spAutoFit/>
          </a:bodyPr>
          <a:lstStyle/>
          <a:p>
            <a:pPr algn="ctr">
              <a:lnSpc>
                <a:spcPct val="150000"/>
              </a:lnSpc>
              <a:spcBef>
                <a:spcPts val="1200"/>
              </a:spcBef>
            </a:pPr>
            <a:r>
              <a:rPr lang="en-IN" sz="2000" b="1" dirty="0"/>
              <a:t>Data Locality:</a:t>
            </a:r>
          </a:p>
          <a:p>
            <a:pPr algn="ctr">
              <a:lnSpc>
                <a:spcPct val="150000"/>
              </a:lnSpc>
              <a:spcBef>
                <a:spcPts val="1200"/>
              </a:spcBef>
            </a:pPr>
            <a:r>
              <a:rPr lang="en-US" sz="1200" dirty="0"/>
              <a:t>Hadoop employs the data locality concept, ensuring computational logic is placed near data, reducing the need to move data to computation logic. This minimizes bandwidth usage and speeds up processing by utilizing the proximity of data and computation.</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15" name="Rectangle 14">
            <a:extLst>
              <a:ext uri="{FF2B5EF4-FFF2-40B4-BE49-F238E27FC236}">
                <a16:creationId xmlns:a16="http://schemas.microsoft.com/office/drawing/2014/main" id="{2AB2C1CD-FD58-4053-9F14-A45217D9D21C}"/>
              </a:ext>
            </a:extLst>
          </p:cNvPr>
          <p:cNvSpPr/>
          <p:nvPr/>
        </p:nvSpPr>
        <p:spPr>
          <a:xfrm>
            <a:off x="4316144" y="7231555"/>
            <a:ext cx="3882976" cy="2338654"/>
          </a:xfrm>
          <a:prstGeom prst="rect">
            <a:avLst/>
          </a:prstGeom>
        </p:spPr>
        <p:txBody>
          <a:bodyPr wrap="square">
            <a:spAutoFit/>
          </a:bodyPr>
          <a:lstStyle/>
          <a:p>
            <a:pPr algn="ctr">
              <a:lnSpc>
                <a:spcPct val="150000"/>
              </a:lnSpc>
              <a:spcBef>
                <a:spcPts val="1200"/>
              </a:spcBef>
            </a:pPr>
            <a:r>
              <a:rPr lang="en-IN" sz="2000" b="1" dirty="0"/>
              <a:t>Easy to Use:</a:t>
            </a:r>
          </a:p>
          <a:p>
            <a:pPr algn="ctr">
              <a:lnSpc>
                <a:spcPct val="150000"/>
              </a:lnSpc>
              <a:spcBef>
                <a:spcPts val="1200"/>
              </a:spcBef>
            </a:pPr>
            <a:r>
              <a:rPr lang="en-US" sz="1200" dirty="0"/>
              <a:t>Hadoop is user-friendly as developers are relieved from managing intricate processing tasks, handled by Hadoop itself. The extensive Hadoop ecosystem includes tools like Hive, Pig, Spark, HBase, Mahout, etc., enhancing ease of use and expanding functionality.</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16" name="Rectangle 8">
            <a:extLst>
              <a:ext uri="{FF2B5EF4-FFF2-40B4-BE49-F238E27FC236}">
                <a16:creationId xmlns:a16="http://schemas.microsoft.com/office/drawing/2014/main" id="{96BDB0CF-025F-4EF1-BF70-BB60646D83A6}"/>
              </a:ext>
            </a:extLst>
          </p:cNvPr>
          <p:cNvSpPr/>
          <p:nvPr/>
        </p:nvSpPr>
        <p:spPr>
          <a:xfrm>
            <a:off x="10095776" y="7231555"/>
            <a:ext cx="3882976" cy="2338654"/>
          </a:xfrm>
          <a:prstGeom prst="rect">
            <a:avLst/>
          </a:prstGeom>
        </p:spPr>
        <p:txBody>
          <a:bodyPr wrap="square">
            <a:spAutoFit/>
          </a:bodyPr>
          <a:lstStyle/>
          <a:p>
            <a:pPr algn="ctr">
              <a:lnSpc>
                <a:spcPct val="150000"/>
              </a:lnSpc>
              <a:spcBef>
                <a:spcPts val="1200"/>
              </a:spcBef>
            </a:pPr>
            <a:r>
              <a:rPr lang="en-IN" sz="2000" b="1" dirty="0"/>
              <a:t>Data Processing:</a:t>
            </a:r>
          </a:p>
          <a:p>
            <a:pPr algn="ctr">
              <a:lnSpc>
                <a:spcPct val="150000"/>
              </a:lnSpc>
              <a:spcBef>
                <a:spcPts val="1200"/>
              </a:spcBef>
            </a:pPr>
            <a:r>
              <a:rPr lang="en-US" sz="1200" dirty="0"/>
              <a:t>Hadoop utilizes HDFS for distributed file storage. Large files are broken into smaller blocks, distributed across nodes, and processed in parallel. This distributed processing model enhances performance compared to traditional Database Management Systems.</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17" name="Rectangle 8">
            <a:extLst>
              <a:ext uri="{FF2B5EF4-FFF2-40B4-BE49-F238E27FC236}">
                <a16:creationId xmlns:a16="http://schemas.microsoft.com/office/drawing/2014/main" id="{92442CF2-3B46-481D-BE08-3B3D39D932DC}"/>
              </a:ext>
            </a:extLst>
          </p:cNvPr>
          <p:cNvSpPr/>
          <p:nvPr/>
        </p:nvSpPr>
        <p:spPr>
          <a:xfrm>
            <a:off x="12341553" y="2071789"/>
            <a:ext cx="5132255" cy="1784656"/>
          </a:xfrm>
          <a:prstGeom prst="rect">
            <a:avLst/>
          </a:prstGeom>
        </p:spPr>
        <p:txBody>
          <a:bodyPr wrap="square">
            <a:spAutoFit/>
          </a:bodyPr>
          <a:lstStyle/>
          <a:p>
            <a:pPr algn="ctr">
              <a:lnSpc>
                <a:spcPct val="150000"/>
              </a:lnSpc>
              <a:spcBef>
                <a:spcPts val="1200"/>
              </a:spcBef>
            </a:pPr>
            <a:r>
              <a:rPr lang="en-IN" sz="2000" b="1" dirty="0"/>
              <a:t>Support for Multiple Data Formats:</a:t>
            </a:r>
          </a:p>
          <a:p>
            <a:pPr algn="ctr">
              <a:lnSpc>
                <a:spcPct val="150000"/>
              </a:lnSpc>
              <a:spcBef>
                <a:spcPts val="1200"/>
              </a:spcBef>
            </a:pPr>
            <a:r>
              <a:rPr lang="en-US" sz="1200" dirty="0"/>
              <a:t>Hadoop supports various data formats like CSV, JSON, Avro, etc., simplifying the handling of diverse data sources. This feature is beneficial for developers and data analysts dealing with large volumes of data in different formats.</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grpSp>
        <p:nvGrpSpPr>
          <p:cNvPr id="18" name="Graphic 2">
            <a:extLst>
              <a:ext uri="{FF2B5EF4-FFF2-40B4-BE49-F238E27FC236}">
                <a16:creationId xmlns:a16="http://schemas.microsoft.com/office/drawing/2014/main" id="{8BC4B315-9A3A-4E29-AD86-DCCB3676F21E}"/>
              </a:ext>
            </a:extLst>
          </p:cNvPr>
          <p:cNvGrpSpPr/>
          <p:nvPr/>
        </p:nvGrpSpPr>
        <p:grpSpPr>
          <a:xfrm>
            <a:off x="3033184" y="4623942"/>
            <a:ext cx="669264" cy="658520"/>
            <a:chOff x="13185684" y="3434558"/>
            <a:chExt cx="1234415" cy="1214603"/>
          </a:xfrm>
          <a:solidFill>
            <a:schemeClr val="bg1"/>
          </a:solidFill>
        </p:grpSpPr>
        <p:sp>
          <p:nvSpPr>
            <p:cNvPr id="19" name="Freeform: Shape 18">
              <a:extLst>
                <a:ext uri="{FF2B5EF4-FFF2-40B4-BE49-F238E27FC236}">
                  <a16:creationId xmlns:a16="http://schemas.microsoft.com/office/drawing/2014/main" id="{D5632A44-B600-48CD-8636-BF306AA07D70}"/>
                </a:ext>
              </a:extLst>
            </p:cNvPr>
            <p:cNvSpPr/>
            <p:nvPr/>
          </p:nvSpPr>
          <p:spPr>
            <a:xfrm>
              <a:off x="13185684" y="3434558"/>
              <a:ext cx="1234415" cy="1214603"/>
            </a:xfrm>
            <a:custGeom>
              <a:avLst/>
              <a:gdLst>
                <a:gd name="connsiteX0" fmla="*/ 1211180 w 1234415"/>
                <a:gd name="connsiteY0" fmla="*/ 896163 h 1214603"/>
                <a:gd name="connsiteX1" fmla="*/ 1158956 w 1234415"/>
                <a:gd name="connsiteY1" fmla="*/ 889141 h 1214603"/>
                <a:gd name="connsiteX2" fmla="*/ 1160711 w 1234415"/>
                <a:gd name="connsiteY2" fmla="*/ 873868 h 1214603"/>
                <a:gd name="connsiteX3" fmla="*/ 1135608 w 1234415"/>
                <a:gd name="connsiteY3" fmla="*/ 829719 h 1214603"/>
                <a:gd name="connsiteX4" fmla="*/ 1013253 w 1234415"/>
                <a:gd name="connsiteY4" fmla="*/ 852101 h 1214603"/>
                <a:gd name="connsiteX5" fmla="*/ 1171682 w 1234415"/>
                <a:gd name="connsiteY5" fmla="*/ 492495 h 1214603"/>
                <a:gd name="connsiteX6" fmla="*/ 679188 w 1234415"/>
                <a:gd name="connsiteY6" fmla="*/ 0 h 1214603"/>
                <a:gd name="connsiteX7" fmla="*/ 186693 w 1234415"/>
                <a:gd name="connsiteY7" fmla="*/ 492495 h 1214603"/>
                <a:gd name="connsiteX8" fmla="*/ 284385 w 1234415"/>
                <a:gd name="connsiteY8" fmla="*/ 785657 h 1214603"/>
                <a:gd name="connsiteX9" fmla="*/ 175985 w 1234415"/>
                <a:gd name="connsiteY9" fmla="*/ 783901 h 1214603"/>
                <a:gd name="connsiteX10" fmla="*/ 18696 w 1234415"/>
                <a:gd name="connsiteY10" fmla="*/ 783901 h 1214603"/>
                <a:gd name="connsiteX11" fmla="*/ 0 w 1234415"/>
                <a:gd name="connsiteY11" fmla="*/ 802597 h 1214603"/>
                <a:gd name="connsiteX12" fmla="*/ 0 w 1234415"/>
                <a:gd name="connsiteY12" fmla="*/ 1139031 h 1214603"/>
                <a:gd name="connsiteX13" fmla="*/ 18696 w 1234415"/>
                <a:gd name="connsiteY13" fmla="*/ 1157727 h 1214603"/>
                <a:gd name="connsiteX14" fmla="*/ 172914 w 1234415"/>
                <a:gd name="connsiteY14" fmla="*/ 1157727 h 1214603"/>
                <a:gd name="connsiteX15" fmla="*/ 562362 w 1234415"/>
                <a:gd name="connsiteY15" fmla="*/ 1214603 h 1214603"/>
                <a:gd name="connsiteX16" fmla="*/ 1188711 w 1234415"/>
                <a:gd name="connsiteY16" fmla="*/ 1012462 h 1214603"/>
                <a:gd name="connsiteX17" fmla="*/ 1234352 w 1234415"/>
                <a:gd name="connsiteY17" fmla="*/ 944087 h 1214603"/>
                <a:gd name="connsiteX18" fmla="*/ 1211180 w 1234415"/>
                <a:gd name="connsiteY18" fmla="*/ 896163 h 1214603"/>
                <a:gd name="connsiteX19" fmla="*/ 157290 w 1234415"/>
                <a:gd name="connsiteY19" fmla="*/ 1120335 h 1214603"/>
                <a:gd name="connsiteX20" fmla="*/ 37479 w 1234415"/>
                <a:gd name="connsiteY20" fmla="*/ 1120335 h 1214603"/>
                <a:gd name="connsiteX21" fmla="*/ 37479 w 1234415"/>
                <a:gd name="connsiteY21" fmla="*/ 821292 h 1214603"/>
                <a:gd name="connsiteX22" fmla="*/ 157290 w 1234415"/>
                <a:gd name="connsiteY22" fmla="*/ 821292 h 1214603"/>
                <a:gd name="connsiteX23" fmla="*/ 157290 w 1234415"/>
                <a:gd name="connsiteY23" fmla="*/ 1120335 h 1214603"/>
                <a:gd name="connsiteX24" fmla="*/ 1022819 w 1234415"/>
                <a:gd name="connsiteY24" fmla="*/ 888702 h 1214603"/>
                <a:gd name="connsiteX25" fmla="*/ 1112963 w 1234415"/>
                <a:gd name="connsiteY25" fmla="*/ 859386 h 1214603"/>
                <a:gd name="connsiteX26" fmla="*/ 1123407 w 1234415"/>
                <a:gd name="connsiteY26" fmla="*/ 875273 h 1214603"/>
                <a:gd name="connsiteX27" fmla="*/ 1102517 w 1234415"/>
                <a:gd name="connsiteY27" fmla="*/ 909855 h 1214603"/>
                <a:gd name="connsiteX28" fmla="*/ 1089966 w 1234415"/>
                <a:gd name="connsiteY28" fmla="*/ 915210 h 1214603"/>
                <a:gd name="connsiteX29" fmla="*/ 868251 w 1234415"/>
                <a:gd name="connsiteY29" fmla="*/ 991923 h 1214603"/>
                <a:gd name="connsiteX30" fmla="*/ 871762 w 1234415"/>
                <a:gd name="connsiteY30" fmla="*/ 974105 h 1214603"/>
                <a:gd name="connsiteX31" fmla="*/ 870446 w 1234415"/>
                <a:gd name="connsiteY31" fmla="*/ 945228 h 1214603"/>
                <a:gd name="connsiteX32" fmla="*/ 1022819 w 1234415"/>
                <a:gd name="connsiteY32" fmla="*/ 888702 h 1214603"/>
                <a:gd name="connsiteX33" fmla="*/ 1025365 w 1234415"/>
                <a:gd name="connsiteY33" fmla="*/ 787236 h 1214603"/>
                <a:gd name="connsiteX34" fmla="*/ 857806 w 1234415"/>
                <a:gd name="connsiteY34" fmla="*/ 908978 h 1214603"/>
                <a:gd name="connsiteX35" fmla="*/ 847361 w 1234415"/>
                <a:gd name="connsiteY35" fmla="*/ 895461 h 1214603"/>
                <a:gd name="connsiteX36" fmla="*/ 783989 w 1234415"/>
                <a:gd name="connsiteY36" fmla="*/ 871235 h 1214603"/>
                <a:gd name="connsiteX37" fmla="*/ 698059 w 1234415"/>
                <a:gd name="connsiteY37" fmla="*/ 870709 h 1214603"/>
                <a:gd name="connsiteX38" fmla="*/ 698059 w 1234415"/>
                <a:gd name="connsiteY38" fmla="*/ 765908 h 1214603"/>
                <a:gd name="connsiteX39" fmla="*/ 843236 w 1234415"/>
                <a:gd name="connsiteY39" fmla="*/ 644605 h 1214603"/>
                <a:gd name="connsiteX40" fmla="*/ 848063 w 1234415"/>
                <a:gd name="connsiteY40" fmla="*/ 646185 h 1214603"/>
                <a:gd name="connsiteX41" fmla="*/ 885367 w 1234415"/>
                <a:gd name="connsiteY41" fmla="*/ 656279 h 1214603"/>
                <a:gd name="connsiteX42" fmla="*/ 967873 w 1234415"/>
                <a:gd name="connsiteY42" fmla="*/ 687351 h 1214603"/>
                <a:gd name="connsiteX43" fmla="*/ 1025541 w 1234415"/>
                <a:gd name="connsiteY43" fmla="*/ 772578 h 1214603"/>
                <a:gd name="connsiteX44" fmla="*/ 1025541 w 1234415"/>
                <a:gd name="connsiteY44" fmla="*/ 787236 h 1214603"/>
                <a:gd name="connsiteX45" fmla="*/ 549197 w 1234415"/>
                <a:gd name="connsiteY45" fmla="*/ 630123 h 1214603"/>
                <a:gd name="connsiteX46" fmla="*/ 605985 w 1234415"/>
                <a:gd name="connsiteY46" fmla="*/ 558676 h 1214603"/>
                <a:gd name="connsiteX47" fmla="*/ 679188 w 1234415"/>
                <a:gd name="connsiteY47" fmla="*/ 577634 h 1214603"/>
                <a:gd name="connsiteX48" fmla="*/ 752390 w 1234415"/>
                <a:gd name="connsiteY48" fmla="*/ 558676 h 1214603"/>
                <a:gd name="connsiteX49" fmla="*/ 809268 w 1234415"/>
                <a:gd name="connsiteY49" fmla="*/ 629508 h 1214603"/>
                <a:gd name="connsiteX50" fmla="*/ 679188 w 1234415"/>
                <a:gd name="connsiteY50" fmla="*/ 733432 h 1214603"/>
                <a:gd name="connsiteX51" fmla="*/ 549197 w 1234415"/>
                <a:gd name="connsiteY51" fmla="*/ 630123 h 1214603"/>
                <a:gd name="connsiteX52" fmla="*/ 660492 w 1234415"/>
                <a:gd name="connsiteY52" fmla="*/ 765820 h 1214603"/>
                <a:gd name="connsiteX53" fmla="*/ 660492 w 1234415"/>
                <a:gd name="connsiteY53" fmla="*/ 868514 h 1214603"/>
                <a:gd name="connsiteX54" fmla="*/ 549021 w 1234415"/>
                <a:gd name="connsiteY54" fmla="*/ 837179 h 1214603"/>
                <a:gd name="connsiteX55" fmla="*/ 333713 w 1234415"/>
                <a:gd name="connsiteY55" fmla="*/ 787851 h 1214603"/>
                <a:gd name="connsiteX56" fmla="*/ 333011 w 1234415"/>
                <a:gd name="connsiteY56" fmla="*/ 787149 h 1214603"/>
                <a:gd name="connsiteX57" fmla="*/ 333011 w 1234415"/>
                <a:gd name="connsiteY57" fmla="*/ 772315 h 1214603"/>
                <a:gd name="connsiteX58" fmla="*/ 390590 w 1234415"/>
                <a:gd name="connsiteY58" fmla="*/ 687263 h 1214603"/>
                <a:gd name="connsiteX59" fmla="*/ 472921 w 1234415"/>
                <a:gd name="connsiteY59" fmla="*/ 656279 h 1214603"/>
                <a:gd name="connsiteX60" fmla="*/ 510313 w 1234415"/>
                <a:gd name="connsiteY60" fmla="*/ 646185 h 1214603"/>
                <a:gd name="connsiteX61" fmla="*/ 515141 w 1234415"/>
                <a:gd name="connsiteY61" fmla="*/ 644693 h 1214603"/>
                <a:gd name="connsiteX62" fmla="*/ 660492 w 1234415"/>
                <a:gd name="connsiteY62" fmla="*/ 765820 h 1214603"/>
                <a:gd name="connsiteX63" fmla="*/ 737118 w 1234415"/>
                <a:gd name="connsiteY63" fmla="*/ 317036 h 1214603"/>
                <a:gd name="connsiteX64" fmla="*/ 557798 w 1234415"/>
                <a:gd name="connsiteY64" fmla="*/ 292548 h 1214603"/>
                <a:gd name="connsiteX65" fmla="*/ 679188 w 1234415"/>
                <a:gd name="connsiteY65" fmla="*/ 222417 h 1214603"/>
                <a:gd name="connsiteX66" fmla="*/ 818571 w 1234415"/>
                <a:gd name="connsiteY66" fmla="*/ 368647 h 1214603"/>
                <a:gd name="connsiteX67" fmla="*/ 679188 w 1234415"/>
                <a:gd name="connsiteY67" fmla="*/ 540243 h 1214603"/>
                <a:gd name="connsiteX68" fmla="*/ 539804 w 1234415"/>
                <a:gd name="connsiteY68" fmla="*/ 368647 h 1214603"/>
                <a:gd name="connsiteX69" fmla="*/ 544896 w 1234415"/>
                <a:gd name="connsiteY69" fmla="*/ 327832 h 1214603"/>
                <a:gd name="connsiteX70" fmla="*/ 685157 w 1234415"/>
                <a:gd name="connsiteY70" fmla="*/ 358465 h 1214603"/>
                <a:gd name="connsiteX71" fmla="*/ 742823 w 1234415"/>
                <a:gd name="connsiteY71" fmla="*/ 353989 h 1214603"/>
                <a:gd name="connsiteX72" fmla="*/ 758447 w 1234415"/>
                <a:gd name="connsiteY72" fmla="*/ 332660 h 1214603"/>
                <a:gd name="connsiteX73" fmla="*/ 737118 w 1234415"/>
                <a:gd name="connsiteY73" fmla="*/ 317036 h 1214603"/>
                <a:gd name="connsiteX74" fmla="*/ 224085 w 1234415"/>
                <a:gd name="connsiteY74" fmla="*/ 492495 h 1214603"/>
                <a:gd name="connsiteX75" fmla="*/ 679188 w 1234415"/>
                <a:gd name="connsiteY75" fmla="*/ 37391 h 1214603"/>
                <a:gd name="connsiteX76" fmla="*/ 1134291 w 1234415"/>
                <a:gd name="connsiteY76" fmla="*/ 492495 h 1214603"/>
                <a:gd name="connsiteX77" fmla="*/ 1058806 w 1234415"/>
                <a:gd name="connsiteY77" fmla="*/ 742823 h 1214603"/>
                <a:gd name="connsiteX78" fmla="*/ 983673 w 1234415"/>
                <a:gd name="connsiteY78" fmla="*/ 653383 h 1214603"/>
                <a:gd name="connsiteX79" fmla="*/ 895812 w 1234415"/>
                <a:gd name="connsiteY79" fmla="*/ 620292 h 1214603"/>
                <a:gd name="connsiteX80" fmla="*/ 856578 w 1234415"/>
                <a:gd name="connsiteY80" fmla="*/ 609672 h 1214603"/>
                <a:gd name="connsiteX81" fmla="*/ 786184 w 1234415"/>
                <a:gd name="connsiteY81" fmla="*/ 541121 h 1214603"/>
                <a:gd name="connsiteX82" fmla="*/ 785481 w 1234415"/>
                <a:gd name="connsiteY82" fmla="*/ 535152 h 1214603"/>
                <a:gd name="connsiteX83" fmla="*/ 855963 w 1234415"/>
                <a:gd name="connsiteY83" fmla="*/ 368559 h 1214603"/>
                <a:gd name="connsiteX84" fmla="*/ 679188 w 1234415"/>
                <a:gd name="connsiteY84" fmla="*/ 184938 h 1214603"/>
                <a:gd name="connsiteX85" fmla="*/ 502413 w 1234415"/>
                <a:gd name="connsiteY85" fmla="*/ 368559 h 1214603"/>
                <a:gd name="connsiteX86" fmla="*/ 572719 w 1234415"/>
                <a:gd name="connsiteY86" fmla="*/ 534977 h 1214603"/>
                <a:gd name="connsiteX87" fmla="*/ 571578 w 1234415"/>
                <a:gd name="connsiteY87" fmla="*/ 543403 h 1214603"/>
                <a:gd name="connsiteX88" fmla="*/ 501623 w 1234415"/>
                <a:gd name="connsiteY88" fmla="*/ 609672 h 1214603"/>
                <a:gd name="connsiteX89" fmla="*/ 462301 w 1234415"/>
                <a:gd name="connsiteY89" fmla="*/ 620292 h 1214603"/>
                <a:gd name="connsiteX90" fmla="*/ 374616 w 1234415"/>
                <a:gd name="connsiteY90" fmla="*/ 653295 h 1214603"/>
                <a:gd name="connsiteX91" fmla="*/ 299569 w 1234415"/>
                <a:gd name="connsiteY91" fmla="*/ 742648 h 1214603"/>
                <a:gd name="connsiteX92" fmla="*/ 224085 w 1234415"/>
                <a:gd name="connsiteY92" fmla="*/ 492495 h 1214603"/>
                <a:gd name="connsiteX93" fmla="*/ 1166504 w 1234415"/>
                <a:gd name="connsiteY93" fmla="*/ 982356 h 1214603"/>
                <a:gd name="connsiteX94" fmla="*/ 194681 w 1234415"/>
                <a:gd name="connsiteY94" fmla="*/ 1125251 h 1214603"/>
                <a:gd name="connsiteX95" fmla="*/ 194681 w 1234415"/>
                <a:gd name="connsiteY95" fmla="*/ 821205 h 1214603"/>
                <a:gd name="connsiteX96" fmla="*/ 530149 w 1234415"/>
                <a:gd name="connsiteY96" fmla="*/ 869392 h 1214603"/>
                <a:gd name="connsiteX97" fmla="*/ 785218 w 1234415"/>
                <a:gd name="connsiteY97" fmla="*/ 908451 h 1214603"/>
                <a:gd name="connsiteX98" fmla="*/ 821117 w 1234415"/>
                <a:gd name="connsiteY98" fmla="*/ 921968 h 1214603"/>
                <a:gd name="connsiteX99" fmla="*/ 834459 w 1234415"/>
                <a:gd name="connsiteY99" fmla="*/ 971648 h 1214603"/>
                <a:gd name="connsiteX100" fmla="*/ 799964 w 1234415"/>
                <a:gd name="connsiteY100" fmla="*/ 1007108 h 1214603"/>
                <a:gd name="connsiteX101" fmla="*/ 799350 w 1234415"/>
                <a:gd name="connsiteY101" fmla="*/ 1007459 h 1214603"/>
                <a:gd name="connsiteX102" fmla="*/ 798910 w 1234415"/>
                <a:gd name="connsiteY102" fmla="*/ 1007547 h 1214603"/>
                <a:gd name="connsiteX103" fmla="*/ 518125 w 1234415"/>
                <a:gd name="connsiteY103" fmla="*/ 1010970 h 1214603"/>
                <a:gd name="connsiteX104" fmla="*/ 497147 w 1234415"/>
                <a:gd name="connsiteY104" fmla="*/ 1027120 h 1214603"/>
                <a:gd name="connsiteX105" fmla="*/ 513297 w 1234415"/>
                <a:gd name="connsiteY105" fmla="*/ 1048098 h 1214603"/>
                <a:gd name="connsiteX106" fmla="*/ 680329 w 1234415"/>
                <a:gd name="connsiteY106" fmla="*/ 1060562 h 1214603"/>
                <a:gd name="connsiteX107" fmla="*/ 810321 w 1234415"/>
                <a:gd name="connsiteY107" fmla="*/ 1043095 h 1214603"/>
                <a:gd name="connsiteX108" fmla="*/ 810497 w 1234415"/>
                <a:gd name="connsiteY108" fmla="*/ 1043095 h 1214603"/>
                <a:gd name="connsiteX109" fmla="*/ 1104537 w 1234415"/>
                <a:gd name="connsiteY109" fmla="*/ 949529 h 1214603"/>
                <a:gd name="connsiteX110" fmla="*/ 1187130 w 1234415"/>
                <a:gd name="connsiteY110" fmla="*/ 924689 h 1214603"/>
                <a:gd name="connsiteX111" fmla="*/ 1197049 w 1234415"/>
                <a:gd name="connsiteY111" fmla="*/ 942156 h 1214603"/>
                <a:gd name="connsiteX112" fmla="*/ 1166504 w 1234415"/>
                <a:gd name="connsiteY112" fmla="*/ 982356 h 1214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234415" h="1214603">
                  <a:moveTo>
                    <a:pt x="1211180" y="896163"/>
                  </a:moveTo>
                  <a:cubicBezTo>
                    <a:pt x="1197312" y="884489"/>
                    <a:pt x="1180811" y="883611"/>
                    <a:pt x="1158956" y="889141"/>
                  </a:cubicBezTo>
                  <a:cubicBezTo>
                    <a:pt x="1160185" y="884138"/>
                    <a:pt x="1160974" y="879135"/>
                    <a:pt x="1160711" y="873868"/>
                  </a:cubicBezTo>
                  <a:cubicBezTo>
                    <a:pt x="1160272" y="862107"/>
                    <a:pt x="1155532" y="844991"/>
                    <a:pt x="1135608" y="829719"/>
                  </a:cubicBezTo>
                  <a:cubicBezTo>
                    <a:pt x="1111032" y="811023"/>
                    <a:pt x="1073816" y="826120"/>
                    <a:pt x="1013253" y="852101"/>
                  </a:cubicBezTo>
                  <a:cubicBezTo>
                    <a:pt x="1110505" y="762660"/>
                    <a:pt x="1171682" y="634950"/>
                    <a:pt x="1171682" y="492495"/>
                  </a:cubicBezTo>
                  <a:cubicBezTo>
                    <a:pt x="1171682" y="220925"/>
                    <a:pt x="950758" y="0"/>
                    <a:pt x="679188" y="0"/>
                  </a:cubicBezTo>
                  <a:cubicBezTo>
                    <a:pt x="407619" y="0"/>
                    <a:pt x="186693" y="220925"/>
                    <a:pt x="186693" y="492495"/>
                  </a:cubicBezTo>
                  <a:cubicBezTo>
                    <a:pt x="186693" y="602386"/>
                    <a:pt x="223295" y="703677"/>
                    <a:pt x="284385" y="785657"/>
                  </a:cubicBezTo>
                  <a:cubicBezTo>
                    <a:pt x="252523" y="784515"/>
                    <a:pt x="216975" y="783901"/>
                    <a:pt x="175985" y="783901"/>
                  </a:cubicBezTo>
                  <a:lnTo>
                    <a:pt x="18696" y="783901"/>
                  </a:lnTo>
                  <a:cubicBezTo>
                    <a:pt x="8339" y="783901"/>
                    <a:pt x="0" y="792240"/>
                    <a:pt x="0" y="802597"/>
                  </a:cubicBezTo>
                  <a:lnTo>
                    <a:pt x="0" y="1139031"/>
                  </a:lnTo>
                  <a:cubicBezTo>
                    <a:pt x="0" y="1149388"/>
                    <a:pt x="8427" y="1157727"/>
                    <a:pt x="18696" y="1157727"/>
                  </a:cubicBezTo>
                  <a:lnTo>
                    <a:pt x="172914" y="1157727"/>
                  </a:lnTo>
                  <a:cubicBezTo>
                    <a:pt x="196612" y="1165451"/>
                    <a:pt x="356096" y="1214691"/>
                    <a:pt x="562362" y="1214603"/>
                  </a:cubicBezTo>
                  <a:cubicBezTo>
                    <a:pt x="754760" y="1214603"/>
                    <a:pt x="987710" y="1171770"/>
                    <a:pt x="1188711" y="1012462"/>
                  </a:cubicBezTo>
                  <a:cubicBezTo>
                    <a:pt x="1193187" y="1009390"/>
                    <a:pt x="1232597" y="981127"/>
                    <a:pt x="1234352" y="944087"/>
                  </a:cubicBezTo>
                  <a:cubicBezTo>
                    <a:pt x="1234967" y="931623"/>
                    <a:pt x="1231368" y="913191"/>
                    <a:pt x="1211180" y="896163"/>
                  </a:cubicBezTo>
                  <a:close/>
                  <a:moveTo>
                    <a:pt x="157290" y="1120335"/>
                  </a:moveTo>
                  <a:lnTo>
                    <a:pt x="37479" y="1120335"/>
                  </a:lnTo>
                  <a:lnTo>
                    <a:pt x="37479" y="821292"/>
                  </a:lnTo>
                  <a:lnTo>
                    <a:pt x="157290" y="821292"/>
                  </a:lnTo>
                  <a:lnTo>
                    <a:pt x="157290" y="1120335"/>
                  </a:lnTo>
                  <a:close/>
                  <a:moveTo>
                    <a:pt x="1022819" y="888702"/>
                  </a:moveTo>
                  <a:cubicBezTo>
                    <a:pt x="1057051" y="874044"/>
                    <a:pt x="1104010" y="853856"/>
                    <a:pt x="1112963" y="859386"/>
                  </a:cubicBezTo>
                  <a:cubicBezTo>
                    <a:pt x="1123057" y="867198"/>
                    <a:pt x="1123319" y="873342"/>
                    <a:pt x="1123407" y="875273"/>
                  </a:cubicBezTo>
                  <a:cubicBezTo>
                    <a:pt x="1123759" y="884313"/>
                    <a:pt x="1115683" y="897392"/>
                    <a:pt x="1102517" y="909855"/>
                  </a:cubicBezTo>
                  <a:cubicBezTo>
                    <a:pt x="1098392" y="911611"/>
                    <a:pt x="1094355" y="913279"/>
                    <a:pt x="1089966" y="915210"/>
                  </a:cubicBezTo>
                  <a:cubicBezTo>
                    <a:pt x="1039760" y="936538"/>
                    <a:pt x="968313" y="966908"/>
                    <a:pt x="868251" y="991923"/>
                  </a:cubicBezTo>
                  <a:cubicBezTo>
                    <a:pt x="870446" y="985691"/>
                    <a:pt x="871411" y="979635"/>
                    <a:pt x="871762" y="974105"/>
                  </a:cubicBezTo>
                  <a:cubicBezTo>
                    <a:pt x="872376" y="963660"/>
                    <a:pt x="871762" y="954269"/>
                    <a:pt x="870446" y="945228"/>
                  </a:cubicBezTo>
                  <a:cubicBezTo>
                    <a:pt x="929692" y="928288"/>
                    <a:pt x="981127" y="906608"/>
                    <a:pt x="1022819" y="888702"/>
                  </a:cubicBezTo>
                  <a:close/>
                  <a:moveTo>
                    <a:pt x="1025365" y="787236"/>
                  </a:moveTo>
                  <a:cubicBezTo>
                    <a:pt x="980162" y="840164"/>
                    <a:pt x="922758" y="881680"/>
                    <a:pt x="857806" y="908978"/>
                  </a:cubicBezTo>
                  <a:cubicBezTo>
                    <a:pt x="854734" y="904150"/>
                    <a:pt x="851398" y="899498"/>
                    <a:pt x="847361" y="895461"/>
                  </a:cubicBezTo>
                  <a:cubicBezTo>
                    <a:pt x="821205" y="869304"/>
                    <a:pt x="784779" y="871147"/>
                    <a:pt x="783989" y="871235"/>
                  </a:cubicBezTo>
                  <a:cubicBezTo>
                    <a:pt x="750109" y="871762"/>
                    <a:pt x="721933" y="871499"/>
                    <a:pt x="698059" y="870709"/>
                  </a:cubicBezTo>
                  <a:lnTo>
                    <a:pt x="698059" y="765908"/>
                  </a:lnTo>
                  <a:cubicBezTo>
                    <a:pt x="732905" y="746949"/>
                    <a:pt x="819713" y="695601"/>
                    <a:pt x="843236" y="644605"/>
                  </a:cubicBezTo>
                  <a:cubicBezTo>
                    <a:pt x="844903" y="645044"/>
                    <a:pt x="846396" y="645746"/>
                    <a:pt x="848063" y="646185"/>
                  </a:cubicBezTo>
                  <a:cubicBezTo>
                    <a:pt x="860703" y="649170"/>
                    <a:pt x="873078" y="652593"/>
                    <a:pt x="885367" y="656279"/>
                  </a:cubicBezTo>
                  <a:cubicBezTo>
                    <a:pt x="915561" y="665232"/>
                    <a:pt x="943297" y="675677"/>
                    <a:pt x="967873" y="687351"/>
                  </a:cubicBezTo>
                  <a:cubicBezTo>
                    <a:pt x="1003422" y="704115"/>
                    <a:pt x="1025541" y="736767"/>
                    <a:pt x="1025541" y="772578"/>
                  </a:cubicBezTo>
                  <a:lnTo>
                    <a:pt x="1025541" y="787236"/>
                  </a:lnTo>
                  <a:close/>
                  <a:moveTo>
                    <a:pt x="549197" y="630123"/>
                  </a:moveTo>
                  <a:cubicBezTo>
                    <a:pt x="576932" y="613621"/>
                    <a:pt x="597560" y="588255"/>
                    <a:pt x="605985" y="558676"/>
                  </a:cubicBezTo>
                  <a:cubicBezTo>
                    <a:pt x="628368" y="570788"/>
                    <a:pt x="653120" y="577634"/>
                    <a:pt x="679188" y="577634"/>
                  </a:cubicBezTo>
                  <a:cubicBezTo>
                    <a:pt x="705256" y="577634"/>
                    <a:pt x="730097" y="570700"/>
                    <a:pt x="752390" y="558676"/>
                  </a:cubicBezTo>
                  <a:cubicBezTo>
                    <a:pt x="761168" y="587904"/>
                    <a:pt x="781356" y="612656"/>
                    <a:pt x="809268" y="629508"/>
                  </a:cubicBezTo>
                  <a:cubicBezTo>
                    <a:pt x="796277" y="659527"/>
                    <a:pt x="729921" y="705783"/>
                    <a:pt x="679188" y="733432"/>
                  </a:cubicBezTo>
                  <a:cubicBezTo>
                    <a:pt x="628630" y="706046"/>
                    <a:pt x="562362" y="660141"/>
                    <a:pt x="549197" y="630123"/>
                  </a:cubicBezTo>
                  <a:close/>
                  <a:moveTo>
                    <a:pt x="660492" y="765820"/>
                  </a:moveTo>
                  <a:lnTo>
                    <a:pt x="660492" y="868514"/>
                  </a:lnTo>
                  <a:cubicBezTo>
                    <a:pt x="593346" y="863072"/>
                    <a:pt x="572281" y="850784"/>
                    <a:pt x="549021" y="837179"/>
                  </a:cubicBezTo>
                  <a:cubicBezTo>
                    <a:pt x="516106" y="817869"/>
                    <a:pt x="479241" y="796540"/>
                    <a:pt x="333713" y="787851"/>
                  </a:cubicBezTo>
                  <a:cubicBezTo>
                    <a:pt x="333538" y="787588"/>
                    <a:pt x="333274" y="787412"/>
                    <a:pt x="333011" y="787149"/>
                  </a:cubicBezTo>
                  <a:lnTo>
                    <a:pt x="333011" y="772315"/>
                  </a:lnTo>
                  <a:cubicBezTo>
                    <a:pt x="333011" y="736679"/>
                    <a:pt x="355043" y="704028"/>
                    <a:pt x="390590" y="687263"/>
                  </a:cubicBezTo>
                  <a:cubicBezTo>
                    <a:pt x="415430" y="675502"/>
                    <a:pt x="442376" y="665407"/>
                    <a:pt x="472921" y="656279"/>
                  </a:cubicBezTo>
                  <a:cubicBezTo>
                    <a:pt x="485297" y="652593"/>
                    <a:pt x="497498" y="649170"/>
                    <a:pt x="510313" y="646185"/>
                  </a:cubicBezTo>
                  <a:cubicBezTo>
                    <a:pt x="511981" y="645746"/>
                    <a:pt x="513472" y="645220"/>
                    <a:pt x="515141" y="644693"/>
                  </a:cubicBezTo>
                  <a:cubicBezTo>
                    <a:pt x="538487" y="695777"/>
                    <a:pt x="625559" y="746949"/>
                    <a:pt x="660492" y="765820"/>
                  </a:cubicBezTo>
                  <a:close/>
                  <a:moveTo>
                    <a:pt x="737118" y="317036"/>
                  </a:moveTo>
                  <a:cubicBezTo>
                    <a:pt x="648731" y="330729"/>
                    <a:pt x="584744" y="306065"/>
                    <a:pt x="557798" y="292548"/>
                  </a:cubicBezTo>
                  <a:cubicBezTo>
                    <a:pt x="580531" y="249100"/>
                    <a:pt x="623540" y="222417"/>
                    <a:pt x="679188" y="222417"/>
                  </a:cubicBezTo>
                  <a:cubicBezTo>
                    <a:pt x="762572" y="222417"/>
                    <a:pt x="818571" y="281225"/>
                    <a:pt x="818571" y="368647"/>
                  </a:cubicBezTo>
                  <a:cubicBezTo>
                    <a:pt x="818571" y="463266"/>
                    <a:pt x="756077" y="540243"/>
                    <a:pt x="679188" y="540243"/>
                  </a:cubicBezTo>
                  <a:cubicBezTo>
                    <a:pt x="602299" y="540243"/>
                    <a:pt x="539804" y="463266"/>
                    <a:pt x="539804" y="368647"/>
                  </a:cubicBezTo>
                  <a:cubicBezTo>
                    <a:pt x="539804" y="354077"/>
                    <a:pt x="541911" y="340735"/>
                    <a:pt x="544896" y="327832"/>
                  </a:cubicBezTo>
                  <a:cubicBezTo>
                    <a:pt x="570876" y="340560"/>
                    <a:pt x="618976" y="358465"/>
                    <a:pt x="685157" y="358465"/>
                  </a:cubicBezTo>
                  <a:cubicBezTo>
                    <a:pt x="703150" y="358465"/>
                    <a:pt x="722373" y="357149"/>
                    <a:pt x="742823" y="353989"/>
                  </a:cubicBezTo>
                  <a:cubicBezTo>
                    <a:pt x="753005" y="352409"/>
                    <a:pt x="760028" y="342929"/>
                    <a:pt x="758447" y="332660"/>
                  </a:cubicBezTo>
                  <a:cubicBezTo>
                    <a:pt x="756867" y="322390"/>
                    <a:pt x="747300" y="315456"/>
                    <a:pt x="737118" y="317036"/>
                  </a:cubicBezTo>
                  <a:close/>
                  <a:moveTo>
                    <a:pt x="224085" y="492495"/>
                  </a:moveTo>
                  <a:cubicBezTo>
                    <a:pt x="224085" y="241552"/>
                    <a:pt x="428245" y="37391"/>
                    <a:pt x="679188" y="37391"/>
                  </a:cubicBezTo>
                  <a:cubicBezTo>
                    <a:pt x="930131" y="37391"/>
                    <a:pt x="1134291" y="241552"/>
                    <a:pt x="1134291" y="492495"/>
                  </a:cubicBezTo>
                  <a:cubicBezTo>
                    <a:pt x="1134291" y="585008"/>
                    <a:pt x="1106380" y="670937"/>
                    <a:pt x="1058806" y="742823"/>
                  </a:cubicBezTo>
                  <a:cubicBezTo>
                    <a:pt x="1049503" y="704730"/>
                    <a:pt x="1022556" y="671815"/>
                    <a:pt x="983673" y="653383"/>
                  </a:cubicBezTo>
                  <a:cubicBezTo>
                    <a:pt x="957341" y="640919"/>
                    <a:pt x="927850" y="629859"/>
                    <a:pt x="895812" y="620292"/>
                  </a:cubicBezTo>
                  <a:cubicBezTo>
                    <a:pt x="882822" y="616430"/>
                    <a:pt x="869744" y="612831"/>
                    <a:pt x="856578" y="609672"/>
                  </a:cubicBezTo>
                  <a:cubicBezTo>
                    <a:pt x="819713" y="599665"/>
                    <a:pt x="792767" y="573334"/>
                    <a:pt x="786184" y="541121"/>
                  </a:cubicBezTo>
                  <a:cubicBezTo>
                    <a:pt x="785920" y="539717"/>
                    <a:pt x="785657" y="537522"/>
                    <a:pt x="785481" y="535152"/>
                  </a:cubicBezTo>
                  <a:cubicBezTo>
                    <a:pt x="828226" y="496971"/>
                    <a:pt x="855963" y="436583"/>
                    <a:pt x="855963" y="368559"/>
                  </a:cubicBezTo>
                  <a:cubicBezTo>
                    <a:pt x="855963" y="260423"/>
                    <a:pt x="783287" y="184938"/>
                    <a:pt x="679188" y="184938"/>
                  </a:cubicBezTo>
                  <a:cubicBezTo>
                    <a:pt x="575089" y="184938"/>
                    <a:pt x="502413" y="260423"/>
                    <a:pt x="502413" y="368559"/>
                  </a:cubicBezTo>
                  <a:cubicBezTo>
                    <a:pt x="502413" y="436495"/>
                    <a:pt x="530149" y="496795"/>
                    <a:pt x="572719" y="534977"/>
                  </a:cubicBezTo>
                  <a:cubicBezTo>
                    <a:pt x="572369" y="538137"/>
                    <a:pt x="572017" y="541296"/>
                    <a:pt x="571578" y="543403"/>
                  </a:cubicBezTo>
                  <a:cubicBezTo>
                    <a:pt x="564907" y="575089"/>
                    <a:pt x="537434" y="601070"/>
                    <a:pt x="501623" y="609672"/>
                  </a:cubicBezTo>
                  <a:cubicBezTo>
                    <a:pt x="488194" y="612831"/>
                    <a:pt x="475291" y="616430"/>
                    <a:pt x="462301" y="620292"/>
                  </a:cubicBezTo>
                  <a:cubicBezTo>
                    <a:pt x="429824" y="629947"/>
                    <a:pt x="401211" y="640743"/>
                    <a:pt x="374616" y="653295"/>
                  </a:cubicBezTo>
                  <a:cubicBezTo>
                    <a:pt x="335732" y="671727"/>
                    <a:pt x="308874" y="704554"/>
                    <a:pt x="299569" y="742648"/>
                  </a:cubicBezTo>
                  <a:cubicBezTo>
                    <a:pt x="251997" y="670937"/>
                    <a:pt x="224085" y="584920"/>
                    <a:pt x="224085" y="492495"/>
                  </a:cubicBezTo>
                  <a:close/>
                  <a:moveTo>
                    <a:pt x="1166504" y="982356"/>
                  </a:moveTo>
                  <a:cubicBezTo>
                    <a:pt x="783989" y="1285524"/>
                    <a:pt x="280172" y="1151319"/>
                    <a:pt x="194681" y="1125251"/>
                  </a:cubicBezTo>
                  <a:lnTo>
                    <a:pt x="194681" y="821205"/>
                  </a:lnTo>
                  <a:cubicBezTo>
                    <a:pt x="450100" y="822346"/>
                    <a:pt x="492582" y="847273"/>
                    <a:pt x="530149" y="869392"/>
                  </a:cubicBezTo>
                  <a:cubicBezTo>
                    <a:pt x="568770" y="892037"/>
                    <a:pt x="602036" y="911699"/>
                    <a:pt x="785218" y="908451"/>
                  </a:cubicBezTo>
                  <a:cubicBezTo>
                    <a:pt x="785393" y="908451"/>
                    <a:pt x="807074" y="907661"/>
                    <a:pt x="821117" y="921968"/>
                  </a:cubicBezTo>
                  <a:cubicBezTo>
                    <a:pt x="831386" y="932413"/>
                    <a:pt x="835862" y="949178"/>
                    <a:pt x="834459" y="971648"/>
                  </a:cubicBezTo>
                  <a:cubicBezTo>
                    <a:pt x="834107" y="977177"/>
                    <a:pt x="833054" y="993942"/>
                    <a:pt x="799964" y="1007108"/>
                  </a:cubicBezTo>
                  <a:cubicBezTo>
                    <a:pt x="799700" y="1007196"/>
                    <a:pt x="799525" y="1007371"/>
                    <a:pt x="799350" y="1007459"/>
                  </a:cubicBezTo>
                  <a:cubicBezTo>
                    <a:pt x="799174" y="1007547"/>
                    <a:pt x="799086" y="1007547"/>
                    <a:pt x="798910" y="1007547"/>
                  </a:cubicBezTo>
                  <a:cubicBezTo>
                    <a:pt x="763889" y="1021152"/>
                    <a:pt x="686824" y="1032825"/>
                    <a:pt x="518125" y="1010970"/>
                  </a:cubicBezTo>
                  <a:cubicBezTo>
                    <a:pt x="507943" y="1009478"/>
                    <a:pt x="498463" y="1016851"/>
                    <a:pt x="497147" y="1027120"/>
                  </a:cubicBezTo>
                  <a:cubicBezTo>
                    <a:pt x="495830" y="1037390"/>
                    <a:pt x="503028" y="1046781"/>
                    <a:pt x="513297" y="1048098"/>
                  </a:cubicBezTo>
                  <a:cubicBezTo>
                    <a:pt x="577547" y="1056436"/>
                    <a:pt x="633283" y="1060562"/>
                    <a:pt x="680329" y="1060562"/>
                  </a:cubicBezTo>
                  <a:cubicBezTo>
                    <a:pt x="736065" y="1060562"/>
                    <a:pt x="779425" y="1054681"/>
                    <a:pt x="810321" y="1043095"/>
                  </a:cubicBezTo>
                  <a:cubicBezTo>
                    <a:pt x="810409" y="1043095"/>
                    <a:pt x="810409" y="1043095"/>
                    <a:pt x="810497" y="1043095"/>
                  </a:cubicBezTo>
                  <a:cubicBezTo>
                    <a:pt x="949178" y="1015622"/>
                    <a:pt x="1042568" y="975861"/>
                    <a:pt x="1104537" y="949529"/>
                  </a:cubicBezTo>
                  <a:cubicBezTo>
                    <a:pt x="1142806" y="933291"/>
                    <a:pt x="1179144" y="917931"/>
                    <a:pt x="1187130" y="924689"/>
                  </a:cubicBezTo>
                  <a:cubicBezTo>
                    <a:pt x="1196347" y="932501"/>
                    <a:pt x="1197225" y="938382"/>
                    <a:pt x="1197049" y="942156"/>
                  </a:cubicBezTo>
                  <a:cubicBezTo>
                    <a:pt x="1196259" y="958131"/>
                    <a:pt x="1174930" y="976475"/>
                    <a:pt x="1166504" y="982356"/>
                  </a:cubicBezTo>
                  <a:close/>
                </a:path>
              </a:pathLst>
            </a:custGeom>
            <a:grpFill/>
            <a:ln w="8777" cap="flat">
              <a:noFill/>
              <a:prstDash val="solid"/>
              <a:miter/>
            </a:ln>
          </p:spPr>
          <p:txBody>
            <a:bodyPr rtlCol="0" anchor="ctr"/>
            <a:lstStyle/>
            <a:p>
              <a:endParaRPr lang="en-US" sz="1200"/>
            </a:p>
          </p:txBody>
        </p:sp>
        <p:sp>
          <p:nvSpPr>
            <p:cNvPr id="20" name="Freeform: Shape 19">
              <a:extLst>
                <a:ext uri="{FF2B5EF4-FFF2-40B4-BE49-F238E27FC236}">
                  <a16:creationId xmlns:a16="http://schemas.microsoft.com/office/drawing/2014/main" id="{958622E2-EA9F-492B-8753-18253204CF07}"/>
                </a:ext>
              </a:extLst>
            </p:cNvPr>
            <p:cNvSpPr/>
            <p:nvPr/>
          </p:nvSpPr>
          <p:spPr>
            <a:xfrm>
              <a:off x="13264330" y="4298684"/>
              <a:ext cx="37390" cy="37391"/>
            </a:xfrm>
            <a:custGeom>
              <a:avLst/>
              <a:gdLst>
                <a:gd name="connsiteX0" fmla="*/ 18696 w 37390"/>
                <a:gd name="connsiteY0" fmla="*/ 37391 h 37391"/>
                <a:gd name="connsiteX1" fmla="*/ 37390 w 37390"/>
                <a:gd name="connsiteY1" fmla="*/ 18696 h 37391"/>
                <a:gd name="connsiteX2" fmla="*/ 18696 w 37390"/>
                <a:gd name="connsiteY2" fmla="*/ 0 h 37391"/>
                <a:gd name="connsiteX3" fmla="*/ 0 w 37390"/>
                <a:gd name="connsiteY3" fmla="*/ 18696 h 37391"/>
                <a:gd name="connsiteX4" fmla="*/ 18696 w 37390"/>
                <a:gd name="connsiteY4" fmla="*/ 37391 h 37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90" h="37391">
                  <a:moveTo>
                    <a:pt x="18696" y="37391"/>
                  </a:moveTo>
                  <a:cubicBezTo>
                    <a:pt x="29052" y="37391"/>
                    <a:pt x="37390" y="28965"/>
                    <a:pt x="37390" y="18696"/>
                  </a:cubicBezTo>
                  <a:cubicBezTo>
                    <a:pt x="37390" y="8339"/>
                    <a:pt x="29052" y="0"/>
                    <a:pt x="18696" y="0"/>
                  </a:cubicBezTo>
                  <a:cubicBezTo>
                    <a:pt x="8338" y="0"/>
                    <a:pt x="0" y="8426"/>
                    <a:pt x="0" y="18696"/>
                  </a:cubicBezTo>
                  <a:cubicBezTo>
                    <a:pt x="0" y="28965"/>
                    <a:pt x="8338" y="37391"/>
                    <a:pt x="18696" y="37391"/>
                  </a:cubicBezTo>
                  <a:close/>
                </a:path>
              </a:pathLst>
            </a:custGeom>
            <a:grpFill/>
            <a:ln w="8777" cap="flat">
              <a:noFill/>
              <a:prstDash val="solid"/>
              <a:miter/>
            </a:ln>
          </p:spPr>
          <p:txBody>
            <a:bodyPr rtlCol="0" anchor="ctr"/>
            <a:lstStyle/>
            <a:p>
              <a:endParaRPr lang="en-US" sz="1200"/>
            </a:p>
          </p:txBody>
        </p:sp>
      </p:grpSp>
      <p:sp>
        <p:nvSpPr>
          <p:cNvPr id="21" name="Freeform: Shape 20">
            <a:extLst>
              <a:ext uri="{FF2B5EF4-FFF2-40B4-BE49-F238E27FC236}">
                <a16:creationId xmlns:a16="http://schemas.microsoft.com/office/drawing/2014/main" id="{0AF5FFFD-A07B-432C-AD26-329EB968D15F}"/>
              </a:ext>
            </a:extLst>
          </p:cNvPr>
          <p:cNvSpPr/>
          <p:nvPr/>
        </p:nvSpPr>
        <p:spPr>
          <a:xfrm>
            <a:off x="5911437" y="6056009"/>
            <a:ext cx="682438" cy="682446"/>
          </a:xfrm>
          <a:custGeom>
            <a:avLst/>
            <a:gdLst>
              <a:gd name="connsiteX0" fmla="*/ 1198448 w 1234188"/>
              <a:gd name="connsiteY0" fmla="*/ 187010 h 1234208"/>
              <a:gd name="connsiteX1" fmla="*/ 1199202 w 1234188"/>
              <a:gd name="connsiteY1" fmla="*/ 177385 h 1234208"/>
              <a:gd name="connsiteX2" fmla="*/ 1138182 w 1234188"/>
              <a:gd name="connsiteY2" fmla="*/ 116366 h 1234208"/>
              <a:gd name="connsiteX3" fmla="*/ 1121442 w 1234188"/>
              <a:gd name="connsiteY3" fmla="*/ 118709 h 1234208"/>
              <a:gd name="connsiteX4" fmla="*/ 1034056 w 1234188"/>
              <a:gd name="connsiteY4" fmla="*/ 60955 h 1234208"/>
              <a:gd name="connsiteX5" fmla="*/ 939138 w 1234188"/>
              <a:gd name="connsiteY5" fmla="*/ 150516 h 1234208"/>
              <a:gd name="connsiteX6" fmla="*/ 885318 w 1234188"/>
              <a:gd name="connsiteY6" fmla="*/ 171777 h 1234208"/>
              <a:gd name="connsiteX7" fmla="*/ 825806 w 1234188"/>
              <a:gd name="connsiteY7" fmla="*/ 104229 h 1234208"/>
              <a:gd name="connsiteX8" fmla="*/ 506984 w 1234188"/>
              <a:gd name="connsiteY8" fmla="*/ 2614 h 1234208"/>
              <a:gd name="connsiteX9" fmla="*/ 159536 w 1234188"/>
              <a:gd name="connsiteY9" fmla="*/ 300678 h 1234208"/>
              <a:gd name="connsiteX10" fmla="*/ 76336 w 1234188"/>
              <a:gd name="connsiteY10" fmla="*/ 388733 h 1234208"/>
              <a:gd name="connsiteX11" fmla="*/ 0 w 1234188"/>
              <a:gd name="connsiteY11" fmla="*/ 471514 h 1234208"/>
              <a:gd name="connsiteX12" fmla="*/ 83032 w 1234188"/>
              <a:gd name="connsiteY12" fmla="*/ 554547 h 1234208"/>
              <a:gd name="connsiteX13" fmla="*/ 171171 w 1234188"/>
              <a:gd name="connsiteY13" fmla="*/ 554547 h 1234208"/>
              <a:gd name="connsiteX14" fmla="*/ 310619 w 1234188"/>
              <a:gd name="connsiteY14" fmla="*/ 1013570 h 1234208"/>
              <a:gd name="connsiteX15" fmla="*/ 335311 w 1234188"/>
              <a:gd name="connsiteY15" fmla="*/ 1217803 h 1234208"/>
              <a:gd name="connsiteX16" fmla="*/ 353893 w 1234188"/>
              <a:gd name="connsiteY16" fmla="*/ 1234209 h 1234208"/>
              <a:gd name="connsiteX17" fmla="*/ 752817 w 1234188"/>
              <a:gd name="connsiteY17" fmla="*/ 1234209 h 1234208"/>
              <a:gd name="connsiteX18" fmla="*/ 771400 w 1234188"/>
              <a:gd name="connsiteY18" fmla="*/ 1217803 h 1234208"/>
              <a:gd name="connsiteX19" fmla="*/ 796175 w 1234188"/>
              <a:gd name="connsiteY19" fmla="*/ 1013653 h 1234208"/>
              <a:gd name="connsiteX20" fmla="*/ 947257 w 1234188"/>
              <a:gd name="connsiteY20" fmla="*/ 514370 h 1234208"/>
              <a:gd name="connsiteX21" fmla="*/ 961905 w 1234188"/>
              <a:gd name="connsiteY21" fmla="*/ 408570 h 1234208"/>
              <a:gd name="connsiteX22" fmla="*/ 961738 w 1234188"/>
              <a:gd name="connsiteY22" fmla="*/ 404971 h 1234208"/>
              <a:gd name="connsiteX23" fmla="*/ 1033471 w 1234188"/>
              <a:gd name="connsiteY23" fmla="*/ 404971 h 1234208"/>
              <a:gd name="connsiteX24" fmla="*/ 1116504 w 1234188"/>
              <a:gd name="connsiteY24" fmla="*/ 321938 h 1234208"/>
              <a:gd name="connsiteX25" fmla="*/ 1115917 w 1234188"/>
              <a:gd name="connsiteY25" fmla="*/ 315828 h 1234208"/>
              <a:gd name="connsiteX26" fmla="*/ 1165553 w 1234188"/>
              <a:gd name="connsiteY26" fmla="*/ 315828 h 1234208"/>
              <a:gd name="connsiteX27" fmla="*/ 1234189 w 1234188"/>
              <a:gd name="connsiteY27" fmla="*/ 247109 h 1234208"/>
              <a:gd name="connsiteX28" fmla="*/ 1198448 w 1234188"/>
              <a:gd name="connsiteY28" fmla="*/ 187010 h 1234208"/>
              <a:gd name="connsiteX29" fmla="*/ 543478 w 1234188"/>
              <a:gd name="connsiteY29" fmla="*/ 39109 h 1234208"/>
              <a:gd name="connsiteX30" fmla="*/ 576792 w 1234188"/>
              <a:gd name="connsiteY30" fmla="*/ 46223 h 1234208"/>
              <a:gd name="connsiteX31" fmla="*/ 671878 w 1234188"/>
              <a:gd name="connsiteY31" fmla="*/ 408570 h 1234208"/>
              <a:gd name="connsiteX32" fmla="*/ 623999 w 1234188"/>
              <a:gd name="connsiteY32" fmla="*/ 700272 h 1234208"/>
              <a:gd name="connsiteX33" fmla="*/ 603241 w 1234188"/>
              <a:gd name="connsiteY33" fmla="*/ 825826 h 1234208"/>
              <a:gd name="connsiteX34" fmla="*/ 603241 w 1234188"/>
              <a:gd name="connsiteY34" fmla="*/ 835200 h 1234208"/>
              <a:gd name="connsiteX35" fmla="*/ 553355 w 1234188"/>
              <a:gd name="connsiteY35" fmla="*/ 835200 h 1234208"/>
              <a:gd name="connsiteX36" fmla="*/ 503469 w 1234188"/>
              <a:gd name="connsiteY36" fmla="*/ 835200 h 1234208"/>
              <a:gd name="connsiteX37" fmla="*/ 503469 w 1234188"/>
              <a:gd name="connsiteY37" fmla="*/ 825826 h 1234208"/>
              <a:gd name="connsiteX38" fmla="*/ 482376 w 1234188"/>
              <a:gd name="connsiteY38" fmla="*/ 699435 h 1234208"/>
              <a:gd name="connsiteX39" fmla="*/ 435503 w 1234188"/>
              <a:gd name="connsiteY39" fmla="*/ 370067 h 1234208"/>
              <a:gd name="connsiteX40" fmla="*/ 543478 w 1234188"/>
              <a:gd name="connsiteY40" fmla="*/ 39109 h 1234208"/>
              <a:gd name="connsiteX41" fmla="*/ 656225 w 1234188"/>
              <a:gd name="connsiteY41" fmla="*/ 872615 h 1234208"/>
              <a:gd name="connsiteX42" fmla="*/ 637309 w 1234188"/>
              <a:gd name="connsiteY42" fmla="*/ 991137 h 1234208"/>
              <a:gd name="connsiteX43" fmla="*/ 469737 w 1234188"/>
              <a:gd name="connsiteY43" fmla="*/ 991137 h 1234208"/>
              <a:gd name="connsiteX44" fmla="*/ 450736 w 1234188"/>
              <a:gd name="connsiteY44" fmla="*/ 872615 h 1234208"/>
              <a:gd name="connsiteX45" fmla="*/ 656225 w 1234188"/>
              <a:gd name="connsiteY45" fmla="*/ 872615 h 1234208"/>
              <a:gd name="connsiteX46" fmla="*/ 83116 w 1234188"/>
              <a:gd name="connsiteY46" fmla="*/ 517299 h 1234208"/>
              <a:gd name="connsiteX47" fmla="*/ 37498 w 1234188"/>
              <a:gd name="connsiteY47" fmla="*/ 471682 h 1234208"/>
              <a:gd name="connsiteX48" fmla="*/ 83116 w 1234188"/>
              <a:gd name="connsiteY48" fmla="*/ 426064 h 1234208"/>
              <a:gd name="connsiteX49" fmla="*/ 92407 w 1234188"/>
              <a:gd name="connsiteY49" fmla="*/ 427068 h 1234208"/>
              <a:gd name="connsiteX50" fmla="*/ 109398 w 1234188"/>
              <a:gd name="connsiteY50" fmla="*/ 422214 h 1234208"/>
              <a:gd name="connsiteX51" fmla="*/ 114755 w 1234188"/>
              <a:gd name="connsiteY51" fmla="*/ 405389 h 1234208"/>
              <a:gd name="connsiteX52" fmla="*/ 113667 w 1234188"/>
              <a:gd name="connsiteY52" fmla="*/ 394759 h 1234208"/>
              <a:gd name="connsiteX53" fmla="*/ 171338 w 1234188"/>
              <a:gd name="connsiteY53" fmla="*/ 337172 h 1234208"/>
              <a:gd name="connsiteX54" fmla="*/ 228423 w 1234188"/>
              <a:gd name="connsiteY54" fmla="*/ 387310 h 1234208"/>
              <a:gd name="connsiteX55" fmla="*/ 240476 w 1234188"/>
              <a:gd name="connsiteY55" fmla="*/ 402460 h 1234208"/>
              <a:gd name="connsiteX56" fmla="*/ 259477 w 1234188"/>
              <a:gd name="connsiteY56" fmla="*/ 398777 h 1234208"/>
              <a:gd name="connsiteX57" fmla="*/ 275380 w 1234188"/>
              <a:gd name="connsiteY57" fmla="*/ 392583 h 1234208"/>
              <a:gd name="connsiteX58" fmla="*/ 299068 w 1234188"/>
              <a:gd name="connsiteY58" fmla="*/ 416271 h 1234208"/>
              <a:gd name="connsiteX59" fmla="*/ 295971 w 1234188"/>
              <a:gd name="connsiteY59" fmla="*/ 427905 h 1234208"/>
              <a:gd name="connsiteX60" fmla="*/ 295301 w 1234188"/>
              <a:gd name="connsiteY60" fmla="*/ 444981 h 1234208"/>
              <a:gd name="connsiteX61" fmla="*/ 308777 w 1234188"/>
              <a:gd name="connsiteY61" fmla="*/ 455527 h 1234208"/>
              <a:gd name="connsiteX62" fmla="*/ 334139 w 1234188"/>
              <a:gd name="connsiteY62" fmla="*/ 486162 h 1234208"/>
              <a:gd name="connsiteX63" fmla="*/ 302834 w 1234188"/>
              <a:gd name="connsiteY63" fmla="*/ 517467 h 1234208"/>
              <a:gd name="connsiteX64" fmla="*/ 83116 w 1234188"/>
              <a:gd name="connsiteY64" fmla="*/ 517467 h 1234208"/>
              <a:gd name="connsiteX65" fmla="*/ 302751 w 1234188"/>
              <a:gd name="connsiteY65" fmla="*/ 554630 h 1234208"/>
              <a:gd name="connsiteX66" fmla="*/ 371470 w 1234188"/>
              <a:gd name="connsiteY66" fmla="*/ 485911 h 1234208"/>
              <a:gd name="connsiteX67" fmla="*/ 335646 w 1234188"/>
              <a:gd name="connsiteY67" fmla="*/ 425645 h 1234208"/>
              <a:gd name="connsiteX68" fmla="*/ 336399 w 1234188"/>
              <a:gd name="connsiteY68" fmla="*/ 416020 h 1234208"/>
              <a:gd name="connsiteX69" fmla="*/ 275296 w 1234188"/>
              <a:gd name="connsiteY69" fmla="*/ 355001 h 1234208"/>
              <a:gd name="connsiteX70" fmla="*/ 258639 w 1234188"/>
              <a:gd name="connsiteY70" fmla="*/ 357344 h 1234208"/>
              <a:gd name="connsiteX71" fmla="*/ 197621 w 1234188"/>
              <a:gd name="connsiteY71" fmla="*/ 303440 h 1234208"/>
              <a:gd name="connsiteX72" fmla="*/ 480701 w 1234188"/>
              <a:gd name="connsiteY72" fmla="*/ 44466 h 1234208"/>
              <a:gd name="connsiteX73" fmla="*/ 398255 w 1234188"/>
              <a:gd name="connsiteY73" fmla="*/ 368728 h 1234208"/>
              <a:gd name="connsiteX74" fmla="*/ 447974 w 1234188"/>
              <a:gd name="connsiteY74" fmla="*/ 713832 h 1234208"/>
              <a:gd name="connsiteX75" fmla="*/ 466137 w 1234188"/>
              <a:gd name="connsiteY75" fmla="*/ 825742 h 1234208"/>
              <a:gd name="connsiteX76" fmla="*/ 466137 w 1234188"/>
              <a:gd name="connsiteY76" fmla="*/ 835117 h 1234208"/>
              <a:gd name="connsiteX77" fmla="*/ 400849 w 1234188"/>
              <a:gd name="connsiteY77" fmla="*/ 835117 h 1234208"/>
              <a:gd name="connsiteX78" fmla="*/ 299319 w 1234188"/>
              <a:gd name="connsiteY78" fmla="*/ 678510 h 1234208"/>
              <a:gd name="connsiteX79" fmla="*/ 213524 w 1234188"/>
              <a:gd name="connsiteY79" fmla="*/ 554547 h 1234208"/>
              <a:gd name="connsiteX80" fmla="*/ 302751 w 1234188"/>
              <a:gd name="connsiteY80" fmla="*/ 554547 h 1234208"/>
              <a:gd name="connsiteX81" fmla="*/ 248010 w 1234188"/>
              <a:gd name="connsiteY81" fmla="*/ 678593 h 1234208"/>
              <a:gd name="connsiteX82" fmla="*/ 273790 w 1234188"/>
              <a:gd name="connsiteY82" fmla="*/ 705797 h 1234208"/>
              <a:gd name="connsiteX83" fmla="*/ 364858 w 1234188"/>
              <a:gd name="connsiteY83" fmla="*/ 853866 h 1234208"/>
              <a:gd name="connsiteX84" fmla="*/ 383607 w 1234188"/>
              <a:gd name="connsiteY84" fmla="*/ 872615 h 1234208"/>
              <a:gd name="connsiteX85" fmla="*/ 412903 w 1234188"/>
              <a:gd name="connsiteY85" fmla="*/ 872615 h 1234208"/>
              <a:gd name="connsiteX86" fmla="*/ 431819 w 1234188"/>
              <a:gd name="connsiteY86" fmla="*/ 991137 h 1234208"/>
              <a:gd name="connsiteX87" fmla="*/ 343011 w 1234188"/>
              <a:gd name="connsiteY87" fmla="*/ 991137 h 1234208"/>
              <a:gd name="connsiteX88" fmla="*/ 248010 w 1234188"/>
              <a:gd name="connsiteY88" fmla="*/ 678593 h 1234208"/>
              <a:gd name="connsiteX89" fmla="*/ 736328 w 1234188"/>
              <a:gd name="connsiteY89" fmla="*/ 1196878 h 1234208"/>
              <a:gd name="connsiteX90" fmla="*/ 370549 w 1234188"/>
              <a:gd name="connsiteY90" fmla="*/ 1196878 h 1234208"/>
              <a:gd name="connsiteX91" fmla="*/ 362597 w 1234188"/>
              <a:gd name="connsiteY91" fmla="*/ 1131422 h 1234208"/>
              <a:gd name="connsiteX92" fmla="*/ 744279 w 1234188"/>
              <a:gd name="connsiteY92" fmla="*/ 1131422 h 1234208"/>
              <a:gd name="connsiteX93" fmla="*/ 736328 w 1234188"/>
              <a:gd name="connsiteY93" fmla="*/ 1196878 h 1234208"/>
              <a:gd name="connsiteX94" fmla="*/ 748883 w 1234188"/>
              <a:gd name="connsiteY94" fmla="*/ 1094007 h 1234208"/>
              <a:gd name="connsiteX95" fmla="*/ 358162 w 1234188"/>
              <a:gd name="connsiteY95" fmla="*/ 1094007 h 1234208"/>
              <a:gd name="connsiteX96" fmla="*/ 350210 w 1234188"/>
              <a:gd name="connsiteY96" fmla="*/ 1028469 h 1234208"/>
              <a:gd name="connsiteX97" fmla="*/ 756835 w 1234188"/>
              <a:gd name="connsiteY97" fmla="*/ 1028469 h 1234208"/>
              <a:gd name="connsiteX98" fmla="*/ 748883 w 1234188"/>
              <a:gd name="connsiteY98" fmla="*/ 1094007 h 1234208"/>
              <a:gd name="connsiteX99" fmla="*/ 764034 w 1234188"/>
              <a:gd name="connsiteY99" fmla="*/ 991137 h 1234208"/>
              <a:gd name="connsiteX100" fmla="*/ 675142 w 1234188"/>
              <a:gd name="connsiteY100" fmla="*/ 991137 h 1234208"/>
              <a:gd name="connsiteX101" fmla="*/ 694142 w 1234188"/>
              <a:gd name="connsiteY101" fmla="*/ 872615 h 1234208"/>
              <a:gd name="connsiteX102" fmla="*/ 723438 w 1234188"/>
              <a:gd name="connsiteY102" fmla="*/ 872615 h 1234208"/>
              <a:gd name="connsiteX103" fmla="*/ 736663 w 1234188"/>
              <a:gd name="connsiteY103" fmla="*/ 867175 h 1234208"/>
              <a:gd name="connsiteX104" fmla="*/ 742104 w 1234188"/>
              <a:gd name="connsiteY104" fmla="*/ 853950 h 1234208"/>
              <a:gd name="connsiteX105" fmla="*/ 830744 w 1234188"/>
              <a:gd name="connsiteY105" fmla="*/ 708057 h 1234208"/>
              <a:gd name="connsiteX106" fmla="*/ 858701 w 1234188"/>
              <a:gd name="connsiteY106" fmla="*/ 679347 h 1234208"/>
              <a:gd name="connsiteX107" fmla="*/ 764034 w 1234188"/>
              <a:gd name="connsiteY107" fmla="*/ 991137 h 1234208"/>
              <a:gd name="connsiteX108" fmla="*/ 805382 w 1234188"/>
              <a:gd name="connsiteY108" fmla="*/ 680602 h 1234208"/>
              <a:gd name="connsiteX109" fmla="*/ 706028 w 1234188"/>
              <a:gd name="connsiteY109" fmla="*/ 835200 h 1234208"/>
              <a:gd name="connsiteX110" fmla="*/ 640740 w 1234188"/>
              <a:gd name="connsiteY110" fmla="*/ 835200 h 1234208"/>
              <a:gd name="connsiteX111" fmla="*/ 640740 w 1234188"/>
              <a:gd name="connsiteY111" fmla="*/ 825826 h 1234208"/>
              <a:gd name="connsiteX112" fmla="*/ 658485 w 1234188"/>
              <a:gd name="connsiteY112" fmla="*/ 714836 h 1234208"/>
              <a:gd name="connsiteX113" fmla="*/ 709292 w 1234188"/>
              <a:gd name="connsiteY113" fmla="*/ 408654 h 1234208"/>
              <a:gd name="connsiteX114" fmla="*/ 626595 w 1234188"/>
              <a:gd name="connsiteY114" fmla="*/ 44717 h 1234208"/>
              <a:gd name="connsiteX115" fmla="*/ 800946 w 1234188"/>
              <a:gd name="connsiteY115" fmla="*/ 132102 h 1234208"/>
              <a:gd name="connsiteX116" fmla="*/ 860961 w 1234188"/>
              <a:gd name="connsiteY116" fmla="*/ 201909 h 1234208"/>
              <a:gd name="connsiteX117" fmla="*/ 857948 w 1234188"/>
              <a:gd name="connsiteY117" fmla="*/ 207852 h 1234208"/>
              <a:gd name="connsiteX118" fmla="*/ 841291 w 1234188"/>
              <a:gd name="connsiteY118" fmla="*/ 205509 h 1234208"/>
              <a:gd name="connsiteX119" fmla="*/ 780188 w 1234188"/>
              <a:gd name="connsiteY119" fmla="*/ 266527 h 1234208"/>
              <a:gd name="connsiteX120" fmla="*/ 780941 w 1234188"/>
              <a:gd name="connsiteY120" fmla="*/ 276153 h 1234208"/>
              <a:gd name="connsiteX121" fmla="*/ 745201 w 1234188"/>
              <a:gd name="connsiteY121" fmla="*/ 336335 h 1234208"/>
              <a:gd name="connsiteX122" fmla="*/ 813836 w 1234188"/>
              <a:gd name="connsiteY122" fmla="*/ 405055 h 1234208"/>
              <a:gd name="connsiteX123" fmla="*/ 924407 w 1234188"/>
              <a:gd name="connsiteY123" fmla="*/ 405055 h 1234208"/>
              <a:gd name="connsiteX124" fmla="*/ 924574 w 1234188"/>
              <a:gd name="connsiteY124" fmla="*/ 408654 h 1234208"/>
              <a:gd name="connsiteX125" fmla="*/ 805382 w 1234188"/>
              <a:gd name="connsiteY125" fmla="*/ 680602 h 1234208"/>
              <a:gd name="connsiteX126" fmla="*/ 1033471 w 1234188"/>
              <a:gd name="connsiteY126" fmla="*/ 367640 h 1234208"/>
              <a:gd name="connsiteX127" fmla="*/ 813836 w 1234188"/>
              <a:gd name="connsiteY127" fmla="*/ 367640 h 1234208"/>
              <a:gd name="connsiteX128" fmla="*/ 782616 w 1234188"/>
              <a:gd name="connsiteY128" fmla="*/ 336419 h 1234208"/>
              <a:gd name="connsiteX129" fmla="*/ 807978 w 1234188"/>
              <a:gd name="connsiteY129" fmla="*/ 305784 h 1234208"/>
              <a:gd name="connsiteX130" fmla="*/ 821453 w 1234188"/>
              <a:gd name="connsiteY130" fmla="*/ 295237 h 1234208"/>
              <a:gd name="connsiteX131" fmla="*/ 820699 w 1234188"/>
              <a:gd name="connsiteY131" fmla="*/ 278162 h 1234208"/>
              <a:gd name="connsiteX132" fmla="*/ 817602 w 1234188"/>
              <a:gd name="connsiteY132" fmla="*/ 266527 h 1234208"/>
              <a:gd name="connsiteX133" fmla="*/ 841291 w 1234188"/>
              <a:gd name="connsiteY133" fmla="*/ 242840 h 1234208"/>
              <a:gd name="connsiteX134" fmla="*/ 857111 w 1234188"/>
              <a:gd name="connsiteY134" fmla="*/ 249034 h 1234208"/>
              <a:gd name="connsiteX135" fmla="*/ 876110 w 1234188"/>
              <a:gd name="connsiteY135" fmla="*/ 252800 h 1234208"/>
              <a:gd name="connsiteX136" fmla="*/ 888248 w 1234188"/>
              <a:gd name="connsiteY136" fmla="*/ 237650 h 1234208"/>
              <a:gd name="connsiteX137" fmla="*/ 945332 w 1234188"/>
              <a:gd name="connsiteY137" fmla="*/ 187513 h 1234208"/>
              <a:gd name="connsiteX138" fmla="*/ 1003003 w 1234188"/>
              <a:gd name="connsiteY138" fmla="*/ 245100 h 1234208"/>
              <a:gd name="connsiteX139" fmla="*/ 1001999 w 1234188"/>
              <a:gd name="connsiteY139" fmla="*/ 255730 h 1234208"/>
              <a:gd name="connsiteX140" fmla="*/ 1007356 w 1234188"/>
              <a:gd name="connsiteY140" fmla="*/ 272554 h 1234208"/>
              <a:gd name="connsiteX141" fmla="*/ 1024348 w 1234188"/>
              <a:gd name="connsiteY141" fmla="*/ 277492 h 1234208"/>
              <a:gd name="connsiteX142" fmla="*/ 1079256 w 1234188"/>
              <a:gd name="connsiteY142" fmla="*/ 322106 h 1234208"/>
              <a:gd name="connsiteX143" fmla="*/ 1033471 w 1234188"/>
              <a:gd name="connsiteY143" fmla="*/ 367640 h 1234208"/>
              <a:gd name="connsiteX144" fmla="*/ 1165553 w 1234188"/>
              <a:gd name="connsiteY144" fmla="*/ 278497 h 1234208"/>
              <a:gd name="connsiteX145" fmla="*/ 1104032 w 1234188"/>
              <a:gd name="connsiteY145" fmla="*/ 278497 h 1234208"/>
              <a:gd name="connsiteX146" fmla="*/ 1040084 w 1234188"/>
              <a:gd name="connsiteY146" fmla="*/ 239241 h 1234208"/>
              <a:gd name="connsiteX147" fmla="*/ 976470 w 1234188"/>
              <a:gd name="connsiteY147" fmla="*/ 155622 h 1234208"/>
              <a:gd name="connsiteX148" fmla="*/ 1034056 w 1234188"/>
              <a:gd name="connsiteY148" fmla="*/ 98286 h 1234208"/>
              <a:gd name="connsiteX149" fmla="*/ 1091142 w 1234188"/>
              <a:gd name="connsiteY149" fmla="*/ 148424 h 1234208"/>
              <a:gd name="connsiteX150" fmla="*/ 1103278 w 1234188"/>
              <a:gd name="connsiteY150" fmla="*/ 163574 h 1234208"/>
              <a:gd name="connsiteX151" fmla="*/ 1122279 w 1234188"/>
              <a:gd name="connsiteY151" fmla="*/ 159807 h 1234208"/>
              <a:gd name="connsiteX152" fmla="*/ 1138182 w 1234188"/>
              <a:gd name="connsiteY152" fmla="*/ 153613 h 1234208"/>
              <a:gd name="connsiteX153" fmla="*/ 1161870 w 1234188"/>
              <a:gd name="connsiteY153" fmla="*/ 177301 h 1234208"/>
              <a:gd name="connsiteX154" fmla="*/ 1158773 w 1234188"/>
              <a:gd name="connsiteY154" fmla="*/ 188935 h 1234208"/>
              <a:gd name="connsiteX155" fmla="*/ 1158020 w 1234188"/>
              <a:gd name="connsiteY155" fmla="*/ 206011 h 1234208"/>
              <a:gd name="connsiteX156" fmla="*/ 1171496 w 1234188"/>
              <a:gd name="connsiteY156" fmla="*/ 216557 h 1234208"/>
              <a:gd name="connsiteX157" fmla="*/ 1196774 w 1234188"/>
              <a:gd name="connsiteY157" fmla="*/ 247192 h 1234208"/>
              <a:gd name="connsiteX158" fmla="*/ 1165553 w 1234188"/>
              <a:gd name="connsiteY158" fmla="*/ 278497 h 1234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234188" h="1234208">
                <a:moveTo>
                  <a:pt x="1198448" y="187010"/>
                </a:moveTo>
                <a:cubicBezTo>
                  <a:pt x="1198950" y="183830"/>
                  <a:pt x="1199202" y="180565"/>
                  <a:pt x="1199202" y="177385"/>
                </a:cubicBezTo>
                <a:cubicBezTo>
                  <a:pt x="1199202" y="143736"/>
                  <a:pt x="1171831" y="116366"/>
                  <a:pt x="1138182" y="116366"/>
                </a:cubicBezTo>
                <a:cubicBezTo>
                  <a:pt x="1132490" y="116366"/>
                  <a:pt x="1126883" y="117119"/>
                  <a:pt x="1121442" y="118709"/>
                </a:cubicBezTo>
                <a:cubicBezTo>
                  <a:pt x="1106794" y="84475"/>
                  <a:pt x="1072810" y="60955"/>
                  <a:pt x="1034056" y="60955"/>
                </a:cubicBezTo>
                <a:cubicBezTo>
                  <a:pt x="983835" y="60955"/>
                  <a:pt x="942487" y="101132"/>
                  <a:pt x="939138" y="150516"/>
                </a:cubicBezTo>
                <a:cubicBezTo>
                  <a:pt x="918883" y="151855"/>
                  <a:pt x="900300" y="159640"/>
                  <a:pt x="885318" y="171777"/>
                </a:cubicBezTo>
                <a:cubicBezTo>
                  <a:pt x="868075" y="147336"/>
                  <a:pt x="848405" y="124485"/>
                  <a:pt x="825806" y="104229"/>
                </a:cubicBezTo>
                <a:cubicBezTo>
                  <a:pt x="738169" y="25716"/>
                  <a:pt x="624921" y="-10443"/>
                  <a:pt x="506984" y="2614"/>
                </a:cubicBezTo>
                <a:cubicBezTo>
                  <a:pt x="337822" y="21364"/>
                  <a:pt x="202392" y="140639"/>
                  <a:pt x="159536" y="300678"/>
                </a:cubicBezTo>
                <a:cubicBezTo>
                  <a:pt x="114588" y="306286"/>
                  <a:pt x="79098" y="343031"/>
                  <a:pt x="76336" y="388733"/>
                </a:cubicBezTo>
                <a:cubicBezTo>
                  <a:pt x="33648" y="392165"/>
                  <a:pt x="0" y="427989"/>
                  <a:pt x="0" y="471514"/>
                </a:cubicBezTo>
                <a:cubicBezTo>
                  <a:pt x="0" y="517299"/>
                  <a:pt x="37247" y="554547"/>
                  <a:pt x="83032" y="554547"/>
                </a:cubicBezTo>
                <a:lnTo>
                  <a:pt x="171171" y="554547"/>
                </a:lnTo>
                <a:lnTo>
                  <a:pt x="310619" y="1013570"/>
                </a:lnTo>
                <a:lnTo>
                  <a:pt x="335311" y="1217803"/>
                </a:lnTo>
                <a:cubicBezTo>
                  <a:pt x="336482" y="1227178"/>
                  <a:pt x="344434" y="1234209"/>
                  <a:pt x="353893" y="1234209"/>
                </a:cubicBezTo>
                <a:lnTo>
                  <a:pt x="752817" y="1234209"/>
                </a:lnTo>
                <a:cubicBezTo>
                  <a:pt x="762275" y="1234209"/>
                  <a:pt x="770228" y="1227178"/>
                  <a:pt x="771400" y="1217803"/>
                </a:cubicBezTo>
                <a:lnTo>
                  <a:pt x="796175" y="1013653"/>
                </a:lnTo>
                <a:lnTo>
                  <a:pt x="947257" y="514370"/>
                </a:lnTo>
                <a:cubicBezTo>
                  <a:pt x="956549" y="480052"/>
                  <a:pt x="961905" y="444562"/>
                  <a:pt x="961905" y="408570"/>
                </a:cubicBezTo>
                <a:cubicBezTo>
                  <a:pt x="961905" y="407398"/>
                  <a:pt x="961738" y="406143"/>
                  <a:pt x="961738" y="404971"/>
                </a:cubicBezTo>
                <a:lnTo>
                  <a:pt x="1033471" y="404971"/>
                </a:lnTo>
                <a:cubicBezTo>
                  <a:pt x="1079256" y="404971"/>
                  <a:pt x="1116504" y="367723"/>
                  <a:pt x="1116504" y="321938"/>
                </a:cubicBezTo>
                <a:cubicBezTo>
                  <a:pt x="1116504" y="319846"/>
                  <a:pt x="1116085" y="317837"/>
                  <a:pt x="1115917" y="315828"/>
                </a:cubicBezTo>
                <a:lnTo>
                  <a:pt x="1165553" y="315828"/>
                </a:lnTo>
                <a:cubicBezTo>
                  <a:pt x="1203387" y="315828"/>
                  <a:pt x="1234189" y="285026"/>
                  <a:pt x="1234189" y="247109"/>
                </a:cubicBezTo>
                <a:cubicBezTo>
                  <a:pt x="1234272" y="221663"/>
                  <a:pt x="1220043" y="198812"/>
                  <a:pt x="1198448" y="187010"/>
                </a:cubicBezTo>
                <a:close/>
                <a:moveTo>
                  <a:pt x="543478" y="39109"/>
                </a:moveTo>
                <a:cubicBezTo>
                  <a:pt x="554778" y="35593"/>
                  <a:pt x="565324" y="37853"/>
                  <a:pt x="576792" y="46223"/>
                </a:cubicBezTo>
                <a:cubicBezTo>
                  <a:pt x="624083" y="80960"/>
                  <a:pt x="671878" y="216557"/>
                  <a:pt x="671878" y="408570"/>
                </a:cubicBezTo>
                <a:cubicBezTo>
                  <a:pt x="671878" y="521819"/>
                  <a:pt x="654467" y="628121"/>
                  <a:pt x="623999" y="700272"/>
                </a:cubicBezTo>
                <a:cubicBezTo>
                  <a:pt x="610858" y="731493"/>
                  <a:pt x="603241" y="777195"/>
                  <a:pt x="603241" y="825826"/>
                </a:cubicBezTo>
                <a:lnTo>
                  <a:pt x="603241" y="835200"/>
                </a:lnTo>
                <a:lnTo>
                  <a:pt x="553355" y="835200"/>
                </a:lnTo>
                <a:lnTo>
                  <a:pt x="503469" y="835200"/>
                </a:lnTo>
                <a:lnTo>
                  <a:pt x="503469" y="825826"/>
                </a:lnTo>
                <a:cubicBezTo>
                  <a:pt x="503469" y="777446"/>
                  <a:pt x="495768" y="731410"/>
                  <a:pt x="482376" y="699435"/>
                </a:cubicBezTo>
                <a:cubicBezTo>
                  <a:pt x="448727" y="619081"/>
                  <a:pt x="431234" y="495955"/>
                  <a:pt x="435503" y="370067"/>
                </a:cubicBezTo>
                <a:cubicBezTo>
                  <a:pt x="442198" y="182156"/>
                  <a:pt x="495517" y="54175"/>
                  <a:pt x="543478" y="39109"/>
                </a:cubicBezTo>
                <a:close/>
                <a:moveTo>
                  <a:pt x="656225" y="872615"/>
                </a:moveTo>
                <a:lnTo>
                  <a:pt x="637309" y="991137"/>
                </a:lnTo>
                <a:lnTo>
                  <a:pt x="469737" y="991137"/>
                </a:lnTo>
                <a:lnTo>
                  <a:pt x="450736" y="872615"/>
                </a:lnTo>
                <a:lnTo>
                  <a:pt x="656225" y="872615"/>
                </a:lnTo>
                <a:close/>
                <a:moveTo>
                  <a:pt x="83116" y="517299"/>
                </a:moveTo>
                <a:cubicBezTo>
                  <a:pt x="57922" y="517299"/>
                  <a:pt x="37498" y="496792"/>
                  <a:pt x="37498" y="471682"/>
                </a:cubicBezTo>
                <a:cubicBezTo>
                  <a:pt x="37498" y="446571"/>
                  <a:pt x="58006" y="426064"/>
                  <a:pt x="83116" y="426064"/>
                </a:cubicBezTo>
                <a:cubicBezTo>
                  <a:pt x="86129" y="426064"/>
                  <a:pt x="89226" y="426399"/>
                  <a:pt x="92407" y="427068"/>
                </a:cubicBezTo>
                <a:cubicBezTo>
                  <a:pt x="98517" y="428324"/>
                  <a:pt x="104879" y="426566"/>
                  <a:pt x="109398" y="422214"/>
                </a:cubicBezTo>
                <a:cubicBezTo>
                  <a:pt x="113919" y="417861"/>
                  <a:pt x="115927" y="411583"/>
                  <a:pt x="114755" y="405389"/>
                </a:cubicBezTo>
                <a:cubicBezTo>
                  <a:pt x="114086" y="401958"/>
                  <a:pt x="113667" y="398442"/>
                  <a:pt x="113667" y="394759"/>
                </a:cubicBezTo>
                <a:cubicBezTo>
                  <a:pt x="113667" y="362952"/>
                  <a:pt x="139531" y="337172"/>
                  <a:pt x="171338" y="337172"/>
                </a:cubicBezTo>
                <a:cubicBezTo>
                  <a:pt x="200216" y="337172"/>
                  <a:pt x="224740" y="358767"/>
                  <a:pt x="228423" y="387310"/>
                </a:cubicBezTo>
                <a:cubicBezTo>
                  <a:pt x="229344" y="394173"/>
                  <a:pt x="233947" y="400032"/>
                  <a:pt x="240476" y="402460"/>
                </a:cubicBezTo>
                <a:cubicBezTo>
                  <a:pt x="247005" y="404887"/>
                  <a:pt x="254371" y="403464"/>
                  <a:pt x="259477" y="398777"/>
                </a:cubicBezTo>
                <a:cubicBezTo>
                  <a:pt x="263829" y="394843"/>
                  <a:pt x="269521" y="392583"/>
                  <a:pt x="275380" y="392583"/>
                </a:cubicBezTo>
                <a:cubicBezTo>
                  <a:pt x="288437" y="392583"/>
                  <a:pt x="299068" y="403213"/>
                  <a:pt x="299068" y="416271"/>
                </a:cubicBezTo>
                <a:cubicBezTo>
                  <a:pt x="299068" y="420372"/>
                  <a:pt x="298063" y="424306"/>
                  <a:pt x="295971" y="427905"/>
                </a:cubicBezTo>
                <a:cubicBezTo>
                  <a:pt x="293041" y="433179"/>
                  <a:pt x="292790" y="439540"/>
                  <a:pt x="295301" y="444981"/>
                </a:cubicBezTo>
                <a:cubicBezTo>
                  <a:pt x="297812" y="450421"/>
                  <a:pt x="302834" y="454355"/>
                  <a:pt x="308777" y="455527"/>
                </a:cubicBezTo>
                <a:cubicBezTo>
                  <a:pt x="323425" y="458373"/>
                  <a:pt x="334139" y="471263"/>
                  <a:pt x="334139" y="486162"/>
                </a:cubicBezTo>
                <a:cubicBezTo>
                  <a:pt x="334139" y="503405"/>
                  <a:pt x="320077" y="517467"/>
                  <a:pt x="302834" y="517467"/>
                </a:cubicBezTo>
                <a:lnTo>
                  <a:pt x="83116" y="517467"/>
                </a:lnTo>
                <a:close/>
                <a:moveTo>
                  <a:pt x="302751" y="554630"/>
                </a:moveTo>
                <a:cubicBezTo>
                  <a:pt x="340584" y="554630"/>
                  <a:pt x="371470" y="523828"/>
                  <a:pt x="371470" y="485911"/>
                </a:cubicBezTo>
                <a:cubicBezTo>
                  <a:pt x="371470" y="460298"/>
                  <a:pt x="357241" y="437447"/>
                  <a:pt x="335646" y="425645"/>
                </a:cubicBezTo>
                <a:cubicBezTo>
                  <a:pt x="336148" y="422465"/>
                  <a:pt x="336399" y="419284"/>
                  <a:pt x="336399" y="416020"/>
                </a:cubicBezTo>
                <a:cubicBezTo>
                  <a:pt x="336399" y="382371"/>
                  <a:pt x="309028" y="355001"/>
                  <a:pt x="275296" y="355001"/>
                </a:cubicBezTo>
                <a:cubicBezTo>
                  <a:pt x="269604" y="355001"/>
                  <a:pt x="263997" y="355754"/>
                  <a:pt x="258639" y="357344"/>
                </a:cubicBezTo>
                <a:cubicBezTo>
                  <a:pt x="247424" y="331146"/>
                  <a:pt x="224908" y="311392"/>
                  <a:pt x="197621" y="303440"/>
                </a:cubicBezTo>
                <a:cubicBezTo>
                  <a:pt x="235705" y="171274"/>
                  <a:pt x="343764" y="70999"/>
                  <a:pt x="480701" y="44466"/>
                </a:cubicBezTo>
                <a:cubicBezTo>
                  <a:pt x="429811" y="112264"/>
                  <a:pt x="402440" y="247360"/>
                  <a:pt x="398255" y="368728"/>
                </a:cubicBezTo>
                <a:cubicBezTo>
                  <a:pt x="393651" y="501731"/>
                  <a:pt x="411814" y="627535"/>
                  <a:pt x="447974" y="713832"/>
                </a:cubicBezTo>
                <a:cubicBezTo>
                  <a:pt x="459525" y="741370"/>
                  <a:pt x="466137" y="782133"/>
                  <a:pt x="466137" y="825742"/>
                </a:cubicBezTo>
                <a:lnTo>
                  <a:pt x="466137" y="835117"/>
                </a:lnTo>
                <a:lnTo>
                  <a:pt x="400849" y="835117"/>
                </a:lnTo>
                <a:cubicBezTo>
                  <a:pt x="391810" y="772172"/>
                  <a:pt x="339579" y="716259"/>
                  <a:pt x="299319" y="678510"/>
                </a:cubicBezTo>
                <a:cubicBezTo>
                  <a:pt x="261402" y="642936"/>
                  <a:pt x="233110" y="600583"/>
                  <a:pt x="213524" y="554547"/>
                </a:cubicBezTo>
                <a:lnTo>
                  <a:pt x="302751" y="554547"/>
                </a:lnTo>
                <a:close/>
                <a:moveTo>
                  <a:pt x="248010" y="678593"/>
                </a:moveTo>
                <a:cubicBezTo>
                  <a:pt x="256212" y="687968"/>
                  <a:pt x="264583" y="697175"/>
                  <a:pt x="273790" y="705797"/>
                </a:cubicBezTo>
                <a:cubicBezTo>
                  <a:pt x="312879" y="742458"/>
                  <a:pt x="364858" y="797785"/>
                  <a:pt x="364858" y="853866"/>
                </a:cubicBezTo>
                <a:cubicBezTo>
                  <a:pt x="364858" y="864161"/>
                  <a:pt x="373228" y="872615"/>
                  <a:pt x="383607" y="872615"/>
                </a:cubicBezTo>
                <a:lnTo>
                  <a:pt x="412903" y="872615"/>
                </a:lnTo>
                <a:lnTo>
                  <a:pt x="431819" y="991137"/>
                </a:lnTo>
                <a:lnTo>
                  <a:pt x="343011" y="991137"/>
                </a:lnTo>
                <a:lnTo>
                  <a:pt x="248010" y="678593"/>
                </a:lnTo>
                <a:close/>
                <a:moveTo>
                  <a:pt x="736328" y="1196878"/>
                </a:moveTo>
                <a:lnTo>
                  <a:pt x="370549" y="1196878"/>
                </a:lnTo>
                <a:lnTo>
                  <a:pt x="362597" y="1131422"/>
                </a:lnTo>
                <a:lnTo>
                  <a:pt x="744279" y="1131422"/>
                </a:lnTo>
                <a:lnTo>
                  <a:pt x="736328" y="1196878"/>
                </a:lnTo>
                <a:close/>
                <a:moveTo>
                  <a:pt x="748883" y="1094007"/>
                </a:moveTo>
                <a:lnTo>
                  <a:pt x="358162" y="1094007"/>
                </a:lnTo>
                <a:lnTo>
                  <a:pt x="350210" y="1028469"/>
                </a:lnTo>
                <a:lnTo>
                  <a:pt x="756835" y="1028469"/>
                </a:lnTo>
                <a:lnTo>
                  <a:pt x="748883" y="1094007"/>
                </a:lnTo>
                <a:close/>
                <a:moveTo>
                  <a:pt x="764034" y="991137"/>
                </a:moveTo>
                <a:lnTo>
                  <a:pt x="675142" y="991137"/>
                </a:lnTo>
                <a:lnTo>
                  <a:pt x="694142" y="872615"/>
                </a:lnTo>
                <a:lnTo>
                  <a:pt x="723438" y="872615"/>
                </a:lnTo>
                <a:cubicBezTo>
                  <a:pt x="728377" y="872615"/>
                  <a:pt x="733147" y="870690"/>
                  <a:pt x="736663" y="867175"/>
                </a:cubicBezTo>
                <a:cubicBezTo>
                  <a:pt x="740178" y="863659"/>
                  <a:pt x="742104" y="858888"/>
                  <a:pt x="742104" y="853950"/>
                </a:cubicBezTo>
                <a:cubicBezTo>
                  <a:pt x="742104" y="811596"/>
                  <a:pt x="771901" y="762463"/>
                  <a:pt x="830744" y="708057"/>
                </a:cubicBezTo>
                <a:cubicBezTo>
                  <a:pt x="840621" y="698933"/>
                  <a:pt x="849829" y="689307"/>
                  <a:pt x="858701" y="679347"/>
                </a:cubicBezTo>
                <a:lnTo>
                  <a:pt x="764034" y="991137"/>
                </a:lnTo>
                <a:close/>
                <a:moveTo>
                  <a:pt x="805382" y="680602"/>
                </a:moveTo>
                <a:cubicBezTo>
                  <a:pt x="745451" y="736097"/>
                  <a:pt x="712724" y="786820"/>
                  <a:pt x="706028" y="835200"/>
                </a:cubicBezTo>
                <a:lnTo>
                  <a:pt x="640740" y="835200"/>
                </a:lnTo>
                <a:lnTo>
                  <a:pt x="640740" y="825826"/>
                </a:lnTo>
                <a:cubicBezTo>
                  <a:pt x="640740" y="782719"/>
                  <a:pt x="647436" y="741203"/>
                  <a:pt x="658485" y="714836"/>
                </a:cubicBezTo>
                <a:cubicBezTo>
                  <a:pt x="690794" y="638333"/>
                  <a:pt x="709292" y="526674"/>
                  <a:pt x="709292" y="408654"/>
                </a:cubicBezTo>
                <a:cubicBezTo>
                  <a:pt x="709292" y="249871"/>
                  <a:pt x="676983" y="112013"/>
                  <a:pt x="626595" y="44717"/>
                </a:cubicBezTo>
                <a:cubicBezTo>
                  <a:pt x="690877" y="57439"/>
                  <a:pt x="750557" y="86986"/>
                  <a:pt x="800946" y="132102"/>
                </a:cubicBezTo>
                <a:cubicBezTo>
                  <a:pt x="824132" y="152860"/>
                  <a:pt x="843969" y="176464"/>
                  <a:pt x="860961" y="201909"/>
                </a:cubicBezTo>
                <a:cubicBezTo>
                  <a:pt x="859956" y="203918"/>
                  <a:pt x="858784" y="205760"/>
                  <a:pt x="857948" y="207852"/>
                </a:cubicBezTo>
                <a:cubicBezTo>
                  <a:pt x="852507" y="206262"/>
                  <a:pt x="846982" y="205509"/>
                  <a:pt x="841291" y="205509"/>
                </a:cubicBezTo>
                <a:cubicBezTo>
                  <a:pt x="807642" y="205509"/>
                  <a:pt x="780188" y="232879"/>
                  <a:pt x="780188" y="266527"/>
                </a:cubicBezTo>
                <a:cubicBezTo>
                  <a:pt x="780188" y="269708"/>
                  <a:pt x="780439" y="272973"/>
                  <a:pt x="780941" y="276153"/>
                </a:cubicBezTo>
                <a:cubicBezTo>
                  <a:pt x="759430" y="287955"/>
                  <a:pt x="745201" y="310806"/>
                  <a:pt x="745201" y="336335"/>
                </a:cubicBezTo>
                <a:cubicBezTo>
                  <a:pt x="745201" y="374168"/>
                  <a:pt x="776003" y="405055"/>
                  <a:pt x="813836" y="405055"/>
                </a:cubicBezTo>
                <a:lnTo>
                  <a:pt x="924407" y="405055"/>
                </a:lnTo>
                <a:cubicBezTo>
                  <a:pt x="924407" y="406226"/>
                  <a:pt x="924574" y="407398"/>
                  <a:pt x="924574" y="408654"/>
                </a:cubicBezTo>
                <a:cubicBezTo>
                  <a:pt x="924490" y="511440"/>
                  <a:pt x="881133" y="610544"/>
                  <a:pt x="805382" y="680602"/>
                </a:cubicBezTo>
                <a:close/>
                <a:moveTo>
                  <a:pt x="1033471" y="367640"/>
                </a:moveTo>
                <a:lnTo>
                  <a:pt x="813836" y="367640"/>
                </a:lnTo>
                <a:cubicBezTo>
                  <a:pt x="796593" y="367640"/>
                  <a:pt x="782616" y="353661"/>
                  <a:pt x="782616" y="336419"/>
                </a:cubicBezTo>
                <a:cubicBezTo>
                  <a:pt x="782616" y="321436"/>
                  <a:pt x="793246" y="308630"/>
                  <a:pt x="807978" y="305784"/>
                </a:cubicBezTo>
                <a:cubicBezTo>
                  <a:pt x="813920" y="304612"/>
                  <a:pt x="818858" y="300762"/>
                  <a:pt x="821453" y="295237"/>
                </a:cubicBezTo>
                <a:cubicBezTo>
                  <a:pt x="823964" y="289797"/>
                  <a:pt x="823714" y="283435"/>
                  <a:pt x="820699" y="278162"/>
                </a:cubicBezTo>
                <a:cubicBezTo>
                  <a:pt x="818691" y="274563"/>
                  <a:pt x="817602" y="270713"/>
                  <a:pt x="817602" y="266527"/>
                </a:cubicBezTo>
                <a:cubicBezTo>
                  <a:pt x="817602" y="253470"/>
                  <a:pt x="828233" y="242840"/>
                  <a:pt x="841291" y="242840"/>
                </a:cubicBezTo>
                <a:cubicBezTo>
                  <a:pt x="847150" y="242840"/>
                  <a:pt x="852758" y="245016"/>
                  <a:pt x="857111" y="249034"/>
                </a:cubicBezTo>
                <a:cubicBezTo>
                  <a:pt x="862216" y="253721"/>
                  <a:pt x="869582" y="255144"/>
                  <a:pt x="876110" y="252800"/>
                </a:cubicBezTo>
                <a:cubicBezTo>
                  <a:pt x="882639" y="250373"/>
                  <a:pt x="887327" y="244514"/>
                  <a:pt x="888248" y="237650"/>
                </a:cubicBezTo>
                <a:cubicBezTo>
                  <a:pt x="891930" y="209108"/>
                  <a:pt x="916539" y="187513"/>
                  <a:pt x="945332" y="187513"/>
                </a:cubicBezTo>
                <a:cubicBezTo>
                  <a:pt x="977139" y="187513"/>
                  <a:pt x="1003003" y="213377"/>
                  <a:pt x="1003003" y="245100"/>
                </a:cubicBezTo>
                <a:cubicBezTo>
                  <a:pt x="1003003" y="248699"/>
                  <a:pt x="1002668" y="252298"/>
                  <a:pt x="1001999" y="255730"/>
                </a:cubicBezTo>
                <a:cubicBezTo>
                  <a:pt x="1000827" y="261924"/>
                  <a:pt x="1002835" y="268201"/>
                  <a:pt x="1007356" y="272554"/>
                </a:cubicBezTo>
                <a:cubicBezTo>
                  <a:pt x="1011876" y="276990"/>
                  <a:pt x="1018237" y="278748"/>
                  <a:pt x="1024348" y="277492"/>
                </a:cubicBezTo>
                <a:cubicBezTo>
                  <a:pt x="1053308" y="271299"/>
                  <a:pt x="1079256" y="293898"/>
                  <a:pt x="1079256" y="322106"/>
                </a:cubicBezTo>
                <a:cubicBezTo>
                  <a:pt x="1079088" y="347216"/>
                  <a:pt x="1058665" y="367640"/>
                  <a:pt x="1033471" y="367640"/>
                </a:cubicBezTo>
                <a:close/>
                <a:moveTo>
                  <a:pt x="1165553" y="278497"/>
                </a:moveTo>
                <a:lnTo>
                  <a:pt x="1104032" y="278497"/>
                </a:lnTo>
                <a:cubicBezTo>
                  <a:pt x="1090472" y="256651"/>
                  <a:pt x="1067119" y="241417"/>
                  <a:pt x="1040084" y="239241"/>
                </a:cubicBezTo>
                <a:cubicBezTo>
                  <a:pt x="1037740" y="200403"/>
                  <a:pt x="1011708" y="168010"/>
                  <a:pt x="976470" y="155622"/>
                </a:cubicBezTo>
                <a:cubicBezTo>
                  <a:pt x="976637" y="123983"/>
                  <a:pt x="1002418" y="98286"/>
                  <a:pt x="1034056" y="98286"/>
                </a:cubicBezTo>
                <a:cubicBezTo>
                  <a:pt x="1062850" y="98286"/>
                  <a:pt x="1087458" y="119881"/>
                  <a:pt x="1091142" y="148424"/>
                </a:cubicBezTo>
                <a:cubicBezTo>
                  <a:pt x="1092062" y="155287"/>
                  <a:pt x="1096750" y="161146"/>
                  <a:pt x="1103278" y="163574"/>
                </a:cubicBezTo>
                <a:cubicBezTo>
                  <a:pt x="1109807" y="166001"/>
                  <a:pt x="1117173" y="164578"/>
                  <a:pt x="1122279" y="159807"/>
                </a:cubicBezTo>
                <a:cubicBezTo>
                  <a:pt x="1126631" y="155873"/>
                  <a:pt x="1132240" y="153613"/>
                  <a:pt x="1138182" y="153613"/>
                </a:cubicBezTo>
                <a:cubicBezTo>
                  <a:pt x="1151239" y="153613"/>
                  <a:pt x="1161870" y="164243"/>
                  <a:pt x="1161870" y="177301"/>
                </a:cubicBezTo>
                <a:cubicBezTo>
                  <a:pt x="1161870" y="181402"/>
                  <a:pt x="1160782" y="185420"/>
                  <a:pt x="1158773" y="188935"/>
                </a:cubicBezTo>
                <a:cubicBezTo>
                  <a:pt x="1155760" y="194209"/>
                  <a:pt x="1155508" y="200570"/>
                  <a:pt x="1158020" y="206011"/>
                </a:cubicBezTo>
                <a:cubicBezTo>
                  <a:pt x="1160531" y="211451"/>
                  <a:pt x="1165553" y="215385"/>
                  <a:pt x="1171496" y="216557"/>
                </a:cubicBezTo>
                <a:cubicBezTo>
                  <a:pt x="1186144" y="219403"/>
                  <a:pt x="1196774" y="232210"/>
                  <a:pt x="1196774" y="247192"/>
                </a:cubicBezTo>
                <a:cubicBezTo>
                  <a:pt x="1196858" y="264519"/>
                  <a:pt x="1182795" y="278497"/>
                  <a:pt x="1165553" y="278497"/>
                </a:cubicBezTo>
                <a:close/>
              </a:path>
            </a:pathLst>
          </a:custGeom>
          <a:solidFill>
            <a:schemeClr val="bg1"/>
          </a:solidFill>
          <a:ln w="8365" cap="flat">
            <a:noFill/>
            <a:prstDash val="solid"/>
            <a:miter/>
          </a:ln>
        </p:spPr>
        <p:txBody>
          <a:bodyPr rtlCol="0" anchor="ctr"/>
          <a:lstStyle/>
          <a:p>
            <a:endParaRPr lang="en-US" sz="1200"/>
          </a:p>
        </p:txBody>
      </p:sp>
      <p:grpSp>
        <p:nvGrpSpPr>
          <p:cNvPr id="22" name="Graphic 4">
            <a:extLst>
              <a:ext uri="{FF2B5EF4-FFF2-40B4-BE49-F238E27FC236}">
                <a16:creationId xmlns:a16="http://schemas.microsoft.com/office/drawing/2014/main" id="{3FBE6E2C-8187-474D-A841-51B448DD82F3}"/>
              </a:ext>
            </a:extLst>
          </p:cNvPr>
          <p:cNvGrpSpPr/>
          <p:nvPr/>
        </p:nvGrpSpPr>
        <p:grpSpPr>
          <a:xfrm>
            <a:off x="8797291" y="4611921"/>
            <a:ext cx="682544" cy="682578"/>
            <a:chOff x="10884230" y="3442838"/>
            <a:chExt cx="1234377" cy="1234439"/>
          </a:xfrm>
          <a:solidFill>
            <a:schemeClr val="bg1"/>
          </a:solidFill>
        </p:grpSpPr>
        <p:sp>
          <p:nvSpPr>
            <p:cNvPr id="23" name="Freeform: Shape 22">
              <a:extLst>
                <a:ext uri="{FF2B5EF4-FFF2-40B4-BE49-F238E27FC236}">
                  <a16:creationId xmlns:a16="http://schemas.microsoft.com/office/drawing/2014/main" id="{F1CB227F-4B28-4380-ABCF-4E80D408B0C7}"/>
                </a:ext>
              </a:extLst>
            </p:cNvPr>
            <p:cNvSpPr/>
            <p:nvPr/>
          </p:nvSpPr>
          <p:spPr>
            <a:xfrm>
              <a:off x="10884298" y="3442838"/>
              <a:ext cx="1234310" cy="1234439"/>
            </a:xfrm>
            <a:custGeom>
              <a:avLst/>
              <a:gdLst>
                <a:gd name="connsiteX0" fmla="*/ 1228702 w 1234310"/>
                <a:gd name="connsiteY0" fmla="*/ 5441 h 1234439"/>
                <a:gd name="connsiteX1" fmla="*/ 1215310 w 1234310"/>
                <a:gd name="connsiteY1" fmla="*/ 0 h 1234439"/>
                <a:gd name="connsiteX2" fmla="*/ 536234 w 1234310"/>
                <a:gd name="connsiteY2" fmla="*/ 234366 h 1234439"/>
                <a:gd name="connsiteX3" fmla="*/ 388248 w 1234310"/>
                <a:gd name="connsiteY3" fmla="*/ 247759 h 1234439"/>
                <a:gd name="connsiteX4" fmla="*/ 178072 w 1234310"/>
                <a:gd name="connsiteY4" fmla="*/ 369210 h 1234439"/>
                <a:gd name="connsiteX5" fmla="*/ 3386 w 1234310"/>
                <a:gd name="connsiteY5" fmla="*/ 617555 h 1234439"/>
                <a:gd name="connsiteX6" fmla="*/ 4306 w 1234310"/>
                <a:gd name="connsiteY6" fmla="*/ 640322 h 1234439"/>
                <a:gd name="connsiteX7" fmla="*/ 26571 w 1234310"/>
                <a:gd name="connsiteY7" fmla="*/ 645260 h 1234439"/>
                <a:gd name="connsiteX8" fmla="*/ 262109 w 1234310"/>
                <a:gd name="connsiteY8" fmla="*/ 535275 h 1234439"/>
                <a:gd name="connsiteX9" fmla="*/ 388164 w 1234310"/>
                <a:gd name="connsiteY9" fmla="*/ 520962 h 1234439"/>
                <a:gd name="connsiteX10" fmla="*/ 373182 w 1234310"/>
                <a:gd name="connsiteY10" fmla="*/ 607259 h 1234439"/>
                <a:gd name="connsiteX11" fmla="*/ 372010 w 1234310"/>
                <a:gd name="connsiteY11" fmla="*/ 614625 h 1234439"/>
                <a:gd name="connsiteX12" fmla="*/ 234822 w 1234310"/>
                <a:gd name="connsiteY12" fmla="*/ 662670 h 1234439"/>
                <a:gd name="connsiteX13" fmla="*/ 222769 w 1234310"/>
                <a:gd name="connsiteY13" fmla="*/ 676146 h 1234439"/>
                <a:gd name="connsiteX14" fmla="*/ 227791 w 1234310"/>
                <a:gd name="connsiteY14" fmla="*/ 693556 h 1234439"/>
                <a:gd name="connsiteX15" fmla="*/ 540838 w 1234310"/>
                <a:gd name="connsiteY15" fmla="*/ 1006603 h 1234439"/>
                <a:gd name="connsiteX16" fmla="*/ 554062 w 1234310"/>
                <a:gd name="connsiteY16" fmla="*/ 1012043 h 1234439"/>
                <a:gd name="connsiteX17" fmla="*/ 558247 w 1234310"/>
                <a:gd name="connsiteY17" fmla="*/ 1011541 h 1234439"/>
                <a:gd name="connsiteX18" fmla="*/ 571723 w 1234310"/>
                <a:gd name="connsiteY18" fmla="*/ 999488 h 1234439"/>
                <a:gd name="connsiteX19" fmla="*/ 619768 w 1234310"/>
                <a:gd name="connsiteY19" fmla="*/ 862300 h 1234439"/>
                <a:gd name="connsiteX20" fmla="*/ 627134 w 1234310"/>
                <a:gd name="connsiteY20" fmla="*/ 861128 h 1234439"/>
                <a:gd name="connsiteX21" fmla="*/ 713348 w 1234310"/>
                <a:gd name="connsiteY21" fmla="*/ 846145 h 1234439"/>
                <a:gd name="connsiteX22" fmla="*/ 699035 w 1234310"/>
                <a:gd name="connsiteY22" fmla="*/ 972201 h 1234439"/>
                <a:gd name="connsiteX23" fmla="*/ 589050 w 1234310"/>
                <a:gd name="connsiteY23" fmla="*/ 1207823 h 1234439"/>
                <a:gd name="connsiteX24" fmla="*/ 593988 w 1234310"/>
                <a:gd name="connsiteY24" fmla="*/ 1230088 h 1234439"/>
                <a:gd name="connsiteX25" fmla="*/ 605958 w 1234310"/>
                <a:gd name="connsiteY25" fmla="*/ 1234440 h 1234439"/>
                <a:gd name="connsiteX26" fmla="*/ 616755 w 1234310"/>
                <a:gd name="connsiteY26" fmla="*/ 1231008 h 1234439"/>
                <a:gd name="connsiteX27" fmla="*/ 865100 w 1234310"/>
                <a:gd name="connsiteY27" fmla="*/ 1056322 h 1234439"/>
                <a:gd name="connsiteX28" fmla="*/ 986552 w 1234310"/>
                <a:gd name="connsiteY28" fmla="*/ 846145 h 1234439"/>
                <a:gd name="connsiteX29" fmla="*/ 999944 w 1234310"/>
                <a:gd name="connsiteY29" fmla="*/ 698160 h 1234439"/>
                <a:gd name="connsiteX30" fmla="*/ 1234310 w 1234310"/>
                <a:gd name="connsiteY30" fmla="*/ 19084 h 1234439"/>
                <a:gd name="connsiteX31" fmla="*/ 1228702 w 1234310"/>
                <a:gd name="connsiteY31" fmla="*/ 5441 h 1234439"/>
                <a:gd name="connsiteX32" fmla="*/ 346815 w 1234310"/>
                <a:gd name="connsiteY32" fmla="*/ 479195 h 1234439"/>
                <a:gd name="connsiteX33" fmla="*/ 246290 w 1234310"/>
                <a:gd name="connsiteY33" fmla="*/ 501376 h 1234439"/>
                <a:gd name="connsiteX34" fmla="*/ 74281 w 1234310"/>
                <a:gd name="connsiteY34" fmla="*/ 581647 h 1234439"/>
                <a:gd name="connsiteX35" fmla="*/ 208540 w 1234310"/>
                <a:gd name="connsiteY35" fmla="*/ 390722 h 1234439"/>
                <a:gd name="connsiteX36" fmla="*/ 391513 w 1234310"/>
                <a:gd name="connsiteY36" fmla="*/ 285006 h 1234439"/>
                <a:gd name="connsiteX37" fmla="*/ 497898 w 1234310"/>
                <a:gd name="connsiteY37" fmla="*/ 275380 h 1234439"/>
                <a:gd name="connsiteX38" fmla="*/ 396284 w 1234310"/>
                <a:gd name="connsiteY38" fmla="*/ 484385 h 1234439"/>
                <a:gd name="connsiteX39" fmla="*/ 396284 w 1234310"/>
                <a:gd name="connsiteY39" fmla="*/ 484385 h 1234439"/>
                <a:gd name="connsiteX40" fmla="*/ 346815 w 1234310"/>
                <a:gd name="connsiteY40" fmla="*/ 479195 h 1234439"/>
                <a:gd name="connsiteX41" fmla="*/ 546111 w 1234310"/>
                <a:gd name="connsiteY41" fmla="*/ 958976 h 1234439"/>
                <a:gd name="connsiteX42" fmla="*/ 275166 w 1234310"/>
                <a:gd name="connsiteY42" fmla="*/ 688032 h 1234439"/>
                <a:gd name="connsiteX43" fmla="*/ 383728 w 1234310"/>
                <a:gd name="connsiteY43" fmla="*/ 650031 h 1234439"/>
                <a:gd name="connsiteX44" fmla="*/ 584111 w 1234310"/>
                <a:gd name="connsiteY44" fmla="*/ 850414 h 1234439"/>
                <a:gd name="connsiteX45" fmla="*/ 546111 w 1234310"/>
                <a:gd name="connsiteY45" fmla="*/ 958976 h 1234439"/>
                <a:gd name="connsiteX46" fmla="*/ 949137 w 1234310"/>
                <a:gd name="connsiteY46" fmla="*/ 842630 h 1234439"/>
                <a:gd name="connsiteX47" fmla="*/ 843421 w 1234310"/>
                <a:gd name="connsiteY47" fmla="*/ 1025603 h 1234439"/>
                <a:gd name="connsiteX48" fmla="*/ 652496 w 1234310"/>
                <a:gd name="connsiteY48" fmla="*/ 1159861 h 1234439"/>
                <a:gd name="connsiteX49" fmla="*/ 732850 w 1234310"/>
                <a:gd name="connsiteY49" fmla="*/ 987854 h 1234439"/>
                <a:gd name="connsiteX50" fmla="*/ 749842 w 1234310"/>
                <a:gd name="connsiteY50" fmla="*/ 837859 h 1234439"/>
                <a:gd name="connsiteX51" fmla="*/ 749842 w 1234310"/>
                <a:gd name="connsiteY51" fmla="*/ 837859 h 1234439"/>
                <a:gd name="connsiteX52" fmla="*/ 958846 w 1234310"/>
                <a:gd name="connsiteY52" fmla="*/ 736244 h 1234439"/>
                <a:gd name="connsiteX53" fmla="*/ 949137 w 1234310"/>
                <a:gd name="connsiteY53" fmla="*/ 842630 h 1234439"/>
                <a:gd name="connsiteX54" fmla="*/ 965960 w 1234310"/>
                <a:gd name="connsiteY54" fmla="*/ 679327 h 1234439"/>
                <a:gd name="connsiteX55" fmla="*/ 621108 w 1234310"/>
                <a:gd name="connsiteY55" fmla="*/ 824132 h 1234439"/>
                <a:gd name="connsiteX56" fmla="*/ 612152 w 1234310"/>
                <a:gd name="connsiteY56" fmla="*/ 825555 h 1234439"/>
                <a:gd name="connsiteX57" fmla="*/ 408672 w 1234310"/>
                <a:gd name="connsiteY57" fmla="*/ 622075 h 1234439"/>
                <a:gd name="connsiteX58" fmla="*/ 410095 w 1234310"/>
                <a:gd name="connsiteY58" fmla="*/ 613119 h 1234439"/>
                <a:gd name="connsiteX59" fmla="*/ 554899 w 1234310"/>
                <a:gd name="connsiteY59" fmla="*/ 268265 h 1234439"/>
                <a:gd name="connsiteX60" fmla="*/ 920678 w 1234310"/>
                <a:gd name="connsiteY60" fmla="*/ 80103 h 1234439"/>
                <a:gd name="connsiteX61" fmla="*/ 1154208 w 1234310"/>
                <a:gd name="connsiteY61" fmla="*/ 313716 h 1234439"/>
                <a:gd name="connsiteX62" fmla="*/ 965960 w 1234310"/>
                <a:gd name="connsiteY62" fmla="*/ 679327 h 1234439"/>
                <a:gd name="connsiteX63" fmla="*/ 1164335 w 1234310"/>
                <a:gd name="connsiteY63" fmla="*/ 270860 h 1234439"/>
                <a:gd name="connsiteX64" fmla="*/ 963282 w 1234310"/>
                <a:gd name="connsiteY64" fmla="*/ 69808 h 1234439"/>
                <a:gd name="connsiteX65" fmla="*/ 1196059 w 1234310"/>
                <a:gd name="connsiteY65" fmla="*/ 38084 h 1234439"/>
                <a:gd name="connsiteX66" fmla="*/ 1164335 w 1234310"/>
                <a:gd name="connsiteY66" fmla="*/ 270860 h 1234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234310" h="1234439">
                  <a:moveTo>
                    <a:pt x="1228702" y="5441"/>
                  </a:moveTo>
                  <a:cubicBezTo>
                    <a:pt x="1225187" y="1841"/>
                    <a:pt x="1220583" y="0"/>
                    <a:pt x="1215310" y="0"/>
                  </a:cubicBezTo>
                  <a:cubicBezTo>
                    <a:pt x="1197146" y="167"/>
                    <a:pt x="772525" y="7031"/>
                    <a:pt x="536234" y="234366"/>
                  </a:cubicBezTo>
                  <a:lnTo>
                    <a:pt x="388248" y="247759"/>
                  </a:lnTo>
                  <a:cubicBezTo>
                    <a:pt x="303542" y="255375"/>
                    <a:pt x="226954" y="299654"/>
                    <a:pt x="178072" y="369210"/>
                  </a:cubicBezTo>
                  <a:lnTo>
                    <a:pt x="3386" y="617555"/>
                  </a:lnTo>
                  <a:cubicBezTo>
                    <a:pt x="-1469" y="624502"/>
                    <a:pt x="-1051" y="633793"/>
                    <a:pt x="4306" y="640322"/>
                  </a:cubicBezTo>
                  <a:cubicBezTo>
                    <a:pt x="9747" y="646851"/>
                    <a:pt x="18787" y="648776"/>
                    <a:pt x="26571" y="645260"/>
                  </a:cubicBezTo>
                  <a:lnTo>
                    <a:pt x="262109" y="535275"/>
                  </a:lnTo>
                  <a:cubicBezTo>
                    <a:pt x="301198" y="517028"/>
                    <a:pt x="345979" y="511923"/>
                    <a:pt x="388164" y="520962"/>
                  </a:cubicBezTo>
                  <a:cubicBezTo>
                    <a:pt x="382306" y="549840"/>
                    <a:pt x="377702" y="578633"/>
                    <a:pt x="373182" y="607259"/>
                  </a:cubicBezTo>
                  <a:lnTo>
                    <a:pt x="372010" y="614625"/>
                  </a:lnTo>
                  <a:lnTo>
                    <a:pt x="234822" y="662670"/>
                  </a:lnTo>
                  <a:cubicBezTo>
                    <a:pt x="228712" y="664847"/>
                    <a:pt x="224192" y="669869"/>
                    <a:pt x="222769" y="676146"/>
                  </a:cubicBezTo>
                  <a:cubicBezTo>
                    <a:pt x="221346" y="682424"/>
                    <a:pt x="223188" y="689037"/>
                    <a:pt x="227791" y="693556"/>
                  </a:cubicBezTo>
                  <a:lnTo>
                    <a:pt x="540838" y="1006603"/>
                  </a:lnTo>
                  <a:cubicBezTo>
                    <a:pt x="544352" y="1010118"/>
                    <a:pt x="549124" y="1012043"/>
                    <a:pt x="554062" y="1012043"/>
                  </a:cubicBezTo>
                  <a:cubicBezTo>
                    <a:pt x="555402" y="1012043"/>
                    <a:pt x="556824" y="1011876"/>
                    <a:pt x="558247" y="1011541"/>
                  </a:cubicBezTo>
                  <a:cubicBezTo>
                    <a:pt x="564525" y="1010118"/>
                    <a:pt x="569631" y="1005515"/>
                    <a:pt x="571723" y="999488"/>
                  </a:cubicBezTo>
                  <a:lnTo>
                    <a:pt x="619768" y="862300"/>
                  </a:lnTo>
                  <a:lnTo>
                    <a:pt x="627134" y="861128"/>
                  </a:lnTo>
                  <a:cubicBezTo>
                    <a:pt x="655677" y="856608"/>
                    <a:pt x="684470" y="851921"/>
                    <a:pt x="713348" y="846145"/>
                  </a:cubicBezTo>
                  <a:cubicBezTo>
                    <a:pt x="722303" y="888331"/>
                    <a:pt x="717281" y="933112"/>
                    <a:pt x="699035" y="972201"/>
                  </a:cubicBezTo>
                  <a:lnTo>
                    <a:pt x="589050" y="1207823"/>
                  </a:lnTo>
                  <a:cubicBezTo>
                    <a:pt x="585451" y="1215523"/>
                    <a:pt x="587459" y="1224563"/>
                    <a:pt x="593988" y="1230088"/>
                  </a:cubicBezTo>
                  <a:cubicBezTo>
                    <a:pt x="597420" y="1233017"/>
                    <a:pt x="601689" y="1234440"/>
                    <a:pt x="605958" y="1234440"/>
                  </a:cubicBezTo>
                  <a:cubicBezTo>
                    <a:pt x="609724" y="1234440"/>
                    <a:pt x="613491" y="1233268"/>
                    <a:pt x="616755" y="1231008"/>
                  </a:cubicBezTo>
                  <a:lnTo>
                    <a:pt x="865100" y="1056322"/>
                  </a:lnTo>
                  <a:cubicBezTo>
                    <a:pt x="934656" y="1007440"/>
                    <a:pt x="978935" y="930852"/>
                    <a:pt x="986552" y="846145"/>
                  </a:cubicBezTo>
                  <a:lnTo>
                    <a:pt x="999944" y="698160"/>
                  </a:lnTo>
                  <a:cubicBezTo>
                    <a:pt x="1227279" y="461785"/>
                    <a:pt x="1234143" y="37164"/>
                    <a:pt x="1234310" y="19084"/>
                  </a:cubicBezTo>
                  <a:cubicBezTo>
                    <a:pt x="1234226" y="13811"/>
                    <a:pt x="1232218" y="9040"/>
                    <a:pt x="1228702" y="5441"/>
                  </a:cubicBezTo>
                  <a:close/>
                  <a:moveTo>
                    <a:pt x="346815" y="479195"/>
                  </a:moveTo>
                  <a:cubicBezTo>
                    <a:pt x="312246" y="479195"/>
                    <a:pt x="277761" y="486728"/>
                    <a:pt x="246290" y="501376"/>
                  </a:cubicBezTo>
                  <a:lnTo>
                    <a:pt x="74281" y="581647"/>
                  </a:lnTo>
                  <a:lnTo>
                    <a:pt x="208540" y="390722"/>
                  </a:lnTo>
                  <a:cubicBezTo>
                    <a:pt x="251144" y="330122"/>
                    <a:pt x="317855" y="291618"/>
                    <a:pt x="391513" y="285006"/>
                  </a:cubicBezTo>
                  <a:lnTo>
                    <a:pt x="497898" y="275380"/>
                  </a:lnTo>
                  <a:cubicBezTo>
                    <a:pt x="441733" y="342760"/>
                    <a:pt x="413693" y="413322"/>
                    <a:pt x="396284" y="484385"/>
                  </a:cubicBezTo>
                  <a:lnTo>
                    <a:pt x="396284" y="484385"/>
                  </a:lnTo>
                  <a:cubicBezTo>
                    <a:pt x="379962" y="480869"/>
                    <a:pt x="363389" y="479195"/>
                    <a:pt x="346815" y="479195"/>
                  </a:cubicBezTo>
                  <a:close/>
                  <a:moveTo>
                    <a:pt x="546111" y="958976"/>
                  </a:moveTo>
                  <a:lnTo>
                    <a:pt x="275166" y="688032"/>
                  </a:lnTo>
                  <a:lnTo>
                    <a:pt x="383728" y="650031"/>
                  </a:lnTo>
                  <a:lnTo>
                    <a:pt x="584111" y="850414"/>
                  </a:lnTo>
                  <a:lnTo>
                    <a:pt x="546111" y="958976"/>
                  </a:lnTo>
                  <a:close/>
                  <a:moveTo>
                    <a:pt x="949137" y="842630"/>
                  </a:moveTo>
                  <a:cubicBezTo>
                    <a:pt x="942524" y="916288"/>
                    <a:pt x="904022" y="982999"/>
                    <a:pt x="843421" y="1025603"/>
                  </a:cubicBezTo>
                  <a:lnTo>
                    <a:pt x="652496" y="1159861"/>
                  </a:lnTo>
                  <a:lnTo>
                    <a:pt x="732850" y="987854"/>
                  </a:lnTo>
                  <a:cubicBezTo>
                    <a:pt x="754530" y="941315"/>
                    <a:pt x="760556" y="888080"/>
                    <a:pt x="749842" y="837859"/>
                  </a:cubicBezTo>
                  <a:lnTo>
                    <a:pt x="749842" y="837859"/>
                  </a:lnTo>
                  <a:cubicBezTo>
                    <a:pt x="820821" y="820449"/>
                    <a:pt x="891466" y="792409"/>
                    <a:pt x="958846" y="736244"/>
                  </a:cubicBezTo>
                  <a:lnTo>
                    <a:pt x="949137" y="842630"/>
                  </a:lnTo>
                  <a:close/>
                  <a:moveTo>
                    <a:pt x="965960" y="679327"/>
                  </a:moveTo>
                  <a:cubicBezTo>
                    <a:pt x="859157" y="786215"/>
                    <a:pt x="743564" y="804629"/>
                    <a:pt x="621108" y="824132"/>
                  </a:cubicBezTo>
                  <a:lnTo>
                    <a:pt x="612152" y="825555"/>
                  </a:lnTo>
                  <a:lnTo>
                    <a:pt x="408672" y="622075"/>
                  </a:lnTo>
                  <a:lnTo>
                    <a:pt x="410095" y="613119"/>
                  </a:lnTo>
                  <a:cubicBezTo>
                    <a:pt x="429597" y="490746"/>
                    <a:pt x="448011" y="375153"/>
                    <a:pt x="554899" y="268265"/>
                  </a:cubicBezTo>
                  <a:cubicBezTo>
                    <a:pt x="654253" y="168911"/>
                    <a:pt x="794706" y="112328"/>
                    <a:pt x="920678" y="80103"/>
                  </a:cubicBezTo>
                  <a:lnTo>
                    <a:pt x="1154208" y="313716"/>
                  </a:lnTo>
                  <a:cubicBezTo>
                    <a:pt x="1121898" y="439520"/>
                    <a:pt x="1065399" y="579889"/>
                    <a:pt x="965960" y="679327"/>
                  </a:cubicBezTo>
                  <a:close/>
                  <a:moveTo>
                    <a:pt x="1164335" y="270860"/>
                  </a:moveTo>
                  <a:lnTo>
                    <a:pt x="963282" y="69808"/>
                  </a:lnTo>
                  <a:cubicBezTo>
                    <a:pt x="1068413" y="46622"/>
                    <a:pt x="1157974" y="40010"/>
                    <a:pt x="1196059" y="38084"/>
                  </a:cubicBezTo>
                  <a:cubicBezTo>
                    <a:pt x="1194216" y="76169"/>
                    <a:pt x="1187605" y="165730"/>
                    <a:pt x="1164335" y="270860"/>
                  </a:cubicBezTo>
                  <a:close/>
                </a:path>
              </a:pathLst>
            </a:custGeom>
            <a:grpFill/>
            <a:ln w="8365" cap="flat">
              <a:noFill/>
              <a:prstDash val="solid"/>
              <a:miter/>
            </a:ln>
          </p:spPr>
          <p:txBody>
            <a:bodyPr rtlCol="0" anchor="ctr"/>
            <a:lstStyle/>
            <a:p>
              <a:endParaRPr lang="en-US" sz="1200"/>
            </a:p>
          </p:txBody>
        </p:sp>
        <p:sp>
          <p:nvSpPr>
            <p:cNvPr id="24" name="Freeform: Shape 23">
              <a:extLst>
                <a:ext uri="{FF2B5EF4-FFF2-40B4-BE49-F238E27FC236}">
                  <a16:creationId xmlns:a16="http://schemas.microsoft.com/office/drawing/2014/main" id="{40489D77-8B62-4EB8-9BBA-220DA3A150C9}"/>
                </a:ext>
              </a:extLst>
            </p:cNvPr>
            <p:cNvSpPr/>
            <p:nvPr/>
          </p:nvSpPr>
          <p:spPr>
            <a:xfrm>
              <a:off x="11676555" y="3674149"/>
              <a:ext cx="210636" cy="210552"/>
            </a:xfrm>
            <a:custGeom>
              <a:avLst/>
              <a:gdLst>
                <a:gd name="connsiteX0" fmla="*/ 30824 w 210636"/>
                <a:gd name="connsiteY0" fmla="*/ 30761 h 210552"/>
                <a:gd name="connsiteX1" fmla="*/ 30824 w 210636"/>
                <a:gd name="connsiteY1" fmla="*/ 179750 h 210552"/>
                <a:gd name="connsiteX2" fmla="*/ 105319 w 210636"/>
                <a:gd name="connsiteY2" fmla="*/ 210553 h 210552"/>
                <a:gd name="connsiteX3" fmla="*/ 179814 w 210636"/>
                <a:gd name="connsiteY3" fmla="*/ 179750 h 210552"/>
                <a:gd name="connsiteX4" fmla="*/ 179814 w 210636"/>
                <a:gd name="connsiteY4" fmla="*/ 30761 h 210552"/>
                <a:gd name="connsiteX5" fmla="*/ 30824 w 210636"/>
                <a:gd name="connsiteY5" fmla="*/ 30761 h 210552"/>
                <a:gd name="connsiteX6" fmla="*/ 153364 w 210636"/>
                <a:gd name="connsiteY6" fmla="*/ 57210 h 210552"/>
                <a:gd name="connsiteX7" fmla="*/ 173285 w 210636"/>
                <a:gd name="connsiteY7" fmla="*/ 105255 h 210552"/>
                <a:gd name="connsiteX8" fmla="*/ 153364 w 210636"/>
                <a:gd name="connsiteY8" fmla="*/ 153300 h 210552"/>
                <a:gd name="connsiteX9" fmla="*/ 57274 w 210636"/>
                <a:gd name="connsiteY9" fmla="*/ 153300 h 210552"/>
                <a:gd name="connsiteX10" fmla="*/ 37353 w 210636"/>
                <a:gd name="connsiteY10" fmla="*/ 105255 h 210552"/>
                <a:gd name="connsiteX11" fmla="*/ 57274 w 210636"/>
                <a:gd name="connsiteY11" fmla="*/ 57210 h 210552"/>
                <a:gd name="connsiteX12" fmla="*/ 105319 w 210636"/>
                <a:gd name="connsiteY12" fmla="*/ 37373 h 210552"/>
                <a:gd name="connsiteX13" fmla="*/ 153364 w 210636"/>
                <a:gd name="connsiteY13" fmla="*/ 57210 h 210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0636" h="210552">
                  <a:moveTo>
                    <a:pt x="30824" y="30761"/>
                  </a:moveTo>
                  <a:cubicBezTo>
                    <a:pt x="-10275" y="71775"/>
                    <a:pt x="-10275" y="138653"/>
                    <a:pt x="30824" y="179750"/>
                  </a:cubicBezTo>
                  <a:cubicBezTo>
                    <a:pt x="51330" y="200257"/>
                    <a:pt x="78367" y="210553"/>
                    <a:pt x="105319" y="210553"/>
                  </a:cubicBezTo>
                  <a:cubicBezTo>
                    <a:pt x="132271" y="210553"/>
                    <a:pt x="159222" y="200341"/>
                    <a:pt x="179814" y="179750"/>
                  </a:cubicBezTo>
                  <a:cubicBezTo>
                    <a:pt x="220911" y="138653"/>
                    <a:pt x="220911" y="71858"/>
                    <a:pt x="179814" y="30761"/>
                  </a:cubicBezTo>
                  <a:cubicBezTo>
                    <a:pt x="138716" y="-10254"/>
                    <a:pt x="71922" y="-10254"/>
                    <a:pt x="30824" y="30761"/>
                  </a:cubicBezTo>
                  <a:close/>
                  <a:moveTo>
                    <a:pt x="153364" y="57210"/>
                  </a:moveTo>
                  <a:cubicBezTo>
                    <a:pt x="166170" y="70100"/>
                    <a:pt x="173285" y="87092"/>
                    <a:pt x="173285" y="105255"/>
                  </a:cubicBezTo>
                  <a:cubicBezTo>
                    <a:pt x="173285" y="123419"/>
                    <a:pt x="166170" y="140494"/>
                    <a:pt x="153364" y="153300"/>
                  </a:cubicBezTo>
                  <a:cubicBezTo>
                    <a:pt x="127667" y="178997"/>
                    <a:pt x="82970" y="178997"/>
                    <a:pt x="57274" y="153300"/>
                  </a:cubicBezTo>
                  <a:cubicBezTo>
                    <a:pt x="44467" y="140494"/>
                    <a:pt x="37353" y="123419"/>
                    <a:pt x="37353" y="105255"/>
                  </a:cubicBezTo>
                  <a:cubicBezTo>
                    <a:pt x="37353" y="87092"/>
                    <a:pt x="44383" y="70017"/>
                    <a:pt x="57274" y="57210"/>
                  </a:cubicBezTo>
                  <a:cubicBezTo>
                    <a:pt x="70498" y="43985"/>
                    <a:pt x="87908" y="37373"/>
                    <a:pt x="105319" y="37373"/>
                  </a:cubicBezTo>
                  <a:cubicBezTo>
                    <a:pt x="122728" y="37373"/>
                    <a:pt x="140139" y="43985"/>
                    <a:pt x="153364" y="57210"/>
                  </a:cubicBezTo>
                  <a:close/>
                </a:path>
              </a:pathLst>
            </a:custGeom>
            <a:grpFill/>
            <a:ln w="8365" cap="flat">
              <a:noFill/>
              <a:prstDash val="solid"/>
              <a:miter/>
            </a:ln>
          </p:spPr>
          <p:txBody>
            <a:bodyPr rtlCol="0" anchor="ctr"/>
            <a:lstStyle/>
            <a:p>
              <a:endParaRPr lang="en-US" sz="1200"/>
            </a:p>
          </p:txBody>
        </p:sp>
        <p:sp>
          <p:nvSpPr>
            <p:cNvPr id="25" name="Freeform: Shape 24">
              <a:extLst>
                <a:ext uri="{FF2B5EF4-FFF2-40B4-BE49-F238E27FC236}">
                  <a16:creationId xmlns:a16="http://schemas.microsoft.com/office/drawing/2014/main" id="{488F4CC2-19B5-4E26-95D2-AEA48AEECBFC}"/>
                </a:ext>
              </a:extLst>
            </p:cNvPr>
            <p:cNvSpPr/>
            <p:nvPr/>
          </p:nvSpPr>
          <p:spPr>
            <a:xfrm>
              <a:off x="11449053" y="3901704"/>
              <a:ext cx="210636" cy="210584"/>
            </a:xfrm>
            <a:custGeom>
              <a:avLst/>
              <a:gdLst>
                <a:gd name="connsiteX0" fmla="*/ 30823 w 210636"/>
                <a:gd name="connsiteY0" fmla="*/ 30792 h 210584"/>
                <a:gd name="connsiteX1" fmla="*/ 30823 w 210636"/>
                <a:gd name="connsiteY1" fmla="*/ 179782 h 210584"/>
                <a:gd name="connsiteX2" fmla="*/ 105318 w 210636"/>
                <a:gd name="connsiteY2" fmla="*/ 210584 h 210584"/>
                <a:gd name="connsiteX3" fmla="*/ 179813 w 210636"/>
                <a:gd name="connsiteY3" fmla="*/ 179782 h 210584"/>
                <a:gd name="connsiteX4" fmla="*/ 179813 w 210636"/>
                <a:gd name="connsiteY4" fmla="*/ 30792 h 210584"/>
                <a:gd name="connsiteX5" fmla="*/ 30823 w 210636"/>
                <a:gd name="connsiteY5" fmla="*/ 30792 h 210584"/>
                <a:gd name="connsiteX6" fmla="*/ 153279 w 210636"/>
                <a:gd name="connsiteY6" fmla="*/ 153332 h 210584"/>
                <a:gd name="connsiteX7" fmla="*/ 57189 w 210636"/>
                <a:gd name="connsiteY7" fmla="*/ 153332 h 210584"/>
                <a:gd name="connsiteX8" fmla="*/ 37268 w 210636"/>
                <a:gd name="connsiteY8" fmla="*/ 105287 h 210584"/>
                <a:gd name="connsiteX9" fmla="*/ 57189 w 210636"/>
                <a:gd name="connsiteY9" fmla="*/ 57242 h 210584"/>
                <a:gd name="connsiteX10" fmla="*/ 105234 w 210636"/>
                <a:gd name="connsiteY10" fmla="*/ 37404 h 210584"/>
                <a:gd name="connsiteX11" fmla="*/ 153279 w 210636"/>
                <a:gd name="connsiteY11" fmla="*/ 57242 h 210584"/>
                <a:gd name="connsiteX12" fmla="*/ 173200 w 210636"/>
                <a:gd name="connsiteY12" fmla="*/ 105287 h 210584"/>
                <a:gd name="connsiteX13" fmla="*/ 153279 w 210636"/>
                <a:gd name="connsiteY13" fmla="*/ 153332 h 210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0636" h="210584">
                  <a:moveTo>
                    <a:pt x="30823" y="30792"/>
                  </a:moveTo>
                  <a:cubicBezTo>
                    <a:pt x="-10274" y="71890"/>
                    <a:pt x="-10274" y="138684"/>
                    <a:pt x="30823" y="179782"/>
                  </a:cubicBezTo>
                  <a:cubicBezTo>
                    <a:pt x="51330" y="200289"/>
                    <a:pt x="78366" y="210584"/>
                    <a:pt x="105318" y="210584"/>
                  </a:cubicBezTo>
                  <a:cubicBezTo>
                    <a:pt x="132270" y="210584"/>
                    <a:pt x="159306" y="200289"/>
                    <a:pt x="179813" y="179782"/>
                  </a:cubicBezTo>
                  <a:cubicBezTo>
                    <a:pt x="220911" y="138684"/>
                    <a:pt x="220911" y="71890"/>
                    <a:pt x="179813" y="30792"/>
                  </a:cubicBezTo>
                  <a:cubicBezTo>
                    <a:pt x="138715" y="-10306"/>
                    <a:pt x="71837" y="-10222"/>
                    <a:pt x="30823" y="30792"/>
                  </a:cubicBezTo>
                  <a:close/>
                  <a:moveTo>
                    <a:pt x="153279" y="153332"/>
                  </a:moveTo>
                  <a:cubicBezTo>
                    <a:pt x="127583" y="179028"/>
                    <a:pt x="82886" y="179028"/>
                    <a:pt x="57189" y="153332"/>
                  </a:cubicBezTo>
                  <a:cubicBezTo>
                    <a:pt x="44382" y="140525"/>
                    <a:pt x="37268" y="123450"/>
                    <a:pt x="37268" y="105287"/>
                  </a:cubicBezTo>
                  <a:cubicBezTo>
                    <a:pt x="37268" y="87123"/>
                    <a:pt x="44300" y="70048"/>
                    <a:pt x="57189" y="57242"/>
                  </a:cubicBezTo>
                  <a:cubicBezTo>
                    <a:pt x="70415" y="44017"/>
                    <a:pt x="87824" y="37404"/>
                    <a:pt x="105234" y="37404"/>
                  </a:cubicBezTo>
                  <a:cubicBezTo>
                    <a:pt x="122645" y="37404"/>
                    <a:pt x="140055" y="44017"/>
                    <a:pt x="153279" y="57242"/>
                  </a:cubicBezTo>
                  <a:cubicBezTo>
                    <a:pt x="166086" y="70048"/>
                    <a:pt x="173200" y="87123"/>
                    <a:pt x="173200" y="105287"/>
                  </a:cubicBezTo>
                  <a:cubicBezTo>
                    <a:pt x="173200" y="123450"/>
                    <a:pt x="166170" y="140442"/>
                    <a:pt x="153279" y="153332"/>
                  </a:cubicBezTo>
                  <a:close/>
                </a:path>
              </a:pathLst>
            </a:custGeom>
            <a:grpFill/>
            <a:ln w="8365" cap="flat">
              <a:noFill/>
              <a:prstDash val="solid"/>
              <a:miter/>
            </a:ln>
          </p:spPr>
          <p:txBody>
            <a:bodyPr rtlCol="0" anchor="ctr"/>
            <a:lstStyle/>
            <a:p>
              <a:endParaRPr lang="en-US" sz="1200"/>
            </a:p>
          </p:txBody>
        </p:sp>
        <p:sp>
          <p:nvSpPr>
            <p:cNvPr id="26" name="Freeform: Shape 25">
              <a:extLst>
                <a:ext uri="{FF2B5EF4-FFF2-40B4-BE49-F238E27FC236}">
                  <a16:creationId xmlns:a16="http://schemas.microsoft.com/office/drawing/2014/main" id="{FE218EC4-2C23-46E7-8B08-B23EC6AF9B5B}"/>
                </a:ext>
              </a:extLst>
            </p:cNvPr>
            <p:cNvSpPr/>
            <p:nvPr/>
          </p:nvSpPr>
          <p:spPr>
            <a:xfrm>
              <a:off x="10884230" y="4335669"/>
              <a:ext cx="341379" cy="341358"/>
            </a:xfrm>
            <a:custGeom>
              <a:avLst/>
              <a:gdLst>
                <a:gd name="connsiteX0" fmla="*/ 335918 w 341379"/>
                <a:gd name="connsiteY0" fmla="*/ 5462 h 341358"/>
                <a:gd name="connsiteX1" fmla="*/ 309468 w 341379"/>
                <a:gd name="connsiteY1" fmla="*/ 5462 h 341358"/>
                <a:gd name="connsiteX2" fmla="*/ 5462 w 341379"/>
                <a:gd name="connsiteY2" fmla="*/ 309468 h 341358"/>
                <a:gd name="connsiteX3" fmla="*/ 5462 w 341379"/>
                <a:gd name="connsiteY3" fmla="*/ 335918 h 341358"/>
                <a:gd name="connsiteX4" fmla="*/ 18687 w 341379"/>
                <a:gd name="connsiteY4" fmla="*/ 341359 h 341358"/>
                <a:gd name="connsiteX5" fmla="*/ 31911 w 341379"/>
                <a:gd name="connsiteY5" fmla="*/ 335918 h 341358"/>
                <a:gd name="connsiteX6" fmla="*/ 335918 w 341379"/>
                <a:gd name="connsiteY6" fmla="*/ 31911 h 341358"/>
                <a:gd name="connsiteX7" fmla="*/ 335918 w 341379"/>
                <a:gd name="connsiteY7" fmla="*/ 5462 h 34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1379" h="341358">
                  <a:moveTo>
                    <a:pt x="335918" y="5462"/>
                  </a:moveTo>
                  <a:cubicBezTo>
                    <a:pt x="328636" y="-1821"/>
                    <a:pt x="316750" y="-1821"/>
                    <a:pt x="309468" y="5462"/>
                  </a:cubicBezTo>
                  <a:lnTo>
                    <a:pt x="5462" y="309468"/>
                  </a:lnTo>
                  <a:cubicBezTo>
                    <a:pt x="-1821" y="316750"/>
                    <a:pt x="-1821" y="328636"/>
                    <a:pt x="5462" y="335918"/>
                  </a:cubicBezTo>
                  <a:cubicBezTo>
                    <a:pt x="9144" y="339517"/>
                    <a:pt x="13916" y="341359"/>
                    <a:pt x="18687" y="341359"/>
                  </a:cubicBezTo>
                  <a:cubicBezTo>
                    <a:pt x="23458" y="341359"/>
                    <a:pt x="28229" y="339517"/>
                    <a:pt x="31911" y="335918"/>
                  </a:cubicBezTo>
                  <a:lnTo>
                    <a:pt x="335918" y="31911"/>
                  </a:lnTo>
                  <a:cubicBezTo>
                    <a:pt x="343200" y="24629"/>
                    <a:pt x="343200" y="12827"/>
                    <a:pt x="335918" y="5462"/>
                  </a:cubicBezTo>
                  <a:close/>
                </a:path>
              </a:pathLst>
            </a:custGeom>
            <a:grpFill/>
            <a:ln w="8365" cap="flat">
              <a:noFill/>
              <a:prstDash val="solid"/>
              <a:miter/>
            </a:ln>
          </p:spPr>
          <p:txBody>
            <a:bodyPr rtlCol="0" anchor="ctr"/>
            <a:lstStyle/>
            <a:p>
              <a:endParaRPr lang="en-US" sz="1200"/>
            </a:p>
          </p:txBody>
        </p:sp>
        <p:sp>
          <p:nvSpPr>
            <p:cNvPr id="27" name="Freeform: Shape 26">
              <a:extLst>
                <a:ext uri="{FF2B5EF4-FFF2-40B4-BE49-F238E27FC236}">
                  <a16:creationId xmlns:a16="http://schemas.microsoft.com/office/drawing/2014/main" id="{3F36F4D2-ACF2-4ECC-860D-E6747964CE5B}"/>
                </a:ext>
              </a:extLst>
            </p:cNvPr>
            <p:cNvSpPr/>
            <p:nvPr/>
          </p:nvSpPr>
          <p:spPr>
            <a:xfrm>
              <a:off x="10884230" y="4235979"/>
              <a:ext cx="241606" cy="241585"/>
            </a:xfrm>
            <a:custGeom>
              <a:avLst/>
              <a:gdLst>
                <a:gd name="connsiteX0" fmla="*/ 18687 w 241606"/>
                <a:gd name="connsiteY0" fmla="*/ 241586 h 241585"/>
                <a:gd name="connsiteX1" fmla="*/ 31911 w 241606"/>
                <a:gd name="connsiteY1" fmla="*/ 236145 h 241585"/>
                <a:gd name="connsiteX2" fmla="*/ 236145 w 241606"/>
                <a:gd name="connsiteY2" fmla="*/ 31912 h 241585"/>
                <a:gd name="connsiteX3" fmla="*/ 236145 w 241606"/>
                <a:gd name="connsiteY3" fmla="*/ 5462 h 241585"/>
                <a:gd name="connsiteX4" fmla="*/ 209695 w 241606"/>
                <a:gd name="connsiteY4" fmla="*/ 5462 h 241585"/>
                <a:gd name="connsiteX5" fmla="*/ 5462 w 241606"/>
                <a:gd name="connsiteY5" fmla="*/ 209695 h 241585"/>
                <a:gd name="connsiteX6" fmla="*/ 5462 w 241606"/>
                <a:gd name="connsiteY6" fmla="*/ 236145 h 241585"/>
                <a:gd name="connsiteX7" fmla="*/ 18687 w 241606"/>
                <a:gd name="connsiteY7" fmla="*/ 241586 h 241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606" h="241585">
                  <a:moveTo>
                    <a:pt x="18687" y="241586"/>
                  </a:moveTo>
                  <a:cubicBezTo>
                    <a:pt x="23458" y="241586"/>
                    <a:pt x="28229" y="239744"/>
                    <a:pt x="31911" y="236145"/>
                  </a:cubicBezTo>
                  <a:lnTo>
                    <a:pt x="236145" y="31912"/>
                  </a:lnTo>
                  <a:cubicBezTo>
                    <a:pt x="243427" y="24546"/>
                    <a:pt x="243427" y="12744"/>
                    <a:pt x="236145" y="5462"/>
                  </a:cubicBezTo>
                  <a:cubicBezTo>
                    <a:pt x="228863" y="-1821"/>
                    <a:pt x="216977" y="-1821"/>
                    <a:pt x="209695" y="5462"/>
                  </a:cubicBezTo>
                  <a:lnTo>
                    <a:pt x="5462" y="209695"/>
                  </a:lnTo>
                  <a:cubicBezTo>
                    <a:pt x="-1821" y="216977"/>
                    <a:pt x="-1821" y="228863"/>
                    <a:pt x="5462" y="236145"/>
                  </a:cubicBezTo>
                  <a:cubicBezTo>
                    <a:pt x="9144" y="239744"/>
                    <a:pt x="13916" y="241586"/>
                    <a:pt x="18687" y="241586"/>
                  </a:cubicBezTo>
                  <a:close/>
                </a:path>
              </a:pathLst>
            </a:custGeom>
            <a:grpFill/>
            <a:ln w="8365" cap="flat">
              <a:noFill/>
              <a:prstDash val="solid"/>
              <a:miter/>
            </a:ln>
          </p:spPr>
          <p:txBody>
            <a:bodyPr rtlCol="0" anchor="ctr"/>
            <a:lstStyle/>
            <a:p>
              <a:endParaRPr lang="en-US" sz="1200"/>
            </a:p>
          </p:txBody>
        </p:sp>
        <p:sp>
          <p:nvSpPr>
            <p:cNvPr id="28" name="Freeform: Shape 27">
              <a:extLst>
                <a:ext uri="{FF2B5EF4-FFF2-40B4-BE49-F238E27FC236}">
                  <a16:creationId xmlns:a16="http://schemas.microsoft.com/office/drawing/2014/main" id="{49A7CCA8-0D1E-40BA-AD70-82C633735FC9}"/>
                </a:ext>
              </a:extLst>
            </p:cNvPr>
            <p:cNvSpPr/>
            <p:nvPr/>
          </p:nvSpPr>
          <p:spPr>
            <a:xfrm>
              <a:off x="11083777" y="4435442"/>
              <a:ext cx="241605" cy="241585"/>
            </a:xfrm>
            <a:custGeom>
              <a:avLst/>
              <a:gdLst>
                <a:gd name="connsiteX0" fmla="*/ 209695 w 241605"/>
                <a:gd name="connsiteY0" fmla="*/ 5462 h 241585"/>
                <a:gd name="connsiteX1" fmla="*/ 5462 w 241605"/>
                <a:gd name="connsiteY1" fmla="*/ 209695 h 241585"/>
                <a:gd name="connsiteX2" fmla="*/ 5462 w 241605"/>
                <a:gd name="connsiteY2" fmla="*/ 236145 h 241585"/>
                <a:gd name="connsiteX3" fmla="*/ 18686 w 241605"/>
                <a:gd name="connsiteY3" fmla="*/ 241586 h 241585"/>
                <a:gd name="connsiteX4" fmla="*/ 31911 w 241605"/>
                <a:gd name="connsiteY4" fmla="*/ 236145 h 241585"/>
                <a:gd name="connsiteX5" fmla="*/ 236144 w 241605"/>
                <a:gd name="connsiteY5" fmla="*/ 31911 h 241585"/>
                <a:gd name="connsiteX6" fmla="*/ 236144 w 241605"/>
                <a:gd name="connsiteY6" fmla="*/ 5462 h 241585"/>
                <a:gd name="connsiteX7" fmla="*/ 209695 w 241605"/>
                <a:gd name="connsiteY7" fmla="*/ 5462 h 241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605" h="241585">
                  <a:moveTo>
                    <a:pt x="209695" y="5462"/>
                  </a:moveTo>
                  <a:lnTo>
                    <a:pt x="5462" y="209695"/>
                  </a:lnTo>
                  <a:cubicBezTo>
                    <a:pt x="-1821" y="216977"/>
                    <a:pt x="-1821" y="228863"/>
                    <a:pt x="5462" y="236145"/>
                  </a:cubicBezTo>
                  <a:cubicBezTo>
                    <a:pt x="9144" y="239744"/>
                    <a:pt x="13915" y="241586"/>
                    <a:pt x="18686" y="241586"/>
                  </a:cubicBezTo>
                  <a:cubicBezTo>
                    <a:pt x="23457" y="241586"/>
                    <a:pt x="28228" y="239744"/>
                    <a:pt x="31911" y="236145"/>
                  </a:cubicBezTo>
                  <a:lnTo>
                    <a:pt x="236144" y="31911"/>
                  </a:lnTo>
                  <a:cubicBezTo>
                    <a:pt x="243426" y="24546"/>
                    <a:pt x="243426" y="12744"/>
                    <a:pt x="236144" y="5462"/>
                  </a:cubicBezTo>
                  <a:cubicBezTo>
                    <a:pt x="228778" y="-1821"/>
                    <a:pt x="216977" y="-1821"/>
                    <a:pt x="209695" y="5462"/>
                  </a:cubicBezTo>
                  <a:close/>
                </a:path>
              </a:pathLst>
            </a:custGeom>
            <a:grpFill/>
            <a:ln w="8365" cap="flat">
              <a:noFill/>
              <a:prstDash val="solid"/>
              <a:miter/>
            </a:ln>
          </p:spPr>
          <p:txBody>
            <a:bodyPr rtlCol="0" anchor="ctr"/>
            <a:lstStyle/>
            <a:p>
              <a:endParaRPr lang="en-US" sz="1200"/>
            </a:p>
          </p:txBody>
        </p:sp>
      </p:grpSp>
      <p:grpSp>
        <p:nvGrpSpPr>
          <p:cNvPr id="29" name="Graphic 4">
            <a:extLst>
              <a:ext uri="{FF2B5EF4-FFF2-40B4-BE49-F238E27FC236}">
                <a16:creationId xmlns:a16="http://schemas.microsoft.com/office/drawing/2014/main" id="{80E40180-50A4-4723-A408-D526CEFA4B62}"/>
              </a:ext>
            </a:extLst>
          </p:cNvPr>
          <p:cNvGrpSpPr/>
          <p:nvPr/>
        </p:nvGrpSpPr>
        <p:grpSpPr>
          <a:xfrm>
            <a:off x="11685317" y="6055988"/>
            <a:ext cx="682598" cy="682498"/>
            <a:chOff x="13194714" y="5688212"/>
            <a:chExt cx="1234475" cy="1234293"/>
          </a:xfrm>
          <a:solidFill>
            <a:schemeClr val="bg1"/>
          </a:solidFill>
        </p:grpSpPr>
        <p:sp>
          <p:nvSpPr>
            <p:cNvPr id="30" name="Freeform: Shape 29">
              <a:extLst>
                <a:ext uri="{FF2B5EF4-FFF2-40B4-BE49-F238E27FC236}">
                  <a16:creationId xmlns:a16="http://schemas.microsoft.com/office/drawing/2014/main" id="{F5E26406-FC84-41AC-9D15-776321F2577C}"/>
                </a:ext>
              </a:extLst>
            </p:cNvPr>
            <p:cNvSpPr/>
            <p:nvPr/>
          </p:nvSpPr>
          <p:spPr>
            <a:xfrm>
              <a:off x="13194714" y="5688212"/>
              <a:ext cx="1234475" cy="1234293"/>
            </a:xfrm>
            <a:custGeom>
              <a:avLst/>
              <a:gdLst>
                <a:gd name="connsiteX0" fmla="*/ 1229136 w 1234475"/>
                <a:gd name="connsiteY0" fmla="*/ 546680 h 1234293"/>
                <a:gd name="connsiteX1" fmla="*/ 1027916 w 1234475"/>
                <a:gd name="connsiteY1" fmla="*/ 345460 h 1234293"/>
                <a:gd name="connsiteX2" fmla="*/ 1001466 w 1234475"/>
                <a:gd name="connsiteY2" fmla="*/ 345460 h 1234293"/>
                <a:gd name="connsiteX3" fmla="*/ 878089 w 1234475"/>
                <a:gd name="connsiteY3" fmla="*/ 468837 h 1234293"/>
                <a:gd name="connsiteX4" fmla="*/ 878089 w 1234475"/>
                <a:gd name="connsiteY4" fmla="*/ 222585 h 1234293"/>
                <a:gd name="connsiteX5" fmla="*/ 970413 w 1234475"/>
                <a:gd name="connsiteY5" fmla="*/ 222585 h 1234293"/>
                <a:gd name="connsiteX6" fmla="*/ 987739 w 1234475"/>
                <a:gd name="connsiteY6" fmla="*/ 211034 h 1234293"/>
                <a:gd name="connsiteX7" fmla="*/ 983637 w 1234475"/>
                <a:gd name="connsiteY7" fmla="*/ 190611 h 1234293"/>
                <a:gd name="connsiteX8" fmla="*/ 798488 w 1234475"/>
                <a:gd name="connsiteY8" fmla="*/ 5462 h 1234293"/>
                <a:gd name="connsiteX9" fmla="*/ 772039 w 1234475"/>
                <a:gd name="connsiteY9" fmla="*/ 5462 h 1234293"/>
                <a:gd name="connsiteX10" fmla="*/ 586890 w 1234475"/>
                <a:gd name="connsiteY10" fmla="*/ 190611 h 1234293"/>
                <a:gd name="connsiteX11" fmla="*/ 582871 w 1234475"/>
                <a:gd name="connsiteY11" fmla="*/ 211034 h 1234293"/>
                <a:gd name="connsiteX12" fmla="*/ 600114 w 1234475"/>
                <a:gd name="connsiteY12" fmla="*/ 222585 h 1234293"/>
                <a:gd name="connsiteX13" fmla="*/ 692438 w 1234475"/>
                <a:gd name="connsiteY13" fmla="*/ 222585 h 1234293"/>
                <a:gd name="connsiteX14" fmla="*/ 692438 w 1234475"/>
                <a:gd name="connsiteY14" fmla="*/ 443810 h 1234293"/>
                <a:gd name="connsiteX15" fmla="*/ 578853 w 1234475"/>
                <a:gd name="connsiteY15" fmla="*/ 330226 h 1234293"/>
                <a:gd name="connsiteX16" fmla="*/ 552403 w 1234475"/>
                <a:gd name="connsiteY16" fmla="*/ 330226 h 1234293"/>
                <a:gd name="connsiteX17" fmla="*/ 387009 w 1234475"/>
                <a:gd name="connsiteY17" fmla="*/ 495622 h 1234293"/>
                <a:gd name="connsiteX18" fmla="*/ 382906 w 1234475"/>
                <a:gd name="connsiteY18" fmla="*/ 515961 h 1234293"/>
                <a:gd name="connsiteX19" fmla="*/ 400149 w 1234475"/>
                <a:gd name="connsiteY19" fmla="*/ 527512 h 1234293"/>
                <a:gd name="connsiteX20" fmla="*/ 480671 w 1234475"/>
                <a:gd name="connsiteY20" fmla="*/ 527512 h 1234293"/>
                <a:gd name="connsiteX21" fmla="*/ 480671 w 1234475"/>
                <a:gd name="connsiteY21" fmla="*/ 654991 h 1234293"/>
                <a:gd name="connsiteX22" fmla="*/ 319293 w 1234475"/>
                <a:gd name="connsiteY22" fmla="*/ 752001 h 1234293"/>
                <a:gd name="connsiteX23" fmla="*/ 319293 w 1234475"/>
                <a:gd name="connsiteY23" fmla="*/ 313486 h 1234293"/>
                <a:gd name="connsiteX24" fmla="*/ 421326 w 1234475"/>
                <a:gd name="connsiteY24" fmla="*/ 313486 h 1234293"/>
                <a:gd name="connsiteX25" fmla="*/ 438569 w 1234475"/>
                <a:gd name="connsiteY25" fmla="*/ 301935 h 1234293"/>
                <a:gd name="connsiteX26" fmla="*/ 434467 w 1234475"/>
                <a:gd name="connsiteY26" fmla="*/ 281595 h 1234293"/>
                <a:gd name="connsiteX27" fmla="*/ 233164 w 1234475"/>
                <a:gd name="connsiteY27" fmla="*/ 80375 h 1234293"/>
                <a:gd name="connsiteX28" fmla="*/ 206714 w 1234475"/>
                <a:gd name="connsiteY28" fmla="*/ 80375 h 1234293"/>
                <a:gd name="connsiteX29" fmla="*/ 5493 w 1234475"/>
                <a:gd name="connsiteY29" fmla="*/ 281595 h 1234293"/>
                <a:gd name="connsiteX30" fmla="*/ 1392 w 1234475"/>
                <a:gd name="connsiteY30" fmla="*/ 301935 h 1234293"/>
                <a:gd name="connsiteX31" fmla="*/ 18635 w 1234475"/>
                <a:gd name="connsiteY31" fmla="*/ 313486 h 1234293"/>
                <a:gd name="connsiteX32" fmla="*/ 120668 w 1234475"/>
                <a:gd name="connsiteY32" fmla="*/ 313486 h 1234293"/>
                <a:gd name="connsiteX33" fmla="*/ 120668 w 1234475"/>
                <a:gd name="connsiteY33" fmla="*/ 1215544 h 1234293"/>
                <a:gd name="connsiteX34" fmla="*/ 139417 w 1234475"/>
                <a:gd name="connsiteY34" fmla="*/ 1234294 h 1234293"/>
                <a:gd name="connsiteX35" fmla="*/ 158082 w 1234475"/>
                <a:gd name="connsiteY35" fmla="*/ 1215544 h 1234293"/>
                <a:gd name="connsiteX36" fmla="*/ 158082 w 1234475"/>
                <a:gd name="connsiteY36" fmla="*/ 294736 h 1234293"/>
                <a:gd name="connsiteX37" fmla="*/ 139417 w 1234475"/>
                <a:gd name="connsiteY37" fmla="*/ 276071 h 1234293"/>
                <a:gd name="connsiteX38" fmla="*/ 63834 w 1234475"/>
                <a:gd name="connsiteY38" fmla="*/ 276071 h 1234293"/>
                <a:gd name="connsiteX39" fmla="*/ 219938 w 1234475"/>
                <a:gd name="connsiteY39" fmla="*/ 119966 h 1234293"/>
                <a:gd name="connsiteX40" fmla="*/ 376043 w 1234475"/>
                <a:gd name="connsiteY40" fmla="*/ 276071 h 1234293"/>
                <a:gd name="connsiteX41" fmla="*/ 300460 w 1234475"/>
                <a:gd name="connsiteY41" fmla="*/ 276071 h 1234293"/>
                <a:gd name="connsiteX42" fmla="*/ 281794 w 1234475"/>
                <a:gd name="connsiteY42" fmla="*/ 294736 h 1234293"/>
                <a:gd name="connsiteX43" fmla="*/ 281794 w 1234475"/>
                <a:gd name="connsiteY43" fmla="*/ 807998 h 1234293"/>
                <a:gd name="connsiteX44" fmla="*/ 249402 w 1234475"/>
                <a:gd name="connsiteY44" fmla="*/ 941253 h 1234293"/>
                <a:gd name="connsiteX45" fmla="*/ 542359 w 1234475"/>
                <a:gd name="connsiteY45" fmla="*/ 1234210 h 1234293"/>
                <a:gd name="connsiteX46" fmla="*/ 835317 w 1234475"/>
                <a:gd name="connsiteY46" fmla="*/ 941253 h 1234293"/>
                <a:gd name="connsiteX47" fmla="*/ 650335 w 1234475"/>
                <a:gd name="connsiteY47" fmla="*/ 669137 h 1234293"/>
                <a:gd name="connsiteX48" fmla="*/ 650335 w 1234475"/>
                <a:gd name="connsiteY48" fmla="*/ 527512 h 1234293"/>
                <a:gd name="connsiteX49" fmla="*/ 730857 w 1234475"/>
                <a:gd name="connsiteY49" fmla="*/ 527512 h 1234293"/>
                <a:gd name="connsiteX50" fmla="*/ 748183 w 1234475"/>
                <a:gd name="connsiteY50" fmla="*/ 515961 h 1234293"/>
                <a:gd name="connsiteX51" fmla="*/ 744082 w 1234475"/>
                <a:gd name="connsiteY51" fmla="*/ 495622 h 1234293"/>
                <a:gd name="connsiteX52" fmla="*/ 729685 w 1234475"/>
                <a:gd name="connsiteY52" fmla="*/ 481225 h 1234293"/>
                <a:gd name="connsiteX53" fmla="*/ 729685 w 1234475"/>
                <a:gd name="connsiteY53" fmla="*/ 203920 h 1234293"/>
                <a:gd name="connsiteX54" fmla="*/ 711020 w 1234475"/>
                <a:gd name="connsiteY54" fmla="*/ 185254 h 1234293"/>
                <a:gd name="connsiteX55" fmla="*/ 645062 w 1234475"/>
                <a:gd name="connsiteY55" fmla="*/ 185254 h 1234293"/>
                <a:gd name="connsiteX56" fmla="*/ 785012 w 1234475"/>
                <a:gd name="connsiteY56" fmla="*/ 45304 h 1234293"/>
                <a:gd name="connsiteX57" fmla="*/ 924962 w 1234475"/>
                <a:gd name="connsiteY57" fmla="*/ 185254 h 1234293"/>
                <a:gd name="connsiteX58" fmla="*/ 859088 w 1234475"/>
                <a:gd name="connsiteY58" fmla="*/ 185254 h 1234293"/>
                <a:gd name="connsiteX59" fmla="*/ 840423 w 1234475"/>
                <a:gd name="connsiteY59" fmla="*/ 203920 h 1234293"/>
                <a:gd name="connsiteX60" fmla="*/ 840423 w 1234475"/>
                <a:gd name="connsiteY60" fmla="*/ 506252 h 1234293"/>
                <a:gd name="connsiteX61" fmla="*/ 799911 w 1234475"/>
                <a:gd name="connsiteY61" fmla="*/ 546764 h 1234293"/>
                <a:gd name="connsiteX62" fmla="*/ 795810 w 1234475"/>
                <a:gd name="connsiteY62" fmla="*/ 567104 h 1234293"/>
                <a:gd name="connsiteX63" fmla="*/ 813136 w 1234475"/>
                <a:gd name="connsiteY63" fmla="*/ 578655 h 1234293"/>
                <a:gd name="connsiteX64" fmla="*/ 915169 w 1234475"/>
                <a:gd name="connsiteY64" fmla="*/ 578655 h 1234293"/>
                <a:gd name="connsiteX65" fmla="*/ 915169 w 1234475"/>
                <a:gd name="connsiteY65" fmla="*/ 1215544 h 1234293"/>
                <a:gd name="connsiteX66" fmla="*/ 933919 w 1234475"/>
                <a:gd name="connsiteY66" fmla="*/ 1234294 h 1234293"/>
                <a:gd name="connsiteX67" fmla="*/ 952584 w 1234475"/>
                <a:gd name="connsiteY67" fmla="*/ 1215544 h 1234293"/>
                <a:gd name="connsiteX68" fmla="*/ 952584 w 1234475"/>
                <a:gd name="connsiteY68" fmla="*/ 559905 h 1234293"/>
                <a:gd name="connsiteX69" fmla="*/ 933919 w 1234475"/>
                <a:gd name="connsiteY69" fmla="*/ 541239 h 1234293"/>
                <a:gd name="connsiteX70" fmla="*/ 858335 w 1234475"/>
                <a:gd name="connsiteY70" fmla="*/ 541239 h 1234293"/>
                <a:gd name="connsiteX71" fmla="*/ 1014440 w 1234475"/>
                <a:gd name="connsiteY71" fmla="*/ 385135 h 1234293"/>
                <a:gd name="connsiteX72" fmla="*/ 1170545 w 1234475"/>
                <a:gd name="connsiteY72" fmla="*/ 541239 h 1234293"/>
                <a:gd name="connsiteX73" fmla="*/ 1094962 w 1234475"/>
                <a:gd name="connsiteY73" fmla="*/ 541239 h 1234293"/>
                <a:gd name="connsiteX74" fmla="*/ 1076296 w 1234475"/>
                <a:gd name="connsiteY74" fmla="*/ 559905 h 1234293"/>
                <a:gd name="connsiteX75" fmla="*/ 1076296 w 1234475"/>
                <a:gd name="connsiteY75" fmla="*/ 1215544 h 1234293"/>
                <a:gd name="connsiteX76" fmla="*/ 1094962 w 1234475"/>
                <a:gd name="connsiteY76" fmla="*/ 1234294 h 1234293"/>
                <a:gd name="connsiteX77" fmla="*/ 1113627 w 1234475"/>
                <a:gd name="connsiteY77" fmla="*/ 1215544 h 1234293"/>
                <a:gd name="connsiteX78" fmla="*/ 1113627 w 1234475"/>
                <a:gd name="connsiteY78" fmla="*/ 578655 h 1234293"/>
                <a:gd name="connsiteX79" fmla="*/ 1215660 w 1234475"/>
                <a:gd name="connsiteY79" fmla="*/ 578655 h 1234293"/>
                <a:gd name="connsiteX80" fmla="*/ 1232903 w 1234475"/>
                <a:gd name="connsiteY80" fmla="*/ 567104 h 1234293"/>
                <a:gd name="connsiteX81" fmla="*/ 1229136 w 1234475"/>
                <a:gd name="connsiteY81" fmla="*/ 546680 h 1234293"/>
                <a:gd name="connsiteX82" fmla="*/ 798238 w 1234475"/>
                <a:gd name="connsiteY82" fmla="*/ 941253 h 1234293"/>
                <a:gd name="connsiteX83" fmla="*/ 542611 w 1234475"/>
                <a:gd name="connsiteY83" fmla="*/ 1196795 h 1234293"/>
                <a:gd name="connsiteX84" fmla="*/ 287068 w 1234475"/>
                <a:gd name="connsiteY84" fmla="*/ 941253 h 1234293"/>
                <a:gd name="connsiteX85" fmla="*/ 542611 w 1234475"/>
                <a:gd name="connsiteY85" fmla="*/ 685709 h 1234293"/>
                <a:gd name="connsiteX86" fmla="*/ 798238 w 1234475"/>
                <a:gd name="connsiteY86" fmla="*/ 941253 h 1234293"/>
                <a:gd name="connsiteX87" fmla="*/ 631920 w 1234475"/>
                <a:gd name="connsiteY87" fmla="*/ 490097 h 1234293"/>
                <a:gd name="connsiteX88" fmla="*/ 613255 w 1234475"/>
                <a:gd name="connsiteY88" fmla="*/ 508763 h 1234293"/>
                <a:gd name="connsiteX89" fmla="*/ 613255 w 1234475"/>
                <a:gd name="connsiteY89" fmla="*/ 657251 h 1234293"/>
                <a:gd name="connsiteX90" fmla="*/ 542695 w 1234475"/>
                <a:gd name="connsiteY90" fmla="*/ 648295 h 1234293"/>
                <a:gd name="connsiteX91" fmla="*/ 518337 w 1234475"/>
                <a:gd name="connsiteY91" fmla="*/ 649550 h 1234293"/>
                <a:gd name="connsiteX92" fmla="*/ 518337 w 1234475"/>
                <a:gd name="connsiteY92" fmla="*/ 508763 h 1234293"/>
                <a:gd name="connsiteX93" fmla="*/ 499672 w 1234475"/>
                <a:gd name="connsiteY93" fmla="*/ 490097 h 1234293"/>
                <a:gd name="connsiteX94" fmla="*/ 445600 w 1234475"/>
                <a:gd name="connsiteY94" fmla="*/ 490097 h 1234293"/>
                <a:gd name="connsiteX95" fmla="*/ 565880 w 1234475"/>
                <a:gd name="connsiteY95" fmla="*/ 369817 h 1234293"/>
                <a:gd name="connsiteX96" fmla="*/ 686160 w 1234475"/>
                <a:gd name="connsiteY96" fmla="*/ 490097 h 1234293"/>
                <a:gd name="connsiteX97" fmla="*/ 631920 w 1234475"/>
                <a:gd name="connsiteY97" fmla="*/ 490097 h 123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234475" h="1234293">
                  <a:moveTo>
                    <a:pt x="1229136" y="546680"/>
                  </a:moveTo>
                  <a:lnTo>
                    <a:pt x="1027916" y="345460"/>
                  </a:lnTo>
                  <a:cubicBezTo>
                    <a:pt x="1020634" y="338178"/>
                    <a:pt x="1008748" y="338178"/>
                    <a:pt x="1001466" y="345460"/>
                  </a:cubicBezTo>
                  <a:lnTo>
                    <a:pt x="878089" y="468837"/>
                  </a:lnTo>
                  <a:lnTo>
                    <a:pt x="878089" y="222585"/>
                  </a:lnTo>
                  <a:lnTo>
                    <a:pt x="970413" y="222585"/>
                  </a:lnTo>
                  <a:cubicBezTo>
                    <a:pt x="978030" y="222585"/>
                    <a:pt x="984809" y="218065"/>
                    <a:pt x="987739" y="211034"/>
                  </a:cubicBezTo>
                  <a:cubicBezTo>
                    <a:pt x="990585" y="204003"/>
                    <a:pt x="988994" y="195968"/>
                    <a:pt x="983637" y="190611"/>
                  </a:cubicBezTo>
                  <a:lnTo>
                    <a:pt x="798488" y="5462"/>
                  </a:lnTo>
                  <a:cubicBezTo>
                    <a:pt x="791206" y="-1821"/>
                    <a:pt x="779321" y="-1821"/>
                    <a:pt x="772039" y="5462"/>
                  </a:cubicBezTo>
                  <a:lnTo>
                    <a:pt x="586890" y="190611"/>
                  </a:lnTo>
                  <a:cubicBezTo>
                    <a:pt x="581533" y="195968"/>
                    <a:pt x="579942" y="204003"/>
                    <a:pt x="582871" y="211034"/>
                  </a:cubicBezTo>
                  <a:cubicBezTo>
                    <a:pt x="585718" y="217982"/>
                    <a:pt x="592581" y="222585"/>
                    <a:pt x="600114" y="222585"/>
                  </a:cubicBezTo>
                  <a:lnTo>
                    <a:pt x="692438" y="222585"/>
                  </a:lnTo>
                  <a:lnTo>
                    <a:pt x="692438" y="443810"/>
                  </a:lnTo>
                  <a:lnTo>
                    <a:pt x="578853" y="330226"/>
                  </a:lnTo>
                  <a:cubicBezTo>
                    <a:pt x="571571" y="322944"/>
                    <a:pt x="559686" y="322944"/>
                    <a:pt x="552403" y="330226"/>
                  </a:cubicBezTo>
                  <a:lnTo>
                    <a:pt x="387009" y="495622"/>
                  </a:lnTo>
                  <a:cubicBezTo>
                    <a:pt x="381652" y="500979"/>
                    <a:pt x="380061" y="509014"/>
                    <a:pt x="382906" y="515961"/>
                  </a:cubicBezTo>
                  <a:cubicBezTo>
                    <a:pt x="385837" y="522992"/>
                    <a:pt x="392616" y="527512"/>
                    <a:pt x="400149" y="527512"/>
                  </a:cubicBezTo>
                  <a:lnTo>
                    <a:pt x="480671" y="527512"/>
                  </a:lnTo>
                  <a:lnTo>
                    <a:pt x="480671" y="654991"/>
                  </a:lnTo>
                  <a:cubicBezTo>
                    <a:pt x="416555" y="668801"/>
                    <a:pt x="360307" y="703789"/>
                    <a:pt x="319293" y="752001"/>
                  </a:cubicBezTo>
                  <a:lnTo>
                    <a:pt x="319293" y="313486"/>
                  </a:lnTo>
                  <a:lnTo>
                    <a:pt x="421326" y="313486"/>
                  </a:lnTo>
                  <a:cubicBezTo>
                    <a:pt x="428860" y="313486"/>
                    <a:pt x="435723" y="308966"/>
                    <a:pt x="438569" y="301935"/>
                  </a:cubicBezTo>
                  <a:cubicBezTo>
                    <a:pt x="441415" y="294988"/>
                    <a:pt x="439824" y="286952"/>
                    <a:pt x="434467" y="281595"/>
                  </a:cubicBezTo>
                  <a:lnTo>
                    <a:pt x="233164" y="80375"/>
                  </a:lnTo>
                  <a:cubicBezTo>
                    <a:pt x="225882" y="73093"/>
                    <a:pt x="213996" y="73093"/>
                    <a:pt x="206714" y="80375"/>
                  </a:cubicBezTo>
                  <a:lnTo>
                    <a:pt x="5493" y="281595"/>
                  </a:lnTo>
                  <a:cubicBezTo>
                    <a:pt x="136" y="286952"/>
                    <a:pt x="-1453" y="294988"/>
                    <a:pt x="1392" y="301935"/>
                  </a:cubicBezTo>
                  <a:cubicBezTo>
                    <a:pt x="4321" y="308966"/>
                    <a:pt x="11102" y="313486"/>
                    <a:pt x="18635" y="313486"/>
                  </a:cubicBezTo>
                  <a:lnTo>
                    <a:pt x="120668" y="313486"/>
                  </a:lnTo>
                  <a:lnTo>
                    <a:pt x="120668" y="1215544"/>
                  </a:lnTo>
                  <a:cubicBezTo>
                    <a:pt x="120668" y="1225923"/>
                    <a:pt x="129038" y="1234294"/>
                    <a:pt x="139417" y="1234294"/>
                  </a:cubicBezTo>
                  <a:cubicBezTo>
                    <a:pt x="149712" y="1234294"/>
                    <a:pt x="158082" y="1225923"/>
                    <a:pt x="158082" y="1215544"/>
                  </a:cubicBezTo>
                  <a:lnTo>
                    <a:pt x="158082" y="294736"/>
                  </a:lnTo>
                  <a:cubicBezTo>
                    <a:pt x="158082" y="284441"/>
                    <a:pt x="149712" y="276071"/>
                    <a:pt x="139417" y="276071"/>
                  </a:cubicBezTo>
                  <a:lnTo>
                    <a:pt x="63834" y="276071"/>
                  </a:lnTo>
                  <a:lnTo>
                    <a:pt x="219938" y="119966"/>
                  </a:lnTo>
                  <a:lnTo>
                    <a:pt x="376043" y="276071"/>
                  </a:lnTo>
                  <a:lnTo>
                    <a:pt x="300460" y="276071"/>
                  </a:lnTo>
                  <a:cubicBezTo>
                    <a:pt x="290165" y="276071"/>
                    <a:pt x="281794" y="284441"/>
                    <a:pt x="281794" y="294736"/>
                  </a:cubicBezTo>
                  <a:lnTo>
                    <a:pt x="281794" y="807998"/>
                  </a:lnTo>
                  <a:cubicBezTo>
                    <a:pt x="261204" y="848008"/>
                    <a:pt x="249402" y="893207"/>
                    <a:pt x="249402" y="941253"/>
                  </a:cubicBezTo>
                  <a:cubicBezTo>
                    <a:pt x="249402" y="1102798"/>
                    <a:pt x="380814" y="1234210"/>
                    <a:pt x="542359" y="1234210"/>
                  </a:cubicBezTo>
                  <a:cubicBezTo>
                    <a:pt x="703905" y="1234210"/>
                    <a:pt x="835317" y="1102798"/>
                    <a:pt x="835317" y="941253"/>
                  </a:cubicBezTo>
                  <a:cubicBezTo>
                    <a:pt x="835317" y="817875"/>
                    <a:pt x="758562" y="712243"/>
                    <a:pt x="650335" y="669137"/>
                  </a:cubicBezTo>
                  <a:lnTo>
                    <a:pt x="650335" y="527512"/>
                  </a:lnTo>
                  <a:lnTo>
                    <a:pt x="730857" y="527512"/>
                  </a:lnTo>
                  <a:cubicBezTo>
                    <a:pt x="738474" y="527512"/>
                    <a:pt x="745253" y="522992"/>
                    <a:pt x="748183" y="515961"/>
                  </a:cubicBezTo>
                  <a:cubicBezTo>
                    <a:pt x="751029" y="509014"/>
                    <a:pt x="749439" y="500979"/>
                    <a:pt x="744082" y="495622"/>
                  </a:cubicBezTo>
                  <a:lnTo>
                    <a:pt x="729685" y="481225"/>
                  </a:lnTo>
                  <a:lnTo>
                    <a:pt x="729685" y="203920"/>
                  </a:lnTo>
                  <a:cubicBezTo>
                    <a:pt x="729685" y="193541"/>
                    <a:pt x="721315" y="185254"/>
                    <a:pt x="711020" y="185254"/>
                  </a:cubicBezTo>
                  <a:lnTo>
                    <a:pt x="645062" y="185254"/>
                  </a:lnTo>
                  <a:lnTo>
                    <a:pt x="785012" y="45304"/>
                  </a:lnTo>
                  <a:lnTo>
                    <a:pt x="924962" y="185254"/>
                  </a:lnTo>
                  <a:lnTo>
                    <a:pt x="859088" y="185254"/>
                  </a:lnTo>
                  <a:cubicBezTo>
                    <a:pt x="848709" y="185254"/>
                    <a:pt x="840423" y="193624"/>
                    <a:pt x="840423" y="203920"/>
                  </a:cubicBezTo>
                  <a:lnTo>
                    <a:pt x="840423" y="506252"/>
                  </a:lnTo>
                  <a:lnTo>
                    <a:pt x="799911" y="546764"/>
                  </a:lnTo>
                  <a:cubicBezTo>
                    <a:pt x="794554" y="552121"/>
                    <a:pt x="792964" y="560156"/>
                    <a:pt x="795810" y="567104"/>
                  </a:cubicBezTo>
                  <a:cubicBezTo>
                    <a:pt x="798739" y="574134"/>
                    <a:pt x="805520" y="578655"/>
                    <a:pt x="813136" y="578655"/>
                  </a:cubicBezTo>
                  <a:lnTo>
                    <a:pt x="915169" y="578655"/>
                  </a:lnTo>
                  <a:lnTo>
                    <a:pt x="915169" y="1215544"/>
                  </a:lnTo>
                  <a:cubicBezTo>
                    <a:pt x="915169" y="1225923"/>
                    <a:pt x="923540" y="1234294"/>
                    <a:pt x="933919" y="1234294"/>
                  </a:cubicBezTo>
                  <a:cubicBezTo>
                    <a:pt x="944214" y="1234294"/>
                    <a:pt x="952584" y="1225923"/>
                    <a:pt x="952584" y="1215544"/>
                  </a:cubicBezTo>
                  <a:lnTo>
                    <a:pt x="952584" y="559905"/>
                  </a:lnTo>
                  <a:cubicBezTo>
                    <a:pt x="952584" y="549610"/>
                    <a:pt x="944214" y="541239"/>
                    <a:pt x="933919" y="541239"/>
                  </a:cubicBezTo>
                  <a:lnTo>
                    <a:pt x="858335" y="541239"/>
                  </a:lnTo>
                  <a:lnTo>
                    <a:pt x="1014440" y="385135"/>
                  </a:lnTo>
                  <a:lnTo>
                    <a:pt x="1170545" y="541239"/>
                  </a:lnTo>
                  <a:lnTo>
                    <a:pt x="1094962" y="541239"/>
                  </a:lnTo>
                  <a:cubicBezTo>
                    <a:pt x="1084666" y="541239"/>
                    <a:pt x="1076296" y="549610"/>
                    <a:pt x="1076296" y="559905"/>
                  </a:cubicBezTo>
                  <a:lnTo>
                    <a:pt x="1076296" y="1215544"/>
                  </a:lnTo>
                  <a:cubicBezTo>
                    <a:pt x="1076296" y="1225923"/>
                    <a:pt x="1084666" y="1234294"/>
                    <a:pt x="1094962" y="1234294"/>
                  </a:cubicBezTo>
                  <a:cubicBezTo>
                    <a:pt x="1105257" y="1234294"/>
                    <a:pt x="1113627" y="1225923"/>
                    <a:pt x="1113627" y="1215544"/>
                  </a:cubicBezTo>
                  <a:lnTo>
                    <a:pt x="1113627" y="578655"/>
                  </a:lnTo>
                  <a:lnTo>
                    <a:pt x="1215660" y="578655"/>
                  </a:lnTo>
                  <a:cubicBezTo>
                    <a:pt x="1223193" y="578655"/>
                    <a:pt x="1230057" y="574134"/>
                    <a:pt x="1232903" y="567104"/>
                  </a:cubicBezTo>
                  <a:cubicBezTo>
                    <a:pt x="1236000" y="560072"/>
                    <a:pt x="1234410" y="552037"/>
                    <a:pt x="1229136" y="546680"/>
                  </a:cubicBezTo>
                  <a:close/>
                  <a:moveTo>
                    <a:pt x="798238" y="941253"/>
                  </a:moveTo>
                  <a:cubicBezTo>
                    <a:pt x="798238" y="1082207"/>
                    <a:pt x="683565" y="1196795"/>
                    <a:pt x="542611" y="1196795"/>
                  </a:cubicBezTo>
                  <a:cubicBezTo>
                    <a:pt x="401657" y="1196795"/>
                    <a:pt x="287068" y="1082123"/>
                    <a:pt x="287068" y="941253"/>
                  </a:cubicBezTo>
                  <a:cubicBezTo>
                    <a:pt x="287068" y="800298"/>
                    <a:pt x="401739" y="685709"/>
                    <a:pt x="542611" y="685709"/>
                  </a:cubicBezTo>
                  <a:cubicBezTo>
                    <a:pt x="683565" y="685709"/>
                    <a:pt x="798238" y="800298"/>
                    <a:pt x="798238" y="941253"/>
                  </a:cubicBezTo>
                  <a:close/>
                  <a:moveTo>
                    <a:pt x="631920" y="490097"/>
                  </a:moveTo>
                  <a:cubicBezTo>
                    <a:pt x="621625" y="490097"/>
                    <a:pt x="613255" y="498468"/>
                    <a:pt x="613255" y="508763"/>
                  </a:cubicBezTo>
                  <a:lnTo>
                    <a:pt x="613255" y="657251"/>
                  </a:lnTo>
                  <a:cubicBezTo>
                    <a:pt x="590572" y="651643"/>
                    <a:pt x="567051" y="648295"/>
                    <a:pt x="542695" y="648295"/>
                  </a:cubicBezTo>
                  <a:cubicBezTo>
                    <a:pt x="534492" y="648295"/>
                    <a:pt x="526372" y="648880"/>
                    <a:pt x="518337" y="649550"/>
                  </a:cubicBezTo>
                  <a:lnTo>
                    <a:pt x="518337" y="508763"/>
                  </a:lnTo>
                  <a:cubicBezTo>
                    <a:pt x="518337" y="498468"/>
                    <a:pt x="509967" y="490097"/>
                    <a:pt x="499672" y="490097"/>
                  </a:cubicBezTo>
                  <a:lnTo>
                    <a:pt x="445600" y="490097"/>
                  </a:lnTo>
                  <a:lnTo>
                    <a:pt x="565880" y="369817"/>
                  </a:lnTo>
                  <a:lnTo>
                    <a:pt x="686160" y="490097"/>
                  </a:lnTo>
                  <a:lnTo>
                    <a:pt x="631920" y="490097"/>
                  </a:lnTo>
                  <a:close/>
                </a:path>
              </a:pathLst>
            </a:custGeom>
            <a:grpFill/>
            <a:ln w="8365" cap="flat">
              <a:noFill/>
              <a:prstDash val="solid"/>
              <a:miter/>
            </a:ln>
          </p:spPr>
          <p:txBody>
            <a:bodyPr rtlCol="0" anchor="ctr"/>
            <a:lstStyle/>
            <a:p>
              <a:endParaRPr lang="en-US" sz="1200"/>
            </a:p>
          </p:txBody>
        </p:sp>
        <p:sp>
          <p:nvSpPr>
            <p:cNvPr id="31" name="Freeform: Shape 30">
              <a:extLst>
                <a:ext uri="{FF2B5EF4-FFF2-40B4-BE49-F238E27FC236}">
                  <a16:creationId xmlns:a16="http://schemas.microsoft.com/office/drawing/2014/main" id="{A553A6C1-01F7-45FF-8CC5-E7CB3EE3A4E5}"/>
                </a:ext>
              </a:extLst>
            </p:cNvPr>
            <p:cNvSpPr/>
            <p:nvPr/>
          </p:nvSpPr>
          <p:spPr>
            <a:xfrm>
              <a:off x="13643829" y="6437868"/>
              <a:ext cx="186907" cy="383358"/>
            </a:xfrm>
            <a:custGeom>
              <a:avLst/>
              <a:gdLst>
                <a:gd name="connsiteX0" fmla="*/ 74663 w 186907"/>
                <a:gd name="connsiteY0" fmla="*/ 18584 h 383358"/>
                <a:gd name="connsiteX1" fmla="*/ 74663 w 186907"/>
                <a:gd name="connsiteY1" fmla="*/ 39007 h 383358"/>
                <a:gd name="connsiteX2" fmla="*/ 0 w 186907"/>
                <a:gd name="connsiteY2" fmla="*/ 123798 h 383358"/>
                <a:gd name="connsiteX3" fmla="*/ 93328 w 186907"/>
                <a:gd name="connsiteY3" fmla="*/ 210346 h 383358"/>
                <a:gd name="connsiteX4" fmla="*/ 149576 w 186907"/>
                <a:gd name="connsiteY4" fmla="*/ 259479 h 383358"/>
                <a:gd name="connsiteX5" fmla="*/ 93663 w 186907"/>
                <a:gd name="connsiteY5" fmla="*/ 308612 h 383358"/>
                <a:gd name="connsiteX6" fmla="*/ 41098 w 186907"/>
                <a:gd name="connsiteY6" fmla="*/ 276471 h 383358"/>
                <a:gd name="connsiteX7" fmla="*/ 16573 w 186907"/>
                <a:gd name="connsiteY7" fmla="*/ 266510 h 383358"/>
                <a:gd name="connsiteX8" fmla="*/ 6613 w 186907"/>
                <a:gd name="connsiteY8" fmla="*/ 290951 h 383358"/>
                <a:gd name="connsiteX9" fmla="*/ 74663 w 186907"/>
                <a:gd name="connsiteY9" fmla="*/ 344018 h 383358"/>
                <a:gd name="connsiteX10" fmla="*/ 74663 w 186907"/>
                <a:gd name="connsiteY10" fmla="*/ 364693 h 383358"/>
                <a:gd name="connsiteX11" fmla="*/ 93328 w 186907"/>
                <a:gd name="connsiteY11" fmla="*/ 383358 h 383358"/>
                <a:gd name="connsiteX12" fmla="*/ 111994 w 186907"/>
                <a:gd name="connsiteY12" fmla="*/ 364693 h 383358"/>
                <a:gd name="connsiteX13" fmla="*/ 111994 w 186907"/>
                <a:gd name="connsiteY13" fmla="*/ 344353 h 383358"/>
                <a:gd name="connsiteX14" fmla="*/ 186908 w 186907"/>
                <a:gd name="connsiteY14" fmla="*/ 259563 h 383358"/>
                <a:gd name="connsiteX15" fmla="*/ 93244 w 186907"/>
                <a:gd name="connsiteY15" fmla="*/ 173015 h 383358"/>
                <a:gd name="connsiteX16" fmla="*/ 37248 w 186907"/>
                <a:gd name="connsiteY16" fmla="*/ 123882 h 383358"/>
                <a:gd name="connsiteX17" fmla="*/ 93244 w 186907"/>
                <a:gd name="connsiteY17" fmla="*/ 74748 h 383358"/>
                <a:gd name="connsiteX18" fmla="*/ 145810 w 186907"/>
                <a:gd name="connsiteY18" fmla="*/ 106974 h 383358"/>
                <a:gd name="connsiteX19" fmla="*/ 170334 w 186907"/>
                <a:gd name="connsiteY19" fmla="*/ 116934 h 383358"/>
                <a:gd name="connsiteX20" fmla="*/ 180295 w 186907"/>
                <a:gd name="connsiteY20" fmla="*/ 92409 h 383358"/>
                <a:gd name="connsiteX21" fmla="*/ 111994 w 186907"/>
                <a:gd name="connsiteY21" fmla="*/ 39259 h 383358"/>
                <a:gd name="connsiteX22" fmla="*/ 111994 w 186907"/>
                <a:gd name="connsiteY22" fmla="*/ 18668 h 383358"/>
                <a:gd name="connsiteX23" fmla="*/ 93328 w 186907"/>
                <a:gd name="connsiteY23" fmla="*/ 2 h 383358"/>
                <a:gd name="connsiteX24" fmla="*/ 74663 w 186907"/>
                <a:gd name="connsiteY24" fmla="*/ 18584 h 383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6907" h="383358">
                  <a:moveTo>
                    <a:pt x="74663" y="18584"/>
                  </a:moveTo>
                  <a:lnTo>
                    <a:pt x="74663" y="39007"/>
                  </a:lnTo>
                  <a:cubicBezTo>
                    <a:pt x="32141" y="47043"/>
                    <a:pt x="0" y="82031"/>
                    <a:pt x="0" y="123798"/>
                  </a:cubicBezTo>
                  <a:cubicBezTo>
                    <a:pt x="0" y="165649"/>
                    <a:pt x="24525" y="210346"/>
                    <a:pt x="93328" y="210346"/>
                  </a:cubicBezTo>
                  <a:cubicBezTo>
                    <a:pt x="130157" y="210346"/>
                    <a:pt x="149576" y="227337"/>
                    <a:pt x="149576" y="259479"/>
                  </a:cubicBezTo>
                  <a:cubicBezTo>
                    <a:pt x="149576" y="286599"/>
                    <a:pt x="124465" y="308612"/>
                    <a:pt x="93663" y="308612"/>
                  </a:cubicBezTo>
                  <a:cubicBezTo>
                    <a:pt x="70310" y="308612"/>
                    <a:pt x="49217" y="295639"/>
                    <a:pt x="41098" y="276471"/>
                  </a:cubicBezTo>
                  <a:cubicBezTo>
                    <a:pt x="37081" y="266929"/>
                    <a:pt x="26115" y="262492"/>
                    <a:pt x="16573" y="266510"/>
                  </a:cubicBezTo>
                  <a:cubicBezTo>
                    <a:pt x="7031" y="270528"/>
                    <a:pt x="2595" y="281493"/>
                    <a:pt x="6613" y="290951"/>
                  </a:cubicBezTo>
                  <a:cubicBezTo>
                    <a:pt x="18331" y="318824"/>
                    <a:pt x="44027" y="338243"/>
                    <a:pt x="74663" y="344018"/>
                  </a:cubicBezTo>
                  <a:lnTo>
                    <a:pt x="74663" y="364693"/>
                  </a:lnTo>
                  <a:cubicBezTo>
                    <a:pt x="74663" y="374988"/>
                    <a:pt x="83033" y="383358"/>
                    <a:pt x="93328" y="383358"/>
                  </a:cubicBezTo>
                  <a:cubicBezTo>
                    <a:pt x="103623" y="383358"/>
                    <a:pt x="111994" y="374988"/>
                    <a:pt x="111994" y="364693"/>
                  </a:cubicBezTo>
                  <a:lnTo>
                    <a:pt x="111994" y="344353"/>
                  </a:lnTo>
                  <a:cubicBezTo>
                    <a:pt x="154681" y="336402"/>
                    <a:pt x="186908" y="301414"/>
                    <a:pt x="186908" y="259563"/>
                  </a:cubicBezTo>
                  <a:cubicBezTo>
                    <a:pt x="186908" y="217712"/>
                    <a:pt x="162299" y="173015"/>
                    <a:pt x="93244" y="173015"/>
                  </a:cubicBezTo>
                  <a:cubicBezTo>
                    <a:pt x="56081" y="173015"/>
                    <a:pt x="37248" y="156526"/>
                    <a:pt x="37248" y="123882"/>
                  </a:cubicBezTo>
                  <a:cubicBezTo>
                    <a:pt x="37248" y="96762"/>
                    <a:pt x="62359" y="74748"/>
                    <a:pt x="93244" y="74748"/>
                  </a:cubicBezTo>
                  <a:cubicBezTo>
                    <a:pt x="116598" y="74748"/>
                    <a:pt x="137691" y="87722"/>
                    <a:pt x="145810" y="106974"/>
                  </a:cubicBezTo>
                  <a:cubicBezTo>
                    <a:pt x="149827" y="116516"/>
                    <a:pt x="160793" y="121036"/>
                    <a:pt x="170334" y="116934"/>
                  </a:cubicBezTo>
                  <a:cubicBezTo>
                    <a:pt x="179876" y="112917"/>
                    <a:pt x="184312" y="101952"/>
                    <a:pt x="180295" y="92409"/>
                  </a:cubicBezTo>
                  <a:cubicBezTo>
                    <a:pt x="168493" y="64453"/>
                    <a:pt x="142713" y="45034"/>
                    <a:pt x="111994" y="39259"/>
                  </a:cubicBezTo>
                  <a:lnTo>
                    <a:pt x="111994" y="18668"/>
                  </a:lnTo>
                  <a:cubicBezTo>
                    <a:pt x="111994" y="8373"/>
                    <a:pt x="103623" y="2"/>
                    <a:pt x="93328" y="2"/>
                  </a:cubicBezTo>
                  <a:cubicBezTo>
                    <a:pt x="83033" y="-165"/>
                    <a:pt x="74663" y="8289"/>
                    <a:pt x="74663" y="18584"/>
                  </a:cubicBezTo>
                  <a:close/>
                </a:path>
              </a:pathLst>
            </a:custGeom>
            <a:grpFill/>
            <a:ln w="8365" cap="flat">
              <a:noFill/>
              <a:prstDash val="solid"/>
              <a:miter/>
            </a:ln>
          </p:spPr>
          <p:txBody>
            <a:bodyPr rtlCol="0" anchor="ctr"/>
            <a:lstStyle/>
            <a:p>
              <a:endParaRPr lang="en-US" sz="1200"/>
            </a:p>
          </p:txBody>
        </p:sp>
      </p:grpSp>
      <p:grpSp>
        <p:nvGrpSpPr>
          <p:cNvPr id="32" name="Graphic 4">
            <a:extLst>
              <a:ext uri="{FF2B5EF4-FFF2-40B4-BE49-F238E27FC236}">
                <a16:creationId xmlns:a16="http://schemas.microsoft.com/office/drawing/2014/main" id="{CB8DD03D-CDAD-481D-84B1-D6FDEF45F6CB}"/>
              </a:ext>
            </a:extLst>
          </p:cNvPr>
          <p:cNvGrpSpPr/>
          <p:nvPr/>
        </p:nvGrpSpPr>
        <p:grpSpPr>
          <a:xfrm>
            <a:off x="14575562" y="4611960"/>
            <a:ext cx="682486" cy="682484"/>
            <a:chOff x="10884251" y="7930615"/>
            <a:chExt cx="1234272" cy="1234272"/>
          </a:xfrm>
          <a:solidFill>
            <a:schemeClr val="bg1"/>
          </a:solidFill>
        </p:grpSpPr>
        <p:sp>
          <p:nvSpPr>
            <p:cNvPr id="33" name="Freeform: Shape 32">
              <a:extLst>
                <a:ext uri="{FF2B5EF4-FFF2-40B4-BE49-F238E27FC236}">
                  <a16:creationId xmlns:a16="http://schemas.microsoft.com/office/drawing/2014/main" id="{C3AEC01C-76D8-4F1A-97B6-0515A66C4703}"/>
                </a:ext>
              </a:extLst>
            </p:cNvPr>
            <p:cNvSpPr/>
            <p:nvPr/>
          </p:nvSpPr>
          <p:spPr>
            <a:xfrm>
              <a:off x="11834773" y="7930615"/>
              <a:ext cx="283583" cy="283666"/>
            </a:xfrm>
            <a:custGeom>
              <a:avLst/>
              <a:gdLst>
                <a:gd name="connsiteX0" fmla="*/ 265001 w 283583"/>
                <a:gd name="connsiteY0" fmla="*/ 0 h 283666"/>
                <a:gd name="connsiteX1" fmla="*/ 18749 w 283583"/>
                <a:gd name="connsiteY1" fmla="*/ 0 h 283666"/>
                <a:gd name="connsiteX2" fmla="*/ 0 w 283583"/>
                <a:gd name="connsiteY2" fmla="*/ 18666 h 283666"/>
                <a:gd name="connsiteX3" fmla="*/ 18749 w 283583"/>
                <a:gd name="connsiteY3" fmla="*/ 37415 h 283666"/>
                <a:gd name="connsiteX4" fmla="*/ 246252 w 283583"/>
                <a:gd name="connsiteY4" fmla="*/ 37415 h 283666"/>
                <a:gd name="connsiteX5" fmla="*/ 246252 w 283583"/>
                <a:gd name="connsiteY5" fmla="*/ 264918 h 283666"/>
                <a:gd name="connsiteX6" fmla="*/ 264918 w 283583"/>
                <a:gd name="connsiteY6" fmla="*/ 283667 h 283666"/>
                <a:gd name="connsiteX7" fmla="*/ 283583 w 283583"/>
                <a:gd name="connsiteY7" fmla="*/ 264918 h 283666"/>
                <a:gd name="connsiteX8" fmla="*/ 283583 w 283583"/>
                <a:gd name="connsiteY8" fmla="*/ 18749 h 283666"/>
                <a:gd name="connsiteX9" fmla="*/ 265001 w 283583"/>
                <a:gd name="connsiteY9" fmla="*/ 0 h 283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583" h="283666">
                  <a:moveTo>
                    <a:pt x="265001" y="0"/>
                  </a:moveTo>
                  <a:lnTo>
                    <a:pt x="18749" y="0"/>
                  </a:lnTo>
                  <a:cubicBezTo>
                    <a:pt x="8454" y="0"/>
                    <a:pt x="0" y="8370"/>
                    <a:pt x="0" y="18666"/>
                  </a:cubicBezTo>
                  <a:cubicBezTo>
                    <a:pt x="0" y="28961"/>
                    <a:pt x="8370" y="37415"/>
                    <a:pt x="18749" y="37415"/>
                  </a:cubicBezTo>
                  <a:lnTo>
                    <a:pt x="246252" y="37415"/>
                  </a:lnTo>
                  <a:lnTo>
                    <a:pt x="246252" y="264918"/>
                  </a:lnTo>
                  <a:cubicBezTo>
                    <a:pt x="246252" y="275297"/>
                    <a:pt x="254622" y="283667"/>
                    <a:pt x="264918" y="283667"/>
                  </a:cubicBezTo>
                  <a:cubicBezTo>
                    <a:pt x="275213" y="283667"/>
                    <a:pt x="283583" y="275297"/>
                    <a:pt x="283583" y="264918"/>
                  </a:cubicBezTo>
                  <a:lnTo>
                    <a:pt x="283583" y="18749"/>
                  </a:lnTo>
                  <a:cubicBezTo>
                    <a:pt x="283667" y="8370"/>
                    <a:pt x="275297" y="0"/>
                    <a:pt x="265001" y="0"/>
                  </a:cubicBezTo>
                  <a:close/>
                </a:path>
              </a:pathLst>
            </a:custGeom>
            <a:grpFill/>
            <a:ln w="8365" cap="flat">
              <a:noFill/>
              <a:prstDash val="solid"/>
              <a:miter/>
            </a:ln>
          </p:spPr>
          <p:txBody>
            <a:bodyPr rtlCol="0" anchor="ctr"/>
            <a:lstStyle/>
            <a:p>
              <a:endParaRPr lang="en-US" sz="1200"/>
            </a:p>
          </p:txBody>
        </p:sp>
        <p:sp>
          <p:nvSpPr>
            <p:cNvPr id="34" name="Freeform: Shape 33">
              <a:extLst>
                <a:ext uri="{FF2B5EF4-FFF2-40B4-BE49-F238E27FC236}">
                  <a16:creationId xmlns:a16="http://schemas.microsoft.com/office/drawing/2014/main" id="{493C80F7-4441-4BD0-B534-0FCC9675ECAF}"/>
                </a:ext>
              </a:extLst>
            </p:cNvPr>
            <p:cNvSpPr/>
            <p:nvPr/>
          </p:nvSpPr>
          <p:spPr>
            <a:xfrm>
              <a:off x="11834857" y="8881222"/>
              <a:ext cx="283666" cy="283499"/>
            </a:xfrm>
            <a:custGeom>
              <a:avLst/>
              <a:gdLst>
                <a:gd name="connsiteX0" fmla="*/ 264918 w 283666"/>
                <a:gd name="connsiteY0" fmla="*/ 0 h 283499"/>
                <a:gd name="connsiteX1" fmla="*/ 246252 w 283666"/>
                <a:gd name="connsiteY1" fmla="*/ 18665 h 283499"/>
                <a:gd name="connsiteX2" fmla="*/ 246252 w 283666"/>
                <a:gd name="connsiteY2" fmla="*/ 246167 h 283499"/>
                <a:gd name="connsiteX3" fmla="*/ 18749 w 283666"/>
                <a:gd name="connsiteY3" fmla="*/ 246167 h 283499"/>
                <a:gd name="connsiteX4" fmla="*/ 0 w 283666"/>
                <a:gd name="connsiteY4" fmla="*/ 264833 h 283499"/>
                <a:gd name="connsiteX5" fmla="*/ 18749 w 283666"/>
                <a:gd name="connsiteY5" fmla="*/ 283499 h 283499"/>
                <a:gd name="connsiteX6" fmla="*/ 265001 w 283666"/>
                <a:gd name="connsiteY6" fmla="*/ 283499 h 283499"/>
                <a:gd name="connsiteX7" fmla="*/ 283667 w 283666"/>
                <a:gd name="connsiteY7" fmla="*/ 264833 h 283499"/>
                <a:gd name="connsiteX8" fmla="*/ 283667 w 283666"/>
                <a:gd name="connsiteY8" fmla="*/ 18582 h 283499"/>
                <a:gd name="connsiteX9" fmla="*/ 264918 w 283666"/>
                <a:gd name="connsiteY9" fmla="*/ 0 h 28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666" h="283499">
                  <a:moveTo>
                    <a:pt x="264918" y="0"/>
                  </a:moveTo>
                  <a:cubicBezTo>
                    <a:pt x="254539" y="0"/>
                    <a:pt x="246252" y="8370"/>
                    <a:pt x="246252" y="18665"/>
                  </a:cubicBezTo>
                  <a:lnTo>
                    <a:pt x="246252" y="246167"/>
                  </a:lnTo>
                  <a:lnTo>
                    <a:pt x="18749" y="246167"/>
                  </a:lnTo>
                  <a:cubicBezTo>
                    <a:pt x="8454" y="246167"/>
                    <a:pt x="0" y="254538"/>
                    <a:pt x="0" y="264833"/>
                  </a:cubicBezTo>
                  <a:cubicBezTo>
                    <a:pt x="0" y="275213"/>
                    <a:pt x="8370" y="283499"/>
                    <a:pt x="18749" y="283499"/>
                  </a:cubicBezTo>
                  <a:lnTo>
                    <a:pt x="265001" y="283499"/>
                  </a:lnTo>
                  <a:cubicBezTo>
                    <a:pt x="275297" y="283499"/>
                    <a:pt x="283667" y="275129"/>
                    <a:pt x="283667" y="264833"/>
                  </a:cubicBezTo>
                  <a:lnTo>
                    <a:pt x="283667" y="18582"/>
                  </a:lnTo>
                  <a:cubicBezTo>
                    <a:pt x="283583" y="8370"/>
                    <a:pt x="275213" y="0"/>
                    <a:pt x="264918" y="0"/>
                  </a:cubicBezTo>
                  <a:close/>
                </a:path>
              </a:pathLst>
            </a:custGeom>
            <a:grpFill/>
            <a:ln w="8365" cap="flat">
              <a:noFill/>
              <a:prstDash val="solid"/>
              <a:miter/>
            </a:ln>
          </p:spPr>
          <p:txBody>
            <a:bodyPr rtlCol="0" anchor="ctr"/>
            <a:lstStyle/>
            <a:p>
              <a:endParaRPr lang="en-US" sz="1200"/>
            </a:p>
          </p:txBody>
        </p:sp>
        <p:sp>
          <p:nvSpPr>
            <p:cNvPr id="35" name="Freeform: Shape 34">
              <a:extLst>
                <a:ext uri="{FF2B5EF4-FFF2-40B4-BE49-F238E27FC236}">
                  <a16:creationId xmlns:a16="http://schemas.microsoft.com/office/drawing/2014/main" id="{FC338FC6-5A49-45EA-B64C-3FEB7C983665}"/>
                </a:ext>
              </a:extLst>
            </p:cNvPr>
            <p:cNvSpPr/>
            <p:nvPr/>
          </p:nvSpPr>
          <p:spPr>
            <a:xfrm>
              <a:off x="10884251" y="8881305"/>
              <a:ext cx="283666" cy="283582"/>
            </a:xfrm>
            <a:custGeom>
              <a:avLst/>
              <a:gdLst>
                <a:gd name="connsiteX0" fmla="*/ 264918 w 283666"/>
                <a:gd name="connsiteY0" fmla="*/ 246167 h 283582"/>
                <a:gd name="connsiteX1" fmla="*/ 37415 w 283666"/>
                <a:gd name="connsiteY1" fmla="*/ 246167 h 283582"/>
                <a:gd name="connsiteX2" fmla="*/ 37415 w 283666"/>
                <a:gd name="connsiteY2" fmla="*/ 18665 h 283582"/>
                <a:gd name="connsiteX3" fmla="*/ 18666 w 283666"/>
                <a:gd name="connsiteY3" fmla="*/ 0 h 283582"/>
                <a:gd name="connsiteX4" fmla="*/ 0 w 283666"/>
                <a:gd name="connsiteY4" fmla="*/ 18665 h 283582"/>
                <a:gd name="connsiteX5" fmla="*/ 0 w 283666"/>
                <a:gd name="connsiteY5" fmla="*/ 264917 h 283582"/>
                <a:gd name="connsiteX6" fmla="*/ 18666 w 283666"/>
                <a:gd name="connsiteY6" fmla="*/ 283582 h 283582"/>
                <a:gd name="connsiteX7" fmla="*/ 264918 w 283666"/>
                <a:gd name="connsiteY7" fmla="*/ 283582 h 283582"/>
                <a:gd name="connsiteX8" fmla="*/ 283667 w 283666"/>
                <a:gd name="connsiteY8" fmla="*/ 264917 h 283582"/>
                <a:gd name="connsiteX9" fmla="*/ 264918 w 283666"/>
                <a:gd name="connsiteY9" fmla="*/ 246167 h 28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666" h="283582">
                  <a:moveTo>
                    <a:pt x="264918" y="246167"/>
                  </a:moveTo>
                  <a:lnTo>
                    <a:pt x="37415" y="246167"/>
                  </a:lnTo>
                  <a:lnTo>
                    <a:pt x="37415" y="18665"/>
                  </a:lnTo>
                  <a:cubicBezTo>
                    <a:pt x="37415" y="8370"/>
                    <a:pt x="29045" y="0"/>
                    <a:pt x="18666" y="0"/>
                  </a:cubicBezTo>
                  <a:cubicBezTo>
                    <a:pt x="8370" y="0"/>
                    <a:pt x="0" y="8370"/>
                    <a:pt x="0" y="18665"/>
                  </a:cubicBezTo>
                  <a:lnTo>
                    <a:pt x="0" y="264917"/>
                  </a:lnTo>
                  <a:cubicBezTo>
                    <a:pt x="0" y="275296"/>
                    <a:pt x="8370" y="283582"/>
                    <a:pt x="18666" y="283582"/>
                  </a:cubicBezTo>
                  <a:lnTo>
                    <a:pt x="264918" y="283582"/>
                  </a:lnTo>
                  <a:cubicBezTo>
                    <a:pt x="275213" y="283582"/>
                    <a:pt x="283667" y="275212"/>
                    <a:pt x="283667" y="264917"/>
                  </a:cubicBezTo>
                  <a:cubicBezTo>
                    <a:pt x="283583" y="254538"/>
                    <a:pt x="275213" y="246167"/>
                    <a:pt x="264918" y="246167"/>
                  </a:cubicBezTo>
                  <a:close/>
                </a:path>
              </a:pathLst>
            </a:custGeom>
            <a:grpFill/>
            <a:ln w="8365" cap="flat">
              <a:noFill/>
              <a:prstDash val="solid"/>
              <a:miter/>
            </a:ln>
          </p:spPr>
          <p:txBody>
            <a:bodyPr rtlCol="0" anchor="ctr"/>
            <a:lstStyle/>
            <a:p>
              <a:endParaRPr lang="en-US" sz="1200"/>
            </a:p>
          </p:txBody>
        </p:sp>
        <p:sp>
          <p:nvSpPr>
            <p:cNvPr id="36" name="Freeform: Shape 35">
              <a:extLst>
                <a:ext uri="{FF2B5EF4-FFF2-40B4-BE49-F238E27FC236}">
                  <a16:creationId xmlns:a16="http://schemas.microsoft.com/office/drawing/2014/main" id="{D1BACB5B-CDCE-495C-8B9C-5D46263F9037}"/>
                </a:ext>
              </a:extLst>
            </p:cNvPr>
            <p:cNvSpPr/>
            <p:nvPr/>
          </p:nvSpPr>
          <p:spPr>
            <a:xfrm>
              <a:off x="10884251" y="7930615"/>
              <a:ext cx="283666" cy="283666"/>
            </a:xfrm>
            <a:custGeom>
              <a:avLst/>
              <a:gdLst>
                <a:gd name="connsiteX0" fmla="*/ 18666 w 283666"/>
                <a:gd name="connsiteY0" fmla="*/ 283667 h 283666"/>
                <a:gd name="connsiteX1" fmla="*/ 37415 w 283666"/>
                <a:gd name="connsiteY1" fmla="*/ 264918 h 283666"/>
                <a:gd name="connsiteX2" fmla="*/ 37415 w 283666"/>
                <a:gd name="connsiteY2" fmla="*/ 37415 h 283666"/>
                <a:gd name="connsiteX3" fmla="*/ 264918 w 283666"/>
                <a:gd name="connsiteY3" fmla="*/ 37415 h 283666"/>
                <a:gd name="connsiteX4" fmla="*/ 283667 w 283666"/>
                <a:gd name="connsiteY4" fmla="*/ 18666 h 283666"/>
                <a:gd name="connsiteX5" fmla="*/ 264918 w 283666"/>
                <a:gd name="connsiteY5" fmla="*/ 0 h 283666"/>
                <a:gd name="connsiteX6" fmla="*/ 18666 w 283666"/>
                <a:gd name="connsiteY6" fmla="*/ 0 h 283666"/>
                <a:gd name="connsiteX7" fmla="*/ 0 w 283666"/>
                <a:gd name="connsiteY7" fmla="*/ 18666 h 283666"/>
                <a:gd name="connsiteX8" fmla="*/ 0 w 283666"/>
                <a:gd name="connsiteY8" fmla="*/ 264834 h 283666"/>
                <a:gd name="connsiteX9" fmla="*/ 18666 w 283666"/>
                <a:gd name="connsiteY9" fmla="*/ 283667 h 283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666" h="283666">
                  <a:moveTo>
                    <a:pt x="18666" y="283667"/>
                  </a:moveTo>
                  <a:cubicBezTo>
                    <a:pt x="28961" y="283667"/>
                    <a:pt x="37415" y="275297"/>
                    <a:pt x="37415" y="264918"/>
                  </a:cubicBezTo>
                  <a:lnTo>
                    <a:pt x="37415" y="37415"/>
                  </a:lnTo>
                  <a:lnTo>
                    <a:pt x="264918" y="37415"/>
                  </a:lnTo>
                  <a:cubicBezTo>
                    <a:pt x="275213" y="37415"/>
                    <a:pt x="283667" y="29045"/>
                    <a:pt x="283667" y="18666"/>
                  </a:cubicBezTo>
                  <a:cubicBezTo>
                    <a:pt x="283667" y="8370"/>
                    <a:pt x="275297" y="0"/>
                    <a:pt x="264918" y="0"/>
                  </a:cubicBezTo>
                  <a:lnTo>
                    <a:pt x="18666" y="0"/>
                  </a:lnTo>
                  <a:cubicBezTo>
                    <a:pt x="8370" y="0"/>
                    <a:pt x="0" y="8370"/>
                    <a:pt x="0" y="18666"/>
                  </a:cubicBezTo>
                  <a:lnTo>
                    <a:pt x="0" y="264834"/>
                  </a:lnTo>
                  <a:cubicBezTo>
                    <a:pt x="0" y="275297"/>
                    <a:pt x="8370" y="283667"/>
                    <a:pt x="18666" y="283667"/>
                  </a:cubicBezTo>
                  <a:close/>
                </a:path>
              </a:pathLst>
            </a:custGeom>
            <a:grpFill/>
            <a:ln w="8365" cap="flat">
              <a:noFill/>
              <a:prstDash val="solid"/>
              <a:miter/>
            </a:ln>
          </p:spPr>
          <p:txBody>
            <a:bodyPr rtlCol="0" anchor="ctr"/>
            <a:lstStyle/>
            <a:p>
              <a:endParaRPr lang="en-US" sz="1200"/>
            </a:p>
          </p:txBody>
        </p:sp>
        <p:sp>
          <p:nvSpPr>
            <p:cNvPr id="37" name="Freeform: Shape 36">
              <a:extLst>
                <a:ext uri="{FF2B5EF4-FFF2-40B4-BE49-F238E27FC236}">
                  <a16:creationId xmlns:a16="http://schemas.microsoft.com/office/drawing/2014/main" id="{04692E53-4072-4635-B762-4C71E0D9E039}"/>
                </a:ext>
              </a:extLst>
            </p:cNvPr>
            <p:cNvSpPr/>
            <p:nvPr/>
          </p:nvSpPr>
          <p:spPr>
            <a:xfrm>
              <a:off x="11407808" y="8454256"/>
              <a:ext cx="112161" cy="186990"/>
            </a:xfrm>
            <a:custGeom>
              <a:avLst/>
              <a:gdLst>
                <a:gd name="connsiteX0" fmla="*/ 93496 w 112161"/>
                <a:gd name="connsiteY0" fmla="*/ 37415 h 186990"/>
                <a:gd name="connsiteX1" fmla="*/ 112161 w 112161"/>
                <a:gd name="connsiteY1" fmla="*/ 18666 h 186990"/>
                <a:gd name="connsiteX2" fmla="*/ 93496 w 112161"/>
                <a:gd name="connsiteY2" fmla="*/ 0 h 186990"/>
                <a:gd name="connsiteX3" fmla="*/ 0 w 112161"/>
                <a:gd name="connsiteY3" fmla="*/ 93496 h 186990"/>
                <a:gd name="connsiteX4" fmla="*/ 93496 w 112161"/>
                <a:gd name="connsiteY4" fmla="*/ 186991 h 186990"/>
                <a:gd name="connsiteX5" fmla="*/ 112161 w 112161"/>
                <a:gd name="connsiteY5" fmla="*/ 168326 h 186990"/>
                <a:gd name="connsiteX6" fmla="*/ 93496 w 112161"/>
                <a:gd name="connsiteY6" fmla="*/ 149576 h 186990"/>
                <a:gd name="connsiteX7" fmla="*/ 37416 w 112161"/>
                <a:gd name="connsiteY7" fmla="*/ 93496 h 186990"/>
                <a:gd name="connsiteX8" fmla="*/ 93496 w 112161"/>
                <a:gd name="connsiteY8" fmla="*/ 37415 h 186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161" h="186990">
                  <a:moveTo>
                    <a:pt x="93496" y="37415"/>
                  </a:moveTo>
                  <a:cubicBezTo>
                    <a:pt x="103791" y="37415"/>
                    <a:pt x="112161" y="29045"/>
                    <a:pt x="112161" y="18666"/>
                  </a:cubicBezTo>
                  <a:cubicBezTo>
                    <a:pt x="112161" y="8287"/>
                    <a:pt x="103791" y="0"/>
                    <a:pt x="93496" y="0"/>
                  </a:cubicBezTo>
                  <a:cubicBezTo>
                    <a:pt x="41935" y="0"/>
                    <a:pt x="0" y="41935"/>
                    <a:pt x="0" y="93496"/>
                  </a:cubicBezTo>
                  <a:cubicBezTo>
                    <a:pt x="0" y="145056"/>
                    <a:pt x="41935" y="186991"/>
                    <a:pt x="93496" y="186991"/>
                  </a:cubicBezTo>
                  <a:cubicBezTo>
                    <a:pt x="103791" y="186991"/>
                    <a:pt x="112161" y="178621"/>
                    <a:pt x="112161" y="168326"/>
                  </a:cubicBezTo>
                  <a:cubicBezTo>
                    <a:pt x="112161" y="158030"/>
                    <a:pt x="103791" y="149576"/>
                    <a:pt x="93496" y="149576"/>
                  </a:cubicBezTo>
                  <a:cubicBezTo>
                    <a:pt x="62526" y="149576"/>
                    <a:pt x="37416" y="124382"/>
                    <a:pt x="37416" y="93496"/>
                  </a:cubicBezTo>
                  <a:cubicBezTo>
                    <a:pt x="37416" y="62610"/>
                    <a:pt x="62609" y="37415"/>
                    <a:pt x="93496" y="37415"/>
                  </a:cubicBezTo>
                  <a:close/>
                </a:path>
              </a:pathLst>
            </a:custGeom>
            <a:grpFill/>
            <a:ln w="8365" cap="flat">
              <a:noFill/>
              <a:prstDash val="solid"/>
              <a:miter/>
            </a:ln>
          </p:spPr>
          <p:txBody>
            <a:bodyPr rtlCol="0" anchor="ctr"/>
            <a:lstStyle/>
            <a:p>
              <a:endParaRPr lang="en-US" sz="1200"/>
            </a:p>
          </p:txBody>
        </p:sp>
        <p:sp>
          <p:nvSpPr>
            <p:cNvPr id="38" name="Freeform: Shape 37">
              <a:extLst>
                <a:ext uri="{FF2B5EF4-FFF2-40B4-BE49-F238E27FC236}">
                  <a16:creationId xmlns:a16="http://schemas.microsoft.com/office/drawing/2014/main" id="{DCFEAE39-0DC8-4115-BE62-16E270E0D255}"/>
                </a:ext>
              </a:extLst>
            </p:cNvPr>
            <p:cNvSpPr/>
            <p:nvPr/>
          </p:nvSpPr>
          <p:spPr>
            <a:xfrm>
              <a:off x="10884335" y="7930699"/>
              <a:ext cx="1234105" cy="1234105"/>
            </a:xfrm>
            <a:custGeom>
              <a:avLst/>
              <a:gdLst>
                <a:gd name="connsiteX0" fmla="*/ 1215440 w 1234105"/>
                <a:gd name="connsiteY0" fmla="*/ 598303 h 1234105"/>
                <a:gd name="connsiteX1" fmla="*/ 1148394 w 1234105"/>
                <a:gd name="connsiteY1" fmla="*/ 598303 h 1234105"/>
                <a:gd name="connsiteX2" fmla="*/ 1222219 w 1234105"/>
                <a:gd name="connsiteY2" fmla="*/ 524478 h 1234105"/>
                <a:gd name="connsiteX3" fmla="*/ 1226321 w 1234105"/>
                <a:gd name="connsiteY3" fmla="*/ 504138 h 1234105"/>
                <a:gd name="connsiteX4" fmla="*/ 1209078 w 1234105"/>
                <a:gd name="connsiteY4" fmla="*/ 492588 h 1234105"/>
                <a:gd name="connsiteX5" fmla="*/ 1144544 w 1234105"/>
                <a:gd name="connsiteY5" fmla="*/ 492588 h 1234105"/>
                <a:gd name="connsiteX6" fmla="*/ 635718 w 1234105"/>
                <a:gd name="connsiteY6" fmla="*/ 75583 h 1234105"/>
                <a:gd name="connsiteX7" fmla="*/ 635718 w 1234105"/>
                <a:gd name="connsiteY7" fmla="*/ 18665 h 1234105"/>
                <a:gd name="connsiteX8" fmla="*/ 617053 w 1234105"/>
                <a:gd name="connsiteY8" fmla="*/ 0 h 1234105"/>
                <a:gd name="connsiteX9" fmla="*/ 598387 w 1234105"/>
                <a:gd name="connsiteY9" fmla="*/ 18665 h 1234105"/>
                <a:gd name="connsiteX10" fmla="*/ 598387 w 1234105"/>
                <a:gd name="connsiteY10" fmla="*/ 75248 h 1234105"/>
                <a:gd name="connsiteX11" fmla="*/ 75248 w 1234105"/>
                <a:gd name="connsiteY11" fmla="*/ 598387 h 1234105"/>
                <a:gd name="connsiteX12" fmla="*/ 18666 w 1234105"/>
                <a:gd name="connsiteY12" fmla="*/ 598387 h 1234105"/>
                <a:gd name="connsiteX13" fmla="*/ 0 w 1234105"/>
                <a:gd name="connsiteY13" fmla="*/ 617053 h 1234105"/>
                <a:gd name="connsiteX14" fmla="*/ 18666 w 1234105"/>
                <a:gd name="connsiteY14" fmla="*/ 635718 h 1234105"/>
                <a:gd name="connsiteX15" fmla="*/ 75248 w 1234105"/>
                <a:gd name="connsiteY15" fmla="*/ 635718 h 1234105"/>
                <a:gd name="connsiteX16" fmla="*/ 598387 w 1234105"/>
                <a:gd name="connsiteY16" fmla="*/ 1158857 h 1234105"/>
                <a:gd name="connsiteX17" fmla="*/ 598387 w 1234105"/>
                <a:gd name="connsiteY17" fmla="*/ 1215439 h 1234105"/>
                <a:gd name="connsiteX18" fmla="*/ 617053 w 1234105"/>
                <a:gd name="connsiteY18" fmla="*/ 1234106 h 1234105"/>
                <a:gd name="connsiteX19" fmla="*/ 635718 w 1234105"/>
                <a:gd name="connsiteY19" fmla="*/ 1215439 h 1234105"/>
                <a:gd name="connsiteX20" fmla="*/ 635718 w 1234105"/>
                <a:gd name="connsiteY20" fmla="*/ 1158522 h 1234105"/>
                <a:gd name="connsiteX21" fmla="*/ 1144544 w 1234105"/>
                <a:gd name="connsiteY21" fmla="*/ 741518 h 1234105"/>
                <a:gd name="connsiteX22" fmla="*/ 1209078 w 1234105"/>
                <a:gd name="connsiteY22" fmla="*/ 741518 h 1234105"/>
                <a:gd name="connsiteX23" fmla="*/ 1226321 w 1234105"/>
                <a:gd name="connsiteY23" fmla="*/ 729967 h 1234105"/>
                <a:gd name="connsiteX24" fmla="*/ 1222219 w 1234105"/>
                <a:gd name="connsiteY24" fmla="*/ 709544 h 1234105"/>
                <a:gd name="connsiteX25" fmla="*/ 1148394 w 1234105"/>
                <a:gd name="connsiteY25" fmla="*/ 635718 h 1234105"/>
                <a:gd name="connsiteX26" fmla="*/ 1215440 w 1234105"/>
                <a:gd name="connsiteY26" fmla="*/ 635718 h 1234105"/>
                <a:gd name="connsiteX27" fmla="*/ 1234105 w 1234105"/>
                <a:gd name="connsiteY27" fmla="*/ 617053 h 1234105"/>
                <a:gd name="connsiteX28" fmla="*/ 1215440 w 1234105"/>
                <a:gd name="connsiteY28" fmla="*/ 598303 h 1234105"/>
                <a:gd name="connsiteX29" fmla="*/ 635718 w 1234105"/>
                <a:gd name="connsiteY29" fmla="*/ 112914 h 1234105"/>
                <a:gd name="connsiteX30" fmla="*/ 1105874 w 1234105"/>
                <a:gd name="connsiteY30" fmla="*/ 492504 h 1234105"/>
                <a:gd name="connsiteX31" fmla="*/ 988858 w 1234105"/>
                <a:gd name="connsiteY31" fmla="*/ 492504 h 1234105"/>
                <a:gd name="connsiteX32" fmla="*/ 635718 w 1234105"/>
                <a:gd name="connsiteY32" fmla="*/ 225243 h 1234105"/>
                <a:gd name="connsiteX33" fmla="*/ 635718 w 1234105"/>
                <a:gd name="connsiteY33" fmla="*/ 112914 h 1234105"/>
                <a:gd name="connsiteX34" fmla="*/ 598304 w 1234105"/>
                <a:gd name="connsiteY34" fmla="*/ 113082 h 1234105"/>
                <a:gd name="connsiteX35" fmla="*/ 598304 w 1234105"/>
                <a:gd name="connsiteY35" fmla="*/ 225326 h 1234105"/>
                <a:gd name="connsiteX36" fmla="*/ 225243 w 1234105"/>
                <a:gd name="connsiteY36" fmla="*/ 598387 h 1234105"/>
                <a:gd name="connsiteX37" fmla="*/ 112998 w 1234105"/>
                <a:gd name="connsiteY37" fmla="*/ 598387 h 1234105"/>
                <a:gd name="connsiteX38" fmla="*/ 598304 w 1234105"/>
                <a:gd name="connsiteY38" fmla="*/ 113082 h 1234105"/>
                <a:gd name="connsiteX39" fmla="*/ 598304 w 1234105"/>
                <a:gd name="connsiteY39" fmla="*/ 1121024 h 1234105"/>
                <a:gd name="connsiteX40" fmla="*/ 112998 w 1234105"/>
                <a:gd name="connsiteY40" fmla="*/ 635718 h 1234105"/>
                <a:gd name="connsiteX41" fmla="*/ 225243 w 1234105"/>
                <a:gd name="connsiteY41" fmla="*/ 635718 h 1234105"/>
                <a:gd name="connsiteX42" fmla="*/ 598304 w 1234105"/>
                <a:gd name="connsiteY42" fmla="*/ 1008779 h 1234105"/>
                <a:gd name="connsiteX43" fmla="*/ 598304 w 1234105"/>
                <a:gd name="connsiteY43" fmla="*/ 1121024 h 1234105"/>
                <a:gd name="connsiteX44" fmla="*/ 616969 w 1234105"/>
                <a:gd name="connsiteY44" fmla="*/ 922482 h 1234105"/>
                <a:gd name="connsiteX45" fmla="*/ 598304 w 1234105"/>
                <a:gd name="connsiteY45" fmla="*/ 941148 h 1234105"/>
                <a:gd name="connsiteX46" fmla="*/ 598304 w 1234105"/>
                <a:gd name="connsiteY46" fmla="*/ 971364 h 1234105"/>
                <a:gd name="connsiteX47" fmla="*/ 262658 w 1234105"/>
                <a:gd name="connsiteY47" fmla="*/ 635718 h 1234105"/>
                <a:gd name="connsiteX48" fmla="*/ 292874 w 1234105"/>
                <a:gd name="connsiteY48" fmla="*/ 635718 h 1234105"/>
                <a:gd name="connsiteX49" fmla="*/ 311624 w 1234105"/>
                <a:gd name="connsiteY49" fmla="*/ 617053 h 1234105"/>
                <a:gd name="connsiteX50" fmla="*/ 292874 w 1234105"/>
                <a:gd name="connsiteY50" fmla="*/ 598387 h 1234105"/>
                <a:gd name="connsiteX51" fmla="*/ 262658 w 1234105"/>
                <a:gd name="connsiteY51" fmla="*/ 598387 h 1234105"/>
                <a:gd name="connsiteX52" fmla="*/ 598304 w 1234105"/>
                <a:gd name="connsiteY52" fmla="*/ 262741 h 1234105"/>
                <a:gd name="connsiteX53" fmla="*/ 598304 w 1234105"/>
                <a:gd name="connsiteY53" fmla="*/ 292958 h 1234105"/>
                <a:gd name="connsiteX54" fmla="*/ 616969 w 1234105"/>
                <a:gd name="connsiteY54" fmla="*/ 311707 h 1234105"/>
                <a:gd name="connsiteX55" fmla="*/ 635635 w 1234105"/>
                <a:gd name="connsiteY55" fmla="*/ 292958 h 1234105"/>
                <a:gd name="connsiteX56" fmla="*/ 635635 w 1234105"/>
                <a:gd name="connsiteY56" fmla="*/ 262741 h 1234105"/>
                <a:gd name="connsiteX57" fmla="*/ 949183 w 1234105"/>
                <a:gd name="connsiteY57" fmla="*/ 492671 h 1234105"/>
                <a:gd name="connsiteX58" fmla="*/ 913693 w 1234105"/>
                <a:gd name="connsiteY58" fmla="*/ 492671 h 1234105"/>
                <a:gd name="connsiteX59" fmla="*/ 900468 w 1234105"/>
                <a:gd name="connsiteY59" fmla="*/ 498112 h 1234105"/>
                <a:gd name="connsiteX60" fmla="*/ 850079 w 1234105"/>
                <a:gd name="connsiteY60" fmla="*/ 548501 h 1234105"/>
                <a:gd name="connsiteX61" fmla="*/ 617053 w 1234105"/>
                <a:gd name="connsiteY61" fmla="*/ 373981 h 1234105"/>
                <a:gd name="connsiteX62" fmla="*/ 373981 w 1234105"/>
                <a:gd name="connsiteY62" fmla="*/ 617053 h 1234105"/>
                <a:gd name="connsiteX63" fmla="*/ 617053 w 1234105"/>
                <a:gd name="connsiteY63" fmla="*/ 860208 h 1234105"/>
                <a:gd name="connsiteX64" fmla="*/ 850079 w 1234105"/>
                <a:gd name="connsiteY64" fmla="*/ 685689 h 1234105"/>
                <a:gd name="connsiteX65" fmla="*/ 900468 w 1234105"/>
                <a:gd name="connsiteY65" fmla="*/ 736078 h 1234105"/>
                <a:gd name="connsiteX66" fmla="*/ 913693 w 1234105"/>
                <a:gd name="connsiteY66" fmla="*/ 741518 h 1234105"/>
                <a:gd name="connsiteX67" fmla="*/ 949602 w 1234105"/>
                <a:gd name="connsiteY67" fmla="*/ 741518 h 1234105"/>
                <a:gd name="connsiteX68" fmla="*/ 635718 w 1234105"/>
                <a:gd name="connsiteY68" fmla="*/ 971364 h 1234105"/>
                <a:gd name="connsiteX69" fmla="*/ 635718 w 1234105"/>
                <a:gd name="connsiteY69" fmla="*/ 941148 h 1234105"/>
                <a:gd name="connsiteX70" fmla="*/ 616969 w 1234105"/>
                <a:gd name="connsiteY70" fmla="*/ 922482 h 1234105"/>
                <a:gd name="connsiteX71" fmla="*/ 616969 w 1234105"/>
                <a:gd name="connsiteY71" fmla="*/ 635718 h 1234105"/>
                <a:gd name="connsiteX72" fmla="*/ 800110 w 1234105"/>
                <a:gd name="connsiteY72" fmla="*/ 635718 h 1234105"/>
                <a:gd name="connsiteX73" fmla="*/ 819026 w 1234105"/>
                <a:gd name="connsiteY73" fmla="*/ 654635 h 1234105"/>
                <a:gd name="connsiteX74" fmla="*/ 616969 w 1234105"/>
                <a:gd name="connsiteY74" fmla="*/ 822709 h 1234105"/>
                <a:gd name="connsiteX75" fmla="*/ 411229 w 1234105"/>
                <a:gd name="connsiteY75" fmla="*/ 616969 h 1234105"/>
                <a:gd name="connsiteX76" fmla="*/ 616969 w 1234105"/>
                <a:gd name="connsiteY76" fmla="*/ 411229 h 1234105"/>
                <a:gd name="connsiteX77" fmla="*/ 819026 w 1234105"/>
                <a:gd name="connsiteY77" fmla="*/ 579303 h 1234105"/>
                <a:gd name="connsiteX78" fmla="*/ 800110 w 1234105"/>
                <a:gd name="connsiteY78" fmla="*/ 598220 h 1234105"/>
                <a:gd name="connsiteX79" fmla="*/ 616969 w 1234105"/>
                <a:gd name="connsiteY79" fmla="*/ 598220 h 1234105"/>
                <a:gd name="connsiteX80" fmla="*/ 598304 w 1234105"/>
                <a:gd name="connsiteY80" fmla="*/ 616885 h 1234105"/>
                <a:gd name="connsiteX81" fmla="*/ 616969 w 1234105"/>
                <a:gd name="connsiteY81" fmla="*/ 635718 h 1234105"/>
                <a:gd name="connsiteX82" fmla="*/ 635718 w 1234105"/>
                <a:gd name="connsiteY82" fmla="*/ 1121108 h 1234105"/>
                <a:gd name="connsiteX83" fmla="*/ 635718 w 1234105"/>
                <a:gd name="connsiteY83" fmla="*/ 1008779 h 1234105"/>
                <a:gd name="connsiteX84" fmla="*/ 988858 w 1234105"/>
                <a:gd name="connsiteY84" fmla="*/ 741518 h 1234105"/>
                <a:gd name="connsiteX85" fmla="*/ 1105874 w 1234105"/>
                <a:gd name="connsiteY85" fmla="*/ 741518 h 1234105"/>
                <a:gd name="connsiteX86" fmla="*/ 635718 w 1234105"/>
                <a:gd name="connsiteY86" fmla="*/ 1121108 h 1234105"/>
                <a:gd name="connsiteX87" fmla="*/ 1163879 w 1234105"/>
                <a:gd name="connsiteY87" fmla="*/ 704103 h 1234105"/>
                <a:gd name="connsiteX88" fmla="*/ 921394 w 1234105"/>
                <a:gd name="connsiteY88" fmla="*/ 704103 h 1234105"/>
                <a:gd name="connsiteX89" fmla="*/ 853009 w 1234105"/>
                <a:gd name="connsiteY89" fmla="*/ 635718 h 1234105"/>
                <a:gd name="connsiteX90" fmla="*/ 1095411 w 1234105"/>
                <a:gd name="connsiteY90" fmla="*/ 635718 h 1234105"/>
                <a:gd name="connsiteX91" fmla="*/ 1163879 w 1234105"/>
                <a:gd name="connsiteY91" fmla="*/ 704103 h 1234105"/>
                <a:gd name="connsiteX92" fmla="*/ 1095495 w 1234105"/>
                <a:gd name="connsiteY92" fmla="*/ 598303 h 1234105"/>
                <a:gd name="connsiteX93" fmla="*/ 853093 w 1234105"/>
                <a:gd name="connsiteY93" fmla="*/ 598303 h 1234105"/>
                <a:gd name="connsiteX94" fmla="*/ 921478 w 1234105"/>
                <a:gd name="connsiteY94" fmla="*/ 529919 h 1234105"/>
                <a:gd name="connsiteX95" fmla="*/ 1163879 w 1234105"/>
                <a:gd name="connsiteY95" fmla="*/ 529919 h 1234105"/>
                <a:gd name="connsiteX96" fmla="*/ 1095495 w 1234105"/>
                <a:gd name="connsiteY96" fmla="*/ 598303 h 1234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234105" h="1234105">
                  <a:moveTo>
                    <a:pt x="1215440" y="598303"/>
                  </a:moveTo>
                  <a:lnTo>
                    <a:pt x="1148394" y="598303"/>
                  </a:lnTo>
                  <a:lnTo>
                    <a:pt x="1222219" y="524478"/>
                  </a:lnTo>
                  <a:cubicBezTo>
                    <a:pt x="1227576" y="519121"/>
                    <a:pt x="1229167" y="511086"/>
                    <a:pt x="1226321" y="504138"/>
                  </a:cubicBezTo>
                  <a:cubicBezTo>
                    <a:pt x="1223391" y="497107"/>
                    <a:pt x="1216612" y="492588"/>
                    <a:pt x="1209078" y="492588"/>
                  </a:cubicBezTo>
                  <a:lnTo>
                    <a:pt x="1144544" y="492588"/>
                  </a:lnTo>
                  <a:cubicBezTo>
                    <a:pt x="1088798" y="255794"/>
                    <a:pt x="879040" y="84037"/>
                    <a:pt x="635718" y="75583"/>
                  </a:cubicBezTo>
                  <a:lnTo>
                    <a:pt x="635718" y="18665"/>
                  </a:lnTo>
                  <a:cubicBezTo>
                    <a:pt x="635718" y="8370"/>
                    <a:pt x="627348" y="0"/>
                    <a:pt x="617053" y="0"/>
                  </a:cubicBezTo>
                  <a:cubicBezTo>
                    <a:pt x="606758" y="0"/>
                    <a:pt x="598387" y="8370"/>
                    <a:pt x="598387" y="18665"/>
                  </a:cubicBezTo>
                  <a:lnTo>
                    <a:pt x="598387" y="75248"/>
                  </a:lnTo>
                  <a:cubicBezTo>
                    <a:pt x="314218" y="84958"/>
                    <a:pt x="84958" y="314218"/>
                    <a:pt x="75248" y="598387"/>
                  </a:cubicBezTo>
                  <a:lnTo>
                    <a:pt x="18666" y="598387"/>
                  </a:lnTo>
                  <a:cubicBezTo>
                    <a:pt x="8370" y="598387"/>
                    <a:pt x="0" y="606757"/>
                    <a:pt x="0" y="617053"/>
                  </a:cubicBezTo>
                  <a:cubicBezTo>
                    <a:pt x="0" y="627348"/>
                    <a:pt x="8370" y="635718"/>
                    <a:pt x="18666" y="635718"/>
                  </a:cubicBezTo>
                  <a:lnTo>
                    <a:pt x="75248" y="635718"/>
                  </a:lnTo>
                  <a:cubicBezTo>
                    <a:pt x="84958" y="919887"/>
                    <a:pt x="314218" y="1149148"/>
                    <a:pt x="598387" y="1158857"/>
                  </a:cubicBezTo>
                  <a:lnTo>
                    <a:pt x="598387" y="1215439"/>
                  </a:lnTo>
                  <a:cubicBezTo>
                    <a:pt x="598387" y="1225818"/>
                    <a:pt x="606758" y="1234106"/>
                    <a:pt x="617053" y="1234106"/>
                  </a:cubicBezTo>
                  <a:cubicBezTo>
                    <a:pt x="627348" y="1234106"/>
                    <a:pt x="635718" y="1225736"/>
                    <a:pt x="635718" y="1215439"/>
                  </a:cubicBezTo>
                  <a:lnTo>
                    <a:pt x="635718" y="1158522"/>
                  </a:lnTo>
                  <a:cubicBezTo>
                    <a:pt x="879040" y="1150068"/>
                    <a:pt x="1088798" y="978311"/>
                    <a:pt x="1144544" y="741518"/>
                  </a:cubicBezTo>
                  <a:lnTo>
                    <a:pt x="1209078" y="741518"/>
                  </a:lnTo>
                  <a:cubicBezTo>
                    <a:pt x="1216612" y="741518"/>
                    <a:pt x="1223475" y="736914"/>
                    <a:pt x="1226321" y="729967"/>
                  </a:cubicBezTo>
                  <a:cubicBezTo>
                    <a:pt x="1229167" y="723020"/>
                    <a:pt x="1227576" y="714901"/>
                    <a:pt x="1222219" y="709544"/>
                  </a:cubicBezTo>
                  <a:lnTo>
                    <a:pt x="1148394" y="635718"/>
                  </a:lnTo>
                  <a:lnTo>
                    <a:pt x="1215440" y="635718"/>
                  </a:lnTo>
                  <a:cubicBezTo>
                    <a:pt x="1225735" y="635718"/>
                    <a:pt x="1234105" y="627348"/>
                    <a:pt x="1234105" y="617053"/>
                  </a:cubicBezTo>
                  <a:cubicBezTo>
                    <a:pt x="1234105" y="606757"/>
                    <a:pt x="1225735" y="598303"/>
                    <a:pt x="1215440" y="598303"/>
                  </a:cubicBezTo>
                  <a:close/>
                  <a:moveTo>
                    <a:pt x="635718" y="112914"/>
                  </a:moveTo>
                  <a:cubicBezTo>
                    <a:pt x="858701" y="121284"/>
                    <a:pt x="1051049" y="276971"/>
                    <a:pt x="1105874" y="492504"/>
                  </a:cubicBezTo>
                  <a:lnTo>
                    <a:pt x="988858" y="492504"/>
                  </a:lnTo>
                  <a:cubicBezTo>
                    <a:pt x="938470" y="342677"/>
                    <a:pt x="800445" y="233027"/>
                    <a:pt x="635718" y="225243"/>
                  </a:cubicBezTo>
                  <a:lnTo>
                    <a:pt x="635718" y="112914"/>
                  </a:lnTo>
                  <a:close/>
                  <a:moveTo>
                    <a:pt x="598304" y="113082"/>
                  </a:moveTo>
                  <a:lnTo>
                    <a:pt x="598304" y="225326"/>
                  </a:lnTo>
                  <a:cubicBezTo>
                    <a:pt x="396665" y="234868"/>
                    <a:pt x="234785" y="396749"/>
                    <a:pt x="225243" y="598387"/>
                  </a:cubicBezTo>
                  <a:lnTo>
                    <a:pt x="112998" y="598387"/>
                  </a:lnTo>
                  <a:cubicBezTo>
                    <a:pt x="122708" y="334893"/>
                    <a:pt x="334893" y="122791"/>
                    <a:pt x="598304" y="113082"/>
                  </a:cubicBezTo>
                  <a:close/>
                  <a:moveTo>
                    <a:pt x="598304" y="1121024"/>
                  </a:moveTo>
                  <a:cubicBezTo>
                    <a:pt x="334809" y="1111314"/>
                    <a:pt x="122708" y="899213"/>
                    <a:pt x="112998" y="635718"/>
                  </a:cubicBezTo>
                  <a:lnTo>
                    <a:pt x="225243" y="635718"/>
                  </a:lnTo>
                  <a:cubicBezTo>
                    <a:pt x="234785" y="837273"/>
                    <a:pt x="396665" y="999237"/>
                    <a:pt x="598304" y="1008779"/>
                  </a:cubicBezTo>
                  <a:lnTo>
                    <a:pt x="598304" y="1121024"/>
                  </a:lnTo>
                  <a:close/>
                  <a:moveTo>
                    <a:pt x="616969" y="922482"/>
                  </a:moveTo>
                  <a:cubicBezTo>
                    <a:pt x="606674" y="922482"/>
                    <a:pt x="598304" y="930852"/>
                    <a:pt x="598304" y="941148"/>
                  </a:cubicBezTo>
                  <a:lnTo>
                    <a:pt x="598304" y="971364"/>
                  </a:lnTo>
                  <a:cubicBezTo>
                    <a:pt x="417340" y="961906"/>
                    <a:pt x="272116" y="816683"/>
                    <a:pt x="262658" y="635718"/>
                  </a:cubicBezTo>
                  <a:lnTo>
                    <a:pt x="292874" y="635718"/>
                  </a:lnTo>
                  <a:cubicBezTo>
                    <a:pt x="303170" y="635718"/>
                    <a:pt x="311624" y="627348"/>
                    <a:pt x="311624" y="617053"/>
                  </a:cubicBezTo>
                  <a:cubicBezTo>
                    <a:pt x="311624" y="606757"/>
                    <a:pt x="303253" y="598387"/>
                    <a:pt x="292874" y="598387"/>
                  </a:cubicBezTo>
                  <a:lnTo>
                    <a:pt x="262658" y="598387"/>
                  </a:lnTo>
                  <a:cubicBezTo>
                    <a:pt x="272116" y="417423"/>
                    <a:pt x="417340" y="272200"/>
                    <a:pt x="598304" y="262741"/>
                  </a:cubicBezTo>
                  <a:lnTo>
                    <a:pt x="598304" y="292958"/>
                  </a:lnTo>
                  <a:cubicBezTo>
                    <a:pt x="598304" y="303253"/>
                    <a:pt x="606674" y="311707"/>
                    <a:pt x="616969" y="311707"/>
                  </a:cubicBezTo>
                  <a:cubicBezTo>
                    <a:pt x="627264" y="311707"/>
                    <a:pt x="635635" y="303337"/>
                    <a:pt x="635635" y="292958"/>
                  </a:cubicBezTo>
                  <a:lnTo>
                    <a:pt x="635635" y="262741"/>
                  </a:lnTo>
                  <a:cubicBezTo>
                    <a:pt x="779519" y="270275"/>
                    <a:pt x="900636" y="363770"/>
                    <a:pt x="949183" y="492671"/>
                  </a:cubicBezTo>
                  <a:lnTo>
                    <a:pt x="913693" y="492671"/>
                  </a:lnTo>
                  <a:cubicBezTo>
                    <a:pt x="908755" y="492671"/>
                    <a:pt x="903984" y="494680"/>
                    <a:pt x="900468" y="498112"/>
                  </a:cubicBezTo>
                  <a:lnTo>
                    <a:pt x="850079" y="548501"/>
                  </a:lnTo>
                  <a:cubicBezTo>
                    <a:pt x="820366" y="447807"/>
                    <a:pt x="727205" y="373981"/>
                    <a:pt x="617053" y="373981"/>
                  </a:cubicBezTo>
                  <a:cubicBezTo>
                    <a:pt x="483046" y="373981"/>
                    <a:pt x="373981" y="483046"/>
                    <a:pt x="373981" y="617053"/>
                  </a:cubicBezTo>
                  <a:cubicBezTo>
                    <a:pt x="373981" y="751060"/>
                    <a:pt x="483046" y="860208"/>
                    <a:pt x="617053" y="860208"/>
                  </a:cubicBezTo>
                  <a:cubicBezTo>
                    <a:pt x="727289" y="860208"/>
                    <a:pt x="820449" y="786382"/>
                    <a:pt x="850079" y="685689"/>
                  </a:cubicBezTo>
                  <a:lnTo>
                    <a:pt x="900468" y="736078"/>
                  </a:lnTo>
                  <a:cubicBezTo>
                    <a:pt x="903984" y="739593"/>
                    <a:pt x="908755" y="741518"/>
                    <a:pt x="913693" y="741518"/>
                  </a:cubicBezTo>
                  <a:lnTo>
                    <a:pt x="949602" y="741518"/>
                  </a:lnTo>
                  <a:cubicBezTo>
                    <a:pt x="901054" y="870419"/>
                    <a:pt x="779603" y="963831"/>
                    <a:pt x="635718" y="971364"/>
                  </a:cubicBezTo>
                  <a:lnTo>
                    <a:pt x="635718" y="941148"/>
                  </a:lnTo>
                  <a:cubicBezTo>
                    <a:pt x="635718" y="930852"/>
                    <a:pt x="627348" y="922482"/>
                    <a:pt x="616969" y="922482"/>
                  </a:cubicBezTo>
                  <a:close/>
                  <a:moveTo>
                    <a:pt x="616969" y="635718"/>
                  </a:moveTo>
                  <a:lnTo>
                    <a:pt x="800110" y="635718"/>
                  </a:lnTo>
                  <a:lnTo>
                    <a:pt x="819026" y="654635"/>
                  </a:lnTo>
                  <a:cubicBezTo>
                    <a:pt x="801281" y="750139"/>
                    <a:pt x="717496" y="822709"/>
                    <a:pt x="616969" y="822709"/>
                  </a:cubicBezTo>
                  <a:cubicBezTo>
                    <a:pt x="503552" y="822709"/>
                    <a:pt x="411229" y="730385"/>
                    <a:pt x="411229" y="616969"/>
                  </a:cubicBezTo>
                  <a:cubicBezTo>
                    <a:pt x="411229" y="503553"/>
                    <a:pt x="503552" y="411229"/>
                    <a:pt x="616969" y="411229"/>
                  </a:cubicBezTo>
                  <a:cubicBezTo>
                    <a:pt x="717496" y="411229"/>
                    <a:pt x="801281" y="483799"/>
                    <a:pt x="819026" y="579303"/>
                  </a:cubicBezTo>
                  <a:lnTo>
                    <a:pt x="800110" y="598220"/>
                  </a:lnTo>
                  <a:lnTo>
                    <a:pt x="616969" y="598220"/>
                  </a:lnTo>
                  <a:cubicBezTo>
                    <a:pt x="606674" y="598220"/>
                    <a:pt x="598304" y="606590"/>
                    <a:pt x="598304" y="616885"/>
                  </a:cubicBezTo>
                  <a:cubicBezTo>
                    <a:pt x="598304" y="627181"/>
                    <a:pt x="606674" y="635718"/>
                    <a:pt x="616969" y="635718"/>
                  </a:cubicBezTo>
                  <a:close/>
                  <a:moveTo>
                    <a:pt x="635718" y="1121108"/>
                  </a:moveTo>
                  <a:lnTo>
                    <a:pt x="635718" y="1008779"/>
                  </a:lnTo>
                  <a:cubicBezTo>
                    <a:pt x="800445" y="1000911"/>
                    <a:pt x="938470" y="891261"/>
                    <a:pt x="988858" y="741518"/>
                  </a:cubicBezTo>
                  <a:lnTo>
                    <a:pt x="1105874" y="741518"/>
                  </a:lnTo>
                  <a:cubicBezTo>
                    <a:pt x="1051049" y="957134"/>
                    <a:pt x="858785" y="1112820"/>
                    <a:pt x="635718" y="1121108"/>
                  </a:cubicBezTo>
                  <a:close/>
                  <a:moveTo>
                    <a:pt x="1163879" y="704103"/>
                  </a:moveTo>
                  <a:lnTo>
                    <a:pt x="921394" y="704103"/>
                  </a:lnTo>
                  <a:lnTo>
                    <a:pt x="853009" y="635718"/>
                  </a:lnTo>
                  <a:lnTo>
                    <a:pt x="1095411" y="635718"/>
                  </a:lnTo>
                  <a:lnTo>
                    <a:pt x="1163879" y="704103"/>
                  </a:lnTo>
                  <a:close/>
                  <a:moveTo>
                    <a:pt x="1095495" y="598303"/>
                  </a:moveTo>
                  <a:lnTo>
                    <a:pt x="853093" y="598303"/>
                  </a:lnTo>
                  <a:lnTo>
                    <a:pt x="921478" y="529919"/>
                  </a:lnTo>
                  <a:lnTo>
                    <a:pt x="1163879" y="529919"/>
                  </a:lnTo>
                  <a:lnTo>
                    <a:pt x="1095495" y="598303"/>
                  </a:lnTo>
                  <a:close/>
                </a:path>
              </a:pathLst>
            </a:custGeom>
            <a:grpFill/>
            <a:ln w="8365" cap="flat">
              <a:noFill/>
              <a:prstDash val="solid"/>
              <a:miter/>
            </a:ln>
          </p:spPr>
          <p:txBody>
            <a:bodyPr rtlCol="0" anchor="ctr"/>
            <a:lstStyle/>
            <a:p>
              <a:endParaRPr lang="en-US" sz="1200"/>
            </a:p>
          </p:txBody>
        </p:sp>
      </p:grpSp>
      <p:sp>
        <p:nvSpPr>
          <p:cNvPr id="39" name="Google Shape;204;p13">
            <a:extLst>
              <a:ext uri="{FF2B5EF4-FFF2-40B4-BE49-F238E27FC236}">
                <a16:creationId xmlns:a16="http://schemas.microsoft.com/office/drawing/2014/main" id="{47934D28-D3F6-47BB-AF64-A25B7874E274}"/>
              </a:ext>
            </a:extLst>
          </p:cNvPr>
          <p:cNvSpPr txBox="1">
            <a:spLocks/>
          </p:cNvSpPr>
          <p:nvPr/>
        </p:nvSpPr>
        <p:spPr>
          <a:xfrm>
            <a:off x="4053813" y="920504"/>
            <a:ext cx="10231315"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spcBef>
                <a:spcPts val="0"/>
              </a:spcBef>
            </a:pPr>
            <a:r>
              <a:rPr lang="en-US" altLang="zh-CN" sz="6000" b="1" dirty="0"/>
              <a:t>Advantages of HADOOP</a:t>
            </a:r>
            <a:endParaRPr lang="en-US" sz="6000" b="1" dirty="0"/>
          </a:p>
        </p:txBody>
      </p:sp>
    </p:spTree>
    <p:extLst>
      <p:ext uri="{BB962C8B-B14F-4D97-AF65-F5344CB8AC3E}">
        <p14:creationId xmlns:p14="http://schemas.microsoft.com/office/powerpoint/2010/main" val="8496755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39"/>
                                        </p:tgtEl>
                                        <p:attrNameLst>
                                          <p:attrName>style.visibility</p:attrName>
                                        </p:attrNameLst>
                                      </p:cBhvr>
                                      <p:to>
                                        <p:strVal val="visible"/>
                                      </p:to>
                                    </p:set>
                                    <p:anim to="" calcmode="lin" valueType="num">
                                      <p:cBhvr>
                                        <p:cTn id="7" dur="750" fill="hold">
                                          <p:stCondLst>
                                            <p:cond delay="0"/>
                                          </p:stCondLst>
                                        </p:cTn>
                                        <p:tgtEl>
                                          <p:spTgt spid="39"/>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39"/>
                                        </p:tgtEl>
                                      </p:cBhvr>
                                    </p:animEffect>
                                  </p:childTnLst>
                                </p:cTn>
                              </p:par>
                            </p:childTnLst>
                          </p:cTn>
                        </p:par>
                        <p:par>
                          <p:cTn id="9" fill="hold">
                            <p:stCondLst>
                              <p:cond delay="1133"/>
                            </p:stCondLst>
                            <p:childTnLst>
                              <p:par>
                                <p:cTn id="10" presetID="53" presetClass="entr" presetSubtype="16"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par>
                          <p:cTn id="35" fill="hold">
                            <p:stCondLst>
                              <p:cond delay="1633"/>
                            </p:stCondLst>
                            <p:childTnLst>
                              <p:par>
                                <p:cTn id="36" presetID="10" presetClass="entr" presetSubtype="0" fill="hold" grpId="0"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par>
                          <p:cTn id="48" fill="hold">
                            <p:stCondLst>
                              <p:cond delay="2133"/>
                            </p:stCondLst>
                            <p:childTnLst>
                              <p:par>
                                <p:cTn id="49" presetID="53" presetClass="entr" presetSubtype="16" fill="hold" nodeType="after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p:cTn id="51" dur="500" fill="hold"/>
                                        <p:tgtEl>
                                          <p:spTgt spid="18"/>
                                        </p:tgtEl>
                                        <p:attrNameLst>
                                          <p:attrName>ppt_w</p:attrName>
                                        </p:attrNameLst>
                                      </p:cBhvr>
                                      <p:tavLst>
                                        <p:tav tm="0">
                                          <p:val>
                                            <p:fltVal val="0"/>
                                          </p:val>
                                        </p:tav>
                                        <p:tav tm="100000">
                                          <p:val>
                                            <p:strVal val="#ppt_w"/>
                                          </p:val>
                                        </p:tav>
                                      </p:tavLst>
                                    </p:anim>
                                    <p:anim calcmode="lin" valueType="num">
                                      <p:cBhvr>
                                        <p:cTn id="52" dur="500" fill="hold"/>
                                        <p:tgtEl>
                                          <p:spTgt spid="18"/>
                                        </p:tgtEl>
                                        <p:attrNameLst>
                                          <p:attrName>ppt_h</p:attrName>
                                        </p:attrNameLst>
                                      </p:cBhvr>
                                      <p:tavLst>
                                        <p:tav tm="0">
                                          <p:val>
                                            <p:fltVal val="0"/>
                                          </p:val>
                                        </p:tav>
                                        <p:tav tm="100000">
                                          <p:val>
                                            <p:strVal val="#ppt_h"/>
                                          </p:val>
                                        </p:tav>
                                      </p:tavLst>
                                    </p:anim>
                                    <p:animEffect transition="in" filter="fade">
                                      <p:cBhvr>
                                        <p:cTn id="53" dur="500"/>
                                        <p:tgtEl>
                                          <p:spTgt spid="1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childTnLst>
                          </p:cTn>
                        </p:par>
                        <p:par>
                          <p:cTn id="57" fill="hold">
                            <p:stCondLst>
                              <p:cond delay="2633"/>
                            </p:stCondLst>
                            <p:childTnLst>
                              <p:par>
                                <p:cTn id="58" presetID="53" presetClass="entr" presetSubtype="16"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 calcmode="lin" valueType="num">
                                      <p:cBhvr>
                                        <p:cTn id="60" dur="500" fill="hold"/>
                                        <p:tgtEl>
                                          <p:spTgt spid="21"/>
                                        </p:tgtEl>
                                        <p:attrNameLst>
                                          <p:attrName>ppt_w</p:attrName>
                                        </p:attrNameLst>
                                      </p:cBhvr>
                                      <p:tavLst>
                                        <p:tav tm="0">
                                          <p:val>
                                            <p:fltVal val="0"/>
                                          </p:val>
                                        </p:tav>
                                        <p:tav tm="100000">
                                          <p:val>
                                            <p:strVal val="#ppt_w"/>
                                          </p:val>
                                        </p:tav>
                                      </p:tavLst>
                                    </p:anim>
                                    <p:anim calcmode="lin" valueType="num">
                                      <p:cBhvr>
                                        <p:cTn id="61" dur="500" fill="hold"/>
                                        <p:tgtEl>
                                          <p:spTgt spid="21"/>
                                        </p:tgtEl>
                                        <p:attrNameLst>
                                          <p:attrName>ppt_h</p:attrName>
                                        </p:attrNameLst>
                                      </p:cBhvr>
                                      <p:tavLst>
                                        <p:tav tm="0">
                                          <p:val>
                                            <p:fltVal val="0"/>
                                          </p:val>
                                        </p:tav>
                                        <p:tav tm="100000">
                                          <p:val>
                                            <p:strVal val="#ppt_h"/>
                                          </p:val>
                                        </p:tav>
                                      </p:tavLst>
                                    </p:anim>
                                    <p:animEffect transition="in" filter="fade">
                                      <p:cBhvr>
                                        <p:cTn id="62" dur="500"/>
                                        <p:tgtEl>
                                          <p:spTgt spid="2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500"/>
                                        <p:tgtEl>
                                          <p:spTgt spid="15"/>
                                        </p:tgtEl>
                                      </p:cBhvr>
                                    </p:animEffect>
                                  </p:childTnLst>
                                </p:cTn>
                              </p:par>
                            </p:childTnLst>
                          </p:cTn>
                        </p:par>
                        <p:par>
                          <p:cTn id="66" fill="hold">
                            <p:stCondLst>
                              <p:cond delay="3133"/>
                            </p:stCondLst>
                            <p:childTnLst>
                              <p:par>
                                <p:cTn id="67" presetID="53" presetClass="entr" presetSubtype="16" fill="hold" nodeType="after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p:cTn id="69" dur="500" fill="hold"/>
                                        <p:tgtEl>
                                          <p:spTgt spid="22"/>
                                        </p:tgtEl>
                                        <p:attrNameLst>
                                          <p:attrName>ppt_w</p:attrName>
                                        </p:attrNameLst>
                                      </p:cBhvr>
                                      <p:tavLst>
                                        <p:tav tm="0">
                                          <p:val>
                                            <p:fltVal val="0"/>
                                          </p:val>
                                        </p:tav>
                                        <p:tav tm="100000">
                                          <p:val>
                                            <p:strVal val="#ppt_w"/>
                                          </p:val>
                                        </p:tav>
                                      </p:tavLst>
                                    </p:anim>
                                    <p:anim calcmode="lin" valueType="num">
                                      <p:cBhvr>
                                        <p:cTn id="70" dur="500" fill="hold"/>
                                        <p:tgtEl>
                                          <p:spTgt spid="22"/>
                                        </p:tgtEl>
                                        <p:attrNameLst>
                                          <p:attrName>ppt_h</p:attrName>
                                        </p:attrNameLst>
                                      </p:cBhvr>
                                      <p:tavLst>
                                        <p:tav tm="0">
                                          <p:val>
                                            <p:fltVal val="0"/>
                                          </p:val>
                                        </p:tav>
                                        <p:tav tm="100000">
                                          <p:val>
                                            <p:strVal val="#ppt_h"/>
                                          </p:val>
                                        </p:tav>
                                      </p:tavLst>
                                    </p:anim>
                                    <p:animEffect transition="in" filter="fade">
                                      <p:cBhvr>
                                        <p:cTn id="71" dur="500"/>
                                        <p:tgtEl>
                                          <p:spTgt spid="2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500"/>
                                        <p:tgtEl>
                                          <p:spTgt spid="14"/>
                                        </p:tgtEl>
                                      </p:cBhvr>
                                    </p:animEffect>
                                  </p:childTnLst>
                                </p:cTn>
                              </p:par>
                            </p:childTnLst>
                          </p:cTn>
                        </p:par>
                        <p:par>
                          <p:cTn id="75" fill="hold">
                            <p:stCondLst>
                              <p:cond delay="3633"/>
                            </p:stCondLst>
                            <p:childTnLst>
                              <p:par>
                                <p:cTn id="76" presetID="53" presetClass="entr" presetSubtype="16" fill="hold" nodeType="afterEffect">
                                  <p:stCondLst>
                                    <p:cond delay="0"/>
                                  </p:stCondLst>
                                  <p:childTnLst>
                                    <p:set>
                                      <p:cBhvr>
                                        <p:cTn id="77" dur="1" fill="hold">
                                          <p:stCondLst>
                                            <p:cond delay="0"/>
                                          </p:stCondLst>
                                        </p:cTn>
                                        <p:tgtEl>
                                          <p:spTgt spid="29"/>
                                        </p:tgtEl>
                                        <p:attrNameLst>
                                          <p:attrName>style.visibility</p:attrName>
                                        </p:attrNameLst>
                                      </p:cBhvr>
                                      <p:to>
                                        <p:strVal val="visible"/>
                                      </p:to>
                                    </p:set>
                                    <p:anim calcmode="lin" valueType="num">
                                      <p:cBhvr>
                                        <p:cTn id="78" dur="500" fill="hold"/>
                                        <p:tgtEl>
                                          <p:spTgt spid="29"/>
                                        </p:tgtEl>
                                        <p:attrNameLst>
                                          <p:attrName>ppt_w</p:attrName>
                                        </p:attrNameLst>
                                      </p:cBhvr>
                                      <p:tavLst>
                                        <p:tav tm="0">
                                          <p:val>
                                            <p:fltVal val="0"/>
                                          </p:val>
                                        </p:tav>
                                        <p:tav tm="100000">
                                          <p:val>
                                            <p:strVal val="#ppt_w"/>
                                          </p:val>
                                        </p:tav>
                                      </p:tavLst>
                                    </p:anim>
                                    <p:anim calcmode="lin" valueType="num">
                                      <p:cBhvr>
                                        <p:cTn id="79" dur="500" fill="hold"/>
                                        <p:tgtEl>
                                          <p:spTgt spid="29"/>
                                        </p:tgtEl>
                                        <p:attrNameLst>
                                          <p:attrName>ppt_h</p:attrName>
                                        </p:attrNameLst>
                                      </p:cBhvr>
                                      <p:tavLst>
                                        <p:tav tm="0">
                                          <p:val>
                                            <p:fltVal val="0"/>
                                          </p:val>
                                        </p:tav>
                                        <p:tav tm="100000">
                                          <p:val>
                                            <p:strVal val="#ppt_h"/>
                                          </p:val>
                                        </p:tav>
                                      </p:tavLst>
                                    </p:anim>
                                    <p:animEffect transition="in" filter="fade">
                                      <p:cBhvr>
                                        <p:cTn id="80" dur="500"/>
                                        <p:tgtEl>
                                          <p:spTgt spid="2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Effect transition="in" filter="fade">
                                      <p:cBhvr>
                                        <p:cTn id="83" dur="500"/>
                                        <p:tgtEl>
                                          <p:spTgt spid="16"/>
                                        </p:tgtEl>
                                      </p:cBhvr>
                                    </p:animEffect>
                                  </p:childTnLst>
                                </p:cTn>
                              </p:par>
                            </p:childTnLst>
                          </p:cTn>
                        </p:par>
                        <p:par>
                          <p:cTn id="84" fill="hold">
                            <p:stCondLst>
                              <p:cond delay="4133"/>
                            </p:stCondLst>
                            <p:childTnLst>
                              <p:par>
                                <p:cTn id="85" presetID="53" presetClass="entr" presetSubtype="16" fill="hold" nodeType="afterEffect">
                                  <p:stCondLst>
                                    <p:cond delay="0"/>
                                  </p:stCondLst>
                                  <p:childTnLst>
                                    <p:set>
                                      <p:cBhvr>
                                        <p:cTn id="86" dur="1" fill="hold">
                                          <p:stCondLst>
                                            <p:cond delay="0"/>
                                          </p:stCondLst>
                                        </p:cTn>
                                        <p:tgtEl>
                                          <p:spTgt spid="32"/>
                                        </p:tgtEl>
                                        <p:attrNameLst>
                                          <p:attrName>style.visibility</p:attrName>
                                        </p:attrNameLst>
                                      </p:cBhvr>
                                      <p:to>
                                        <p:strVal val="visible"/>
                                      </p:to>
                                    </p:set>
                                    <p:anim calcmode="lin" valueType="num">
                                      <p:cBhvr>
                                        <p:cTn id="87" dur="500" fill="hold"/>
                                        <p:tgtEl>
                                          <p:spTgt spid="32"/>
                                        </p:tgtEl>
                                        <p:attrNameLst>
                                          <p:attrName>ppt_w</p:attrName>
                                        </p:attrNameLst>
                                      </p:cBhvr>
                                      <p:tavLst>
                                        <p:tav tm="0">
                                          <p:val>
                                            <p:fltVal val="0"/>
                                          </p:val>
                                        </p:tav>
                                        <p:tav tm="100000">
                                          <p:val>
                                            <p:strVal val="#ppt_w"/>
                                          </p:val>
                                        </p:tav>
                                      </p:tavLst>
                                    </p:anim>
                                    <p:anim calcmode="lin" valueType="num">
                                      <p:cBhvr>
                                        <p:cTn id="88" dur="500" fill="hold"/>
                                        <p:tgtEl>
                                          <p:spTgt spid="32"/>
                                        </p:tgtEl>
                                        <p:attrNameLst>
                                          <p:attrName>ppt_h</p:attrName>
                                        </p:attrNameLst>
                                      </p:cBhvr>
                                      <p:tavLst>
                                        <p:tav tm="0">
                                          <p:val>
                                            <p:fltVal val="0"/>
                                          </p:val>
                                        </p:tav>
                                        <p:tav tm="100000">
                                          <p:val>
                                            <p:strVal val="#ppt_h"/>
                                          </p:val>
                                        </p:tav>
                                      </p:tavLst>
                                    </p:anim>
                                    <p:animEffect transition="in" filter="fade">
                                      <p:cBhvr>
                                        <p:cTn id="89" dur="500"/>
                                        <p:tgtEl>
                                          <p:spTgt spid="32"/>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fade">
                                      <p:cBhvr>
                                        <p:cTn id="9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p:bldP spid="14" grpId="0"/>
      <p:bldP spid="15" grpId="0"/>
      <p:bldP spid="16" grpId="0"/>
      <p:bldP spid="17" grpId="0"/>
      <p:bldP spid="21" grpId="0" animBg="1"/>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A3FB2913-7661-448E-89FB-75DADFAB827B}"/>
              </a:ext>
            </a:extLst>
          </p:cNvPr>
          <p:cNvGraphicFramePr>
            <a:graphicFrameLocks noGrp="1"/>
          </p:cNvGraphicFramePr>
          <p:nvPr>
            <p:extLst>
              <p:ext uri="{D42A27DB-BD31-4B8C-83A1-F6EECF244321}">
                <p14:modId xmlns:p14="http://schemas.microsoft.com/office/powerpoint/2010/main" val="2619648056"/>
              </p:ext>
            </p:extLst>
          </p:nvPr>
        </p:nvGraphicFramePr>
        <p:xfrm>
          <a:off x="1521389" y="2570968"/>
          <a:ext cx="14449296" cy="772886"/>
        </p:xfrm>
        <a:graphic>
          <a:graphicData uri="http://schemas.openxmlformats.org/drawingml/2006/table">
            <a:tbl>
              <a:tblPr firstRow="1" bandRow="1">
                <a:tableStyleId>{5C22544A-7EE6-4342-B048-85BDC9FD1C3A}</a:tableStyleId>
              </a:tblPr>
              <a:tblGrid>
                <a:gridCol w="4816432">
                  <a:extLst>
                    <a:ext uri="{9D8B030D-6E8A-4147-A177-3AD203B41FA5}">
                      <a16:colId xmlns:a16="http://schemas.microsoft.com/office/drawing/2014/main" val="20000"/>
                    </a:ext>
                  </a:extLst>
                </a:gridCol>
                <a:gridCol w="4816432">
                  <a:extLst>
                    <a:ext uri="{9D8B030D-6E8A-4147-A177-3AD203B41FA5}">
                      <a16:colId xmlns:a16="http://schemas.microsoft.com/office/drawing/2014/main" val="20001"/>
                    </a:ext>
                  </a:extLst>
                </a:gridCol>
                <a:gridCol w="4816432">
                  <a:extLst>
                    <a:ext uri="{9D8B030D-6E8A-4147-A177-3AD203B41FA5}">
                      <a16:colId xmlns:a16="http://schemas.microsoft.com/office/drawing/2014/main" val="20002"/>
                    </a:ext>
                  </a:extLst>
                </a:gridCol>
              </a:tblGrid>
              <a:tr h="772886">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lang="en-IN" sz="1800" b="1" dirty="0"/>
                        <a:t>High Processing Speed:</a:t>
                      </a:r>
                      <a:endParaRPr lang="en-IN" sz="1800" dirty="0"/>
                    </a:p>
                  </a:txBody>
                  <a:tcPr marL="106718" marR="106718" marT="53359" marB="53359"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accent1"/>
                    </a:solidFill>
                  </a:tcPr>
                </a:tc>
                <a:tc>
                  <a:txBody>
                    <a:bodyPr/>
                    <a:lstStyle/>
                    <a:p>
                      <a:pPr algn="ctr"/>
                      <a:r>
                        <a:rPr lang="en-IN" sz="1800" b="1" dirty="0"/>
                        <a:t>Integration with Other Tools:</a:t>
                      </a:r>
                      <a:endParaRPr lang="en-IN" sz="1800" dirty="0"/>
                    </a:p>
                  </a:txBody>
                  <a:tcPr marL="106718" marR="106718" marT="53359" marB="53359"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accent2"/>
                    </a:solidFill>
                  </a:tcPr>
                </a:tc>
                <a:tc>
                  <a:txBody>
                    <a:bodyPr/>
                    <a:lstStyle/>
                    <a:p>
                      <a:pPr algn="ctr"/>
                      <a:r>
                        <a:rPr lang="en-IN" sz="1800" b="1" dirty="0"/>
                        <a:t>Secure</a:t>
                      </a:r>
                      <a:endParaRPr lang="zh-CN" altLang="en-US" sz="1800" b="0" dirty="0">
                        <a:latin typeface="+mj-lt"/>
                        <a:ea typeface="方正硬笔楷书简体" panose="03000509000000000000" pitchFamily="65" charset="-122"/>
                      </a:endParaRPr>
                    </a:p>
                  </a:txBody>
                  <a:tcPr marL="106718" marR="106718" marT="53359" marB="53359"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bl>
          </a:graphicData>
        </a:graphic>
      </p:graphicFrame>
      <p:sp>
        <p:nvSpPr>
          <p:cNvPr id="4" name="Rectangle 8">
            <a:extLst>
              <a:ext uri="{FF2B5EF4-FFF2-40B4-BE49-F238E27FC236}">
                <a16:creationId xmlns:a16="http://schemas.microsoft.com/office/drawing/2014/main" id="{A8476A32-058C-4F61-B177-1B8984CF18DA}"/>
              </a:ext>
            </a:extLst>
          </p:cNvPr>
          <p:cNvSpPr/>
          <p:nvPr/>
        </p:nvSpPr>
        <p:spPr>
          <a:xfrm>
            <a:off x="1521390" y="3494041"/>
            <a:ext cx="3163344" cy="3743974"/>
          </a:xfrm>
          <a:prstGeom prst="rect">
            <a:avLst/>
          </a:prstGeom>
        </p:spPr>
        <p:txBody>
          <a:bodyPr wrap="square">
            <a:spAutoFit/>
          </a:bodyPr>
          <a:lstStyle/>
          <a:p>
            <a:pPr>
              <a:lnSpc>
                <a:spcPct val="150000"/>
              </a:lnSpc>
              <a:spcBef>
                <a:spcPts val="1200"/>
              </a:spcBef>
            </a:pPr>
            <a:r>
              <a:rPr lang="en-US" sz="1600" b="1" dirty="0"/>
              <a:t>Hadoop's distributed processing model enables high-speed data processing. Distributing data across multiple nodes and processing it in parallel contributes to faster data processing compared to traditional database systems.</a:t>
            </a:r>
            <a:endParaRPr lang="es-ES" altLang="zh-CN" sz="1050" dirty="0">
              <a:solidFill>
                <a:schemeClr val="bg1">
                  <a:lumMod val="65000"/>
                </a:schemeClr>
              </a:solidFill>
              <a:ea typeface="Lato Light" panose="020F0502020204030203" pitchFamily="34" charset="0"/>
              <a:cs typeface="Lato Light" panose="020F0502020204030203" pitchFamily="34" charset="0"/>
            </a:endParaRPr>
          </a:p>
        </p:txBody>
      </p:sp>
      <p:sp>
        <p:nvSpPr>
          <p:cNvPr id="5" name="Rectangle 8">
            <a:extLst>
              <a:ext uri="{FF2B5EF4-FFF2-40B4-BE49-F238E27FC236}">
                <a16:creationId xmlns:a16="http://schemas.microsoft.com/office/drawing/2014/main" id="{388F22F8-1591-448E-B28D-DBC840EEF1B1}"/>
              </a:ext>
            </a:extLst>
          </p:cNvPr>
          <p:cNvSpPr/>
          <p:nvPr/>
        </p:nvSpPr>
        <p:spPr>
          <a:xfrm>
            <a:off x="6949596" y="3494041"/>
            <a:ext cx="3163344" cy="4113306"/>
          </a:xfrm>
          <a:prstGeom prst="rect">
            <a:avLst/>
          </a:prstGeom>
        </p:spPr>
        <p:txBody>
          <a:bodyPr wrap="square">
            <a:spAutoFit/>
          </a:bodyPr>
          <a:lstStyle/>
          <a:p>
            <a:pPr algn="ctr">
              <a:lnSpc>
                <a:spcPct val="150000"/>
              </a:lnSpc>
              <a:spcBef>
                <a:spcPts val="1200"/>
              </a:spcBef>
            </a:pPr>
            <a:r>
              <a:rPr lang="en-US" sz="1600" b="1" dirty="0"/>
              <a:t>Hadoop seamlessly integrates with popular tools such as Apache Spark, Apache </a:t>
            </a:r>
            <a:r>
              <a:rPr lang="en-US" sz="1600" b="1" dirty="0" err="1"/>
              <a:t>Flink</a:t>
            </a:r>
            <a:r>
              <a:rPr lang="en-US" sz="1600" b="1" dirty="0"/>
              <a:t>, and Apache Storm. This integration allows developers and data analysts to use preferred tools for building data processing pipelines and handling large datasets effectively.</a:t>
            </a:r>
            <a:endParaRPr lang="es-ES" altLang="zh-CN" sz="1050" dirty="0">
              <a:solidFill>
                <a:schemeClr val="bg1">
                  <a:lumMod val="65000"/>
                </a:schemeClr>
              </a:solidFill>
              <a:ea typeface="Lato Light" panose="020F0502020204030203" pitchFamily="34" charset="0"/>
              <a:cs typeface="Lato Light" panose="020F0502020204030203" pitchFamily="34" charset="0"/>
            </a:endParaRPr>
          </a:p>
        </p:txBody>
      </p:sp>
      <p:sp>
        <p:nvSpPr>
          <p:cNvPr id="6" name="Rectangle 8">
            <a:extLst>
              <a:ext uri="{FF2B5EF4-FFF2-40B4-BE49-F238E27FC236}">
                <a16:creationId xmlns:a16="http://schemas.microsoft.com/office/drawing/2014/main" id="{60295508-C2B2-4EE8-A525-885CB0668A8C}"/>
              </a:ext>
            </a:extLst>
          </p:cNvPr>
          <p:cNvSpPr/>
          <p:nvPr/>
        </p:nvSpPr>
        <p:spPr>
          <a:xfrm>
            <a:off x="12703456" y="3494041"/>
            <a:ext cx="3163344" cy="4113306"/>
          </a:xfrm>
          <a:prstGeom prst="rect">
            <a:avLst/>
          </a:prstGeom>
        </p:spPr>
        <p:txBody>
          <a:bodyPr wrap="square">
            <a:spAutoFit/>
          </a:bodyPr>
          <a:lstStyle/>
          <a:p>
            <a:pPr algn="r">
              <a:lnSpc>
                <a:spcPct val="150000"/>
              </a:lnSpc>
              <a:spcBef>
                <a:spcPts val="1200"/>
              </a:spcBef>
            </a:pPr>
            <a:r>
              <a:rPr lang="en-US" sz="1600" b="1" dirty="0"/>
              <a:t>Hadoop incorporates essential security features like authentication, authorization, and encryption. These features ensure data protection, permitting access only to authorized users and making Hadoop a secure platform for processing sensitive data.</a:t>
            </a:r>
            <a:endParaRPr lang="es-ES" altLang="zh-CN" sz="1050" dirty="0">
              <a:solidFill>
                <a:schemeClr val="bg1">
                  <a:lumMod val="65000"/>
                </a:schemeClr>
              </a:solidFill>
              <a:ea typeface="Lato Light" panose="020F0502020204030203" pitchFamily="34" charset="0"/>
              <a:cs typeface="Lato Light" panose="020F0502020204030203" pitchFamily="34" charset="0"/>
            </a:endParaRPr>
          </a:p>
        </p:txBody>
      </p:sp>
      <p:sp>
        <p:nvSpPr>
          <p:cNvPr id="10" name="Google Shape;204;p13">
            <a:extLst>
              <a:ext uri="{FF2B5EF4-FFF2-40B4-BE49-F238E27FC236}">
                <a16:creationId xmlns:a16="http://schemas.microsoft.com/office/drawing/2014/main" id="{09C52FA1-B881-459A-9372-A1465C5E25D9}"/>
              </a:ext>
            </a:extLst>
          </p:cNvPr>
          <p:cNvSpPr txBox="1">
            <a:spLocks/>
          </p:cNvSpPr>
          <p:nvPr/>
        </p:nvSpPr>
        <p:spPr>
          <a:xfrm>
            <a:off x="4053813" y="920504"/>
            <a:ext cx="10231315"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spcBef>
                <a:spcPts val="0"/>
              </a:spcBef>
            </a:pPr>
            <a:r>
              <a:rPr lang="en-US" altLang="zh-CN" sz="6000" b="1" dirty="0"/>
              <a:t>Advantages of HADOOP</a:t>
            </a:r>
            <a:endParaRPr lang="en-US" sz="6000" b="1" dirty="0"/>
          </a:p>
        </p:txBody>
      </p:sp>
    </p:spTree>
    <p:extLst>
      <p:ext uri="{BB962C8B-B14F-4D97-AF65-F5344CB8AC3E}">
        <p14:creationId xmlns:p14="http://schemas.microsoft.com/office/powerpoint/2010/main" val="280093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1000"/>
                            </p:stCondLst>
                            <p:childTnLst>
                              <p:par>
                                <p:cTn id="19" presetID="0" presetClass="entr" presetSubtype="0" fill="hold" grpId="0" nodeType="afterEffect">
                                  <p:stCondLst>
                                    <p:cond delay="0"/>
                                  </p:stCondLst>
                                  <p:iterate type="lt">
                                    <p:tmPct val="3000"/>
                                  </p:iterate>
                                  <p:childTnLst>
                                    <p:set>
                                      <p:cBhvr>
                                        <p:cTn id="20" dur="750" fill="hold">
                                          <p:stCondLst>
                                            <p:cond delay="0"/>
                                          </p:stCondLst>
                                        </p:cTn>
                                        <p:tgtEl>
                                          <p:spTgt spid="10"/>
                                        </p:tgtEl>
                                        <p:attrNameLst>
                                          <p:attrName>style.visibility</p:attrName>
                                        </p:attrNameLst>
                                      </p:cBhvr>
                                      <p:to>
                                        <p:strVal val="visible"/>
                                      </p:to>
                                    </p:set>
                                    <p:anim to="" calcmode="lin" valueType="num">
                                      <p:cBhvr>
                                        <p:cTn id="21" dur="750" fill="hold">
                                          <p:stCondLst>
                                            <p:cond delay="0"/>
                                          </p:stCondLst>
                                        </p:cTn>
                                        <p:tgtEl>
                                          <p:spTgt spid="10"/>
                                        </p:tgtEl>
                                        <p:attrNameLst>
                                          <p:attrName>ppt_x</p:attrName>
                                        </p:attrNameLst>
                                      </p:cBhvr>
                                      <p:tavLst>
                                        <p:tav tm="0" fmla="#ppt_x+#ppt_w*((1.5-1.5*$)^3-(1.5-1.5*$)^2)">
                                          <p:val>
                                            <p:strVal val="0"/>
                                          </p:val>
                                        </p:tav>
                                        <p:tav tm="100000">
                                          <p:val>
                                            <p:strVal val="1"/>
                                          </p:val>
                                        </p:tav>
                                      </p:tavLst>
                                    </p:anim>
                                    <p:animEffect filter="fade">
                                      <p:cBhvr>
                                        <p:cTn id="22" dur="75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204;p13">
            <a:extLst>
              <a:ext uri="{FF2B5EF4-FFF2-40B4-BE49-F238E27FC236}">
                <a16:creationId xmlns:a16="http://schemas.microsoft.com/office/drawing/2014/main" id="{852193DB-B318-4BE9-940F-19351D7235FD}"/>
              </a:ext>
            </a:extLst>
          </p:cNvPr>
          <p:cNvSpPr txBox="1">
            <a:spLocks/>
          </p:cNvSpPr>
          <p:nvPr/>
        </p:nvSpPr>
        <p:spPr>
          <a:xfrm>
            <a:off x="4028342" y="363255"/>
            <a:ext cx="10231315" cy="1990443"/>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spcBef>
                <a:spcPts val="0"/>
              </a:spcBef>
            </a:pPr>
            <a:r>
              <a:rPr lang="en-US" altLang="zh-CN" sz="6000" b="1" dirty="0"/>
              <a:t>Difference between Hadoop and RDBMS</a:t>
            </a:r>
            <a:endParaRPr lang="en-US" sz="6000" b="1" dirty="0"/>
          </a:p>
        </p:txBody>
      </p:sp>
      <p:graphicFrame>
        <p:nvGraphicFramePr>
          <p:cNvPr id="119" name="Content Placeholder 3">
            <a:extLst>
              <a:ext uri="{FF2B5EF4-FFF2-40B4-BE49-F238E27FC236}">
                <a16:creationId xmlns:a16="http://schemas.microsoft.com/office/drawing/2014/main" id="{23E1A36D-32BD-419E-BD1A-6845527F2FAF}"/>
              </a:ext>
            </a:extLst>
          </p:cNvPr>
          <p:cNvGraphicFramePr>
            <a:graphicFrameLocks/>
          </p:cNvGraphicFramePr>
          <p:nvPr>
            <p:extLst>
              <p:ext uri="{D42A27DB-BD31-4B8C-83A1-F6EECF244321}">
                <p14:modId xmlns:p14="http://schemas.microsoft.com/office/powerpoint/2010/main" val="139148170"/>
              </p:ext>
            </p:extLst>
          </p:nvPr>
        </p:nvGraphicFramePr>
        <p:xfrm>
          <a:off x="2016620" y="2353698"/>
          <a:ext cx="14567839" cy="7252838"/>
        </p:xfrm>
        <a:graphic>
          <a:graphicData uri="http://schemas.openxmlformats.org/drawingml/2006/table">
            <a:tbl>
              <a:tblPr/>
              <a:tblGrid>
                <a:gridCol w="1484839">
                  <a:extLst>
                    <a:ext uri="{9D8B030D-6E8A-4147-A177-3AD203B41FA5}">
                      <a16:colId xmlns:a16="http://schemas.microsoft.com/office/drawing/2014/main" val="2137943842"/>
                    </a:ext>
                  </a:extLst>
                </a:gridCol>
                <a:gridCol w="5994095">
                  <a:extLst>
                    <a:ext uri="{9D8B030D-6E8A-4147-A177-3AD203B41FA5}">
                      <a16:colId xmlns:a16="http://schemas.microsoft.com/office/drawing/2014/main" val="3705585025"/>
                    </a:ext>
                  </a:extLst>
                </a:gridCol>
                <a:gridCol w="7088905">
                  <a:extLst>
                    <a:ext uri="{9D8B030D-6E8A-4147-A177-3AD203B41FA5}">
                      <a16:colId xmlns:a16="http://schemas.microsoft.com/office/drawing/2014/main" val="1844887955"/>
                    </a:ext>
                  </a:extLst>
                </a:gridCol>
              </a:tblGrid>
              <a:tr h="415923">
                <a:tc>
                  <a:txBody>
                    <a:bodyPr/>
                    <a:lstStyle/>
                    <a:p>
                      <a:pPr algn="ctr" fontAlgn="ctr"/>
                      <a:r>
                        <a:rPr lang="en-IN" sz="2400" b="1" dirty="0" err="1">
                          <a:solidFill>
                            <a:schemeClr val="bg1"/>
                          </a:solidFill>
                          <a:effectLst/>
                        </a:rPr>
                        <a:t>S.No</a:t>
                      </a:r>
                      <a:r>
                        <a:rPr lang="en-IN" sz="2400" b="1" dirty="0">
                          <a:solidFill>
                            <a:schemeClr val="bg1"/>
                          </a:solidFill>
                          <a:effectLst/>
                        </a:rPr>
                        <a:t>.</a:t>
                      </a:r>
                    </a:p>
                  </a:txBody>
                  <a:tcPr marL="18870" marR="18870" marT="31449" marB="3144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7D2CF9"/>
                    </a:solidFill>
                  </a:tcPr>
                </a:tc>
                <a:tc>
                  <a:txBody>
                    <a:bodyPr/>
                    <a:lstStyle/>
                    <a:p>
                      <a:pPr algn="ctr" fontAlgn="ctr"/>
                      <a:r>
                        <a:rPr lang="en-IN" sz="2400" b="1" dirty="0">
                          <a:solidFill>
                            <a:schemeClr val="bg1"/>
                          </a:solidFill>
                          <a:effectLst/>
                        </a:rPr>
                        <a:t>RDBMS</a:t>
                      </a:r>
                    </a:p>
                  </a:txBody>
                  <a:tcPr marL="31449" marR="31449" marT="31449" marB="3144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7D2CF9"/>
                    </a:solidFill>
                  </a:tcPr>
                </a:tc>
                <a:tc>
                  <a:txBody>
                    <a:bodyPr/>
                    <a:lstStyle/>
                    <a:p>
                      <a:pPr algn="ctr" fontAlgn="ctr"/>
                      <a:r>
                        <a:rPr lang="en-IN" sz="2400" b="1" dirty="0">
                          <a:solidFill>
                            <a:schemeClr val="bg1"/>
                          </a:solidFill>
                          <a:effectLst/>
                        </a:rPr>
                        <a:t>Hadoop</a:t>
                      </a:r>
                    </a:p>
                  </a:txBody>
                  <a:tcPr marL="31449" marR="31449" marT="31449" marB="3144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7D2CF9"/>
                    </a:solidFill>
                  </a:tcPr>
                </a:tc>
                <a:extLst>
                  <a:ext uri="{0D108BD9-81ED-4DB2-BD59-A6C34878D82A}">
                    <a16:rowId xmlns:a16="http://schemas.microsoft.com/office/drawing/2014/main" val="1826499668"/>
                  </a:ext>
                </a:extLst>
              </a:tr>
              <a:tr h="1416292">
                <a:tc>
                  <a:txBody>
                    <a:bodyPr/>
                    <a:lstStyle/>
                    <a:p>
                      <a:pPr algn="l" fontAlgn="ctr"/>
                      <a:r>
                        <a:rPr lang="en-IN" sz="2000" b="0" dirty="0">
                          <a:effectLst/>
                        </a:rPr>
                        <a:t>1.</a:t>
                      </a:r>
                    </a:p>
                  </a:txBody>
                  <a:tcPr marL="31449" marR="31449" marT="44029" marB="44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lnSpc>
                          <a:spcPct val="150000"/>
                        </a:lnSpc>
                      </a:pPr>
                      <a:r>
                        <a:rPr lang="en-US" sz="2000" b="0" dirty="0">
                          <a:effectLst/>
                        </a:rPr>
                        <a:t>Traditional row-column based databases, basically used for data storage, manipulation and retrieval.</a:t>
                      </a:r>
                    </a:p>
                  </a:txBody>
                  <a:tcPr marL="31449" marR="31449" marT="44029" marB="44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lnSpc>
                          <a:spcPct val="150000"/>
                        </a:lnSpc>
                      </a:pPr>
                      <a:r>
                        <a:rPr lang="en-US" sz="2000" b="0" dirty="0">
                          <a:effectLst/>
                        </a:rPr>
                        <a:t>An open-source software used for storing data and running applications or processes concurrently.</a:t>
                      </a:r>
                    </a:p>
                  </a:txBody>
                  <a:tcPr marL="31449" marR="31449" marT="44029" marB="44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75463723"/>
                  </a:ext>
                </a:extLst>
              </a:tr>
              <a:tr h="972675">
                <a:tc>
                  <a:txBody>
                    <a:bodyPr/>
                    <a:lstStyle/>
                    <a:p>
                      <a:pPr algn="l" fontAlgn="ctr"/>
                      <a:r>
                        <a:rPr lang="en-IN" sz="2000" b="0" dirty="0">
                          <a:effectLst/>
                        </a:rPr>
                        <a:t>2.</a:t>
                      </a:r>
                    </a:p>
                  </a:txBody>
                  <a:tcPr marL="31449" marR="31449" marT="44029" marB="44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lnSpc>
                          <a:spcPct val="150000"/>
                        </a:lnSpc>
                      </a:pPr>
                      <a:r>
                        <a:rPr lang="en-US" sz="2000" b="0" dirty="0">
                          <a:effectLst/>
                        </a:rPr>
                        <a:t>In this structured data is mostly processed.</a:t>
                      </a:r>
                    </a:p>
                  </a:txBody>
                  <a:tcPr marL="31449" marR="31449" marT="44029" marB="44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lnSpc>
                          <a:spcPct val="150000"/>
                        </a:lnSpc>
                      </a:pPr>
                      <a:r>
                        <a:rPr lang="en-US" sz="2000" b="0" dirty="0">
                          <a:effectLst/>
                        </a:rPr>
                        <a:t>In this both structured and unstructured data is processed.</a:t>
                      </a:r>
                    </a:p>
                  </a:txBody>
                  <a:tcPr marL="31449" marR="31449" marT="44029" marB="44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958762539"/>
                  </a:ext>
                </a:extLst>
              </a:tr>
              <a:tr h="529058">
                <a:tc>
                  <a:txBody>
                    <a:bodyPr/>
                    <a:lstStyle/>
                    <a:p>
                      <a:pPr algn="l" fontAlgn="ctr"/>
                      <a:r>
                        <a:rPr lang="en-IN" sz="2000" b="0" dirty="0">
                          <a:effectLst/>
                        </a:rPr>
                        <a:t>3.</a:t>
                      </a:r>
                    </a:p>
                  </a:txBody>
                  <a:tcPr marL="31449" marR="31449" marT="44029" marB="44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lnSpc>
                          <a:spcPct val="150000"/>
                        </a:lnSpc>
                      </a:pPr>
                      <a:r>
                        <a:rPr lang="en-US" sz="2000" b="0" dirty="0">
                          <a:effectLst/>
                        </a:rPr>
                        <a:t>It is best suited for OLTP environment.</a:t>
                      </a:r>
                    </a:p>
                  </a:txBody>
                  <a:tcPr marL="31449" marR="31449" marT="44029" marB="44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lnSpc>
                          <a:spcPct val="150000"/>
                        </a:lnSpc>
                      </a:pPr>
                      <a:r>
                        <a:rPr lang="en-US" sz="2000" b="0" dirty="0">
                          <a:effectLst/>
                        </a:rPr>
                        <a:t>It is best suited for BIG data.</a:t>
                      </a:r>
                    </a:p>
                  </a:txBody>
                  <a:tcPr marL="31449" marR="31449" marT="44029" marB="44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917975532"/>
                  </a:ext>
                </a:extLst>
              </a:tr>
              <a:tr h="529058">
                <a:tc>
                  <a:txBody>
                    <a:bodyPr/>
                    <a:lstStyle/>
                    <a:p>
                      <a:pPr algn="l" fontAlgn="ctr"/>
                      <a:r>
                        <a:rPr lang="en-IN" sz="2000" b="0" dirty="0">
                          <a:effectLst/>
                        </a:rPr>
                        <a:t>4.</a:t>
                      </a:r>
                    </a:p>
                  </a:txBody>
                  <a:tcPr marL="31449" marR="31449" marT="44029" marB="44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lnSpc>
                          <a:spcPct val="150000"/>
                        </a:lnSpc>
                      </a:pPr>
                      <a:r>
                        <a:rPr lang="en-US" sz="2000" b="0" dirty="0">
                          <a:effectLst/>
                        </a:rPr>
                        <a:t>It is less scalable than Hadoop.</a:t>
                      </a:r>
                    </a:p>
                  </a:txBody>
                  <a:tcPr marL="31449" marR="31449" marT="44029" marB="44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lnSpc>
                          <a:spcPct val="150000"/>
                        </a:lnSpc>
                      </a:pPr>
                      <a:r>
                        <a:rPr lang="en-IN" sz="2000" b="0">
                          <a:effectLst/>
                        </a:rPr>
                        <a:t>It is highly scalable.</a:t>
                      </a:r>
                    </a:p>
                  </a:txBody>
                  <a:tcPr marL="31449" marR="31449" marT="44029" marB="44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178203328"/>
                  </a:ext>
                </a:extLst>
              </a:tr>
              <a:tr h="545050">
                <a:tc>
                  <a:txBody>
                    <a:bodyPr/>
                    <a:lstStyle/>
                    <a:p>
                      <a:pPr algn="l" fontAlgn="ctr"/>
                      <a:r>
                        <a:rPr lang="en-IN" sz="2000" b="0" dirty="0">
                          <a:effectLst/>
                        </a:rPr>
                        <a:t>5.</a:t>
                      </a:r>
                    </a:p>
                  </a:txBody>
                  <a:tcPr marL="31449" marR="31449" marT="44029" marB="44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lnSpc>
                          <a:spcPct val="150000"/>
                        </a:lnSpc>
                      </a:pPr>
                      <a:r>
                        <a:rPr lang="en-US" sz="2000" b="0" dirty="0">
                          <a:effectLst/>
                        </a:rPr>
                        <a:t>Data normalization is required in RDBMS.</a:t>
                      </a:r>
                    </a:p>
                  </a:txBody>
                  <a:tcPr marL="31449" marR="31449" marT="44029" marB="44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lnSpc>
                          <a:spcPct val="150000"/>
                        </a:lnSpc>
                      </a:pPr>
                      <a:r>
                        <a:rPr lang="en-US" sz="2000" b="0" dirty="0">
                          <a:effectLst/>
                        </a:rPr>
                        <a:t>Data normalization is not required in Hadoop.</a:t>
                      </a:r>
                    </a:p>
                  </a:txBody>
                  <a:tcPr marL="31449" marR="31449" marT="44029" marB="44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742550470"/>
                  </a:ext>
                </a:extLst>
              </a:tr>
              <a:tr h="529058">
                <a:tc>
                  <a:txBody>
                    <a:bodyPr/>
                    <a:lstStyle/>
                    <a:p>
                      <a:pPr algn="l" fontAlgn="ctr"/>
                      <a:r>
                        <a:rPr lang="en-IN" sz="2000" b="0" dirty="0">
                          <a:effectLst/>
                        </a:rPr>
                        <a:t>6.</a:t>
                      </a:r>
                    </a:p>
                  </a:txBody>
                  <a:tcPr marL="31449" marR="31449" marT="44029" marB="44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lnSpc>
                          <a:spcPct val="150000"/>
                        </a:lnSpc>
                      </a:pPr>
                      <a:r>
                        <a:rPr lang="en-US" sz="2000" b="0" dirty="0">
                          <a:effectLst/>
                        </a:rPr>
                        <a:t>It stores transformed and aggregated data.</a:t>
                      </a:r>
                    </a:p>
                  </a:txBody>
                  <a:tcPr marL="31449" marR="31449" marT="44029" marB="44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lnSpc>
                          <a:spcPct val="150000"/>
                        </a:lnSpc>
                      </a:pPr>
                      <a:r>
                        <a:rPr lang="en-US" sz="2000" b="0" dirty="0">
                          <a:effectLst/>
                        </a:rPr>
                        <a:t>It stores huge volume of data.</a:t>
                      </a:r>
                    </a:p>
                  </a:txBody>
                  <a:tcPr marL="31449" marR="31449" marT="44029" marB="44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607747130"/>
                  </a:ext>
                </a:extLst>
              </a:tr>
              <a:tr h="529058">
                <a:tc>
                  <a:txBody>
                    <a:bodyPr/>
                    <a:lstStyle/>
                    <a:p>
                      <a:pPr algn="l" fontAlgn="ctr"/>
                      <a:r>
                        <a:rPr lang="en-IN" sz="2000" b="0" dirty="0">
                          <a:effectLst/>
                        </a:rPr>
                        <a:t>7.</a:t>
                      </a:r>
                    </a:p>
                  </a:txBody>
                  <a:tcPr marL="31449" marR="31449" marT="44029" marB="44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lnSpc>
                          <a:spcPct val="150000"/>
                        </a:lnSpc>
                      </a:pPr>
                      <a:r>
                        <a:rPr lang="en-US" sz="2000" b="0" dirty="0">
                          <a:effectLst/>
                        </a:rPr>
                        <a:t>It has no latency in response.</a:t>
                      </a:r>
                    </a:p>
                  </a:txBody>
                  <a:tcPr marL="31449" marR="31449" marT="44029" marB="44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lnSpc>
                          <a:spcPct val="150000"/>
                        </a:lnSpc>
                      </a:pPr>
                      <a:r>
                        <a:rPr lang="en-US" sz="2000" b="0" dirty="0">
                          <a:effectLst/>
                        </a:rPr>
                        <a:t>It has some latency in response.</a:t>
                      </a:r>
                    </a:p>
                  </a:txBody>
                  <a:tcPr marL="31449" marR="31449" marT="44029" marB="44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240533251"/>
                  </a:ext>
                </a:extLst>
              </a:tr>
              <a:tr h="529058">
                <a:tc>
                  <a:txBody>
                    <a:bodyPr/>
                    <a:lstStyle/>
                    <a:p>
                      <a:pPr algn="l" fontAlgn="ctr"/>
                      <a:r>
                        <a:rPr lang="en-IN" sz="2000" b="0" dirty="0">
                          <a:effectLst/>
                        </a:rPr>
                        <a:t>8.</a:t>
                      </a:r>
                    </a:p>
                  </a:txBody>
                  <a:tcPr marL="31449" marR="31449" marT="44029" marB="44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lnSpc>
                          <a:spcPct val="150000"/>
                        </a:lnSpc>
                      </a:pPr>
                      <a:r>
                        <a:rPr lang="en-US" sz="2000" b="0" dirty="0">
                          <a:effectLst/>
                        </a:rPr>
                        <a:t>The data schema of RDBMS is static type.</a:t>
                      </a:r>
                    </a:p>
                  </a:txBody>
                  <a:tcPr marL="31449" marR="31449" marT="44029" marB="44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lnSpc>
                          <a:spcPct val="150000"/>
                        </a:lnSpc>
                      </a:pPr>
                      <a:r>
                        <a:rPr lang="en-US" sz="2000" b="0" dirty="0">
                          <a:effectLst/>
                        </a:rPr>
                        <a:t>The data schema of Hadoop is dynamic type.</a:t>
                      </a:r>
                    </a:p>
                  </a:txBody>
                  <a:tcPr marL="31449" marR="31449" marT="44029" marB="44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91089295"/>
                  </a:ext>
                </a:extLst>
              </a:tr>
              <a:tr h="529058">
                <a:tc>
                  <a:txBody>
                    <a:bodyPr/>
                    <a:lstStyle/>
                    <a:p>
                      <a:pPr algn="l" fontAlgn="ctr"/>
                      <a:r>
                        <a:rPr lang="en-IN" sz="2000" b="0" dirty="0">
                          <a:effectLst/>
                        </a:rPr>
                        <a:t>9.</a:t>
                      </a:r>
                    </a:p>
                  </a:txBody>
                  <a:tcPr marL="31449" marR="31449" marT="44029" marB="44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lnSpc>
                          <a:spcPct val="150000"/>
                        </a:lnSpc>
                      </a:pPr>
                      <a:r>
                        <a:rPr lang="en-IN" sz="2000" b="0" dirty="0">
                          <a:effectLst/>
                        </a:rPr>
                        <a:t>High data integrity available.</a:t>
                      </a:r>
                    </a:p>
                  </a:txBody>
                  <a:tcPr marL="31449" marR="31449" marT="44029" marB="44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lnSpc>
                          <a:spcPct val="150000"/>
                        </a:lnSpc>
                      </a:pPr>
                      <a:r>
                        <a:rPr lang="en-US" sz="2000" b="0" dirty="0">
                          <a:effectLst/>
                        </a:rPr>
                        <a:t>Low data integrity available than RDBMS.</a:t>
                      </a:r>
                    </a:p>
                  </a:txBody>
                  <a:tcPr marL="31449" marR="31449" marT="44029" marB="44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609968731"/>
                  </a:ext>
                </a:extLst>
              </a:tr>
              <a:tr h="529058">
                <a:tc>
                  <a:txBody>
                    <a:bodyPr/>
                    <a:lstStyle/>
                    <a:p>
                      <a:pPr algn="l" fontAlgn="ctr"/>
                      <a:r>
                        <a:rPr lang="en-IN" sz="2000" b="0" dirty="0">
                          <a:effectLst/>
                        </a:rPr>
                        <a:t>10.</a:t>
                      </a:r>
                    </a:p>
                  </a:txBody>
                  <a:tcPr marL="31449" marR="31449" marT="44029" marB="44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 cap="flat" cmpd="sng" algn="ctr">
                      <a:solidFill>
                        <a:srgbClr val="DFDFD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lnSpc>
                          <a:spcPct val="150000"/>
                        </a:lnSpc>
                      </a:pPr>
                      <a:r>
                        <a:rPr lang="en-US" sz="2000" b="0" dirty="0">
                          <a:effectLst/>
                        </a:rPr>
                        <a:t>Cost is applicable for licensed software.</a:t>
                      </a:r>
                    </a:p>
                  </a:txBody>
                  <a:tcPr marL="31449" marR="31449" marT="44029" marB="44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 cap="flat" cmpd="sng" algn="ctr">
                      <a:solidFill>
                        <a:srgbClr val="DFDFD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lnSpc>
                          <a:spcPct val="150000"/>
                        </a:lnSpc>
                      </a:pPr>
                      <a:r>
                        <a:rPr lang="en-US" sz="2000" b="0" dirty="0">
                          <a:effectLst/>
                        </a:rPr>
                        <a:t>Free of cost, as it is an open source software.</a:t>
                      </a:r>
                    </a:p>
                  </a:txBody>
                  <a:tcPr marL="31449" marR="31449" marT="44029" marB="44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 cap="flat" cmpd="sng" algn="ctr">
                      <a:solidFill>
                        <a:srgbClr val="DFDFD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284905613"/>
                  </a:ext>
                </a:extLst>
              </a:tr>
            </a:tbl>
          </a:graphicData>
        </a:graphic>
      </p:graphicFrame>
    </p:spTree>
    <p:extLst>
      <p:ext uri="{BB962C8B-B14F-4D97-AF65-F5344CB8AC3E}">
        <p14:creationId xmlns:p14="http://schemas.microsoft.com/office/powerpoint/2010/main" val="3864418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118"/>
                                        </p:tgtEl>
                                        <p:attrNameLst>
                                          <p:attrName>style.visibility</p:attrName>
                                        </p:attrNameLst>
                                      </p:cBhvr>
                                      <p:to>
                                        <p:strVal val="visible"/>
                                      </p:to>
                                    </p:set>
                                    <p:anim to="" calcmode="lin" valueType="num">
                                      <p:cBhvr>
                                        <p:cTn id="7" dur="750" fill="hold">
                                          <p:stCondLst>
                                            <p:cond delay="0"/>
                                          </p:stCondLst>
                                        </p:cTn>
                                        <p:tgtEl>
                                          <p:spTgt spid="118"/>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6FFD5E74-11D7-4924-BA3C-A9B4A55987F5}"/>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grpSp>
        <p:nvGrpSpPr>
          <p:cNvPr id="3" name="Group 2">
            <a:extLst>
              <a:ext uri="{FF2B5EF4-FFF2-40B4-BE49-F238E27FC236}">
                <a16:creationId xmlns:a16="http://schemas.microsoft.com/office/drawing/2014/main" id="{E8D7889D-EDE9-4A9E-A299-F5EDCAD998D8}"/>
              </a:ext>
            </a:extLst>
          </p:cNvPr>
          <p:cNvGrpSpPr/>
          <p:nvPr/>
        </p:nvGrpSpPr>
        <p:grpSpPr>
          <a:xfrm rot="5400000">
            <a:off x="9118907" y="665615"/>
            <a:ext cx="6629400" cy="8955772"/>
            <a:chOff x="8162247" y="1394903"/>
            <a:chExt cx="8071060" cy="10903333"/>
          </a:xfrm>
        </p:grpSpPr>
        <p:sp>
          <p:nvSpPr>
            <p:cNvPr id="4" name="Rectangle: Rounded Corners 3">
              <a:extLst>
                <a:ext uri="{FF2B5EF4-FFF2-40B4-BE49-F238E27FC236}">
                  <a16:creationId xmlns:a16="http://schemas.microsoft.com/office/drawing/2014/main" id="{79481DE4-6776-46AA-8C38-16208C702FBE}"/>
                </a:ext>
              </a:extLst>
            </p:cNvPr>
            <p:cNvSpPr/>
            <p:nvPr/>
          </p:nvSpPr>
          <p:spPr>
            <a:xfrm>
              <a:off x="16187588" y="2861559"/>
              <a:ext cx="45719" cy="457760"/>
            </a:xfrm>
            <a:prstGeom prst="roundRect">
              <a:avLst>
                <a:gd name="adj" fmla="val 50000"/>
              </a:avLst>
            </a:prstGeom>
            <a:gradFill>
              <a:gsLst>
                <a:gs pos="92000">
                  <a:srgbClr val="EFEFEF"/>
                </a:gs>
                <a:gs pos="10000">
                  <a:srgbClr val="F2F2F2"/>
                </a:gs>
                <a:gs pos="0">
                  <a:srgbClr val="5F5F5F"/>
                </a:gs>
                <a:gs pos="100000">
                  <a:srgbClr val="5F5F5F"/>
                </a:gs>
              </a:gsLst>
              <a:lin ang="5400000" scaled="1"/>
            </a:gradFill>
            <a:ln w="254">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2"/>
            </a:p>
          </p:txBody>
        </p:sp>
        <p:sp>
          <p:nvSpPr>
            <p:cNvPr id="5" name="AutoShape 3">
              <a:extLst>
                <a:ext uri="{FF2B5EF4-FFF2-40B4-BE49-F238E27FC236}">
                  <a16:creationId xmlns:a16="http://schemas.microsoft.com/office/drawing/2014/main" id="{BB0F072C-E4D8-4BE4-84CF-D2918217FE56}"/>
                </a:ext>
              </a:extLst>
            </p:cNvPr>
            <p:cNvSpPr>
              <a:spLocks noChangeAspect="1" noChangeArrowheads="1" noTextEdit="1"/>
            </p:cNvSpPr>
            <p:nvPr/>
          </p:nvSpPr>
          <p:spPr bwMode="auto">
            <a:xfrm>
              <a:off x="8162247" y="1420441"/>
              <a:ext cx="8060004" cy="10875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6" rIns="68571" bIns="34286" numCol="1" anchor="t" anchorCtr="0" compatLnSpc="1">
              <a:prstTxWarp prst="textNoShape">
                <a:avLst/>
              </a:prstTxWarp>
            </a:bodyPr>
            <a:lstStyle/>
            <a:p>
              <a:endParaRPr lang="en-US" sz="1012"/>
            </a:p>
          </p:txBody>
        </p:sp>
        <p:sp>
          <p:nvSpPr>
            <p:cNvPr id="6" name="Freeform: Shape 5">
              <a:extLst>
                <a:ext uri="{FF2B5EF4-FFF2-40B4-BE49-F238E27FC236}">
                  <a16:creationId xmlns:a16="http://schemas.microsoft.com/office/drawing/2014/main" id="{5079FBC6-E203-4BA2-8A54-AF5318AC9C14}"/>
                </a:ext>
              </a:extLst>
            </p:cNvPr>
            <p:cNvSpPr>
              <a:spLocks/>
            </p:cNvSpPr>
            <p:nvPr/>
          </p:nvSpPr>
          <p:spPr bwMode="auto">
            <a:xfrm>
              <a:off x="8164923" y="1468608"/>
              <a:ext cx="8015851" cy="10829628"/>
            </a:xfrm>
            <a:custGeom>
              <a:avLst/>
              <a:gdLst>
                <a:gd name="connsiteX0" fmla="*/ 457819 w 8015851"/>
                <a:gd name="connsiteY0" fmla="*/ 272949 h 10829628"/>
                <a:gd name="connsiteX1" fmla="*/ 260907 w 8015851"/>
                <a:gd name="connsiteY1" fmla="*/ 469749 h 10829628"/>
                <a:gd name="connsiteX2" fmla="*/ 260907 w 8015851"/>
                <a:gd name="connsiteY2" fmla="*/ 10347839 h 10829628"/>
                <a:gd name="connsiteX3" fmla="*/ 457819 w 8015851"/>
                <a:gd name="connsiteY3" fmla="*/ 10544639 h 10829628"/>
                <a:gd name="connsiteX4" fmla="*/ 7559371 w 8015851"/>
                <a:gd name="connsiteY4" fmla="*/ 10544639 h 10829628"/>
                <a:gd name="connsiteX5" fmla="*/ 7756283 w 8015851"/>
                <a:gd name="connsiteY5" fmla="*/ 10347839 h 10829628"/>
                <a:gd name="connsiteX6" fmla="*/ 7756283 w 8015851"/>
                <a:gd name="connsiteY6" fmla="*/ 469749 h 10829628"/>
                <a:gd name="connsiteX7" fmla="*/ 7559371 w 8015851"/>
                <a:gd name="connsiteY7" fmla="*/ 272949 h 10829628"/>
                <a:gd name="connsiteX8" fmla="*/ 457819 w 8015851"/>
                <a:gd name="connsiteY8" fmla="*/ 272949 h 10829628"/>
                <a:gd name="connsiteX9" fmla="*/ 460499 w 8015851"/>
                <a:gd name="connsiteY9" fmla="*/ 0 h 10829628"/>
                <a:gd name="connsiteX10" fmla="*/ 7555353 w 8015851"/>
                <a:gd name="connsiteY10" fmla="*/ 0 h 10829628"/>
                <a:gd name="connsiteX11" fmla="*/ 8015851 w 8015851"/>
                <a:gd name="connsiteY11" fmla="*/ 460228 h 10829628"/>
                <a:gd name="connsiteX12" fmla="*/ 8015851 w 8015851"/>
                <a:gd name="connsiteY12" fmla="*/ 10369401 h 10829628"/>
                <a:gd name="connsiteX13" fmla="*/ 7555353 w 8015851"/>
                <a:gd name="connsiteY13" fmla="*/ 10829628 h 10829628"/>
                <a:gd name="connsiteX14" fmla="*/ 460499 w 8015851"/>
                <a:gd name="connsiteY14" fmla="*/ 10829628 h 10829628"/>
                <a:gd name="connsiteX15" fmla="*/ 0 w 8015851"/>
                <a:gd name="connsiteY15" fmla="*/ 10369401 h 10829628"/>
                <a:gd name="connsiteX16" fmla="*/ 0 w 8015851"/>
                <a:gd name="connsiteY16" fmla="*/ 460228 h 10829628"/>
                <a:gd name="connsiteX17" fmla="*/ 460499 w 8015851"/>
                <a:gd name="connsiteY17" fmla="*/ 0 h 10829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15851" h="10829628">
                  <a:moveTo>
                    <a:pt x="457819" y="272949"/>
                  </a:moveTo>
                  <a:cubicBezTo>
                    <a:pt x="349835" y="272949"/>
                    <a:pt x="260907" y="361827"/>
                    <a:pt x="260907" y="469749"/>
                  </a:cubicBezTo>
                  <a:cubicBezTo>
                    <a:pt x="260907" y="469749"/>
                    <a:pt x="260907" y="469749"/>
                    <a:pt x="260907" y="10347839"/>
                  </a:cubicBezTo>
                  <a:cubicBezTo>
                    <a:pt x="260907" y="10455762"/>
                    <a:pt x="349835" y="10544639"/>
                    <a:pt x="457819" y="10544639"/>
                  </a:cubicBezTo>
                  <a:cubicBezTo>
                    <a:pt x="457819" y="10544639"/>
                    <a:pt x="457819" y="10544639"/>
                    <a:pt x="7559371" y="10544639"/>
                  </a:cubicBezTo>
                  <a:cubicBezTo>
                    <a:pt x="7667355" y="10544639"/>
                    <a:pt x="7756283" y="10455762"/>
                    <a:pt x="7756283" y="10347839"/>
                  </a:cubicBezTo>
                  <a:cubicBezTo>
                    <a:pt x="7756283" y="10347839"/>
                    <a:pt x="7756283" y="10347839"/>
                    <a:pt x="7756283" y="469749"/>
                  </a:cubicBezTo>
                  <a:cubicBezTo>
                    <a:pt x="7756283" y="361827"/>
                    <a:pt x="7667355" y="272949"/>
                    <a:pt x="7559371" y="272949"/>
                  </a:cubicBezTo>
                  <a:cubicBezTo>
                    <a:pt x="7559371" y="272949"/>
                    <a:pt x="7559371" y="272949"/>
                    <a:pt x="457819" y="272949"/>
                  </a:cubicBezTo>
                  <a:close/>
                  <a:moveTo>
                    <a:pt x="460499" y="0"/>
                  </a:moveTo>
                  <a:cubicBezTo>
                    <a:pt x="7555353" y="0"/>
                    <a:pt x="7555353" y="0"/>
                    <a:pt x="7555353" y="0"/>
                  </a:cubicBezTo>
                  <a:cubicBezTo>
                    <a:pt x="7809421" y="0"/>
                    <a:pt x="8015851" y="206309"/>
                    <a:pt x="8015851" y="460228"/>
                  </a:cubicBezTo>
                  <a:cubicBezTo>
                    <a:pt x="8015851" y="10369401"/>
                    <a:pt x="8015851" y="10369401"/>
                    <a:pt x="8015851" y="10369401"/>
                  </a:cubicBezTo>
                  <a:cubicBezTo>
                    <a:pt x="8015851" y="10623319"/>
                    <a:pt x="7809421" y="10829628"/>
                    <a:pt x="7555353" y="10829628"/>
                  </a:cubicBezTo>
                  <a:cubicBezTo>
                    <a:pt x="460499" y="10829628"/>
                    <a:pt x="460499" y="10829628"/>
                    <a:pt x="460499" y="10829628"/>
                  </a:cubicBezTo>
                  <a:cubicBezTo>
                    <a:pt x="206431" y="10829628"/>
                    <a:pt x="0" y="10623319"/>
                    <a:pt x="0" y="10369401"/>
                  </a:cubicBezTo>
                  <a:cubicBezTo>
                    <a:pt x="0" y="460228"/>
                    <a:pt x="0" y="460228"/>
                    <a:pt x="0" y="460228"/>
                  </a:cubicBezTo>
                  <a:cubicBezTo>
                    <a:pt x="0" y="206309"/>
                    <a:pt x="206431" y="0"/>
                    <a:pt x="460499" y="0"/>
                  </a:cubicBezTo>
                  <a:close/>
                </a:path>
              </a:pathLst>
            </a:custGeom>
            <a:solidFill>
              <a:srgbClr val="111111"/>
            </a:solidFill>
            <a:ln w="25400">
              <a:noFill/>
              <a:round/>
              <a:headEnd/>
              <a:tailEnd/>
            </a:ln>
          </p:spPr>
          <p:txBody>
            <a:bodyPr vert="horz" wrap="square" lIns="68571" tIns="34286" rIns="68571" bIns="34286" numCol="1" anchor="t" anchorCtr="0" compatLnSpc="1">
              <a:prstTxWarp prst="textNoShape">
                <a:avLst/>
              </a:prstTxWarp>
              <a:noAutofit/>
            </a:bodyPr>
            <a:lstStyle/>
            <a:p>
              <a:endParaRPr lang="en-US" sz="1012"/>
            </a:p>
          </p:txBody>
        </p:sp>
        <p:sp>
          <p:nvSpPr>
            <p:cNvPr id="7" name="Rectangle: Rounded Corners 6">
              <a:extLst>
                <a:ext uri="{FF2B5EF4-FFF2-40B4-BE49-F238E27FC236}">
                  <a16:creationId xmlns:a16="http://schemas.microsoft.com/office/drawing/2014/main" id="{7157A81A-4374-46B5-BD8C-33C4E4030BCD}"/>
                </a:ext>
              </a:extLst>
            </p:cNvPr>
            <p:cNvSpPr/>
            <p:nvPr/>
          </p:nvSpPr>
          <p:spPr>
            <a:xfrm>
              <a:off x="16187588" y="3572759"/>
              <a:ext cx="45719" cy="457760"/>
            </a:xfrm>
            <a:prstGeom prst="roundRect">
              <a:avLst>
                <a:gd name="adj" fmla="val 50000"/>
              </a:avLst>
            </a:prstGeom>
            <a:gradFill>
              <a:gsLst>
                <a:gs pos="92000">
                  <a:srgbClr val="EFEFEF"/>
                </a:gs>
                <a:gs pos="10000">
                  <a:srgbClr val="F2F2F2"/>
                </a:gs>
                <a:gs pos="0">
                  <a:srgbClr val="5F5F5F"/>
                </a:gs>
                <a:gs pos="100000">
                  <a:srgbClr val="5F5F5F"/>
                </a:gs>
              </a:gsLst>
              <a:lin ang="5400000" scaled="1"/>
            </a:gradFill>
            <a:ln w="254">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2"/>
            </a:p>
          </p:txBody>
        </p:sp>
        <p:sp>
          <p:nvSpPr>
            <p:cNvPr id="8" name="Rectangle: Rounded Corners 7">
              <a:extLst>
                <a:ext uri="{FF2B5EF4-FFF2-40B4-BE49-F238E27FC236}">
                  <a16:creationId xmlns:a16="http://schemas.microsoft.com/office/drawing/2014/main" id="{528E5FAF-D33A-4AEE-886E-C3618D4C1B6D}"/>
                </a:ext>
              </a:extLst>
            </p:cNvPr>
            <p:cNvSpPr/>
            <p:nvPr/>
          </p:nvSpPr>
          <p:spPr>
            <a:xfrm rot="16200000">
              <a:off x="15069377" y="1188883"/>
              <a:ext cx="45719" cy="457760"/>
            </a:xfrm>
            <a:prstGeom prst="roundRect">
              <a:avLst>
                <a:gd name="adj" fmla="val 50000"/>
              </a:avLst>
            </a:prstGeom>
            <a:gradFill>
              <a:gsLst>
                <a:gs pos="92000">
                  <a:srgbClr val="EFEFEF"/>
                </a:gs>
                <a:gs pos="10000">
                  <a:srgbClr val="F2F2F2"/>
                </a:gs>
                <a:gs pos="0">
                  <a:srgbClr val="5F5F5F"/>
                </a:gs>
                <a:gs pos="100000">
                  <a:srgbClr val="5F5F5F"/>
                </a:gs>
              </a:gsLst>
              <a:lin ang="5400000" scaled="1"/>
            </a:gradFill>
            <a:ln w="254">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2"/>
            </a:p>
          </p:txBody>
        </p:sp>
        <p:sp>
          <p:nvSpPr>
            <p:cNvPr id="9" name="Freeform 5">
              <a:extLst>
                <a:ext uri="{FF2B5EF4-FFF2-40B4-BE49-F238E27FC236}">
                  <a16:creationId xmlns:a16="http://schemas.microsoft.com/office/drawing/2014/main" id="{181B012B-13A8-482B-A90D-B13CF82A2A11}"/>
                </a:ext>
              </a:extLst>
            </p:cNvPr>
            <p:cNvSpPr>
              <a:spLocks/>
            </p:cNvSpPr>
            <p:nvPr/>
          </p:nvSpPr>
          <p:spPr bwMode="auto">
            <a:xfrm>
              <a:off x="8164923" y="1468608"/>
              <a:ext cx="8015851" cy="10829628"/>
            </a:xfrm>
            <a:custGeom>
              <a:avLst/>
              <a:gdLst>
                <a:gd name="T0" fmla="*/ 2379 w 2524"/>
                <a:gd name="T1" fmla="*/ 3412 h 3412"/>
                <a:gd name="T2" fmla="*/ 145 w 2524"/>
                <a:gd name="T3" fmla="*/ 3412 h 3412"/>
                <a:gd name="T4" fmla="*/ 0 w 2524"/>
                <a:gd name="T5" fmla="*/ 3267 h 3412"/>
                <a:gd name="T6" fmla="*/ 0 w 2524"/>
                <a:gd name="T7" fmla="*/ 145 h 3412"/>
                <a:gd name="T8" fmla="*/ 145 w 2524"/>
                <a:gd name="T9" fmla="*/ 0 h 3412"/>
                <a:gd name="T10" fmla="*/ 2379 w 2524"/>
                <a:gd name="T11" fmla="*/ 0 h 3412"/>
                <a:gd name="T12" fmla="*/ 2524 w 2524"/>
                <a:gd name="T13" fmla="*/ 145 h 3412"/>
                <a:gd name="T14" fmla="*/ 2524 w 2524"/>
                <a:gd name="T15" fmla="*/ 3267 h 3412"/>
                <a:gd name="T16" fmla="*/ 2379 w 2524"/>
                <a:gd name="T17" fmla="*/ 3412 h 3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24" h="3412">
                  <a:moveTo>
                    <a:pt x="2379" y="3412"/>
                  </a:moveTo>
                  <a:cubicBezTo>
                    <a:pt x="145" y="3412"/>
                    <a:pt x="145" y="3412"/>
                    <a:pt x="145" y="3412"/>
                  </a:cubicBezTo>
                  <a:cubicBezTo>
                    <a:pt x="65" y="3412"/>
                    <a:pt x="0" y="3347"/>
                    <a:pt x="0" y="3267"/>
                  </a:cubicBezTo>
                  <a:cubicBezTo>
                    <a:pt x="0" y="145"/>
                    <a:pt x="0" y="145"/>
                    <a:pt x="0" y="145"/>
                  </a:cubicBezTo>
                  <a:cubicBezTo>
                    <a:pt x="0" y="65"/>
                    <a:pt x="65" y="0"/>
                    <a:pt x="145" y="0"/>
                  </a:cubicBezTo>
                  <a:cubicBezTo>
                    <a:pt x="2379" y="0"/>
                    <a:pt x="2379" y="0"/>
                    <a:pt x="2379" y="0"/>
                  </a:cubicBezTo>
                  <a:cubicBezTo>
                    <a:pt x="2459" y="0"/>
                    <a:pt x="2524" y="65"/>
                    <a:pt x="2524" y="145"/>
                  </a:cubicBezTo>
                  <a:cubicBezTo>
                    <a:pt x="2524" y="3267"/>
                    <a:pt x="2524" y="3267"/>
                    <a:pt x="2524" y="3267"/>
                  </a:cubicBezTo>
                  <a:cubicBezTo>
                    <a:pt x="2524" y="3347"/>
                    <a:pt x="2459" y="3412"/>
                    <a:pt x="2379" y="3412"/>
                  </a:cubicBezTo>
                  <a:close/>
                </a:path>
              </a:pathLst>
            </a:custGeom>
            <a:noFill/>
            <a:ln w="25400">
              <a:gradFill>
                <a:gsLst>
                  <a:gs pos="0">
                    <a:srgbClr val="DDDDDD"/>
                  </a:gs>
                  <a:gs pos="100000">
                    <a:srgbClr val="5F5F5F"/>
                  </a:gs>
                </a:gsLst>
                <a:lin ang="5400000" scaled="1"/>
              </a:gradFill>
              <a:round/>
              <a:headEnd/>
              <a:tailEnd/>
            </a:ln>
          </p:spPr>
          <p:txBody>
            <a:bodyPr vert="horz" wrap="square" lIns="68571" tIns="34286" rIns="68571" bIns="34286" numCol="1" anchor="t" anchorCtr="0" compatLnSpc="1">
              <a:prstTxWarp prst="textNoShape">
                <a:avLst/>
              </a:prstTxWarp>
            </a:bodyPr>
            <a:lstStyle/>
            <a:p>
              <a:endParaRPr lang="en-US" sz="1012"/>
            </a:p>
          </p:txBody>
        </p:sp>
        <p:sp>
          <p:nvSpPr>
            <p:cNvPr id="10" name="Oval 9">
              <a:extLst>
                <a:ext uri="{FF2B5EF4-FFF2-40B4-BE49-F238E27FC236}">
                  <a16:creationId xmlns:a16="http://schemas.microsoft.com/office/drawing/2014/main" id="{9A7234DF-BD0D-4C50-8962-0CF9980C655D}"/>
                </a:ext>
              </a:extLst>
            </p:cNvPr>
            <p:cNvSpPr>
              <a:spLocks noChangeAspect="1"/>
            </p:cNvSpPr>
            <p:nvPr/>
          </p:nvSpPr>
          <p:spPr>
            <a:xfrm>
              <a:off x="12148048" y="1571443"/>
              <a:ext cx="91079" cy="91079"/>
            </a:xfrm>
            <a:prstGeom prst="ellipse">
              <a:avLst/>
            </a:prstGeom>
            <a:gradFill flip="none" rotWithShape="1">
              <a:gsLst>
                <a:gs pos="44000">
                  <a:srgbClr val="000066"/>
                </a:gs>
                <a:gs pos="98230">
                  <a:srgbClr val="0066FF"/>
                </a:gs>
                <a:gs pos="0">
                  <a:srgbClr val="0066FF"/>
                </a:gs>
              </a:gsLst>
              <a:path path="circle">
                <a:fillToRect l="100000" t="100000"/>
              </a:path>
              <a:tileRect r="-100000" b="-100000"/>
            </a:gradFill>
            <a:ln w="31750">
              <a:solidFill>
                <a:srgbClr val="1C1C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2"/>
            </a:p>
          </p:txBody>
        </p:sp>
        <p:sp>
          <p:nvSpPr>
            <p:cNvPr id="11" name="Oval 10">
              <a:extLst>
                <a:ext uri="{FF2B5EF4-FFF2-40B4-BE49-F238E27FC236}">
                  <a16:creationId xmlns:a16="http://schemas.microsoft.com/office/drawing/2014/main" id="{5C9AD4E8-FD42-4B60-A2D3-20F5A2801562}"/>
                </a:ext>
              </a:extLst>
            </p:cNvPr>
            <p:cNvSpPr>
              <a:spLocks noChangeAspect="1"/>
            </p:cNvSpPr>
            <p:nvPr/>
          </p:nvSpPr>
          <p:spPr>
            <a:xfrm>
              <a:off x="12383843" y="1604990"/>
              <a:ext cx="23985" cy="23985"/>
            </a:xfrm>
            <a:prstGeom prst="ellipse">
              <a:avLst/>
            </a:prstGeom>
            <a:solidFill>
              <a:srgbClr val="00000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2"/>
            </a:p>
          </p:txBody>
        </p:sp>
        <p:sp>
          <p:nvSpPr>
            <p:cNvPr id="12" name="Oval 11">
              <a:extLst>
                <a:ext uri="{FF2B5EF4-FFF2-40B4-BE49-F238E27FC236}">
                  <a16:creationId xmlns:a16="http://schemas.microsoft.com/office/drawing/2014/main" id="{9248A938-AF16-4C1B-9AE0-84EC9E43C1B2}"/>
                </a:ext>
              </a:extLst>
            </p:cNvPr>
            <p:cNvSpPr>
              <a:spLocks noChangeAspect="1"/>
            </p:cNvSpPr>
            <p:nvPr/>
          </p:nvSpPr>
          <p:spPr>
            <a:xfrm>
              <a:off x="12526839" y="1571443"/>
              <a:ext cx="91079" cy="91079"/>
            </a:xfrm>
            <a:prstGeom prst="ellipse">
              <a:avLst/>
            </a:prstGeom>
            <a:solidFill>
              <a:srgbClr val="00000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2"/>
            </a:p>
          </p:txBody>
        </p:sp>
        <p:sp>
          <p:nvSpPr>
            <p:cNvPr id="13" name="Oval 12">
              <a:extLst>
                <a:ext uri="{FF2B5EF4-FFF2-40B4-BE49-F238E27FC236}">
                  <a16:creationId xmlns:a16="http://schemas.microsoft.com/office/drawing/2014/main" id="{42D277BE-6645-454C-AB67-5BF647E6E6DE}"/>
                </a:ext>
              </a:extLst>
            </p:cNvPr>
            <p:cNvSpPr>
              <a:spLocks noChangeAspect="1"/>
            </p:cNvSpPr>
            <p:nvPr/>
          </p:nvSpPr>
          <p:spPr>
            <a:xfrm>
              <a:off x="11963387" y="1579346"/>
              <a:ext cx="75272" cy="75272"/>
            </a:xfrm>
            <a:prstGeom prst="ellipse">
              <a:avLst/>
            </a:prstGeom>
            <a:solidFill>
              <a:srgbClr val="00000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2"/>
            </a:p>
          </p:txBody>
        </p:sp>
        <p:sp>
          <p:nvSpPr>
            <p:cNvPr id="14" name="Oval 13">
              <a:extLst>
                <a:ext uri="{FF2B5EF4-FFF2-40B4-BE49-F238E27FC236}">
                  <a16:creationId xmlns:a16="http://schemas.microsoft.com/office/drawing/2014/main" id="{A97E5989-80D3-4BBE-9117-6DE8547D5574}"/>
                </a:ext>
              </a:extLst>
            </p:cNvPr>
            <p:cNvSpPr>
              <a:spLocks noChangeAspect="1"/>
            </p:cNvSpPr>
            <p:nvPr/>
          </p:nvSpPr>
          <p:spPr>
            <a:xfrm>
              <a:off x="11793825" y="1591276"/>
              <a:ext cx="51412" cy="51412"/>
            </a:xfrm>
            <a:prstGeom prst="ellipse">
              <a:avLst/>
            </a:prstGeom>
            <a:solidFill>
              <a:srgbClr val="00000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2"/>
            </a:p>
          </p:txBody>
        </p:sp>
      </p:grpSp>
      <p:sp>
        <p:nvSpPr>
          <p:cNvPr id="15" name="TextBox 14">
            <a:extLst>
              <a:ext uri="{FF2B5EF4-FFF2-40B4-BE49-F238E27FC236}">
                <a16:creationId xmlns:a16="http://schemas.microsoft.com/office/drawing/2014/main" id="{271882B1-3E95-4947-ACB0-C38195EC479F}"/>
              </a:ext>
            </a:extLst>
          </p:cNvPr>
          <p:cNvSpPr txBox="1"/>
          <p:nvPr/>
        </p:nvSpPr>
        <p:spPr>
          <a:xfrm>
            <a:off x="1766085" y="2215701"/>
            <a:ext cx="4602058" cy="2308324"/>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r>
              <a:rPr lang="en-US" sz="4800" dirty="0"/>
              <a:t>Distributed Computer Systems</a:t>
            </a:r>
          </a:p>
        </p:txBody>
      </p:sp>
      <p:sp>
        <p:nvSpPr>
          <p:cNvPr id="17" name="Rectangle 16"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89496FE4-EC59-4569-8D6B-F70A8112E1E0}"/>
              </a:ext>
            </a:extLst>
          </p:cNvPr>
          <p:cNvSpPr/>
          <p:nvPr/>
        </p:nvSpPr>
        <p:spPr>
          <a:xfrm>
            <a:off x="1760631" y="4958478"/>
            <a:ext cx="5287869" cy="3292761"/>
          </a:xfrm>
          <a:prstGeom prst="rect">
            <a:avLst/>
          </a:prstGeom>
        </p:spPr>
        <p:txBody>
          <a:bodyPr wrap="square">
            <a:spAutoFit/>
          </a:bodyPr>
          <a:lstStyle/>
          <a:p>
            <a:pPr>
              <a:lnSpc>
                <a:spcPct val="150000"/>
              </a:lnSpc>
              <a:spcBef>
                <a:spcPts val="1200"/>
              </a:spcBef>
            </a:pPr>
            <a:r>
              <a:rPr lang="en-US" sz="1200" dirty="0"/>
              <a:t>A </a:t>
            </a:r>
            <a:r>
              <a:rPr lang="en-US" sz="1200" b="1" dirty="0"/>
              <a:t>distributed system</a:t>
            </a:r>
            <a:r>
              <a:rPr lang="en-US" sz="1200" dirty="0"/>
              <a:t> is an assembly of independent computers or digital devices communicating and coordinating actions through networked message passing. These systems collaborate to achieve common goals, such as processing extensive data, offering web services, or managing intricate applications.</a:t>
            </a:r>
          </a:p>
          <a:p>
            <a:pPr>
              <a:lnSpc>
                <a:spcPct val="150000"/>
              </a:lnSpc>
              <a:spcBef>
                <a:spcPts val="1200"/>
              </a:spcBef>
            </a:pPr>
            <a:endParaRPr lang="en-US" altLang="zh-CN" sz="1200" dirty="0">
              <a:solidFill>
                <a:schemeClr val="bg1">
                  <a:lumMod val="65000"/>
                </a:schemeClr>
              </a:solidFill>
              <a:ea typeface="Lato Light" panose="020F0502020204030203" pitchFamily="34" charset="0"/>
              <a:cs typeface="Lato Light" panose="020F0502020204030203" pitchFamily="34" charset="0"/>
            </a:endParaRPr>
          </a:p>
          <a:p>
            <a:pPr>
              <a:lnSpc>
                <a:spcPct val="150000"/>
              </a:lnSpc>
              <a:spcBef>
                <a:spcPts val="1200"/>
              </a:spcBef>
            </a:pPr>
            <a:r>
              <a:rPr lang="en-US" sz="1200" b="1" dirty="0"/>
              <a:t>Nodes:</a:t>
            </a:r>
            <a:r>
              <a:rPr lang="en-US" sz="1200" dirty="0"/>
              <a:t> Each computer in the system, termed a node, executes specific tasks and interacts with other nodes for information exchange, enabling coordinated actions.</a:t>
            </a:r>
          </a:p>
          <a:p>
            <a:pPr>
              <a:lnSpc>
                <a:spcPct val="150000"/>
              </a:lnSpc>
              <a:spcBef>
                <a:spcPts val="1200"/>
              </a:spcBef>
            </a:pP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107858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1+#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0" presetClass="entr" presetSubtype="0" fill="hold" grpId="0" nodeType="withEffect">
                                  <p:stCondLst>
                                    <p:cond delay="0"/>
                                  </p:stCondLst>
                                  <p:iterate type="lt">
                                    <p:tmPct val="3000"/>
                                  </p:iterate>
                                  <p:childTnLst>
                                    <p:set>
                                      <p:cBhvr>
                                        <p:cTn id="10" dur="750" fill="hold">
                                          <p:stCondLst>
                                            <p:cond delay="0"/>
                                          </p:stCondLst>
                                        </p:cTn>
                                        <p:tgtEl>
                                          <p:spTgt spid="15"/>
                                        </p:tgtEl>
                                        <p:attrNameLst>
                                          <p:attrName>style.visibility</p:attrName>
                                        </p:attrNameLst>
                                      </p:cBhvr>
                                      <p:to>
                                        <p:strVal val="visible"/>
                                      </p:to>
                                    </p:set>
                                    <p:anim to="" calcmode="lin" valueType="num">
                                      <p:cBhvr>
                                        <p:cTn id="11" dur="750" fill="hold">
                                          <p:stCondLst>
                                            <p:cond delay="0"/>
                                          </p:stCondLst>
                                        </p:cTn>
                                        <p:tgtEl>
                                          <p:spTgt spid="15"/>
                                        </p:tgtEl>
                                        <p:attrNameLst>
                                          <p:attrName>ppt_x</p:attrName>
                                        </p:attrNameLst>
                                      </p:cBhvr>
                                      <p:tavLst>
                                        <p:tav tm="0" fmla="#ppt_x+#ppt_w*((1.5-1.5*$)^3-(1.5-1.5*$)^2)">
                                          <p:val>
                                            <p:strVal val="0"/>
                                          </p:val>
                                        </p:tav>
                                        <p:tav tm="100000">
                                          <p:val>
                                            <p:strVal val="1"/>
                                          </p:val>
                                        </p:tav>
                                      </p:tavLst>
                                    </p:anim>
                                    <p:animEffect filter="fade">
                                      <p:cBhvr>
                                        <p:cTn id="12" dur="750">
                                          <p:stCondLst>
                                            <p:cond delay="0"/>
                                          </p:stCondLst>
                                        </p:cTn>
                                        <p:tgtEl>
                                          <p:spTgt spid="15"/>
                                        </p:tgtEl>
                                      </p:cBhvr>
                                    </p:animEffect>
                                  </p:childTnLst>
                                </p:cTn>
                              </p:par>
                            </p:childTnLst>
                          </p:cTn>
                        </p:par>
                        <p:par>
                          <p:cTn id="13" fill="hold">
                            <p:stCondLst>
                              <p:cond delay="1313"/>
                            </p:stCondLst>
                            <p:childTnLst>
                              <p:par>
                                <p:cTn id="14" presetID="10" presetClass="entr" presetSubtype="0"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5BD7912-708E-4D79-85A5-8C0066130497}"/>
              </a:ext>
            </a:extLst>
          </p:cNvPr>
          <p:cNvSpPr/>
          <p:nvPr/>
        </p:nvSpPr>
        <p:spPr>
          <a:xfrm>
            <a:off x="6236677" y="2236178"/>
            <a:ext cx="5814646" cy="58146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descr="Image">
            <a:extLst>
              <a:ext uri="{FF2B5EF4-FFF2-40B4-BE49-F238E27FC236}">
                <a16:creationId xmlns:a16="http://schemas.microsoft.com/office/drawing/2014/main" id="{B33D0DEB-9731-4101-9836-12368BE2FBD7}"/>
              </a:ext>
            </a:extLst>
          </p:cNvPr>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flipH="1">
            <a:off x="7033845" y="883337"/>
            <a:ext cx="4220310" cy="8520326"/>
          </a:xfrm>
          <a:prstGeom prst="rect">
            <a:avLst/>
          </a:prstGeom>
          <a:noFill/>
          <a:ln>
            <a:noFill/>
          </a:ln>
          <a:effectLst>
            <a:outerShdw blurRad="508000" dist="190500" dir="8100000" sx="103000" sy="103000" algn="tr" rotWithShape="0">
              <a:prstClr val="black">
                <a:alpha val="25000"/>
              </a:prstClr>
            </a:outerShdw>
          </a:effectLst>
        </p:spPr>
      </p:pic>
      <p:sp>
        <p:nvSpPr>
          <p:cNvPr id="6" name="TextBox 5">
            <a:extLst>
              <a:ext uri="{FF2B5EF4-FFF2-40B4-BE49-F238E27FC236}">
                <a16:creationId xmlns:a16="http://schemas.microsoft.com/office/drawing/2014/main" id="{2D9F214A-F6F8-4E27-BD1C-2F752CD7C635}"/>
              </a:ext>
            </a:extLst>
          </p:cNvPr>
          <p:cNvSpPr txBox="1"/>
          <p:nvPr/>
        </p:nvSpPr>
        <p:spPr>
          <a:xfrm>
            <a:off x="1126695" y="4064677"/>
            <a:ext cx="4785360" cy="3477875"/>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r>
              <a:rPr lang="en-US" altLang="zh-CN" sz="4400" dirty="0">
                <a:latin typeface="+mj-lt"/>
              </a:rPr>
              <a:t>Systems Characteristics of Distributed Computer Systems</a:t>
            </a:r>
            <a:endParaRPr lang="en-US" sz="4400" dirty="0">
              <a:latin typeface="+mj-lt"/>
            </a:endParaRPr>
          </a:p>
        </p:txBody>
      </p:sp>
      <p:sp>
        <p:nvSpPr>
          <p:cNvPr id="8" name="TextBox 7">
            <a:extLst>
              <a:ext uri="{FF2B5EF4-FFF2-40B4-BE49-F238E27FC236}">
                <a16:creationId xmlns:a16="http://schemas.microsoft.com/office/drawing/2014/main" id="{2780628D-5D5B-44E2-B2C9-EE12D6BF4BB8}"/>
              </a:ext>
            </a:extLst>
          </p:cNvPr>
          <p:cNvSpPr txBox="1"/>
          <p:nvPr/>
        </p:nvSpPr>
        <p:spPr>
          <a:xfrm>
            <a:off x="12569796" y="3227516"/>
            <a:ext cx="4398713" cy="5166543"/>
          </a:xfrm>
          <a:prstGeom prst="rect">
            <a:avLst/>
          </a:prstGeom>
          <a:noFill/>
        </p:spPr>
        <p:txBody>
          <a:bodyPr wrap="square">
            <a:spAutoFit/>
          </a:bodyPr>
          <a:lstStyle/>
          <a:p>
            <a:pPr marL="457200" indent="-457200">
              <a:lnSpc>
                <a:spcPct val="150000"/>
              </a:lnSpc>
              <a:spcBef>
                <a:spcPts val="1200"/>
              </a:spcBef>
              <a:buClr>
                <a:schemeClr val="accent1"/>
              </a:buClr>
              <a:buFont typeface="Wingdings" panose="05000000000000000000" pitchFamily="2" charset="2"/>
              <a:buChar char="Ø"/>
              <a:defRPr/>
            </a:pPr>
            <a:r>
              <a:rPr lang="en-US" altLang="zh-CN" sz="1600" dirty="0">
                <a:solidFill>
                  <a:schemeClr val="tx1">
                    <a:lumMod val="85000"/>
                    <a:lumOff val="15000"/>
                  </a:schemeClr>
                </a:solidFill>
                <a:latin typeface="+mj-lt"/>
                <a:ea typeface="Lato Light" panose="020F0502020204030203" pitchFamily="34" charset="0"/>
                <a:cs typeface="Lato Light" panose="020F0502020204030203" pitchFamily="34" charset="0"/>
              </a:rPr>
              <a:t>Common Goal: Collaboration toward shared objectives, exemplified by data processing or application management. </a:t>
            </a:r>
          </a:p>
          <a:p>
            <a:pPr marL="457200" indent="-457200">
              <a:lnSpc>
                <a:spcPct val="150000"/>
              </a:lnSpc>
              <a:spcBef>
                <a:spcPts val="1200"/>
              </a:spcBef>
              <a:buClr>
                <a:schemeClr val="accent1"/>
              </a:buClr>
              <a:buFont typeface="Wingdings" panose="05000000000000000000" pitchFamily="2" charset="2"/>
              <a:buChar char="Ø"/>
              <a:defRPr/>
            </a:pPr>
            <a:r>
              <a:rPr lang="es-ES" altLang="zh-CN" sz="1600" dirty="0">
                <a:solidFill>
                  <a:schemeClr val="tx1">
                    <a:lumMod val="85000"/>
                    <a:lumOff val="15000"/>
                  </a:schemeClr>
                </a:solidFill>
                <a:latin typeface="+mj-lt"/>
                <a:ea typeface="Lato Light" panose="020F0502020204030203" pitchFamily="34" charset="0"/>
                <a:cs typeface="Lato Light" panose="020F0502020204030203" pitchFamily="34" charset="0"/>
              </a:rPr>
              <a:t>Communication: Nodes communicate through networked channels, facilitating information exchange. </a:t>
            </a:r>
          </a:p>
          <a:p>
            <a:pPr marL="457200" indent="-457200">
              <a:lnSpc>
                <a:spcPct val="150000"/>
              </a:lnSpc>
              <a:spcBef>
                <a:spcPts val="1200"/>
              </a:spcBef>
              <a:buClr>
                <a:schemeClr val="accent1"/>
              </a:buClr>
              <a:buFont typeface="Wingdings" panose="05000000000000000000" pitchFamily="2" charset="2"/>
              <a:buChar char="Ø"/>
              <a:defRPr/>
            </a:pPr>
            <a:r>
              <a:rPr lang="en-US" altLang="zh-CN" sz="1600" dirty="0">
                <a:solidFill>
                  <a:schemeClr val="tx1">
                    <a:lumMod val="85000"/>
                    <a:lumOff val="15000"/>
                  </a:schemeClr>
                </a:solidFill>
                <a:latin typeface="+mj-lt"/>
                <a:ea typeface="Lato Light" panose="020F0502020204030203" pitchFamily="34" charset="0"/>
                <a:cs typeface="Lato Light" panose="020F0502020204030203" pitchFamily="34" charset="0"/>
              </a:rPr>
              <a:t>Node Flexibility: Nodes can be geographically dispersed with varied hardware configurations and operating systems, enhancing system adaptability. </a:t>
            </a:r>
          </a:p>
        </p:txBody>
      </p:sp>
      <p:pic>
        <p:nvPicPr>
          <p:cNvPr id="5" name="Picture Placeholder 4">
            <a:extLst>
              <a:ext uri="{FF2B5EF4-FFF2-40B4-BE49-F238E27FC236}">
                <a16:creationId xmlns:a16="http://schemas.microsoft.com/office/drawing/2014/main" id="{4C250413-87B8-46C6-9768-C48401B1DDAF}"/>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4258857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6"/>
                                        </p:tgtEl>
                                        <p:attrNameLst>
                                          <p:attrName>style.visibility</p:attrName>
                                        </p:attrNameLst>
                                      </p:cBhvr>
                                      <p:to>
                                        <p:strVal val="visible"/>
                                      </p:to>
                                    </p:set>
                                    <p:anim to="" calcmode="lin" valueType="num">
                                      <p:cBhvr>
                                        <p:cTn id="7" dur="750" fill="hold">
                                          <p:stCondLst>
                                            <p:cond delay="0"/>
                                          </p:stCondLst>
                                        </p:cTn>
                                        <p:tgtEl>
                                          <p:spTgt spid="6"/>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6"/>
                                        </p:tgtEl>
                                      </p:cBhvr>
                                    </p:animEffect>
                                  </p:childTnLst>
                                </p:cTn>
                              </p:par>
                            </p:childTnLst>
                          </p:cTn>
                        </p:par>
                        <p:par>
                          <p:cTn id="9" fill="hold">
                            <p:stCondLst>
                              <p:cond delay="1853"/>
                            </p:stCondLst>
                            <p:childTnLst>
                              <p:par>
                                <p:cTn id="10" presetID="53" presetClass="entr" presetSubtype="16"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2" presetClass="entr" presetSubtype="4" decel="10000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1000" fill="hold"/>
                                        <p:tgtEl>
                                          <p:spTgt spid="3"/>
                                        </p:tgtEl>
                                        <p:attrNameLst>
                                          <p:attrName>ppt_x</p:attrName>
                                        </p:attrNameLst>
                                      </p:cBhvr>
                                      <p:tavLst>
                                        <p:tav tm="0">
                                          <p:val>
                                            <p:strVal val="#ppt_x"/>
                                          </p:val>
                                        </p:tav>
                                        <p:tav tm="100000">
                                          <p:val>
                                            <p:strVal val="#ppt_x"/>
                                          </p:val>
                                        </p:tav>
                                      </p:tavLst>
                                    </p:anim>
                                    <p:anim calcmode="lin" valueType="num">
                                      <p:cBhvr additive="base">
                                        <p:cTn id="18" dur="1000" fill="hold"/>
                                        <p:tgtEl>
                                          <p:spTgt spid="3"/>
                                        </p:tgtEl>
                                        <p:attrNameLst>
                                          <p:attrName>ppt_y</p:attrName>
                                        </p:attrNameLst>
                                      </p:cBhvr>
                                      <p:tavLst>
                                        <p:tav tm="0">
                                          <p:val>
                                            <p:strVal val="1+#ppt_h/2"/>
                                          </p:val>
                                        </p:tav>
                                        <p:tav tm="100000">
                                          <p:val>
                                            <p:strVal val="#ppt_y"/>
                                          </p:val>
                                        </p:tav>
                                      </p:tavLst>
                                    </p:anim>
                                  </p:childTnLst>
                                </p:cTn>
                              </p:par>
                            </p:childTnLst>
                          </p:cTn>
                        </p:par>
                        <p:par>
                          <p:cTn id="19" fill="hold">
                            <p:stCondLst>
                              <p:cond delay="2853"/>
                            </p:stCondLst>
                            <p:childTnLst>
                              <p:par>
                                <p:cTn id="20" presetID="2" presetClass="entr" presetSubtype="4" decel="100000" fill="hold" grpId="0" nodeType="afterEffect">
                                  <p:stCondLst>
                                    <p:cond delay="100"/>
                                  </p:stCondLst>
                                  <p:childTnLst>
                                    <p:set>
                                      <p:cBhvr>
                                        <p:cTn id="21" dur="1" fill="hold">
                                          <p:stCondLst>
                                            <p:cond delay="0"/>
                                          </p:stCondLst>
                                        </p:cTn>
                                        <p:tgtEl>
                                          <p:spTgt spid="8">
                                            <p:txEl>
                                              <p:pRg st="0" end="0"/>
                                            </p:txEl>
                                          </p:spTgt>
                                        </p:tgtEl>
                                        <p:attrNameLst>
                                          <p:attrName>style.visibility</p:attrName>
                                        </p:attrNameLst>
                                      </p:cBhvr>
                                      <p:to>
                                        <p:strVal val="visible"/>
                                      </p:to>
                                    </p:set>
                                    <p:anim calcmode="lin" valueType="num">
                                      <p:cBhvr additive="base">
                                        <p:cTn id="22"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8">
                                            <p:txEl>
                                              <p:pRg st="0" end="0"/>
                                            </p:txEl>
                                          </p:spTgt>
                                        </p:tgtEl>
                                        <p:attrNameLst>
                                          <p:attrName>ppt_y</p:attrName>
                                        </p:attrNameLst>
                                      </p:cBhvr>
                                      <p:tavLst>
                                        <p:tav tm="0">
                                          <p:val>
                                            <p:strVal val="1+#ppt_h/2"/>
                                          </p:val>
                                        </p:tav>
                                        <p:tav tm="100000">
                                          <p:val>
                                            <p:strVal val="#ppt_y"/>
                                          </p:val>
                                        </p:tav>
                                      </p:tavLst>
                                    </p:anim>
                                  </p:childTnLst>
                                </p:cTn>
                              </p:par>
                              <p:par>
                                <p:cTn id="24" presetID="2" presetClass="entr" presetSubtype="4" decel="100000" fill="hold" grpId="0" nodeType="withEffect">
                                  <p:stCondLst>
                                    <p:cond delay="200"/>
                                  </p:stCondLst>
                                  <p:childTnLst>
                                    <p:set>
                                      <p:cBhvr>
                                        <p:cTn id="25" dur="1" fill="hold">
                                          <p:stCondLst>
                                            <p:cond delay="0"/>
                                          </p:stCondLst>
                                        </p:cTn>
                                        <p:tgtEl>
                                          <p:spTgt spid="8">
                                            <p:txEl>
                                              <p:pRg st="1" end="1"/>
                                            </p:txEl>
                                          </p:spTgt>
                                        </p:tgtEl>
                                        <p:attrNameLst>
                                          <p:attrName>style.visibility</p:attrName>
                                        </p:attrNameLst>
                                      </p:cBhvr>
                                      <p:to>
                                        <p:strVal val="visible"/>
                                      </p:to>
                                    </p:set>
                                    <p:anim calcmode="lin" valueType="num">
                                      <p:cBhvr additive="base">
                                        <p:cTn id="26"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7" dur="1000" fill="hold"/>
                                        <p:tgtEl>
                                          <p:spTgt spid="8">
                                            <p:txEl>
                                              <p:pRg st="1" end="1"/>
                                            </p:txEl>
                                          </p:spTgt>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200"/>
                                  </p:stCondLst>
                                  <p:childTnLst>
                                    <p:set>
                                      <p:cBhvr>
                                        <p:cTn id="29" dur="1" fill="hold">
                                          <p:stCondLst>
                                            <p:cond delay="0"/>
                                          </p:stCondLst>
                                        </p:cTn>
                                        <p:tgtEl>
                                          <p:spTgt spid="8">
                                            <p:txEl>
                                              <p:pRg st="2" end="2"/>
                                            </p:txEl>
                                          </p:spTgt>
                                        </p:tgtEl>
                                        <p:attrNameLst>
                                          <p:attrName>style.visibility</p:attrName>
                                        </p:attrNameLst>
                                      </p:cBhvr>
                                      <p:to>
                                        <p:strVal val="visible"/>
                                      </p:to>
                                    </p:set>
                                    <p:anim calcmode="lin" valueType="num">
                                      <p:cBhvr additive="base">
                                        <p:cTn id="30"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31" dur="10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8"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B5F163D8-DA5B-4640-9E08-32338711922C}"/>
              </a:ext>
            </a:extLst>
          </p:cNvPr>
          <p:cNvSpPr txBox="1"/>
          <p:nvPr/>
        </p:nvSpPr>
        <p:spPr>
          <a:xfrm>
            <a:off x="8278370" y="3574894"/>
            <a:ext cx="3695122" cy="2862322"/>
          </a:xfrm>
          <a:prstGeom prst="rect">
            <a:avLst/>
          </a:prstGeom>
          <a:noFill/>
        </p:spPr>
        <p:txBody>
          <a:bodyPr wrap="square" rtlCol="0">
            <a:spAutoFit/>
          </a:bodyPr>
          <a:lstStyle>
            <a:defPPr>
              <a:defRPr lang="zh-CN"/>
            </a:defPPr>
            <a:lvl1pPr>
              <a:spcBef>
                <a:spcPts val="1200"/>
              </a:spcBef>
              <a:defRPr sz="6600">
                <a:solidFill>
                  <a:schemeClr val="tx1">
                    <a:lumMod val="85000"/>
                    <a:lumOff val="15000"/>
                  </a:schemeClr>
                </a:solidFill>
                <a:latin typeface="Cormorant SemiBold" panose="00000700000000000000" pitchFamily="50" charset="0"/>
                <a:ea typeface="Permanent Marker" panose="02000000000000000000" pitchFamily="2" charset="0"/>
                <a:cs typeface="Times New Roman" panose="02020603050405020304" pitchFamily="18" charset="0"/>
              </a:defRPr>
            </a:lvl1pPr>
          </a:lstStyle>
          <a:p>
            <a:r>
              <a:rPr lang="en-US" altLang="zh-CN" sz="6000" b="1" dirty="0">
                <a:solidFill>
                  <a:schemeClr val="tx1"/>
                </a:solidFill>
                <a:latin typeface="+mj-lt"/>
                <a:ea typeface="+mj-ea"/>
                <a:cs typeface="+mj-cs"/>
              </a:rPr>
              <a:t>More about Hadoop</a:t>
            </a:r>
          </a:p>
        </p:txBody>
      </p:sp>
      <p:sp>
        <p:nvSpPr>
          <p:cNvPr id="4" name="Rectangle 3"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574F25EB-B957-473D-9C3D-7658EA2D247B}"/>
              </a:ext>
            </a:extLst>
          </p:cNvPr>
          <p:cNvSpPr/>
          <p:nvPr/>
        </p:nvSpPr>
        <p:spPr>
          <a:xfrm>
            <a:off x="12662422" y="2069929"/>
            <a:ext cx="3871314" cy="7898957"/>
          </a:xfrm>
          <a:prstGeom prst="rect">
            <a:avLst/>
          </a:prstGeom>
        </p:spPr>
        <p:txBody>
          <a:bodyPr wrap="square">
            <a:spAutoFit/>
          </a:bodyPr>
          <a:lstStyle/>
          <a:p>
            <a:pPr>
              <a:lnSpc>
                <a:spcPct val="150000"/>
              </a:lnSpc>
              <a:spcBef>
                <a:spcPts val="1200"/>
              </a:spcBef>
            </a:pPr>
            <a:r>
              <a:rPr lang="en-US" altLang="zh-CN" sz="1600" dirty="0">
                <a:ea typeface="Lato Light" panose="020F0502020204030203" pitchFamily="34" charset="0"/>
                <a:cs typeface="Lato Light" panose="020F0502020204030203" pitchFamily="34" charset="0"/>
              </a:rPr>
              <a:t>Hadoop is an open source framework from Apache and is used to store process and analyze data which are very huge in volume.</a:t>
            </a:r>
          </a:p>
          <a:p>
            <a:pPr>
              <a:lnSpc>
                <a:spcPct val="150000"/>
              </a:lnSpc>
              <a:spcBef>
                <a:spcPts val="1200"/>
              </a:spcBef>
            </a:pPr>
            <a:r>
              <a:rPr lang="en-US" altLang="zh-CN" sz="1600" dirty="0">
                <a:ea typeface="Lato Light" panose="020F0502020204030203" pitchFamily="34" charset="0"/>
                <a:cs typeface="Lato Light" panose="020F0502020204030203" pitchFamily="34" charset="0"/>
              </a:rPr>
              <a:t>Hadoop is written in Java and is not OLAP (online analytical processing). It is used for batch/offline processing. It is being used by Facebook, Yahoo, Google, Twitter, LinkedIn and many more.</a:t>
            </a:r>
          </a:p>
          <a:p>
            <a:pPr>
              <a:lnSpc>
                <a:spcPct val="150000"/>
              </a:lnSpc>
              <a:spcBef>
                <a:spcPts val="1200"/>
              </a:spcBef>
            </a:pPr>
            <a:r>
              <a:rPr lang="en-US" altLang="zh-CN" sz="1600" dirty="0">
                <a:ea typeface="Lato Light" panose="020F0502020204030203" pitchFamily="34" charset="0"/>
                <a:cs typeface="Lato Light" panose="020F0502020204030203" pitchFamily="34" charset="0"/>
              </a:rPr>
              <a:t>The Hadoop framework application works in an environment that provides distributed storage and computation across clusters of computers. Hadoop is designed to scale up from single server to thousands of machines, each offering local computation and storage.</a:t>
            </a:r>
          </a:p>
          <a:p>
            <a:pPr>
              <a:lnSpc>
                <a:spcPct val="150000"/>
              </a:lnSpc>
              <a:spcBef>
                <a:spcPts val="1200"/>
              </a:spcBef>
            </a:pPr>
            <a:endParaRPr lang="en-US" altLang="zh-CN" sz="1600" dirty="0">
              <a:ea typeface="Lato Light" panose="020F0502020204030203" pitchFamily="34" charset="0"/>
              <a:cs typeface="Lato Light" panose="020F0502020204030203" pitchFamily="34" charset="0"/>
            </a:endParaRPr>
          </a:p>
        </p:txBody>
      </p:sp>
      <p:pic>
        <p:nvPicPr>
          <p:cNvPr id="6" name="Picture Placeholder 5">
            <a:extLst>
              <a:ext uri="{FF2B5EF4-FFF2-40B4-BE49-F238E27FC236}">
                <a16:creationId xmlns:a16="http://schemas.microsoft.com/office/drawing/2014/main" id="{1F6E5E87-EC66-4708-9209-229DF8B3D8E6}"/>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125118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3000"/>
                                  </p:iterate>
                                  <p:childTnLst>
                                    <p:set>
                                      <p:cBhvr>
                                        <p:cTn id="6" dur="750" fill="hold">
                                          <p:stCondLst>
                                            <p:cond delay="0"/>
                                          </p:stCondLst>
                                        </p:cTn>
                                        <p:tgtEl>
                                          <p:spTgt spid="3"/>
                                        </p:tgtEl>
                                        <p:attrNameLst>
                                          <p:attrName>style.visibility</p:attrName>
                                        </p:attrNameLst>
                                      </p:cBhvr>
                                      <p:to>
                                        <p:strVal val="visible"/>
                                      </p:to>
                                    </p:set>
                                    <p:anim to="" calcmode="lin" valueType="num">
                                      <p:cBhvr>
                                        <p:cTn id="7" dur="750" fill="hold">
                                          <p:stCondLst>
                                            <p:cond delay="0"/>
                                          </p:stCondLst>
                                        </p:cTn>
                                        <p:tgtEl>
                                          <p:spTgt spid="3"/>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3"/>
                                        </p:tgtEl>
                                      </p:cBhvr>
                                    </p:animEffect>
                                  </p:childTnLst>
                                </p:cTn>
                              </p:par>
                            </p:childTnLst>
                          </p:cTn>
                        </p:par>
                        <p:par>
                          <p:cTn id="9" fill="hold">
                            <p:stCondLst>
                              <p:cond delay="1065"/>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1C06F3-3C8B-4D0D-8552-3AA4477AB8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313952" y="1495489"/>
            <a:ext cx="15376550" cy="8602773"/>
          </a:xfrm>
          <a:prstGeom prst="rect">
            <a:avLst/>
          </a:prstGeom>
        </p:spPr>
      </p:pic>
      <p:sp>
        <p:nvSpPr>
          <p:cNvPr id="4" name="TextBox 3">
            <a:extLst>
              <a:ext uri="{FF2B5EF4-FFF2-40B4-BE49-F238E27FC236}">
                <a16:creationId xmlns:a16="http://schemas.microsoft.com/office/drawing/2014/main" id="{019D87B5-B625-401B-B3B8-ACC1F8F0C4AB}"/>
              </a:ext>
            </a:extLst>
          </p:cNvPr>
          <p:cNvSpPr txBox="1"/>
          <p:nvPr/>
        </p:nvSpPr>
        <p:spPr>
          <a:xfrm>
            <a:off x="10008297" y="1558644"/>
            <a:ext cx="7866344" cy="1569660"/>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r>
              <a:rPr lang="en-US" altLang="zh-CN" sz="4800" dirty="0">
                <a:latin typeface="+mj-lt"/>
              </a:rPr>
              <a:t>Benefits of Distributed Computer Systems</a:t>
            </a:r>
            <a:endParaRPr lang="en-US" sz="4800" dirty="0">
              <a:latin typeface="+mj-lt"/>
            </a:endParaRPr>
          </a:p>
        </p:txBody>
      </p:sp>
      <p:sp>
        <p:nvSpPr>
          <p:cNvPr id="5" name="Rectangle 4"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238CE0C1-8492-4447-9B8F-99D0F5F480D0}"/>
              </a:ext>
            </a:extLst>
          </p:cNvPr>
          <p:cNvSpPr/>
          <p:nvPr/>
        </p:nvSpPr>
        <p:spPr>
          <a:xfrm>
            <a:off x="10008297" y="3640845"/>
            <a:ext cx="5287869" cy="3005310"/>
          </a:xfrm>
          <a:prstGeom prst="rect">
            <a:avLst/>
          </a:prstGeom>
        </p:spPr>
        <p:txBody>
          <a:bodyPr wrap="square">
            <a:spAutoFit/>
          </a:bodyPr>
          <a:lstStyle/>
          <a:p>
            <a:pPr marL="171450" indent="-171450">
              <a:lnSpc>
                <a:spcPct val="150000"/>
              </a:lnSpc>
              <a:buClr>
                <a:schemeClr val="accent1"/>
              </a:buClr>
              <a:buFont typeface="Wingdings" panose="05000000000000000000" pitchFamily="2" charset="2"/>
              <a:buChar char="Ø"/>
            </a:pPr>
            <a:r>
              <a:rPr lang="en-IN" sz="1600" b="1" dirty="0"/>
              <a:t>Flexibility:</a:t>
            </a:r>
            <a:r>
              <a:rPr lang="en-IN" sz="1600" dirty="0"/>
              <a:t> Geographic and hardware diversity provides system adaptability.</a:t>
            </a:r>
          </a:p>
          <a:p>
            <a:pPr marL="171450" indent="-171450">
              <a:lnSpc>
                <a:spcPct val="150000"/>
              </a:lnSpc>
              <a:buClr>
                <a:schemeClr val="accent1"/>
              </a:buClr>
              <a:buFont typeface="Wingdings" panose="05000000000000000000" pitchFamily="2" charset="2"/>
              <a:buChar char="Ø"/>
            </a:pPr>
            <a:r>
              <a:rPr lang="en-IN" sz="1600" b="1" dirty="0"/>
              <a:t>Parallel Processing:</a:t>
            </a:r>
            <a:r>
              <a:rPr lang="en-IN" sz="1600" dirty="0"/>
              <a:t> Enables concurrent execution of tasks for enhanced efficiency.</a:t>
            </a:r>
          </a:p>
          <a:p>
            <a:pPr marL="171450" indent="-171450">
              <a:lnSpc>
                <a:spcPct val="150000"/>
              </a:lnSpc>
              <a:buClr>
                <a:schemeClr val="accent1"/>
              </a:buClr>
              <a:buFont typeface="Wingdings" panose="05000000000000000000" pitchFamily="2" charset="2"/>
              <a:buChar char="Ø"/>
            </a:pPr>
            <a:r>
              <a:rPr lang="en-IN" sz="1600" b="1" dirty="0"/>
              <a:t>Scalability:</a:t>
            </a:r>
            <a:r>
              <a:rPr lang="en-IN" sz="1600" dirty="0"/>
              <a:t> Easily accommodates additional nodes for increased system capacity.</a:t>
            </a:r>
          </a:p>
          <a:p>
            <a:pPr marL="171450" indent="-171450">
              <a:lnSpc>
                <a:spcPct val="150000"/>
              </a:lnSpc>
              <a:buClr>
                <a:schemeClr val="accent1"/>
              </a:buClr>
              <a:buFont typeface="Wingdings" panose="05000000000000000000" pitchFamily="2" charset="2"/>
              <a:buChar char="Ø"/>
            </a:pPr>
            <a:r>
              <a:rPr lang="en-IN" sz="1600" b="1" dirty="0"/>
              <a:t>Fault Tolerance:</a:t>
            </a:r>
            <a:r>
              <a:rPr lang="en-IN" sz="1600" dirty="0"/>
              <a:t> Redundancy and distributed tasks enhance system resilience.</a:t>
            </a:r>
          </a:p>
        </p:txBody>
      </p:sp>
      <p:pic>
        <p:nvPicPr>
          <p:cNvPr id="7" name="Picture Placeholder 6">
            <a:extLst>
              <a:ext uri="{FF2B5EF4-FFF2-40B4-BE49-F238E27FC236}">
                <a16:creationId xmlns:a16="http://schemas.microsoft.com/office/drawing/2014/main" id="{294061F8-E12B-4FDE-AEEC-4D96B5FAA14D}"/>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557236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0" presetClass="entr" presetSubtype="0" fill="hold" grpId="0" nodeType="withEffect">
                                  <p:stCondLst>
                                    <p:cond delay="0"/>
                                  </p:stCondLst>
                                  <p:iterate type="lt">
                                    <p:tmPct val="3000"/>
                                  </p:iterate>
                                  <p:childTnLst>
                                    <p:set>
                                      <p:cBhvr>
                                        <p:cTn id="10" dur="750" fill="hold">
                                          <p:stCondLst>
                                            <p:cond delay="0"/>
                                          </p:stCondLst>
                                        </p:cTn>
                                        <p:tgtEl>
                                          <p:spTgt spid="4"/>
                                        </p:tgtEl>
                                        <p:attrNameLst>
                                          <p:attrName>style.visibility</p:attrName>
                                        </p:attrNameLst>
                                      </p:cBhvr>
                                      <p:to>
                                        <p:strVal val="visible"/>
                                      </p:to>
                                    </p:set>
                                    <p:anim to="" calcmode="lin" valueType="num">
                                      <p:cBhvr>
                                        <p:cTn id="11" dur="750" fill="hold">
                                          <p:stCondLst>
                                            <p:cond delay="0"/>
                                          </p:stCondLst>
                                        </p:cTn>
                                        <p:tgtEl>
                                          <p:spTgt spid="4"/>
                                        </p:tgtEl>
                                        <p:attrNameLst>
                                          <p:attrName>ppt_x</p:attrName>
                                        </p:attrNameLst>
                                      </p:cBhvr>
                                      <p:tavLst>
                                        <p:tav tm="0" fmla="#ppt_x+#ppt_w*((1.5-1.5*$)^3-(1.5-1.5*$)^2)">
                                          <p:val>
                                            <p:strVal val="0"/>
                                          </p:val>
                                        </p:tav>
                                        <p:tav tm="100000">
                                          <p:val>
                                            <p:strVal val="1"/>
                                          </p:val>
                                        </p:tav>
                                      </p:tavLst>
                                    </p:anim>
                                    <p:animEffect filter="fade">
                                      <p:cBhvr>
                                        <p:cTn id="12" dur="750">
                                          <p:stCondLst>
                                            <p:cond delay="0"/>
                                          </p:stCondLst>
                                        </p:cTn>
                                        <p:tgtEl>
                                          <p:spTgt spid="4"/>
                                        </p:tgtEl>
                                      </p:cBhvr>
                                    </p:animEffect>
                                  </p:childTnLst>
                                </p:cTn>
                              </p:par>
                            </p:childTnLst>
                          </p:cTn>
                        </p:par>
                        <p:par>
                          <p:cTn id="13" fill="hold">
                            <p:stCondLst>
                              <p:cond delay="1538"/>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2F9049C-E3DF-4758-89D5-10A153D827CA}"/>
              </a:ext>
            </a:extLst>
          </p:cNvPr>
          <p:cNvGrpSpPr/>
          <p:nvPr/>
        </p:nvGrpSpPr>
        <p:grpSpPr>
          <a:xfrm>
            <a:off x="6196359" y="3319398"/>
            <a:ext cx="4536000" cy="4536000"/>
            <a:chOff x="6503221" y="3038002"/>
            <a:chExt cx="5281557" cy="5277796"/>
          </a:xfrm>
        </p:grpSpPr>
        <p:sp>
          <p:nvSpPr>
            <p:cNvPr id="6" name="Freeform: Shape 5">
              <a:extLst>
                <a:ext uri="{FF2B5EF4-FFF2-40B4-BE49-F238E27FC236}">
                  <a16:creationId xmlns:a16="http://schemas.microsoft.com/office/drawing/2014/main" id="{F3EBC60F-1D76-4930-84D2-2A9C85BA4B78}"/>
                </a:ext>
              </a:extLst>
            </p:cNvPr>
            <p:cNvSpPr/>
            <p:nvPr/>
          </p:nvSpPr>
          <p:spPr>
            <a:xfrm>
              <a:off x="6870645" y="3038002"/>
              <a:ext cx="2570765" cy="2120842"/>
            </a:xfrm>
            <a:custGeom>
              <a:avLst/>
              <a:gdLst>
                <a:gd name="connsiteX0" fmla="*/ 2170806 w 2570765"/>
                <a:gd name="connsiteY0" fmla="*/ 0 h 2120842"/>
                <a:gd name="connsiteX1" fmla="*/ 2209923 w 2570765"/>
                <a:gd name="connsiteY1" fmla="*/ 512 h 2120842"/>
                <a:gd name="connsiteX2" fmla="*/ 2218583 w 2570765"/>
                <a:gd name="connsiteY2" fmla="*/ 18845 h 2120842"/>
                <a:gd name="connsiteX3" fmla="*/ 2570765 w 2570765"/>
                <a:gd name="connsiteY3" fmla="*/ 764393 h 2120842"/>
                <a:gd name="connsiteX4" fmla="*/ 2127680 w 2570765"/>
                <a:gd name="connsiteY4" fmla="*/ 1474254 h 2120842"/>
                <a:gd name="connsiteX5" fmla="*/ 2111915 w 2570765"/>
                <a:gd name="connsiteY5" fmla="*/ 1499512 h 2120842"/>
                <a:gd name="connsiteX6" fmla="*/ 2001701 w 2570765"/>
                <a:gd name="connsiteY6" fmla="*/ 1520491 h 2120842"/>
                <a:gd name="connsiteX7" fmla="*/ 1298498 w 2570765"/>
                <a:gd name="connsiteY7" fmla="*/ 2027275 h 2120842"/>
                <a:gd name="connsiteX8" fmla="*/ 1245853 w 2570765"/>
                <a:gd name="connsiteY8" fmla="*/ 2120842 h 2120842"/>
                <a:gd name="connsiteX9" fmla="*/ 1206134 w 2570765"/>
                <a:gd name="connsiteY9" fmla="*/ 2046231 h 2120842"/>
                <a:gd name="connsiteX10" fmla="*/ 845627 w 2570765"/>
                <a:gd name="connsiteY10" fmla="*/ 1369020 h 2120842"/>
                <a:gd name="connsiteX11" fmla="*/ 5855 w 2570765"/>
                <a:gd name="connsiteY11" fmla="*/ 1299758 h 2120842"/>
                <a:gd name="connsiteX12" fmla="*/ 0 w 2570765"/>
                <a:gd name="connsiteY12" fmla="*/ 1299275 h 2120842"/>
                <a:gd name="connsiteX13" fmla="*/ 36044 w 2570765"/>
                <a:gd name="connsiteY13" fmla="*/ 1235213 h 2120842"/>
                <a:gd name="connsiteX14" fmla="*/ 2170806 w 2570765"/>
                <a:gd name="connsiteY14" fmla="*/ 0 h 212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70765" h="2120842">
                  <a:moveTo>
                    <a:pt x="2170806" y="0"/>
                  </a:moveTo>
                  <a:lnTo>
                    <a:pt x="2209923" y="512"/>
                  </a:lnTo>
                  <a:lnTo>
                    <a:pt x="2218583" y="18845"/>
                  </a:lnTo>
                  <a:cubicBezTo>
                    <a:pt x="2277890" y="144395"/>
                    <a:pt x="2383325" y="367595"/>
                    <a:pt x="2570765" y="764393"/>
                  </a:cubicBezTo>
                  <a:cubicBezTo>
                    <a:pt x="2570765" y="764393"/>
                    <a:pt x="2570765" y="764393"/>
                    <a:pt x="2127680" y="1474254"/>
                  </a:cubicBezTo>
                  <a:lnTo>
                    <a:pt x="2111915" y="1499512"/>
                  </a:lnTo>
                  <a:lnTo>
                    <a:pt x="2001701" y="1520491"/>
                  </a:lnTo>
                  <a:cubicBezTo>
                    <a:pt x="1708354" y="1591648"/>
                    <a:pt x="1456490" y="1775949"/>
                    <a:pt x="1298498" y="2027275"/>
                  </a:cubicBezTo>
                  <a:lnTo>
                    <a:pt x="1245853" y="2120842"/>
                  </a:lnTo>
                  <a:lnTo>
                    <a:pt x="1206134" y="2046231"/>
                  </a:lnTo>
                  <a:cubicBezTo>
                    <a:pt x="845627" y="1369020"/>
                    <a:pt x="845627" y="1369020"/>
                    <a:pt x="845627" y="1369020"/>
                  </a:cubicBezTo>
                  <a:cubicBezTo>
                    <a:pt x="330084" y="1326500"/>
                    <a:pt x="104534" y="1307897"/>
                    <a:pt x="5855" y="1299758"/>
                  </a:cubicBezTo>
                  <a:lnTo>
                    <a:pt x="0" y="1299275"/>
                  </a:lnTo>
                  <a:lnTo>
                    <a:pt x="36044" y="1235213"/>
                  </a:lnTo>
                  <a:cubicBezTo>
                    <a:pt x="489286" y="514216"/>
                    <a:pt x="1279151" y="33571"/>
                    <a:pt x="217080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6">
              <a:extLst>
                <a:ext uri="{FF2B5EF4-FFF2-40B4-BE49-F238E27FC236}">
                  <a16:creationId xmlns:a16="http://schemas.microsoft.com/office/drawing/2014/main" id="{B94D1562-4334-441F-AA3A-EC976A89C8CE}"/>
                </a:ext>
              </a:extLst>
            </p:cNvPr>
            <p:cNvSpPr/>
            <p:nvPr/>
          </p:nvSpPr>
          <p:spPr>
            <a:xfrm>
              <a:off x="9078352" y="3039665"/>
              <a:ext cx="2318789" cy="1957550"/>
            </a:xfrm>
            <a:custGeom>
              <a:avLst/>
              <a:gdLst>
                <a:gd name="connsiteX0" fmla="*/ 89760 w 2318789"/>
                <a:gd name="connsiteY0" fmla="*/ 0 h 1957550"/>
                <a:gd name="connsiteX1" fmla="*/ 233417 w 2318789"/>
                <a:gd name="connsiteY1" fmla="*/ 1885 h 1957550"/>
                <a:gd name="connsiteX2" fmla="*/ 2205930 w 2318789"/>
                <a:gd name="connsiteY2" fmla="*/ 1090365 h 1957550"/>
                <a:gd name="connsiteX3" fmla="*/ 2318789 w 2318789"/>
                <a:gd name="connsiteY3" fmla="*/ 1263188 h 1957550"/>
                <a:gd name="connsiteX4" fmla="*/ 2307297 w 2318789"/>
                <a:gd name="connsiteY4" fmla="*/ 1279777 h 1957550"/>
                <a:gd name="connsiteX5" fmla="*/ 1837723 w 2318789"/>
                <a:gd name="connsiteY5" fmla="*/ 1957550 h 1957550"/>
                <a:gd name="connsiteX6" fmla="*/ 1001423 w 2318789"/>
                <a:gd name="connsiteY6" fmla="*/ 1928759 h 1957550"/>
                <a:gd name="connsiteX7" fmla="*/ 969821 w 2318789"/>
                <a:gd name="connsiteY7" fmla="*/ 1927670 h 1957550"/>
                <a:gd name="connsiteX8" fmla="*/ 929306 w 2318789"/>
                <a:gd name="connsiteY8" fmla="*/ 1876960 h 1957550"/>
                <a:gd name="connsiteX9" fmla="*/ 138749 w 2318789"/>
                <a:gd name="connsiteY9" fmla="*/ 1488941 h 1957550"/>
                <a:gd name="connsiteX10" fmla="*/ 20966 w 2318789"/>
                <a:gd name="connsiteY10" fmla="*/ 1487396 h 1957550"/>
                <a:gd name="connsiteX11" fmla="*/ 0 w 2318789"/>
                <a:gd name="connsiteY11" fmla="*/ 1489243 h 1957550"/>
                <a:gd name="connsiteX12" fmla="*/ 45304 w 2318789"/>
                <a:gd name="connsiteY12" fmla="*/ 1416663 h 1957550"/>
                <a:gd name="connsiteX13" fmla="*/ 451532 w 2318789"/>
                <a:gd name="connsiteY13" fmla="*/ 765848 h 1957550"/>
                <a:gd name="connsiteX14" fmla="*/ 91628 w 2318789"/>
                <a:gd name="connsiteY14" fmla="*/ 3954 h 1957550"/>
                <a:gd name="connsiteX15" fmla="*/ 89760 w 2318789"/>
                <a:gd name="connsiteY15" fmla="*/ 0 h 195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18789" h="1957550">
                  <a:moveTo>
                    <a:pt x="89760" y="0"/>
                  </a:moveTo>
                  <a:lnTo>
                    <a:pt x="233417" y="1885"/>
                  </a:lnTo>
                  <a:cubicBezTo>
                    <a:pt x="1052115" y="54003"/>
                    <a:pt x="1759854" y="473894"/>
                    <a:pt x="2205930" y="1090365"/>
                  </a:cubicBezTo>
                  <a:lnTo>
                    <a:pt x="2318789" y="1263188"/>
                  </a:lnTo>
                  <a:lnTo>
                    <a:pt x="2307297" y="1279777"/>
                  </a:lnTo>
                  <a:cubicBezTo>
                    <a:pt x="2228220" y="1393913"/>
                    <a:pt x="2087642" y="1596824"/>
                    <a:pt x="1837723" y="1957550"/>
                  </a:cubicBezTo>
                  <a:cubicBezTo>
                    <a:pt x="1837723" y="1957550"/>
                    <a:pt x="1837723" y="1957550"/>
                    <a:pt x="1001423" y="1928759"/>
                  </a:cubicBezTo>
                  <a:lnTo>
                    <a:pt x="969821" y="1927670"/>
                  </a:lnTo>
                  <a:lnTo>
                    <a:pt x="929306" y="1876960"/>
                  </a:lnTo>
                  <a:cubicBezTo>
                    <a:pt x="734734" y="1655930"/>
                    <a:pt x="455843" y="1509127"/>
                    <a:pt x="138749" y="1488941"/>
                  </a:cubicBezTo>
                  <a:cubicBezTo>
                    <a:pt x="99113" y="1486418"/>
                    <a:pt x="59818" y="1485933"/>
                    <a:pt x="20966" y="1487396"/>
                  </a:cubicBezTo>
                  <a:lnTo>
                    <a:pt x="0" y="1489243"/>
                  </a:lnTo>
                  <a:lnTo>
                    <a:pt x="45304" y="1416663"/>
                  </a:lnTo>
                  <a:cubicBezTo>
                    <a:pt x="451532" y="765848"/>
                    <a:pt x="451532" y="765848"/>
                    <a:pt x="451532" y="765848"/>
                  </a:cubicBezTo>
                  <a:cubicBezTo>
                    <a:pt x="230584" y="298114"/>
                    <a:pt x="133919" y="93480"/>
                    <a:pt x="91628" y="3954"/>
                  </a:cubicBezTo>
                  <a:lnTo>
                    <a:pt x="8976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7">
              <a:extLst>
                <a:ext uri="{FF2B5EF4-FFF2-40B4-BE49-F238E27FC236}">
                  <a16:creationId xmlns:a16="http://schemas.microsoft.com/office/drawing/2014/main" id="{D6C00865-423F-4E19-BBFA-CCF8A9A31697}"/>
                </a:ext>
              </a:extLst>
            </p:cNvPr>
            <p:cNvSpPr/>
            <p:nvPr/>
          </p:nvSpPr>
          <p:spPr>
            <a:xfrm>
              <a:off x="10104752" y="4377300"/>
              <a:ext cx="1680026" cy="2563793"/>
            </a:xfrm>
            <a:custGeom>
              <a:avLst/>
              <a:gdLst>
                <a:gd name="connsiteX0" fmla="*/ 1336510 w 1680026"/>
                <a:gd name="connsiteY0" fmla="*/ 0 h 2563793"/>
                <a:gd name="connsiteX1" fmla="*/ 1436495 w 1680026"/>
                <a:gd name="connsiteY1" fmla="*/ 190955 h 2563793"/>
                <a:gd name="connsiteX2" fmla="*/ 1674599 w 1680026"/>
                <a:gd name="connsiteY2" fmla="*/ 1467369 h 2563793"/>
                <a:gd name="connsiteX3" fmla="*/ 1402197 w 1680026"/>
                <a:gd name="connsiteY3" fmla="*/ 2479982 h 2563793"/>
                <a:gd name="connsiteX4" fmla="*/ 1355043 w 1680026"/>
                <a:gd name="connsiteY4" fmla="*/ 2563793 h 2563793"/>
                <a:gd name="connsiteX5" fmla="*/ 1335665 w 1680026"/>
                <a:gd name="connsiteY5" fmla="*/ 2562195 h 2563793"/>
                <a:gd name="connsiteX6" fmla="*/ 513911 w 1680026"/>
                <a:gd name="connsiteY6" fmla="*/ 2494420 h 2563793"/>
                <a:gd name="connsiteX7" fmla="*/ 120695 w 1680026"/>
                <a:gd name="connsiteY7" fmla="*/ 1755767 h 2563793"/>
                <a:gd name="connsiteX8" fmla="*/ 106316 w 1680026"/>
                <a:gd name="connsiteY8" fmla="*/ 1728756 h 2563793"/>
                <a:gd name="connsiteX9" fmla="*/ 114179 w 1680026"/>
                <a:gd name="connsiteY9" fmla="*/ 1710883 h 2563793"/>
                <a:gd name="connsiteX10" fmla="*/ 187541 w 1680026"/>
                <a:gd name="connsiteY10" fmla="*/ 1372702 h 2563793"/>
                <a:gd name="connsiteX11" fmla="*/ 32303 w 1680026"/>
                <a:gd name="connsiteY11" fmla="*/ 718195 h 2563793"/>
                <a:gd name="connsiteX12" fmla="*/ 0 w 1680026"/>
                <a:gd name="connsiteY12" fmla="*/ 668731 h 2563793"/>
                <a:gd name="connsiteX13" fmla="*/ 86123 w 1680026"/>
                <a:gd name="connsiteY13" fmla="*/ 671696 h 2563793"/>
                <a:gd name="connsiteX14" fmla="*/ 852860 w 1680026"/>
                <a:gd name="connsiteY14" fmla="*/ 698093 h 2563793"/>
                <a:gd name="connsiteX15" fmla="*/ 1332727 w 1680026"/>
                <a:gd name="connsiteY15" fmla="*/ 5460 h 2563793"/>
                <a:gd name="connsiteX16" fmla="*/ 1336510 w 1680026"/>
                <a:gd name="connsiteY16" fmla="*/ 0 h 2563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80026" h="2563793">
                  <a:moveTo>
                    <a:pt x="1336510" y="0"/>
                  </a:moveTo>
                  <a:lnTo>
                    <a:pt x="1436495" y="190955"/>
                  </a:lnTo>
                  <a:cubicBezTo>
                    <a:pt x="1615573" y="577281"/>
                    <a:pt x="1703555" y="1012537"/>
                    <a:pt x="1674599" y="1467369"/>
                  </a:cubicBezTo>
                  <a:cubicBezTo>
                    <a:pt x="1651436" y="1831235"/>
                    <a:pt x="1555625" y="2173183"/>
                    <a:pt x="1402197" y="2479982"/>
                  </a:cubicBezTo>
                  <a:lnTo>
                    <a:pt x="1355043" y="2563793"/>
                  </a:lnTo>
                  <a:lnTo>
                    <a:pt x="1335665" y="2562195"/>
                  </a:lnTo>
                  <a:cubicBezTo>
                    <a:pt x="1197283" y="2550782"/>
                    <a:pt x="951268" y="2530492"/>
                    <a:pt x="513911" y="2494420"/>
                  </a:cubicBezTo>
                  <a:cubicBezTo>
                    <a:pt x="513911" y="2494420"/>
                    <a:pt x="513911" y="2494420"/>
                    <a:pt x="120695" y="1755767"/>
                  </a:cubicBezTo>
                  <a:lnTo>
                    <a:pt x="106316" y="1728756"/>
                  </a:lnTo>
                  <a:lnTo>
                    <a:pt x="114179" y="1710883"/>
                  </a:lnTo>
                  <a:cubicBezTo>
                    <a:pt x="154597" y="1605150"/>
                    <a:pt x="179971" y="1491611"/>
                    <a:pt x="187541" y="1372702"/>
                  </a:cubicBezTo>
                  <a:cubicBezTo>
                    <a:pt x="202681" y="1134882"/>
                    <a:pt x="144449" y="909346"/>
                    <a:pt x="32303" y="718195"/>
                  </a:cubicBezTo>
                  <a:lnTo>
                    <a:pt x="0" y="668731"/>
                  </a:lnTo>
                  <a:lnTo>
                    <a:pt x="86123" y="671696"/>
                  </a:lnTo>
                  <a:cubicBezTo>
                    <a:pt x="852860" y="698093"/>
                    <a:pt x="852860" y="698093"/>
                    <a:pt x="852860" y="698093"/>
                  </a:cubicBezTo>
                  <a:cubicBezTo>
                    <a:pt x="1147455" y="272880"/>
                    <a:pt x="1276340" y="86848"/>
                    <a:pt x="1332727" y="5460"/>
                  </a:cubicBezTo>
                  <a:lnTo>
                    <a:pt x="133651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9E1B55EA-2E41-4BBC-99B8-268C39804918}"/>
                </a:ext>
              </a:extLst>
            </p:cNvPr>
            <p:cNvSpPr/>
            <p:nvPr/>
          </p:nvSpPr>
          <p:spPr>
            <a:xfrm>
              <a:off x="6503221" y="4412710"/>
              <a:ext cx="1680028" cy="2563793"/>
            </a:xfrm>
            <a:custGeom>
              <a:avLst/>
              <a:gdLst>
                <a:gd name="connsiteX0" fmla="*/ 324983 w 1680028"/>
                <a:gd name="connsiteY0" fmla="*/ 0 h 2563793"/>
                <a:gd name="connsiteX1" fmla="*/ 344361 w 1680028"/>
                <a:gd name="connsiteY1" fmla="*/ 1598 h 2563793"/>
                <a:gd name="connsiteX2" fmla="*/ 1166117 w 1680028"/>
                <a:gd name="connsiteY2" fmla="*/ 69375 h 2563793"/>
                <a:gd name="connsiteX3" fmla="*/ 1559331 w 1680028"/>
                <a:gd name="connsiteY3" fmla="*/ 808026 h 2563793"/>
                <a:gd name="connsiteX4" fmla="*/ 1573710 w 1680028"/>
                <a:gd name="connsiteY4" fmla="*/ 835036 h 2563793"/>
                <a:gd name="connsiteX5" fmla="*/ 1565849 w 1680028"/>
                <a:gd name="connsiteY5" fmla="*/ 852908 h 2563793"/>
                <a:gd name="connsiteX6" fmla="*/ 1492485 w 1680028"/>
                <a:gd name="connsiteY6" fmla="*/ 1191089 h 2563793"/>
                <a:gd name="connsiteX7" fmla="*/ 1647724 w 1680028"/>
                <a:gd name="connsiteY7" fmla="*/ 1845597 h 2563793"/>
                <a:gd name="connsiteX8" fmla="*/ 1680028 w 1680028"/>
                <a:gd name="connsiteY8" fmla="*/ 1895062 h 2563793"/>
                <a:gd name="connsiteX9" fmla="*/ 1593903 w 1680028"/>
                <a:gd name="connsiteY9" fmla="*/ 1892097 h 2563793"/>
                <a:gd name="connsiteX10" fmla="*/ 827168 w 1680028"/>
                <a:gd name="connsiteY10" fmla="*/ 1865700 h 2563793"/>
                <a:gd name="connsiteX11" fmla="*/ 347300 w 1680028"/>
                <a:gd name="connsiteY11" fmla="*/ 2558333 h 2563793"/>
                <a:gd name="connsiteX12" fmla="*/ 343518 w 1680028"/>
                <a:gd name="connsiteY12" fmla="*/ 2563793 h 2563793"/>
                <a:gd name="connsiteX13" fmla="*/ 243532 w 1680028"/>
                <a:gd name="connsiteY13" fmla="*/ 2372836 h 2563793"/>
                <a:gd name="connsiteX14" fmla="*/ 5428 w 1680028"/>
                <a:gd name="connsiteY14" fmla="*/ 1096422 h 2563793"/>
                <a:gd name="connsiteX15" fmla="*/ 277830 w 1680028"/>
                <a:gd name="connsiteY15" fmla="*/ 83809 h 2563793"/>
                <a:gd name="connsiteX16" fmla="*/ 324983 w 1680028"/>
                <a:gd name="connsiteY16" fmla="*/ 0 h 2563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80028" h="2563793">
                  <a:moveTo>
                    <a:pt x="324983" y="0"/>
                  </a:moveTo>
                  <a:lnTo>
                    <a:pt x="344361" y="1598"/>
                  </a:lnTo>
                  <a:cubicBezTo>
                    <a:pt x="482744" y="13012"/>
                    <a:pt x="728759" y="33302"/>
                    <a:pt x="1166117" y="69375"/>
                  </a:cubicBezTo>
                  <a:cubicBezTo>
                    <a:pt x="1166117" y="69375"/>
                    <a:pt x="1166117" y="69375"/>
                    <a:pt x="1559331" y="808026"/>
                  </a:cubicBezTo>
                  <a:lnTo>
                    <a:pt x="1573710" y="835036"/>
                  </a:lnTo>
                  <a:lnTo>
                    <a:pt x="1565849" y="852908"/>
                  </a:lnTo>
                  <a:cubicBezTo>
                    <a:pt x="1525431" y="958641"/>
                    <a:pt x="1500055" y="1072180"/>
                    <a:pt x="1492485" y="1191089"/>
                  </a:cubicBezTo>
                  <a:cubicBezTo>
                    <a:pt x="1477346" y="1428909"/>
                    <a:pt x="1535578" y="1654445"/>
                    <a:pt x="1647724" y="1845597"/>
                  </a:cubicBezTo>
                  <a:lnTo>
                    <a:pt x="1680028" y="1895062"/>
                  </a:lnTo>
                  <a:lnTo>
                    <a:pt x="1593903" y="1892097"/>
                  </a:lnTo>
                  <a:cubicBezTo>
                    <a:pt x="827168" y="1865700"/>
                    <a:pt x="827168" y="1865700"/>
                    <a:pt x="827168" y="1865700"/>
                  </a:cubicBezTo>
                  <a:cubicBezTo>
                    <a:pt x="532572" y="2290914"/>
                    <a:pt x="403686" y="2476946"/>
                    <a:pt x="347300" y="2558333"/>
                  </a:cubicBezTo>
                  <a:lnTo>
                    <a:pt x="343518" y="2563793"/>
                  </a:lnTo>
                  <a:lnTo>
                    <a:pt x="243532" y="2372836"/>
                  </a:lnTo>
                  <a:cubicBezTo>
                    <a:pt x="64454" y="1986511"/>
                    <a:pt x="-23527" y="1551255"/>
                    <a:pt x="5428" y="1096422"/>
                  </a:cubicBezTo>
                  <a:cubicBezTo>
                    <a:pt x="28591" y="732556"/>
                    <a:pt x="124402" y="390608"/>
                    <a:pt x="277830" y="83809"/>
                  </a:cubicBezTo>
                  <a:lnTo>
                    <a:pt x="32498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298BF90B-73AF-4E9F-A62F-6EB2AFECCA03}"/>
                </a:ext>
              </a:extLst>
            </p:cNvPr>
            <p:cNvSpPr/>
            <p:nvPr/>
          </p:nvSpPr>
          <p:spPr>
            <a:xfrm>
              <a:off x="8846590" y="6194956"/>
              <a:ext cx="2570765" cy="2120842"/>
            </a:xfrm>
            <a:custGeom>
              <a:avLst/>
              <a:gdLst>
                <a:gd name="connsiteX0" fmla="*/ 1324912 w 2570765"/>
                <a:gd name="connsiteY0" fmla="*/ 0 h 2120842"/>
                <a:gd name="connsiteX1" fmla="*/ 1364631 w 2570765"/>
                <a:gd name="connsiteY1" fmla="*/ 74613 h 2120842"/>
                <a:gd name="connsiteX2" fmla="*/ 1725138 w 2570765"/>
                <a:gd name="connsiteY2" fmla="*/ 751825 h 2120842"/>
                <a:gd name="connsiteX3" fmla="*/ 2564912 w 2570765"/>
                <a:gd name="connsiteY3" fmla="*/ 821087 h 2120842"/>
                <a:gd name="connsiteX4" fmla="*/ 2570765 w 2570765"/>
                <a:gd name="connsiteY4" fmla="*/ 821569 h 2120842"/>
                <a:gd name="connsiteX5" fmla="*/ 2534722 w 2570765"/>
                <a:gd name="connsiteY5" fmla="*/ 885629 h 2120842"/>
                <a:gd name="connsiteX6" fmla="*/ 399959 w 2570765"/>
                <a:gd name="connsiteY6" fmla="*/ 2120842 h 2120842"/>
                <a:gd name="connsiteX7" fmla="*/ 360841 w 2570765"/>
                <a:gd name="connsiteY7" fmla="*/ 2120329 h 2120842"/>
                <a:gd name="connsiteX8" fmla="*/ 352181 w 2570765"/>
                <a:gd name="connsiteY8" fmla="*/ 2101997 h 2120842"/>
                <a:gd name="connsiteX9" fmla="*/ 0 w 2570765"/>
                <a:gd name="connsiteY9" fmla="*/ 1356448 h 2120842"/>
                <a:gd name="connsiteX10" fmla="*/ 443084 w 2570765"/>
                <a:gd name="connsiteY10" fmla="*/ 646589 h 2120842"/>
                <a:gd name="connsiteX11" fmla="*/ 458850 w 2570765"/>
                <a:gd name="connsiteY11" fmla="*/ 621331 h 2120842"/>
                <a:gd name="connsiteX12" fmla="*/ 569065 w 2570765"/>
                <a:gd name="connsiteY12" fmla="*/ 600351 h 2120842"/>
                <a:gd name="connsiteX13" fmla="*/ 1272268 w 2570765"/>
                <a:gd name="connsiteY13" fmla="*/ 93567 h 2120842"/>
                <a:gd name="connsiteX14" fmla="*/ 1324912 w 2570765"/>
                <a:gd name="connsiteY14" fmla="*/ 0 h 212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70765" h="2120842">
                  <a:moveTo>
                    <a:pt x="1324912" y="0"/>
                  </a:moveTo>
                  <a:lnTo>
                    <a:pt x="1364631" y="74613"/>
                  </a:lnTo>
                  <a:cubicBezTo>
                    <a:pt x="1725138" y="751825"/>
                    <a:pt x="1725138" y="751825"/>
                    <a:pt x="1725138" y="751825"/>
                  </a:cubicBezTo>
                  <a:cubicBezTo>
                    <a:pt x="2240682" y="794345"/>
                    <a:pt x="2466233" y="812947"/>
                    <a:pt x="2564912" y="821087"/>
                  </a:cubicBezTo>
                  <a:lnTo>
                    <a:pt x="2570765" y="821569"/>
                  </a:lnTo>
                  <a:lnTo>
                    <a:pt x="2534722" y="885629"/>
                  </a:lnTo>
                  <a:cubicBezTo>
                    <a:pt x="2081480" y="1606625"/>
                    <a:pt x="1291614" y="2087270"/>
                    <a:pt x="399959" y="2120842"/>
                  </a:cubicBezTo>
                  <a:lnTo>
                    <a:pt x="360841" y="2120329"/>
                  </a:lnTo>
                  <a:lnTo>
                    <a:pt x="352181" y="2101997"/>
                  </a:lnTo>
                  <a:cubicBezTo>
                    <a:pt x="292874" y="1976449"/>
                    <a:pt x="187440" y="1753248"/>
                    <a:pt x="0" y="1356448"/>
                  </a:cubicBezTo>
                  <a:cubicBezTo>
                    <a:pt x="0" y="1356448"/>
                    <a:pt x="0" y="1356448"/>
                    <a:pt x="443084" y="646589"/>
                  </a:cubicBezTo>
                  <a:lnTo>
                    <a:pt x="458850" y="621331"/>
                  </a:lnTo>
                  <a:lnTo>
                    <a:pt x="569065" y="600351"/>
                  </a:lnTo>
                  <a:cubicBezTo>
                    <a:pt x="862412" y="529194"/>
                    <a:pt x="1114276" y="344893"/>
                    <a:pt x="1272268" y="93567"/>
                  </a:cubicBezTo>
                  <a:lnTo>
                    <a:pt x="1324912"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2E9D8F5-F4B9-409D-92AE-A158DC61ED5E}"/>
                </a:ext>
              </a:extLst>
            </p:cNvPr>
            <p:cNvSpPr/>
            <p:nvPr/>
          </p:nvSpPr>
          <p:spPr>
            <a:xfrm>
              <a:off x="6890860" y="6356586"/>
              <a:ext cx="2318789" cy="1957548"/>
            </a:xfrm>
            <a:custGeom>
              <a:avLst/>
              <a:gdLst>
                <a:gd name="connsiteX0" fmla="*/ 481066 w 2318789"/>
                <a:gd name="connsiteY0" fmla="*/ 0 h 1957548"/>
                <a:gd name="connsiteX1" fmla="*/ 1317365 w 2318789"/>
                <a:gd name="connsiteY1" fmla="*/ 28792 h 1957548"/>
                <a:gd name="connsiteX2" fmla="*/ 1348968 w 2318789"/>
                <a:gd name="connsiteY2" fmla="*/ 29880 h 1957548"/>
                <a:gd name="connsiteX3" fmla="*/ 1389483 w 2318789"/>
                <a:gd name="connsiteY3" fmla="*/ 80589 h 1957548"/>
                <a:gd name="connsiteX4" fmla="*/ 2180038 w 2318789"/>
                <a:gd name="connsiteY4" fmla="*/ 468606 h 1957548"/>
                <a:gd name="connsiteX5" fmla="*/ 2297823 w 2318789"/>
                <a:gd name="connsiteY5" fmla="*/ 470152 h 1957548"/>
                <a:gd name="connsiteX6" fmla="*/ 2318789 w 2318789"/>
                <a:gd name="connsiteY6" fmla="*/ 468305 h 1957548"/>
                <a:gd name="connsiteX7" fmla="*/ 2273484 w 2318789"/>
                <a:gd name="connsiteY7" fmla="*/ 540887 h 1957548"/>
                <a:gd name="connsiteX8" fmla="*/ 1867256 w 2318789"/>
                <a:gd name="connsiteY8" fmla="*/ 1191701 h 1957548"/>
                <a:gd name="connsiteX9" fmla="*/ 2227160 w 2318789"/>
                <a:gd name="connsiteY9" fmla="*/ 1953595 h 1957548"/>
                <a:gd name="connsiteX10" fmla="*/ 2229026 w 2318789"/>
                <a:gd name="connsiteY10" fmla="*/ 1957548 h 1957548"/>
                <a:gd name="connsiteX11" fmla="*/ 2085372 w 2318789"/>
                <a:gd name="connsiteY11" fmla="*/ 1955664 h 1957548"/>
                <a:gd name="connsiteX12" fmla="*/ 112859 w 2318789"/>
                <a:gd name="connsiteY12" fmla="*/ 867183 h 1957548"/>
                <a:gd name="connsiteX13" fmla="*/ 0 w 2318789"/>
                <a:gd name="connsiteY13" fmla="*/ 694362 h 1957548"/>
                <a:gd name="connsiteX14" fmla="*/ 11493 w 2318789"/>
                <a:gd name="connsiteY14" fmla="*/ 677773 h 1957548"/>
                <a:gd name="connsiteX15" fmla="*/ 481066 w 2318789"/>
                <a:gd name="connsiteY15" fmla="*/ 0 h 195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18789" h="1957548">
                  <a:moveTo>
                    <a:pt x="481066" y="0"/>
                  </a:moveTo>
                  <a:cubicBezTo>
                    <a:pt x="481066" y="0"/>
                    <a:pt x="481066" y="0"/>
                    <a:pt x="1317365" y="28792"/>
                  </a:cubicBezTo>
                  <a:lnTo>
                    <a:pt x="1348968" y="29880"/>
                  </a:lnTo>
                  <a:lnTo>
                    <a:pt x="1389483" y="80589"/>
                  </a:lnTo>
                  <a:cubicBezTo>
                    <a:pt x="1584055" y="301619"/>
                    <a:pt x="1862945" y="448421"/>
                    <a:pt x="2180038" y="468606"/>
                  </a:cubicBezTo>
                  <a:cubicBezTo>
                    <a:pt x="2219675" y="471130"/>
                    <a:pt x="2258970" y="471616"/>
                    <a:pt x="2297823" y="470152"/>
                  </a:cubicBezTo>
                  <a:lnTo>
                    <a:pt x="2318789" y="468305"/>
                  </a:lnTo>
                  <a:lnTo>
                    <a:pt x="2273484" y="540887"/>
                  </a:lnTo>
                  <a:cubicBezTo>
                    <a:pt x="1867256" y="1191701"/>
                    <a:pt x="1867256" y="1191701"/>
                    <a:pt x="1867256" y="1191701"/>
                  </a:cubicBezTo>
                  <a:cubicBezTo>
                    <a:pt x="2088204" y="1659435"/>
                    <a:pt x="2184868" y="1864068"/>
                    <a:pt x="2227160" y="1953595"/>
                  </a:cubicBezTo>
                  <a:lnTo>
                    <a:pt x="2229026" y="1957548"/>
                  </a:lnTo>
                  <a:lnTo>
                    <a:pt x="2085372" y="1955664"/>
                  </a:lnTo>
                  <a:cubicBezTo>
                    <a:pt x="1266673" y="1903545"/>
                    <a:pt x="558935" y="1483654"/>
                    <a:pt x="112859" y="867183"/>
                  </a:cubicBezTo>
                  <a:lnTo>
                    <a:pt x="0" y="694362"/>
                  </a:lnTo>
                  <a:lnTo>
                    <a:pt x="11493" y="677773"/>
                  </a:lnTo>
                  <a:cubicBezTo>
                    <a:pt x="90569" y="563637"/>
                    <a:pt x="231148" y="360727"/>
                    <a:pt x="48106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2" name="TextBox 11">
            <a:extLst>
              <a:ext uri="{FF2B5EF4-FFF2-40B4-BE49-F238E27FC236}">
                <a16:creationId xmlns:a16="http://schemas.microsoft.com/office/drawing/2014/main" id="{1E9D3694-B6AA-40EB-9BB6-679E5307B105}"/>
              </a:ext>
            </a:extLst>
          </p:cNvPr>
          <p:cNvSpPr txBox="1"/>
          <p:nvPr/>
        </p:nvSpPr>
        <p:spPr>
          <a:xfrm>
            <a:off x="3582443" y="423838"/>
            <a:ext cx="10659649" cy="1754326"/>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pPr algn="ctr"/>
            <a:r>
              <a:rPr lang="en-US" altLang="zh-CN" sz="5400" dirty="0">
                <a:latin typeface="+mj-lt"/>
              </a:rPr>
              <a:t>Challenges in Distributed Computer Systems</a:t>
            </a:r>
            <a:endParaRPr lang="en-US" sz="5400" dirty="0">
              <a:latin typeface="+mj-lt"/>
            </a:endParaRPr>
          </a:p>
        </p:txBody>
      </p:sp>
      <p:sp>
        <p:nvSpPr>
          <p:cNvPr id="15" name="TextBox 14">
            <a:extLst>
              <a:ext uri="{FF2B5EF4-FFF2-40B4-BE49-F238E27FC236}">
                <a16:creationId xmlns:a16="http://schemas.microsoft.com/office/drawing/2014/main" id="{BC78382F-60F7-4206-B481-A548CBE43737}"/>
              </a:ext>
            </a:extLst>
          </p:cNvPr>
          <p:cNvSpPr txBox="1"/>
          <p:nvPr/>
        </p:nvSpPr>
        <p:spPr>
          <a:xfrm>
            <a:off x="2930055" y="2381190"/>
            <a:ext cx="3462048" cy="2600264"/>
          </a:xfrm>
          <a:prstGeom prst="rect">
            <a:avLst/>
          </a:prstGeom>
          <a:noFill/>
        </p:spPr>
        <p:txBody>
          <a:bodyPr wrap="square">
            <a:spAutoFit/>
          </a:bodyPr>
          <a:lstStyle/>
          <a:p>
            <a:pPr marL="0" marR="0" lvl="0" indent="0" algn="r" defTabSz="914400" rtl="0" eaLnBrk="0" fontAlgn="base" latinLnBrk="0" hangingPunct="0">
              <a:lnSpc>
                <a:spcPct val="150000"/>
              </a:lnSpc>
              <a:spcBef>
                <a:spcPct val="0"/>
              </a:spcBef>
              <a:spcAft>
                <a:spcPct val="0"/>
              </a:spcAft>
              <a:buClrTx/>
              <a:buSzTx/>
              <a:tabLst/>
            </a:pPr>
            <a:r>
              <a:rPr kumimoji="0" lang="en-US" altLang="en-US" sz="1400" b="1" i="0" u="none" strike="noStrike" cap="none" normalizeH="0" baseline="0" dirty="0">
                <a:ln>
                  <a:noFill/>
                </a:ln>
                <a:solidFill>
                  <a:schemeClr val="tx1"/>
                </a:solidFill>
                <a:effectLst/>
              </a:rPr>
              <a:t>Heterogeneity:</a:t>
            </a:r>
            <a:endParaRPr kumimoji="0" lang="en-US" altLang="en-US" sz="1400" b="0" i="0" u="none" strike="noStrike" cap="none" normalizeH="0" baseline="0" dirty="0">
              <a:ln>
                <a:noFill/>
              </a:ln>
              <a:solidFill>
                <a:schemeClr val="tx1"/>
              </a:solidFill>
              <a:effectLst/>
            </a:endParaRPr>
          </a:p>
          <a:p>
            <a:pPr marL="0" marR="0" lvl="0" indent="0" algn="r" defTabSz="914400" rtl="0" eaLnBrk="0" fontAlgn="base" latinLnBrk="0" hangingPunct="0">
              <a:lnSpc>
                <a:spcPct val="150000"/>
              </a:lnSpc>
              <a:spcBef>
                <a:spcPct val="0"/>
              </a:spcBef>
              <a:spcAft>
                <a:spcPct val="0"/>
              </a:spcAft>
              <a:buClrTx/>
              <a:buSzTx/>
              <a:tabLst/>
            </a:pPr>
            <a:r>
              <a:rPr kumimoji="0" lang="en-US" altLang="en-US" sz="1200" b="0" i="1" u="none" strike="noStrike" cap="none" normalizeH="0" baseline="0" dirty="0">
                <a:ln>
                  <a:noFill/>
                </a:ln>
                <a:solidFill>
                  <a:schemeClr val="tx1"/>
                </a:solidFill>
                <a:effectLst/>
              </a:rPr>
              <a:t>Definition:</a:t>
            </a:r>
            <a:r>
              <a:rPr kumimoji="0" lang="en-US" altLang="en-US" sz="1200" b="0" i="0" u="none" strike="noStrike" cap="none" normalizeH="0" baseline="0" dirty="0">
                <a:ln>
                  <a:noFill/>
                </a:ln>
                <a:solidFill>
                  <a:schemeClr val="tx1"/>
                </a:solidFill>
                <a:effectLst/>
              </a:rPr>
              <a:t> Varied hardware, software, or network configurations among nodes.</a:t>
            </a:r>
          </a:p>
          <a:p>
            <a:pPr marL="0" marR="0" lvl="0" indent="0" algn="r" defTabSz="914400" rtl="0" eaLnBrk="0" fontAlgn="base" latinLnBrk="0" hangingPunct="0">
              <a:lnSpc>
                <a:spcPct val="150000"/>
              </a:lnSpc>
              <a:spcBef>
                <a:spcPct val="0"/>
              </a:spcBef>
              <a:spcAft>
                <a:spcPct val="0"/>
              </a:spcAft>
              <a:buClrTx/>
              <a:buSzTx/>
              <a:tabLst/>
            </a:pPr>
            <a:r>
              <a:rPr kumimoji="0" lang="en-US" altLang="en-US" sz="1200" b="0" i="1" u="none" strike="noStrike" cap="none" normalizeH="0" baseline="0" dirty="0">
                <a:ln>
                  <a:noFill/>
                </a:ln>
                <a:solidFill>
                  <a:schemeClr val="tx1"/>
                </a:solidFill>
                <a:effectLst/>
              </a:rPr>
              <a:t>Challenges:</a:t>
            </a:r>
            <a:r>
              <a:rPr kumimoji="0" lang="en-US" altLang="en-US" sz="1200" b="0" i="0" u="none" strike="noStrike" cap="none" normalizeH="0" baseline="0" dirty="0">
                <a:ln>
                  <a:noFill/>
                </a:ln>
                <a:solidFill>
                  <a:schemeClr val="tx1"/>
                </a:solidFill>
                <a:effectLst/>
              </a:rPr>
              <a:t> Communication and coordination difficulties.</a:t>
            </a:r>
          </a:p>
          <a:p>
            <a:pPr marL="0" marR="0" lvl="0" indent="0" algn="r" defTabSz="914400" rtl="0" eaLnBrk="0" fontAlgn="base" latinLnBrk="0" hangingPunct="0">
              <a:lnSpc>
                <a:spcPct val="150000"/>
              </a:lnSpc>
              <a:spcBef>
                <a:spcPct val="0"/>
              </a:spcBef>
              <a:spcAft>
                <a:spcPct val="0"/>
              </a:spcAft>
              <a:buClrTx/>
              <a:buSzTx/>
              <a:tabLst/>
            </a:pPr>
            <a:r>
              <a:rPr kumimoji="0" lang="en-US" altLang="en-US" sz="1200" b="0" i="1" u="none" strike="noStrike" cap="none" normalizeH="0" baseline="0" dirty="0">
                <a:ln>
                  <a:noFill/>
                </a:ln>
                <a:solidFill>
                  <a:schemeClr val="tx1"/>
                </a:solidFill>
                <a:effectLst/>
              </a:rPr>
              <a:t>Mitigation:</a:t>
            </a:r>
            <a:r>
              <a:rPr kumimoji="0" lang="en-US" altLang="en-US" sz="1200" b="0" i="0" u="none" strike="noStrike" cap="none" normalizeH="0" baseline="0" dirty="0">
                <a:ln>
                  <a:noFill/>
                </a:ln>
                <a:solidFill>
                  <a:schemeClr val="tx1"/>
                </a:solidFill>
                <a:effectLst/>
              </a:rPr>
              <a:t> Middleware, virtualization, standardization, and service-oriented architecture.</a:t>
            </a:r>
          </a:p>
          <a:p>
            <a:pPr marL="0" marR="0" lvl="0" indent="0" algn="r" defTabSz="914400" rtl="0" eaLnBrk="0" fontAlgn="base" latinLnBrk="0" hangingPunct="0">
              <a:lnSpc>
                <a:spcPct val="15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endParaRPr>
          </a:p>
        </p:txBody>
      </p:sp>
      <p:sp>
        <p:nvSpPr>
          <p:cNvPr id="16" name="TextBox 15">
            <a:extLst>
              <a:ext uri="{FF2B5EF4-FFF2-40B4-BE49-F238E27FC236}">
                <a16:creationId xmlns:a16="http://schemas.microsoft.com/office/drawing/2014/main" id="{D9552A5A-1AAE-428B-864E-08D6BC49F228}"/>
              </a:ext>
            </a:extLst>
          </p:cNvPr>
          <p:cNvSpPr txBox="1"/>
          <p:nvPr/>
        </p:nvSpPr>
        <p:spPr>
          <a:xfrm>
            <a:off x="2811803" y="5041063"/>
            <a:ext cx="3462048" cy="3016210"/>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rPr>
              <a:t>Scalability:</a:t>
            </a:r>
            <a:endParaRPr kumimoji="0" lang="en-US" altLang="en-US" sz="1400" b="0" i="0" u="none" strike="noStrike" cap="none" normalizeH="0" baseline="0" dirty="0">
              <a:ln>
                <a:noFill/>
              </a:ln>
              <a:solidFill>
                <a:schemeClr val="tx1"/>
              </a:solidFill>
              <a:effectLst/>
            </a:endParaRPr>
          </a:p>
          <a:p>
            <a:pPr marL="0" marR="0" lvl="0" indent="0" algn="ctr" defTabSz="914400" rtl="0" eaLnBrk="0" fontAlgn="base" latinLnBrk="0" hangingPunct="0">
              <a:lnSpc>
                <a:spcPct val="150000"/>
              </a:lnSpc>
              <a:spcBef>
                <a:spcPct val="0"/>
              </a:spcBef>
              <a:spcAft>
                <a:spcPct val="0"/>
              </a:spcAft>
              <a:buClrTx/>
              <a:buSzTx/>
              <a:tabLst/>
            </a:pPr>
            <a:r>
              <a:rPr kumimoji="0" lang="en-US" altLang="en-US" sz="1200" b="0" i="1" u="none" strike="noStrike" cap="none" normalizeH="0" baseline="0" dirty="0">
                <a:ln>
                  <a:noFill/>
                </a:ln>
                <a:solidFill>
                  <a:schemeClr val="tx1"/>
                </a:solidFill>
                <a:effectLst/>
              </a:rPr>
              <a:t>Definition:</a:t>
            </a:r>
            <a:r>
              <a:rPr kumimoji="0" lang="en-US" altLang="en-US" sz="1200" b="0" i="0" u="none" strike="noStrike" cap="none" normalizeH="0" baseline="0" dirty="0">
                <a:ln>
                  <a:noFill/>
                </a:ln>
                <a:solidFill>
                  <a:schemeClr val="tx1"/>
                </a:solidFill>
                <a:effectLst/>
              </a:rPr>
              <a:t> Difficulty in maintaining performance and availability as systems grow.</a:t>
            </a:r>
          </a:p>
          <a:p>
            <a:pPr marL="0" marR="0" lvl="0" indent="0" algn="ctr" defTabSz="914400" rtl="0" eaLnBrk="0" fontAlgn="base" latinLnBrk="0" hangingPunct="0">
              <a:lnSpc>
                <a:spcPct val="150000"/>
              </a:lnSpc>
              <a:spcBef>
                <a:spcPct val="0"/>
              </a:spcBef>
              <a:spcAft>
                <a:spcPct val="0"/>
              </a:spcAft>
              <a:buClrTx/>
              <a:buSzTx/>
              <a:tabLst/>
            </a:pPr>
            <a:r>
              <a:rPr kumimoji="0" lang="en-US" altLang="en-US" sz="1200" b="0" i="1" u="none" strike="noStrike" cap="none" normalizeH="0" baseline="0" dirty="0">
                <a:ln>
                  <a:noFill/>
                </a:ln>
                <a:solidFill>
                  <a:schemeClr val="tx1"/>
                </a:solidFill>
                <a:effectLst/>
              </a:rPr>
              <a:t>Challenges:</a:t>
            </a:r>
            <a:r>
              <a:rPr kumimoji="0" lang="en-US" altLang="en-US" sz="1200" b="0" i="0" u="none" strike="noStrike" cap="none" normalizeH="0" baseline="0" dirty="0">
                <a:ln>
                  <a:noFill/>
                </a:ln>
                <a:solidFill>
                  <a:schemeClr val="tx1"/>
                </a:solidFill>
                <a:effectLst/>
              </a:rPr>
              <a:t> Security, data consistency, network latency, resource allocation, and node balancing.</a:t>
            </a:r>
          </a:p>
          <a:p>
            <a:pPr marL="0" marR="0" lvl="0" indent="0" algn="ctr" defTabSz="914400" rtl="0" eaLnBrk="0" fontAlgn="base" latinLnBrk="0" hangingPunct="0">
              <a:lnSpc>
                <a:spcPct val="150000"/>
              </a:lnSpc>
              <a:spcBef>
                <a:spcPct val="0"/>
              </a:spcBef>
              <a:spcAft>
                <a:spcPct val="0"/>
              </a:spcAft>
              <a:buClrTx/>
              <a:buSzTx/>
              <a:tabLst/>
            </a:pPr>
            <a:r>
              <a:rPr kumimoji="0" lang="en-US" altLang="en-US" sz="1200" b="0" i="1" u="none" strike="noStrike" cap="none" normalizeH="0" baseline="0" dirty="0">
                <a:ln>
                  <a:noFill/>
                </a:ln>
                <a:solidFill>
                  <a:schemeClr val="tx1"/>
                </a:solidFill>
                <a:effectLst/>
              </a:rPr>
              <a:t>Mitigation:</a:t>
            </a:r>
            <a:r>
              <a:rPr kumimoji="0" lang="en-US" altLang="en-US" sz="1200" b="0" i="0" u="none" strike="noStrike" cap="none" normalizeH="0" baseline="0" dirty="0">
                <a:ln>
                  <a:noFill/>
                </a:ln>
                <a:solidFill>
                  <a:schemeClr val="tx1"/>
                </a:solidFill>
                <a:effectLst/>
              </a:rPr>
              <a:t> Robust fault tolerance mechanisms, efficient resource allocation algorithms.</a:t>
            </a:r>
          </a:p>
          <a:p>
            <a:pPr marL="0" marR="0" lvl="0" indent="0" algn="ctr"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endParaRPr>
          </a:p>
        </p:txBody>
      </p:sp>
      <p:sp>
        <p:nvSpPr>
          <p:cNvPr id="17" name="TextBox 16">
            <a:extLst>
              <a:ext uri="{FF2B5EF4-FFF2-40B4-BE49-F238E27FC236}">
                <a16:creationId xmlns:a16="http://schemas.microsoft.com/office/drawing/2014/main" id="{F3242C2F-46C0-4058-AAC7-E4A9A6CE602C}"/>
              </a:ext>
            </a:extLst>
          </p:cNvPr>
          <p:cNvSpPr txBox="1"/>
          <p:nvPr/>
        </p:nvSpPr>
        <p:spPr>
          <a:xfrm>
            <a:off x="4029506" y="7686736"/>
            <a:ext cx="3462048" cy="2600264"/>
          </a:xfrm>
          <a:prstGeom prst="rect">
            <a:avLst/>
          </a:prstGeom>
          <a:noFill/>
        </p:spPr>
        <p:txBody>
          <a:bodyPr wrap="square">
            <a:spAutoFit/>
          </a:bodyPr>
          <a:lstStyle/>
          <a:p>
            <a:pPr marL="0" marR="0" lvl="0" indent="0" algn="r" defTabSz="914400" rtl="0" eaLnBrk="0" fontAlgn="base" latinLnBrk="0" hangingPunct="0">
              <a:lnSpc>
                <a:spcPct val="150000"/>
              </a:lnSpc>
              <a:spcBef>
                <a:spcPct val="0"/>
              </a:spcBef>
              <a:spcAft>
                <a:spcPct val="0"/>
              </a:spcAft>
              <a:buClrTx/>
              <a:buSzTx/>
              <a:tabLst/>
            </a:pPr>
            <a:r>
              <a:rPr kumimoji="0" lang="en-US" altLang="en-US" sz="1400" b="1" i="0" u="none" strike="noStrike" cap="none" normalizeH="0" baseline="0" dirty="0">
                <a:ln>
                  <a:noFill/>
                </a:ln>
                <a:solidFill>
                  <a:schemeClr val="tx1"/>
                </a:solidFill>
                <a:effectLst/>
              </a:rPr>
              <a:t>Openness:</a:t>
            </a:r>
            <a:endParaRPr kumimoji="0" lang="en-US" altLang="en-US" sz="1400" b="0" i="0" u="none" strike="noStrike" cap="none" normalizeH="0" baseline="0" dirty="0">
              <a:ln>
                <a:noFill/>
              </a:ln>
              <a:solidFill>
                <a:schemeClr val="tx1"/>
              </a:solidFill>
              <a:effectLst/>
            </a:endParaRPr>
          </a:p>
          <a:p>
            <a:pPr marL="0" marR="0" lvl="0" indent="0" algn="r" defTabSz="914400" rtl="0" eaLnBrk="0" fontAlgn="base" latinLnBrk="0" hangingPunct="0">
              <a:lnSpc>
                <a:spcPct val="150000"/>
              </a:lnSpc>
              <a:spcBef>
                <a:spcPct val="0"/>
              </a:spcBef>
              <a:spcAft>
                <a:spcPct val="0"/>
              </a:spcAft>
              <a:buClrTx/>
              <a:buSzTx/>
              <a:tabLst/>
            </a:pPr>
            <a:r>
              <a:rPr kumimoji="0" lang="en-US" altLang="en-US" sz="1200" b="0" i="1" u="none" strike="noStrike" cap="none" normalizeH="0" baseline="0" dirty="0">
                <a:ln>
                  <a:noFill/>
                </a:ln>
                <a:solidFill>
                  <a:schemeClr val="tx1"/>
                </a:solidFill>
                <a:effectLst/>
              </a:rPr>
              <a:t>Definition:</a:t>
            </a:r>
            <a:r>
              <a:rPr kumimoji="0" lang="en-US" altLang="en-US" sz="1200" b="0" i="0" u="none" strike="noStrike" cap="none" normalizeH="0" baseline="0" dirty="0">
                <a:ln>
                  <a:noFill/>
                </a:ln>
                <a:solidFill>
                  <a:schemeClr val="tx1"/>
                </a:solidFill>
                <a:effectLst/>
              </a:rPr>
              <a:t> Achieving standards for seamless communication between systems with different protocols.</a:t>
            </a:r>
          </a:p>
          <a:p>
            <a:pPr marL="0" marR="0" lvl="0" indent="0" algn="r" defTabSz="914400" rtl="0" eaLnBrk="0" fontAlgn="base" latinLnBrk="0" hangingPunct="0">
              <a:lnSpc>
                <a:spcPct val="150000"/>
              </a:lnSpc>
              <a:spcBef>
                <a:spcPct val="0"/>
              </a:spcBef>
              <a:spcAft>
                <a:spcPct val="0"/>
              </a:spcAft>
              <a:buClrTx/>
              <a:buSzTx/>
              <a:tabLst/>
            </a:pPr>
            <a:r>
              <a:rPr kumimoji="0" lang="en-US" altLang="en-US" sz="1200" b="0" i="1" u="none" strike="noStrike" cap="none" normalizeH="0" baseline="0" dirty="0">
                <a:ln>
                  <a:noFill/>
                </a:ln>
                <a:solidFill>
                  <a:schemeClr val="tx1"/>
                </a:solidFill>
                <a:effectLst/>
              </a:rPr>
              <a:t>Challenges:</a:t>
            </a:r>
            <a:r>
              <a:rPr kumimoji="0" lang="en-US" altLang="en-US" sz="1200" b="0" i="0" u="none" strike="noStrike" cap="none" normalizeH="0" baseline="0" dirty="0">
                <a:ln>
                  <a:noFill/>
                </a:ln>
                <a:solidFill>
                  <a:schemeClr val="tx1"/>
                </a:solidFill>
                <a:effectLst/>
              </a:rPr>
              <a:t> Ensuring compatibility, data exchange, transparency, and security.</a:t>
            </a:r>
          </a:p>
          <a:p>
            <a:pPr marL="0" marR="0" lvl="0" indent="0" algn="r" defTabSz="914400" rtl="0" eaLnBrk="0" fontAlgn="base" latinLnBrk="0" hangingPunct="0">
              <a:lnSpc>
                <a:spcPct val="150000"/>
              </a:lnSpc>
              <a:spcBef>
                <a:spcPct val="0"/>
              </a:spcBef>
              <a:spcAft>
                <a:spcPct val="0"/>
              </a:spcAft>
              <a:buClrTx/>
              <a:buSzTx/>
              <a:tabLst/>
            </a:pPr>
            <a:r>
              <a:rPr kumimoji="0" lang="en-US" altLang="en-US" sz="1200" b="0" i="1" u="none" strike="noStrike" cap="none" normalizeH="0" baseline="0" dirty="0">
                <a:ln>
                  <a:noFill/>
                </a:ln>
                <a:solidFill>
                  <a:schemeClr val="tx1"/>
                </a:solidFill>
                <a:effectLst/>
              </a:rPr>
              <a:t>Mitigation:</a:t>
            </a:r>
            <a:r>
              <a:rPr kumimoji="0" lang="en-US" altLang="en-US" sz="1200" b="0" i="0" u="none" strike="noStrike" cap="none" normalizeH="0" baseline="0" dirty="0">
                <a:ln>
                  <a:noFill/>
                </a:ln>
                <a:solidFill>
                  <a:schemeClr val="tx1"/>
                </a:solidFill>
                <a:effectLst/>
              </a:rPr>
              <a:t> Standardization, protocols, and data format agreements.</a:t>
            </a:r>
          </a:p>
          <a:p>
            <a:pPr marL="0" marR="0" lvl="0" indent="0" algn="r" defTabSz="914400" rtl="0" eaLnBrk="0" fontAlgn="base" latinLnBrk="0" hangingPunct="0">
              <a:lnSpc>
                <a:spcPct val="15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endParaRPr>
          </a:p>
        </p:txBody>
      </p:sp>
      <p:sp>
        <p:nvSpPr>
          <p:cNvPr id="18" name="TextBox 17">
            <a:extLst>
              <a:ext uri="{FF2B5EF4-FFF2-40B4-BE49-F238E27FC236}">
                <a16:creationId xmlns:a16="http://schemas.microsoft.com/office/drawing/2014/main" id="{2BBC8B25-A4E6-4DFE-9448-EDF38EACFD00}"/>
              </a:ext>
            </a:extLst>
          </p:cNvPr>
          <p:cNvSpPr txBox="1"/>
          <p:nvPr/>
        </p:nvSpPr>
        <p:spPr>
          <a:xfrm>
            <a:off x="9450801" y="7686736"/>
            <a:ext cx="3663949" cy="232326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400" b="1" i="0" u="none" strike="noStrike" cap="none" normalizeH="0" baseline="0" dirty="0">
                <a:ln>
                  <a:noFill/>
                </a:ln>
                <a:solidFill>
                  <a:schemeClr val="tx1"/>
                </a:solidFill>
                <a:effectLst/>
              </a:rPr>
              <a:t>Transparency:</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1200" b="0" i="1" u="none" strike="noStrike" cap="none" normalizeH="0" baseline="0" dirty="0">
                <a:ln>
                  <a:noFill/>
                </a:ln>
                <a:solidFill>
                  <a:schemeClr val="tx1"/>
                </a:solidFill>
                <a:effectLst/>
              </a:rPr>
              <a:t> Definition: Concealing complexity from users; failures should not impact overall performance.</a:t>
            </a:r>
          </a:p>
          <a:p>
            <a:pPr marL="0" marR="0" lvl="0" indent="0" algn="l" defTabSz="914400" rtl="0" eaLnBrk="0" fontAlgn="base" latinLnBrk="0" hangingPunct="0">
              <a:lnSpc>
                <a:spcPct val="150000"/>
              </a:lnSpc>
              <a:spcBef>
                <a:spcPct val="0"/>
              </a:spcBef>
              <a:spcAft>
                <a:spcPct val="0"/>
              </a:spcAft>
              <a:buClrTx/>
              <a:buSzTx/>
              <a:tabLst/>
            </a:pPr>
            <a:r>
              <a:rPr kumimoji="0" lang="en-US" altLang="en-US" sz="1200" b="0" i="1" u="none" strike="noStrike" cap="none" normalizeH="0" baseline="0" dirty="0">
                <a:ln>
                  <a:noFill/>
                </a:ln>
                <a:solidFill>
                  <a:schemeClr val="tx1"/>
                </a:solidFill>
                <a:effectLst/>
              </a:rPr>
              <a:t>Challenges: Handling diverse hardware and software configurations; security concerns.</a:t>
            </a:r>
          </a:p>
          <a:p>
            <a:pPr marL="0" marR="0" lvl="0" indent="0" algn="l" defTabSz="914400" rtl="0" eaLnBrk="0" fontAlgn="base" latinLnBrk="0" hangingPunct="0">
              <a:lnSpc>
                <a:spcPct val="150000"/>
              </a:lnSpc>
              <a:spcBef>
                <a:spcPct val="0"/>
              </a:spcBef>
              <a:spcAft>
                <a:spcPct val="0"/>
              </a:spcAft>
              <a:buClrTx/>
              <a:buSzTx/>
              <a:tabLst/>
            </a:pPr>
            <a:r>
              <a:rPr kumimoji="0" lang="en-US" altLang="en-US" sz="1200" b="0" i="1" u="none" strike="noStrike" cap="none" normalizeH="0" baseline="0" dirty="0">
                <a:ln>
                  <a:noFill/>
                </a:ln>
                <a:solidFill>
                  <a:schemeClr val="tx1"/>
                </a:solidFill>
                <a:effectLst/>
              </a:rPr>
              <a:t>Mitigation: Abstraction layers, fault-tolerant mechanisms, robust security measures.</a:t>
            </a:r>
            <a:endParaRPr kumimoji="0" lang="en-US" altLang="en-US" sz="1200" b="0" i="0" u="none" strike="noStrike" cap="none" normalizeH="0" baseline="0" dirty="0">
              <a:ln>
                <a:noFill/>
              </a:ln>
              <a:solidFill>
                <a:schemeClr val="tx1"/>
              </a:solidFill>
              <a:effectLst/>
            </a:endParaRPr>
          </a:p>
        </p:txBody>
      </p:sp>
      <p:sp>
        <p:nvSpPr>
          <p:cNvPr id="19" name="TextBox 18">
            <a:extLst>
              <a:ext uri="{FF2B5EF4-FFF2-40B4-BE49-F238E27FC236}">
                <a16:creationId xmlns:a16="http://schemas.microsoft.com/office/drawing/2014/main" id="{F4E284A9-1133-46C8-BEE6-DEA9323C0063}"/>
              </a:ext>
            </a:extLst>
          </p:cNvPr>
          <p:cNvSpPr txBox="1"/>
          <p:nvPr/>
        </p:nvSpPr>
        <p:spPr>
          <a:xfrm>
            <a:off x="11547463" y="5142155"/>
            <a:ext cx="3462048" cy="2877263"/>
          </a:xfrm>
          <a:prstGeom prst="rect">
            <a:avLst/>
          </a:prstGeom>
          <a:noFill/>
        </p:spPr>
        <p:txBody>
          <a:bodyPr wrap="square">
            <a:spAutoFit/>
          </a:bodyPr>
          <a:lstStyle/>
          <a:p>
            <a:pPr marL="0" marR="0" lvl="0" indent="0" algn="ctr" defTabSz="914400" rtl="0" eaLnBrk="0" fontAlgn="base" latinLnBrk="0" hangingPunct="0">
              <a:lnSpc>
                <a:spcPct val="150000"/>
              </a:lnSpc>
              <a:spcBef>
                <a:spcPct val="0"/>
              </a:spcBef>
              <a:spcAft>
                <a:spcPct val="0"/>
              </a:spcAft>
              <a:buClrTx/>
              <a:buSzTx/>
              <a:tabLst/>
            </a:pPr>
            <a:r>
              <a:rPr kumimoji="0" lang="en-US" altLang="en-US" sz="1400" b="1" i="0" u="none" strike="noStrike" cap="none" normalizeH="0" baseline="0" dirty="0">
                <a:ln>
                  <a:noFill/>
                </a:ln>
                <a:solidFill>
                  <a:schemeClr val="tx1"/>
                </a:solidFill>
                <a:effectLst/>
              </a:rPr>
              <a:t>Concurrency:</a:t>
            </a:r>
            <a:endParaRPr kumimoji="0" lang="en-US" altLang="en-US" sz="1400" b="0" i="0" u="none" strike="noStrike" cap="none" normalizeH="0" baseline="0" dirty="0">
              <a:ln>
                <a:noFill/>
              </a:ln>
              <a:solidFill>
                <a:schemeClr val="tx1"/>
              </a:solidFill>
              <a:effectLst/>
            </a:endParaRPr>
          </a:p>
          <a:p>
            <a:pPr marL="0" marR="0" lvl="0" indent="0" algn="ctr" defTabSz="914400" rtl="0" eaLnBrk="0" fontAlgn="base" latinLnBrk="0" hangingPunct="0">
              <a:lnSpc>
                <a:spcPct val="150000"/>
              </a:lnSpc>
              <a:spcBef>
                <a:spcPct val="0"/>
              </a:spcBef>
              <a:spcAft>
                <a:spcPct val="0"/>
              </a:spcAft>
              <a:buClrTx/>
              <a:buSzTx/>
              <a:tabLst/>
            </a:pPr>
            <a:r>
              <a:rPr kumimoji="0" lang="en-US" altLang="en-US" sz="1200" b="0" i="1" u="none" strike="noStrike" cap="none" normalizeH="0" baseline="0" dirty="0">
                <a:ln>
                  <a:noFill/>
                </a:ln>
                <a:solidFill>
                  <a:schemeClr val="tx1"/>
                </a:solidFill>
                <a:effectLst/>
              </a:rPr>
              <a:t>Definition: </a:t>
            </a:r>
            <a:r>
              <a:rPr kumimoji="0" lang="en-US" altLang="en-US" sz="1200" b="0" u="none" strike="noStrike" cap="none" normalizeH="0" baseline="0" dirty="0">
                <a:ln>
                  <a:noFill/>
                </a:ln>
                <a:solidFill>
                  <a:schemeClr val="tx1"/>
                </a:solidFill>
                <a:effectLst/>
              </a:rPr>
              <a:t>Simultaneous data processing on different nodes.</a:t>
            </a:r>
          </a:p>
          <a:p>
            <a:pPr marL="0" marR="0" lvl="0" indent="0" algn="ctr" defTabSz="914400" rtl="0" eaLnBrk="0" fontAlgn="base" latinLnBrk="0" hangingPunct="0">
              <a:lnSpc>
                <a:spcPct val="150000"/>
              </a:lnSpc>
              <a:spcBef>
                <a:spcPct val="0"/>
              </a:spcBef>
              <a:spcAft>
                <a:spcPct val="0"/>
              </a:spcAft>
              <a:buClrTx/>
              <a:buSzTx/>
              <a:tabLst/>
            </a:pPr>
            <a:r>
              <a:rPr kumimoji="0" lang="en-US" altLang="en-US" sz="1200" b="0" i="1" u="none" strike="noStrike" cap="none" normalizeH="0" baseline="0" dirty="0">
                <a:ln>
                  <a:noFill/>
                </a:ln>
                <a:solidFill>
                  <a:schemeClr val="tx1"/>
                </a:solidFill>
                <a:effectLst/>
              </a:rPr>
              <a:t>Challenges</a:t>
            </a:r>
            <a:r>
              <a:rPr kumimoji="0" lang="en-US" altLang="en-US" sz="1200" b="0" u="none" strike="noStrike" cap="none" normalizeH="0" baseline="0" dirty="0">
                <a:ln>
                  <a:noFill/>
                </a:ln>
                <a:solidFill>
                  <a:schemeClr val="tx1"/>
                </a:solidFill>
                <a:effectLst/>
              </a:rPr>
              <a:t>: Race conditions, communication, and synchronization complexities.</a:t>
            </a:r>
          </a:p>
          <a:p>
            <a:pPr marL="0" marR="0" lvl="0" indent="0" algn="ctr" defTabSz="914400" rtl="0" eaLnBrk="0" fontAlgn="base" latinLnBrk="0" hangingPunct="0">
              <a:lnSpc>
                <a:spcPct val="150000"/>
              </a:lnSpc>
              <a:spcBef>
                <a:spcPct val="0"/>
              </a:spcBef>
              <a:spcAft>
                <a:spcPct val="0"/>
              </a:spcAft>
              <a:buClrTx/>
              <a:buSzTx/>
              <a:tabLst/>
            </a:pPr>
            <a:r>
              <a:rPr kumimoji="0" lang="en-US" altLang="en-US" sz="1200" b="0" i="1" u="none" strike="noStrike" cap="none" normalizeH="0" baseline="0" dirty="0">
                <a:ln>
                  <a:noFill/>
                </a:ln>
                <a:solidFill>
                  <a:schemeClr val="tx1"/>
                </a:solidFill>
                <a:effectLst/>
              </a:rPr>
              <a:t>Mitigation</a:t>
            </a:r>
            <a:r>
              <a:rPr kumimoji="0" lang="en-US" altLang="en-US" sz="1200" b="0" u="none" strike="noStrike" cap="none" normalizeH="0" baseline="0" dirty="0">
                <a:ln>
                  <a:noFill/>
                </a:ln>
                <a:solidFill>
                  <a:schemeClr val="tx1"/>
                </a:solidFill>
                <a:effectLst/>
              </a:rPr>
              <a:t>: Efficient synchronization mechanisms, fault-tolerant concurrency control </a:t>
            </a:r>
          </a:p>
          <a:p>
            <a:pPr marL="0" marR="0" lvl="0" indent="0" algn="ctr" defTabSz="914400" rtl="0" eaLnBrk="0" fontAlgn="base" latinLnBrk="0" hangingPunct="0">
              <a:lnSpc>
                <a:spcPct val="15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endParaRPr>
          </a:p>
        </p:txBody>
      </p:sp>
      <p:sp>
        <p:nvSpPr>
          <p:cNvPr id="20" name="TextBox 19">
            <a:extLst>
              <a:ext uri="{FF2B5EF4-FFF2-40B4-BE49-F238E27FC236}">
                <a16:creationId xmlns:a16="http://schemas.microsoft.com/office/drawing/2014/main" id="{7505E9BF-B1B0-4CF8-A9AA-180D5B8D532F}"/>
              </a:ext>
            </a:extLst>
          </p:cNvPr>
          <p:cNvSpPr txBox="1"/>
          <p:nvPr/>
        </p:nvSpPr>
        <p:spPr>
          <a:xfrm>
            <a:off x="10651594" y="2381190"/>
            <a:ext cx="3866072" cy="2877263"/>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400" b="1" i="0" u="none" strike="noStrike" cap="none" normalizeH="0" baseline="0" dirty="0">
                <a:ln>
                  <a:noFill/>
                </a:ln>
                <a:solidFill>
                  <a:schemeClr val="tx1"/>
                </a:solidFill>
                <a:effectLst/>
              </a:rPr>
              <a:t>Security:</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1200" b="0" i="1" u="none" strike="noStrike" cap="none" normalizeH="0" baseline="0" dirty="0">
                <a:ln>
                  <a:noFill/>
                </a:ln>
                <a:solidFill>
                  <a:schemeClr val="tx1"/>
                </a:solidFill>
                <a:effectLst/>
              </a:rPr>
              <a:t>Definition: </a:t>
            </a:r>
            <a:r>
              <a:rPr kumimoji="0" lang="en-US" altLang="en-US" sz="1200" b="0" u="none" strike="noStrike" cap="none" normalizeH="0" baseline="0" dirty="0">
                <a:ln>
                  <a:noFill/>
                </a:ln>
                <a:solidFill>
                  <a:schemeClr val="tx1"/>
                </a:solidFill>
                <a:effectLst/>
              </a:rPr>
              <a:t>Ensuring confidentiality, integrity, and authentication in a distributed and heterogeneous system.</a:t>
            </a:r>
          </a:p>
          <a:p>
            <a:pPr marL="0" marR="0" lvl="0" indent="0" algn="l" defTabSz="914400" rtl="0" eaLnBrk="0" fontAlgn="base" latinLnBrk="0" hangingPunct="0">
              <a:lnSpc>
                <a:spcPct val="150000"/>
              </a:lnSpc>
              <a:spcBef>
                <a:spcPct val="0"/>
              </a:spcBef>
              <a:spcAft>
                <a:spcPct val="0"/>
              </a:spcAft>
              <a:buClrTx/>
              <a:buSzTx/>
              <a:tabLst/>
            </a:pPr>
            <a:r>
              <a:rPr kumimoji="0" lang="en-US" altLang="en-US" sz="1200" b="0" i="1" u="none" strike="noStrike" cap="none" normalizeH="0" baseline="0" dirty="0">
                <a:ln>
                  <a:noFill/>
                </a:ln>
                <a:solidFill>
                  <a:schemeClr val="tx1"/>
                </a:solidFill>
                <a:effectLst/>
              </a:rPr>
              <a:t>Challenges: </a:t>
            </a:r>
            <a:r>
              <a:rPr kumimoji="0" lang="en-US" altLang="en-US" sz="1200" b="0" u="none" strike="noStrike" cap="none" normalizeH="0" baseline="0" dirty="0">
                <a:ln>
                  <a:noFill/>
                </a:ln>
                <a:solidFill>
                  <a:schemeClr val="tx1"/>
                </a:solidFill>
                <a:effectLst/>
              </a:rPr>
              <a:t>Unauthorized access, data integrity during transmission, diverse authentication locations.</a:t>
            </a:r>
          </a:p>
          <a:p>
            <a:pPr marL="0" marR="0" lvl="0" indent="0" algn="l" defTabSz="914400" rtl="0" eaLnBrk="0" fontAlgn="base" latinLnBrk="0" hangingPunct="0">
              <a:lnSpc>
                <a:spcPct val="150000"/>
              </a:lnSpc>
              <a:spcBef>
                <a:spcPct val="0"/>
              </a:spcBef>
              <a:spcAft>
                <a:spcPct val="0"/>
              </a:spcAft>
              <a:buClrTx/>
              <a:buSzTx/>
              <a:tabLst/>
            </a:pPr>
            <a:r>
              <a:rPr kumimoji="0" lang="en-US" altLang="en-US" sz="1200" b="0" i="1" u="none" strike="noStrike" cap="none" normalizeH="0" baseline="0" dirty="0">
                <a:ln>
                  <a:noFill/>
                </a:ln>
                <a:solidFill>
                  <a:schemeClr val="tx1"/>
                </a:solidFill>
                <a:effectLst/>
              </a:rPr>
              <a:t>Mitigation: </a:t>
            </a:r>
            <a:r>
              <a:rPr kumimoji="0" lang="en-US" altLang="en-US" sz="1200" b="0" u="none" strike="noStrike" cap="none" normalizeH="0" baseline="0" dirty="0">
                <a:ln>
                  <a:noFill/>
                </a:ln>
                <a:solidFill>
                  <a:schemeClr val="tx1"/>
                </a:solidFill>
                <a:effectLst/>
              </a:rPr>
              <a:t>Encryption, digital signatures, checksums, secure authentication mechanisms.</a:t>
            </a:r>
          </a:p>
        </p:txBody>
      </p:sp>
    </p:spTree>
    <p:extLst>
      <p:ext uri="{BB962C8B-B14F-4D97-AF65-F5344CB8AC3E}">
        <p14:creationId xmlns:p14="http://schemas.microsoft.com/office/powerpoint/2010/main" val="3992677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3000"/>
                                  </p:iterate>
                                  <p:childTnLst>
                                    <p:set>
                                      <p:cBhvr>
                                        <p:cTn id="6" dur="750" fill="hold">
                                          <p:stCondLst>
                                            <p:cond delay="0"/>
                                          </p:stCondLst>
                                        </p:cTn>
                                        <p:tgtEl>
                                          <p:spTgt spid="12"/>
                                        </p:tgtEl>
                                        <p:attrNameLst>
                                          <p:attrName>style.visibility</p:attrName>
                                        </p:attrNameLst>
                                      </p:cBhvr>
                                      <p:to>
                                        <p:strVal val="visible"/>
                                      </p:to>
                                    </p:set>
                                    <p:anim to="" calcmode="lin" valueType="num">
                                      <p:cBhvr>
                                        <p:cTn id="7" dur="750" fill="hold">
                                          <p:stCondLst>
                                            <p:cond delay="0"/>
                                          </p:stCondLst>
                                        </p:cTn>
                                        <p:tgtEl>
                                          <p:spTgt spid="12"/>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5C4909BE-0631-415D-820A-36E1B070BF0B}"/>
              </a:ext>
            </a:extLst>
          </p:cNvPr>
          <p:cNvSpPr/>
          <p:nvPr/>
        </p:nvSpPr>
        <p:spPr>
          <a:xfrm>
            <a:off x="1" y="3"/>
            <a:ext cx="5143439" cy="5143467"/>
          </a:xfrm>
          <a:custGeom>
            <a:avLst/>
            <a:gdLst>
              <a:gd name="connsiteX0" fmla="*/ 0 w 5143439"/>
              <a:gd name="connsiteY0" fmla="*/ 0 h 5143467"/>
              <a:gd name="connsiteX1" fmla="*/ 5143439 w 5143439"/>
              <a:gd name="connsiteY1" fmla="*/ 0 h 5143467"/>
              <a:gd name="connsiteX2" fmla="*/ 4878816 w 5143439"/>
              <a:gd name="connsiteY2" fmla="*/ 6692 h 5143467"/>
              <a:gd name="connsiteX3" fmla="*/ 26555 w 5143439"/>
              <a:gd name="connsiteY3" fmla="*/ 4617606 h 5143467"/>
              <a:gd name="connsiteX4" fmla="*/ 0 w 5143439"/>
              <a:gd name="connsiteY4" fmla="*/ 5143467 h 5143467"/>
              <a:gd name="connsiteX5" fmla="*/ 0 w 5143439"/>
              <a:gd name="connsiteY5" fmla="*/ 0 h 514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3439" h="5143467">
                <a:moveTo>
                  <a:pt x="0" y="0"/>
                </a:moveTo>
                <a:lnTo>
                  <a:pt x="5143439" y="0"/>
                </a:lnTo>
                <a:lnTo>
                  <a:pt x="4878816" y="6692"/>
                </a:lnTo>
                <a:cubicBezTo>
                  <a:pt x="2336478" y="135563"/>
                  <a:pt x="281172" y="2110421"/>
                  <a:pt x="26555" y="4617606"/>
                </a:cubicBezTo>
                <a:lnTo>
                  <a:pt x="0" y="514346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4050" dirty="0">
              <a:latin typeface="思源宋体 CN" panose="02020400000000000000" pitchFamily="18" charset="-122"/>
              <a:ea typeface="思源宋体 CN" panose="02020400000000000000" pitchFamily="18" charset="-122"/>
            </a:endParaRPr>
          </a:p>
        </p:txBody>
      </p:sp>
      <p:sp>
        <p:nvSpPr>
          <p:cNvPr id="9" name="Freeform: Shape 8">
            <a:extLst>
              <a:ext uri="{FF2B5EF4-FFF2-40B4-BE49-F238E27FC236}">
                <a16:creationId xmlns:a16="http://schemas.microsoft.com/office/drawing/2014/main" id="{98B7F9AC-203A-4FEE-8637-468148146097}"/>
              </a:ext>
            </a:extLst>
          </p:cNvPr>
          <p:cNvSpPr/>
          <p:nvPr/>
        </p:nvSpPr>
        <p:spPr>
          <a:xfrm rot="10800000">
            <a:off x="13144560" y="5143533"/>
            <a:ext cx="5143439" cy="5143467"/>
          </a:xfrm>
          <a:custGeom>
            <a:avLst/>
            <a:gdLst>
              <a:gd name="connsiteX0" fmla="*/ 0 w 5143439"/>
              <a:gd name="connsiteY0" fmla="*/ 0 h 5143467"/>
              <a:gd name="connsiteX1" fmla="*/ 5143439 w 5143439"/>
              <a:gd name="connsiteY1" fmla="*/ 0 h 5143467"/>
              <a:gd name="connsiteX2" fmla="*/ 4878816 w 5143439"/>
              <a:gd name="connsiteY2" fmla="*/ 6692 h 5143467"/>
              <a:gd name="connsiteX3" fmla="*/ 26555 w 5143439"/>
              <a:gd name="connsiteY3" fmla="*/ 4617606 h 5143467"/>
              <a:gd name="connsiteX4" fmla="*/ 0 w 5143439"/>
              <a:gd name="connsiteY4" fmla="*/ 5143467 h 5143467"/>
              <a:gd name="connsiteX5" fmla="*/ 0 w 5143439"/>
              <a:gd name="connsiteY5" fmla="*/ 0 h 514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3439" h="5143467">
                <a:moveTo>
                  <a:pt x="0" y="0"/>
                </a:moveTo>
                <a:lnTo>
                  <a:pt x="5143439" y="0"/>
                </a:lnTo>
                <a:lnTo>
                  <a:pt x="4878816" y="6692"/>
                </a:lnTo>
                <a:cubicBezTo>
                  <a:pt x="2336478" y="135563"/>
                  <a:pt x="281172" y="2110421"/>
                  <a:pt x="26555" y="4617606"/>
                </a:cubicBezTo>
                <a:lnTo>
                  <a:pt x="0" y="514346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4050" dirty="0">
              <a:latin typeface="思源宋体 CN" panose="02020400000000000000" pitchFamily="18" charset="-122"/>
              <a:ea typeface="思源宋体 CN" panose="02020400000000000000" pitchFamily="18" charset="-122"/>
            </a:endParaRPr>
          </a:p>
        </p:txBody>
      </p:sp>
      <p:sp>
        <p:nvSpPr>
          <p:cNvPr id="10" name="TextBox 9"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id="{2D7F623A-45D1-4458-B470-73C6CBCDEEAC}"/>
              </a:ext>
            </a:extLst>
          </p:cNvPr>
          <p:cNvSpPr txBox="1"/>
          <p:nvPr/>
        </p:nvSpPr>
        <p:spPr>
          <a:xfrm flipH="1">
            <a:off x="2939143" y="4035504"/>
            <a:ext cx="12409714" cy="2215991"/>
          </a:xfrm>
          <a:prstGeom prst="rect">
            <a:avLst/>
          </a:prstGeom>
          <a:noFill/>
        </p:spPr>
        <p:txBody>
          <a:bodyPr wrap="square" rtlCol="0">
            <a:spAutoFit/>
          </a:bodyPr>
          <a:lstStyle/>
          <a:p>
            <a:pPr algn="ctr">
              <a:spcBef>
                <a:spcPts val="1200"/>
              </a:spcBef>
            </a:pPr>
            <a:r>
              <a:rPr lang="en-US" altLang="zh-CN" sz="13800" b="1" dirty="0">
                <a:solidFill>
                  <a:schemeClr val="tx1">
                    <a:lumMod val="85000"/>
                    <a:lumOff val="15000"/>
                  </a:schemeClr>
                </a:solidFill>
                <a:latin typeface="+mj-lt"/>
                <a:ea typeface="Permanent Marker" panose="02000000000000000000" pitchFamily="2" charset="0"/>
                <a:cs typeface="Poppins ExtraBold" panose="00000900000000000000" pitchFamily="50" charset="0"/>
              </a:rPr>
              <a:t>Thanks!</a:t>
            </a:r>
            <a:endParaRPr lang="en-US" altLang="zh-CN" sz="71400" b="1" dirty="0">
              <a:solidFill>
                <a:schemeClr val="tx1">
                  <a:lumMod val="85000"/>
                  <a:lumOff val="15000"/>
                </a:schemeClr>
              </a:solidFill>
              <a:latin typeface="+mj-lt"/>
              <a:ea typeface="Permanent Marker" panose="02000000000000000000" pitchFamily="2" charset="0"/>
              <a:cs typeface="Poppins ExtraBold" panose="00000900000000000000" pitchFamily="50" charset="0"/>
            </a:endParaRPr>
          </a:p>
        </p:txBody>
      </p:sp>
      <p:sp>
        <p:nvSpPr>
          <p:cNvPr id="12" name="Freeform 25">
            <a:extLst>
              <a:ext uri="{FF2B5EF4-FFF2-40B4-BE49-F238E27FC236}">
                <a16:creationId xmlns:a16="http://schemas.microsoft.com/office/drawing/2014/main" id="{7FFE55DD-838D-496A-936D-F14DB5B3F0F4}"/>
              </a:ext>
            </a:extLst>
          </p:cNvPr>
          <p:cNvSpPr/>
          <p:nvPr/>
        </p:nvSpPr>
        <p:spPr>
          <a:xfrm>
            <a:off x="16955102" y="823913"/>
            <a:ext cx="507398" cy="507417"/>
          </a:xfrm>
          <a:custGeom>
            <a:avLst/>
            <a:gdLst>
              <a:gd name="connsiteX0" fmla="*/ 1233964 w 2467736"/>
              <a:gd name="connsiteY0" fmla="*/ 0 h 2467832"/>
              <a:gd name="connsiteX1" fmla="*/ 0 w 2467736"/>
              <a:gd name="connsiteY1" fmla="*/ 1233868 h 2467832"/>
              <a:gd name="connsiteX2" fmla="*/ 1524 w 2467736"/>
              <a:gd name="connsiteY2" fmla="*/ 1264349 h 2467832"/>
              <a:gd name="connsiteX3" fmla="*/ 205264 w 2467736"/>
              <a:gd name="connsiteY3" fmla="*/ 1341787 h 2467832"/>
              <a:gd name="connsiteX4" fmla="*/ 871538 w 2467736"/>
              <a:gd name="connsiteY4" fmla="*/ 770477 h 2467832"/>
              <a:gd name="connsiteX5" fmla="*/ 1482090 w 2467736"/>
              <a:gd name="connsiteY5" fmla="*/ 1083374 h 2467832"/>
              <a:gd name="connsiteX6" fmla="*/ 1793367 w 2467736"/>
              <a:gd name="connsiteY6" fmla="*/ 1106710 h 2467832"/>
              <a:gd name="connsiteX7" fmla="*/ 2321624 w 2467736"/>
              <a:gd name="connsiteY7" fmla="*/ 1816227 h 2467832"/>
              <a:gd name="connsiteX8" fmla="*/ 2467737 w 2467736"/>
              <a:gd name="connsiteY8" fmla="*/ 1233773 h 2467832"/>
              <a:gd name="connsiteX9" fmla="*/ 1233964 w 2467736"/>
              <a:gd name="connsiteY9" fmla="*/ 0 h 2467832"/>
              <a:gd name="connsiteX10" fmla="*/ 1864995 w 2467736"/>
              <a:gd name="connsiteY10" fmla="*/ 1561910 h 2467832"/>
              <a:gd name="connsiteX11" fmla="*/ 1566577 w 2467736"/>
              <a:gd name="connsiteY11" fmla="*/ 1346073 h 2467832"/>
              <a:gd name="connsiteX12" fmla="*/ 1237393 w 2467736"/>
              <a:gd name="connsiteY12" fmla="*/ 1646206 h 2467832"/>
              <a:gd name="connsiteX13" fmla="*/ 907637 w 2467736"/>
              <a:gd name="connsiteY13" fmla="*/ 1334643 h 2467832"/>
              <a:gd name="connsiteX14" fmla="*/ 302800 w 2467736"/>
              <a:gd name="connsiteY14" fmla="*/ 1908429 h 2467832"/>
              <a:gd name="connsiteX15" fmla="*/ 192596 w 2467736"/>
              <a:gd name="connsiteY15" fmla="*/ 1893856 h 2467832"/>
              <a:gd name="connsiteX16" fmla="*/ 1233869 w 2467736"/>
              <a:gd name="connsiteY16" fmla="*/ 2467832 h 2467832"/>
              <a:gd name="connsiteX17" fmla="*/ 2269141 w 2467736"/>
              <a:gd name="connsiteY17" fmla="*/ 1903952 h 2467832"/>
              <a:gd name="connsiteX18" fmla="*/ 1864995 w 2467736"/>
              <a:gd name="connsiteY18" fmla="*/ 1561910 h 246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67736" h="2467832">
                <a:moveTo>
                  <a:pt x="1233964" y="0"/>
                </a:moveTo>
                <a:cubicBezTo>
                  <a:pt x="552450" y="0"/>
                  <a:pt x="0" y="552355"/>
                  <a:pt x="0" y="1233868"/>
                </a:cubicBezTo>
                <a:cubicBezTo>
                  <a:pt x="0" y="1244156"/>
                  <a:pt x="1333" y="1254157"/>
                  <a:pt x="1524" y="1264349"/>
                </a:cubicBezTo>
                <a:cubicBezTo>
                  <a:pt x="61722" y="1314164"/>
                  <a:pt x="127921" y="1344168"/>
                  <a:pt x="205264" y="1341787"/>
                </a:cubicBezTo>
                <a:cubicBezTo>
                  <a:pt x="483870" y="1333119"/>
                  <a:pt x="751713" y="956501"/>
                  <a:pt x="871538" y="770477"/>
                </a:cubicBezTo>
                <a:cubicBezTo>
                  <a:pt x="1309973" y="90678"/>
                  <a:pt x="1199007" y="1596295"/>
                  <a:pt x="1482090" y="1083374"/>
                </a:cubicBezTo>
                <a:cubicBezTo>
                  <a:pt x="1575626" y="913829"/>
                  <a:pt x="1666589" y="821436"/>
                  <a:pt x="1793367" y="1106710"/>
                </a:cubicBezTo>
                <a:cubicBezTo>
                  <a:pt x="1929479" y="1413320"/>
                  <a:pt x="2078736" y="1661636"/>
                  <a:pt x="2321624" y="1816227"/>
                </a:cubicBezTo>
                <a:cubicBezTo>
                  <a:pt x="2414588" y="1642682"/>
                  <a:pt x="2467737" y="1444466"/>
                  <a:pt x="2467737" y="1233773"/>
                </a:cubicBezTo>
                <a:cubicBezTo>
                  <a:pt x="2467832" y="552355"/>
                  <a:pt x="1915287" y="0"/>
                  <a:pt x="1233964" y="0"/>
                </a:cubicBezTo>
                <a:close/>
                <a:moveTo>
                  <a:pt x="1864995" y="1561910"/>
                </a:moveTo>
                <a:cubicBezTo>
                  <a:pt x="1713548" y="1395508"/>
                  <a:pt x="1670018" y="1191006"/>
                  <a:pt x="1566577" y="1346073"/>
                </a:cubicBezTo>
                <a:cubicBezTo>
                  <a:pt x="1419416" y="1567243"/>
                  <a:pt x="1334738" y="1910525"/>
                  <a:pt x="1237393" y="1646206"/>
                </a:cubicBezTo>
                <a:cubicBezTo>
                  <a:pt x="1127474" y="1348168"/>
                  <a:pt x="1076039" y="1025176"/>
                  <a:pt x="907637" y="1334643"/>
                </a:cubicBezTo>
                <a:cubicBezTo>
                  <a:pt x="779336" y="1570292"/>
                  <a:pt x="634936" y="1892522"/>
                  <a:pt x="302800" y="1908429"/>
                </a:cubicBezTo>
                <a:cubicBezTo>
                  <a:pt x="271367" y="1909953"/>
                  <a:pt x="233648" y="1904429"/>
                  <a:pt x="192596" y="1893856"/>
                </a:cubicBezTo>
                <a:cubicBezTo>
                  <a:pt x="411385" y="2238470"/>
                  <a:pt x="795338" y="2467832"/>
                  <a:pt x="1233869" y="2467832"/>
                </a:cubicBezTo>
                <a:cubicBezTo>
                  <a:pt x="1668018" y="2467832"/>
                  <a:pt x="2049208" y="2243042"/>
                  <a:pt x="2269141" y="1903952"/>
                </a:cubicBezTo>
                <a:cubicBezTo>
                  <a:pt x="2124742" y="1830324"/>
                  <a:pt x="2005584" y="1716310"/>
                  <a:pt x="1864995" y="1561910"/>
                </a:cubicBezTo>
                <a:close/>
              </a:path>
            </a:pathLst>
          </a:custGeom>
          <a:solidFill>
            <a:schemeClr val="accent1"/>
          </a:solidFill>
          <a:ln w="9525" cap="flat">
            <a:noFill/>
            <a:prstDash val="solid"/>
            <a:miter/>
          </a:ln>
        </p:spPr>
        <p:txBody>
          <a:bodyPr rtlCol="0" anchor="ctr"/>
          <a:lstStyle/>
          <a:p>
            <a:endParaRPr lang="zh-CN" altLang="en-US"/>
          </a:p>
        </p:txBody>
      </p:sp>
      <p:sp>
        <p:nvSpPr>
          <p:cNvPr id="13" name="TextBox 12">
            <a:extLst>
              <a:ext uri="{FF2B5EF4-FFF2-40B4-BE49-F238E27FC236}">
                <a16:creationId xmlns:a16="http://schemas.microsoft.com/office/drawing/2014/main" id="{24622C59-4E3B-48BA-9B34-3BE7E828954E}"/>
              </a:ext>
            </a:extLst>
          </p:cNvPr>
          <p:cNvSpPr txBox="1"/>
          <p:nvPr/>
        </p:nvSpPr>
        <p:spPr>
          <a:xfrm>
            <a:off x="15617882" y="862169"/>
            <a:ext cx="1276952" cy="430887"/>
          </a:xfrm>
          <a:prstGeom prst="rect">
            <a:avLst/>
          </a:prstGeom>
          <a:noFill/>
        </p:spPr>
        <p:txBody>
          <a:bodyPr wrap="square" rtlCol="0">
            <a:spAutoFit/>
          </a:bodyPr>
          <a:lstStyle/>
          <a:p>
            <a:pPr algn="r"/>
            <a:r>
              <a:rPr lang="en-US" altLang="zh-CN" sz="1100">
                <a:solidFill>
                  <a:schemeClr val="bg1">
                    <a:lumMod val="65000"/>
                  </a:schemeClr>
                </a:solidFill>
              </a:rPr>
              <a:t>Presentation Design</a:t>
            </a:r>
            <a:endParaRPr lang="en-US" sz="1100">
              <a:solidFill>
                <a:schemeClr val="bg1">
                  <a:lumMod val="65000"/>
                </a:schemeClr>
              </a:solidFill>
            </a:endParaRPr>
          </a:p>
        </p:txBody>
      </p:sp>
      <p:sp>
        <p:nvSpPr>
          <p:cNvPr id="14" name="TextBox 13">
            <a:extLst>
              <a:ext uri="{FF2B5EF4-FFF2-40B4-BE49-F238E27FC236}">
                <a16:creationId xmlns:a16="http://schemas.microsoft.com/office/drawing/2014/main" id="{DC962689-C839-48A8-AF58-44B0346976B4}"/>
              </a:ext>
            </a:extLst>
          </p:cNvPr>
          <p:cNvSpPr txBox="1"/>
          <p:nvPr/>
        </p:nvSpPr>
        <p:spPr>
          <a:xfrm>
            <a:off x="725107" y="9276205"/>
            <a:ext cx="3194113" cy="276999"/>
          </a:xfrm>
          <a:prstGeom prst="rect">
            <a:avLst/>
          </a:prstGeom>
          <a:noFill/>
        </p:spPr>
        <p:txBody>
          <a:bodyPr wrap="square" rtlCol="0">
            <a:spAutoFit/>
          </a:bodyPr>
          <a:lstStyle/>
          <a:p>
            <a:r>
              <a:rPr lang="en-US" altLang="zh-CN" sz="1200">
                <a:solidFill>
                  <a:schemeClr val="bg1">
                    <a:lumMod val="65000"/>
                  </a:schemeClr>
                </a:solidFill>
                <a:latin typeface="+mn-lt"/>
              </a:rPr>
              <a:t>©2022 MSLIDES Copyright</a:t>
            </a:r>
            <a:endParaRPr lang="zh-CN" altLang="en-US" sz="1200">
              <a:solidFill>
                <a:schemeClr val="bg1">
                  <a:lumMod val="65000"/>
                </a:schemeClr>
              </a:solidFill>
              <a:latin typeface="+mn-lt"/>
            </a:endParaRPr>
          </a:p>
        </p:txBody>
      </p:sp>
    </p:spTree>
    <p:extLst>
      <p:ext uri="{BB962C8B-B14F-4D97-AF65-F5344CB8AC3E}">
        <p14:creationId xmlns:p14="http://schemas.microsoft.com/office/powerpoint/2010/main" val="397383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10"/>
                                        </p:tgtEl>
                                        <p:attrNameLst>
                                          <p:attrName>style.visibility</p:attrName>
                                        </p:attrNameLst>
                                      </p:cBhvr>
                                      <p:to>
                                        <p:strVal val="visible"/>
                                      </p:to>
                                    </p:set>
                                    <p:anim to="" calcmode="lin" valueType="num">
                                      <p:cBhvr>
                                        <p:cTn id="7" dur="750" fill="hold">
                                          <p:stCondLst>
                                            <p:cond delay="0"/>
                                          </p:stCondLst>
                                        </p:cTn>
                                        <p:tgtEl>
                                          <p:spTgt spid="10"/>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descr="e7d195523061f1c0cef09ac28eaae964ec9988a5cce77c8b8C1E4685C6E6B40CD7615480512384A61EE159C6FE0045D14B61E85D0A95589D558B81FFC809322ACC20DC2254D928200A3EA0841B8B18145E4076E2716215F9CA74215B300285468169D7DD1FA2F2873B8815601B39E841862D712EA7F5373BA315BA9E7E16882AEF70AD4E677971A3">
            <a:extLst>
              <a:ext uri="{FF2B5EF4-FFF2-40B4-BE49-F238E27FC236}">
                <a16:creationId xmlns:a16="http://schemas.microsoft.com/office/drawing/2014/main" id="{917C1EE9-A669-46FF-B20D-C7D59DBC4744}"/>
              </a:ext>
            </a:extLst>
          </p:cNvPr>
          <p:cNvSpPr/>
          <p:nvPr/>
        </p:nvSpPr>
        <p:spPr>
          <a:xfrm>
            <a:off x="9037320" y="1339057"/>
            <a:ext cx="3499788" cy="1794915"/>
          </a:xfrm>
          <a:prstGeom prst="rect">
            <a:avLst/>
          </a:prstGeom>
        </p:spPr>
        <p:txBody>
          <a:bodyPr wrap="square">
            <a:spAutoFit/>
          </a:bodyPr>
          <a:lstStyle/>
          <a:p>
            <a:r>
              <a:rPr lang="en-US" altLang="zh-CN" sz="2000" dirty="0">
                <a:solidFill>
                  <a:schemeClr val="tx1">
                    <a:lumMod val="85000"/>
                    <a:lumOff val="15000"/>
                  </a:schemeClr>
                </a:solidFill>
                <a:latin typeface="+mj-lt"/>
                <a:ea typeface="Lato Light" panose="020F0502020204030203" pitchFamily="34" charset="0"/>
                <a:cs typeface="Lato Light" panose="020F0502020204030203" pitchFamily="34" charset="0"/>
              </a:rPr>
              <a:t>01. </a:t>
            </a:r>
            <a:r>
              <a:rPr lang="en-IN" sz="2000" b="1" dirty="0"/>
              <a:t>Flexibility</a:t>
            </a:r>
            <a:endParaRPr lang="es-ES" altLang="zh-CN" sz="2000" dirty="0">
              <a:solidFill>
                <a:schemeClr val="tx1">
                  <a:lumMod val="85000"/>
                  <a:lumOff val="15000"/>
                </a:schemeClr>
              </a:solidFill>
              <a:latin typeface="+mj-lt"/>
              <a:ea typeface="Lato Light" panose="020F0502020204030203" pitchFamily="34" charset="0"/>
              <a:cs typeface="Lato Light" panose="020F0502020204030203" pitchFamily="34" charset="0"/>
            </a:endParaRPr>
          </a:p>
          <a:p>
            <a:pPr>
              <a:lnSpc>
                <a:spcPct val="150000"/>
              </a:lnSpc>
              <a:spcBef>
                <a:spcPts val="1200"/>
              </a:spcBef>
            </a:pPr>
            <a:r>
              <a:rPr lang="en-US" sz="1100" dirty="0"/>
              <a:t>Hadoop manages both structured and unstructured data efficiently, supporting various data types and formats. It is language-agnostic and runs on multiple operating systems.</a:t>
            </a:r>
            <a:endParaRPr lang="es-ES" altLang="zh-CN" sz="1100" dirty="0">
              <a:solidFill>
                <a:schemeClr val="bg1">
                  <a:lumMod val="65000"/>
                </a:schemeClr>
              </a:solidFill>
              <a:ea typeface="Lato Light" panose="020F0502020204030203" pitchFamily="34" charset="0"/>
              <a:cs typeface="Lato Light" panose="020F0502020204030203" pitchFamily="34" charset="0"/>
            </a:endParaRPr>
          </a:p>
        </p:txBody>
      </p:sp>
      <p:sp>
        <p:nvSpPr>
          <p:cNvPr id="5" name="Rectangle 4" descr="e7d195523061f1c0cef09ac28eaae964ec9988a5cce77c8b8C1E4685C6E6B40CD7615480512384A61EE159C6FE0045D14B61E85D0A95589D558B81FFC809322ACC20DC2254D928200A3EA0841B8B18145E4076E2716215F9CA74215B300285468169D7DD1FA2F2873B8815601B39E841862D712EA7F5373BA315BA9E7E16882AEF70AD4E677971A3">
            <a:extLst>
              <a:ext uri="{FF2B5EF4-FFF2-40B4-BE49-F238E27FC236}">
                <a16:creationId xmlns:a16="http://schemas.microsoft.com/office/drawing/2014/main" id="{5ABE8A84-3093-4458-8C03-C326CB6F5632}"/>
              </a:ext>
            </a:extLst>
          </p:cNvPr>
          <p:cNvSpPr/>
          <p:nvPr/>
        </p:nvSpPr>
        <p:spPr>
          <a:xfrm>
            <a:off x="13216088" y="2165003"/>
            <a:ext cx="3499788" cy="1540999"/>
          </a:xfrm>
          <a:prstGeom prst="rect">
            <a:avLst/>
          </a:prstGeom>
        </p:spPr>
        <p:txBody>
          <a:bodyPr wrap="square">
            <a:spAutoFit/>
          </a:bodyPr>
          <a:lstStyle/>
          <a:p>
            <a:pPr>
              <a:lnSpc>
                <a:spcPct val="150000"/>
              </a:lnSpc>
            </a:pPr>
            <a:r>
              <a:rPr lang="en-US" altLang="zh-CN" sz="2000" dirty="0">
                <a:solidFill>
                  <a:schemeClr val="tx1">
                    <a:lumMod val="85000"/>
                    <a:lumOff val="15000"/>
                  </a:schemeClr>
                </a:solidFill>
                <a:latin typeface="+mj-lt"/>
                <a:ea typeface="Lato Light" panose="020F0502020204030203" pitchFamily="34" charset="0"/>
                <a:cs typeface="Lato Light" panose="020F0502020204030203" pitchFamily="34" charset="0"/>
              </a:rPr>
              <a:t>04. </a:t>
            </a:r>
            <a:r>
              <a:rPr lang="en-IN" sz="2000" b="1" dirty="0"/>
              <a:t>Robust Ecosystem</a:t>
            </a:r>
            <a:endParaRPr lang="es-ES" altLang="zh-CN" sz="2000" dirty="0">
              <a:solidFill>
                <a:schemeClr val="tx1">
                  <a:lumMod val="85000"/>
                  <a:lumOff val="15000"/>
                </a:schemeClr>
              </a:solidFill>
              <a:latin typeface="+mj-lt"/>
              <a:ea typeface="Lato Light" panose="020F0502020204030203" pitchFamily="34" charset="0"/>
              <a:cs typeface="Lato Light" panose="020F0502020204030203" pitchFamily="34" charset="0"/>
            </a:endParaRPr>
          </a:p>
          <a:p>
            <a:pPr>
              <a:lnSpc>
                <a:spcPct val="150000"/>
              </a:lnSpc>
            </a:pPr>
            <a:r>
              <a:rPr lang="en-US" sz="1100" dirty="0"/>
              <a:t>Hadoop provides a versatile ecosystem with initiatives like MapReduce, Hive, HBase, and more, catering to diverse computational needs.</a:t>
            </a:r>
          </a:p>
        </p:txBody>
      </p:sp>
      <p:sp>
        <p:nvSpPr>
          <p:cNvPr id="6" name="Rectangle 5" descr="e7d195523061f1c0cef09ac28eaae964ec9988a5cce77c8b8C1E4685C6E6B40CD7615480512384A61EE159C6FE0045D14B61E85D0A95589D558B81FFC809322ACC20DC2254D928200A3EA0841B8B18145E4076E2716215F9CA74215B300285468169D7DD1FA2F2873B8815601B39E841862D712EA7F5373BA315BA9E7E16882AEF70AD4E677971A3">
            <a:extLst>
              <a:ext uri="{FF2B5EF4-FFF2-40B4-BE49-F238E27FC236}">
                <a16:creationId xmlns:a16="http://schemas.microsoft.com/office/drawing/2014/main" id="{7E36E973-652E-42C7-87DE-E6A516EEC702}"/>
              </a:ext>
            </a:extLst>
          </p:cNvPr>
          <p:cNvSpPr/>
          <p:nvPr/>
        </p:nvSpPr>
        <p:spPr>
          <a:xfrm>
            <a:off x="9037320" y="4473029"/>
            <a:ext cx="3499788" cy="1540999"/>
          </a:xfrm>
          <a:prstGeom prst="rect">
            <a:avLst/>
          </a:prstGeom>
        </p:spPr>
        <p:txBody>
          <a:bodyPr wrap="square">
            <a:spAutoFit/>
          </a:bodyPr>
          <a:lstStyle/>
          <a:p>
            <a:r>
              <a:rPr lang="en-US" altLang="zh-CN" sz="2000" dirty="0">
                <a:solidFill>
                  <a:schemeClr val="tx1">
                    <a:lumMod val="85000"/>
                    <a:lumOff val="15000"/>
                  </a:schemeClr>
                </a:solidFill>
                <a:latin typeface="+mj-lt"/>
                <a:ea typeface="Lato Light" panose="020F0502020204030203" pitchFamily="34" charset="0"/>
                <a:cs typeface="Lato Light" panose="020F0502020204030203" pitchFamily="34" charset="0"/>
              </a:rPr>
              <a:t>02. </a:t>
            </a:r>
            <a:r>
              <a:rPr lang="en-IN" sz="2000" b="1" dirty="0"/>
              <a:t>Scalability</a:t>
            </a:r>
            <a:endParaRPr lang="es-ES" altLang="zh-CN" sz="2000" dirty="0">
              <a:solidFill>
                <a:schemeClr val="tx1">
                  <a:lumMod val="85000"/>
                  <a:lumOff val="15000"/>
                </a:schemeClr>
              </a:solidFill>
              <a:latin typeface="+mj-lt"/>
              <a:ea typeface="Lato Light" panose="020F0502020204030203" pitchFamily="34" charset="0"/>
              <a:cs typeface="Lato Light" panose="020F0502020204030203" pitchFamily="34" charset="0"/>
            </a:endParaRPr>
          </a:p>
          <a:p>
            <a:pPr>
              <a:lnSpc>
                <a:spcPct val="150000"/>
              </a:lnSpc>
              <a:spcBef>
                <a:spcPts val="1200"/>
              </a:spcBef>
            </a:pPr>
            <a:r>
              <a:rPr lang="en-US" sz="1100" dirty="0"/>
              <a:t>Hadoop allows easy scalability by adding nodes without altering data formats or existing applications. It operates on commodity hardware and is fault-resistant.</a:t>
            </a:r>
            <a:endParaRPr lang="es-ES" altLang="zh-CN" sz="1100" dirty="0">
              <a:solidFill>
                <a:schemeClr val="bg1">
                  <a:lumMod val="65000"/>
                </a:schemeClr>
              </a:solidFill>
              <a:ea typeface="Lato Light" panose="020F0502020204030203" pitchFamily="34" charset="0"/>
              <a:cs typeface="Lato Light" panose="020F0502020204030203" pitchFamily="34" charset="0"/>
            </a:endParaRPr>
          </a:p>
        </p:txBody>
      </p:sp>
      <p:sp>
        <p:nvSpPr>
          <p:cNvPr id="7" name="Rectangle 6" descr="e7d195523061f1c0cef09ac28eaae964ec9988a5cce77c8b8C1E4685C6E6B40CD7615480512384A61EE159C6FE0045D14B61E85D0A95589D558B81FFC809322ACC20DC2254D928200A3EA0841B8B18145E4076E2716215F9CA74215B300285468169D7DD1FA2F2873B8815601B39E841862D712EA7F5373BA315BA9E7E16882AEF70AD4E677971A3">
            <a:extLst>
              <a:ext uri="{FF2B5EF4-FFF2-40B4-BE49-F238E27FC236}">
                <a16:creationId xmlns:a16="http://schemas.microsoft.com/office/drawing/2014/main" id="{EDE5A338-9BEE-4109-B862-88C163671699}"/>
              </a:ext>
            </a:extLst>
          </p:cNvPr>
          <p:cNvSpPr/>
          <p:nvPr/>
        </p:nvSpPr>
        <p:spPr>
          <a:xfrm>
            <a:off x="13216088" y="4473029"/>
            <a:ext cx="3994674" cy="1287084"/>
          </a:xfrm>
          <a:prstGeom prst="rect">
            <a:avLst/>
          </a:prstGeom>
        </p:spPr>
        <p:txBody>
          <a:bodyPr wrap="square">
            <a:spAutoFit/>
          </a:bodyPr>
          <a:lstStyle/>
          <a:p>
            <a:pPr>
              <a:lnSpc>
                <a:spcPct val="150000"/>
              </a:lnSpc>
            </a:pPr>
            <a:r>
              <a:rPr lang="en-US" altLang="zh-CN" sz="2000" dirty="0">
                <a:solidFill>
                  <a:schemeClr val="tx1">
                    <a:lumMod val="85000"/>
                    <a:lumOff val="15000"/>
                  </a:schemeClr>
                </a:solidFill>
                <a:latin typeface="+mj-lt"/>
                <a:ea typeface="Lato Light" panose="020F0502020204030203" pitchFamily="34" charset="0"/>
                <a:cs typeface="Lato Light" panose="020F0502020204030203" pitchFamily="34" charset="0"/>
              </a:rPr>
              <a:t>05. </a:t>
            </a:r>
            <a:r>
              <a:rPr lang="en-IN" sz="2000" b="1" dirty="0"/>
              <a:t>Real-Time Capabilities</a:t>
            </a:r>
            <a:endParaRPr lang="es-ES" altLang="zh-CN" sz="2000" dirty="0">
              <a:solidFill>
                <a:schemeClr val="tx1">
                  <a:lumMod val="85000"/>
                  <a:lumOff val="15000"/>
                </a:schemeClr>
              </a:solidFill>
              <a:latin typeface="+mj-lt"/>
              <a:ea typeface="Lato Light" panose="020F0502020204030203" pitchFamily="34" charset="0"/>
              <a:cs typeface="Lato Light" panose="020F0502020204030203" pitchFamily="34" charset="0"/>
            </a:endParaRPr>
          </a:p>
          <a:p>
            <a:pPr>
              <a:lnSpc>
                <a:spcPct val="150000"/>
              </a:lnSpc>
            </a:pPr>
            <a:r>
              <a:rPr lang="en-US" sz="1100" dirty="0"/>
              <a:t>Hadoop adapts to real-time data processing, offering standardized approaches for various big data analytics APIs.</a:t>
            </a:r>
          </a:p>
        </p:txBody>
      </p:sp>
      <p:sp>
        <p:nvSpPr>
          <p:cNvPr id="8" name="Rectangle 7" descr="e7d195523061f1c0cef09ac28eaae964ec9988a5cce77c8b8C1E4685C6E6B40CD7615480512384A61EE159C6FE0045D14B61E85D0A95589D558B81FFC809322ACC20DC2254D928200A3EA0841B8B18145E4076E2716215F9CA74215B300285468169D7DD1FA2F2873B8815601B39E841862D712EA7F5373BA315BA9E7E16882AEF70AD4E677971A3">
            <a:extLst>
              <a:ext uri="{FF2B5EF4-FFF2-40B4-BE49-F238E27FC236}">
                <a16:creationId xmlns:a16="http://schemas.microsoft.com/office/drawing/2014/main" id="{6957B1FF-3B7B-49F3-9260-8B1C240FCE9C}"/>
              </a:ext>
            </a:extLst>
          </p:cNvPr>
          <p:cNvSpPr/>
          <p:nvPr/>
        </p:nvSpPr>
        <p:spPr>
          <a:xfrm>
            <a:off x="9037320" y="7807884"/>
            <a:ext cx="3499788" cy="1594860"/>
          </a:xfrm>
          <a:prstGeom prst="rect">
            <a:avLst/>
          </a:prstGeom>
        </p:spPr>
        <p:txBody>
          <a:bodyPr wrap="square">
            <a:spAutoFit/>
          </a:bodyPr>
          <a:lstStyle/>
          <a:p>
            <a:r>
              <a:rPr lang="en-US" altLang="zh-CN" sz="2000" dirty="0">
                <a:solidFill>
                  <a:schemeClr val="tx1">
                    <a:lumMod val="85000"/>
                    <a:lumOff val="15000"/>
                  </a:schemeClr>
                </a:solidFill>
                <a:latin typeface="+mj-lt"/>
                <a:ea typeface="Lato Light" panose="020F0502020204030203" pitchFamily="34" charset="0"/>
                <a:cs typeface="Lato Light" panose="020F0502020204030203" pitchFamily="34" charset="0"/>
              </a:rPr>
              <a:t>03. </a:t>
            </a:r>
            <a:r>
              <a:rPr lang="en-IN" sz="2000" b="1" dirty="0"/>
              <a:t>Efficient Data Economy</a:t>
            </a:r>
            <a:endParaRPr lang="es-ES" altLang="zh-CN" sz="2000" dirty="0">
              <a:solidFill>
                <a:schemeClr val="tx1">
                  <a:lumMod val="85000"/>
                  <a:lumOff val="15000"/>
                </a:schemeClr>
              </a:solidFill>
              <a:latin typeface="+mj-lt"/>
              <a:ea typeface="Lato Light" panose="020F0502020204030203" pitchFamily="34" charset="0"/>
              <a:cs typeface="Lato Light" panose="020F0502020204030203" pitchFamily="34" charset="0"/>
            </a:endParaRPr>
          </a:p>
          <a:p>
            <a:pPr>
              <a:lnSpc>
                <a:spcPct val="150000"/>
              </a:lnSpc>
              <a:spcBef>
                <a:spcPts val="1200"/>
              </a:spcBef>
            </a:pPr>
            <a:r>
              <a:rPr lang="en-US" sz="1100" dirty="0"/>
              <a:t>Hadoop revolutionizes big data mining, acting as a reservoir for vast data inflows. It transforms the economics of data storage and analysis.</a:t>
            </a:r>
            <a:endParaRPr lang="es-ES" altLang="zh-CN" sz="1100" dirty="0">
              <a:solidFill>
                <a:schemeClr val="bg1">
                  <a:lumMod val="65000"/>
                </a:schemeClr>
              </a:solidFill>
              <a:ea typeface="Lato Light" panose="020F0502020204030203" pitchFamily="34" charset="0"/>
              <a:cs typeface="Lato Light" panose="020F0502020204030203" pitchFamily="34" charset="0"/>
            </a:endParaRPr>
          </a:p>
        </p:txBody>
      </p:sp>
      <p:sp>
        <p:nvSpPr>
          <p:cNvPr id="9" name="Rectangle 8" descr="e7d195523061f1c0cef09ac28eaae964ec9988a5cce77c8b8C1E4685C6E6B40CD7615480512384A61EE159C6FE0045D14B61E85D0A95589D558B81FFC809322ACC20DC2254D928200A3EA0841B8B18145E4076E2716215F9CA74215B300285468169D7DD1FA2F2873B8815601B39E841862D712EA7F5373BA315BA9E7E16882AEF70AD4E677971A3">
            <a:extLst>
              <a:ext uri="{FF2B5EF4-FFF2-40B4-BE49-F238E27FC236}">
                <a16:creationId xmlns:a16="http://schemas.microsoft.com/office/drawing/2014/main" id="{129C5B90-B832-4C68-AA9B-434672DCCA63}"/>
              </a:ext>
            </a:extLst>
          </p:cNvPr>
          <p:cNvSpPr/>
          <p:nvPr/>
        </p:nvSpPr>
        <p:spPr>
          <a:xfrm>
            <a:off x="13216088" y="6562976"/>
            <a:ext cx="3499788" cy="1387111"/>
          </a:xfrm>
          <a:prstGeom prst="rect">
            <a:avLst/>
          </a:prstGeom>
        </p:spPr>
        <p:txBody>
          <a:bodyPr wrap="square">
            <a:spAutoFit/>
          </a:bodyPr>
          <a:lstStyle/>
          <a:p>
            <a:r>
              <a:rPr lang="en-US" altLang="zh-CN" sz="2000" dirty="0">
                <a:solidFill>
                  <a:schemeClr val="tx1">
                    <a:lumMod val="85000"/>
                    <a:lumOff val="15000"/>
                  </a:schemeClr>
                </a:solidFill>
                <a:latin typeface="+mj-lt"/>
                <a:ea typeface="Lato Light" panose="020F0502020204030203" pitchFamily="34" charset="0"/>
                <a:cs typeface="Lato Light" panose="020F0502020204030203" pitchFamily="34" charset="0"/>
              </a:rPr>
              <a:t>06. </a:t>
            </a:r>
            <a:r>
              <a:rPr lang="en-IN" sz="2000" b="1" dirty="0"/>
              <a:t>Cost-Effectiveness</a:t>
            </a:r>
            <a:endParaRPr lang="es-ES" altLang="zh-CN" sz="2000" dirty="0">
              <a:solidFill>
                <a:schemeClr val="tx1">
                  <a:lumMod val="85000"/>
                  <a:lumOff val="15000"/>
                </a:schemeClr>
              </a:solidFill>
              <a:latin typeface="+mj-lt"/>
              <a:ea typeface="Lato Light" panose="020F0502020204030203" pitchFamily="34" charset="0"/>
              <a:cs typeface="Lato Light" panose="020F0502020204030203" pitchFamily="34" charset="0"/>
            </a:endParaRPr>
          </a:p>
          <a:p>
            <a:pPr>
              <a:lnSpc>
                <a:spcPct val="150000"/>
              </a:lnSpc>
            </a:pPr>
            <a:r>
              <a:rPr lang="en-US" sz="1100" dirty="0"/>
              <a:t>Hadoop's cost-effective data analysis involves massively parallel processing on commodity servers, significantly reducing the cost per terabyte of storage.</a:t>
            </a:r>
          </a:p>
        </p:txBody>
      </p:sp>
      <p:sp>
        <p:nvSpPr>
          <p:cNvPr id="10" name="Oval 9">
            <a:extLst>
              <a:ext uri="{FF2B5EF4-FFF2-40B4-BE49-F238E27FC236}">
                <a16:creationId xmlns:a16="http://schemas.microsoft.com/office/drawing/2014/main" id="{AF07779F-499D-4670-94E0-08E489E82F0B}"/>
              </a:ext>
            </a:extLst>
          </p:cNvPr>
          <p:cNvSpPr/>
          <p:nvPr/>
        </p:nvSpPr>
        <p:spPr>
          <a:xfrm>
            <a:off x="2043166" y="2208226"/>
            <a:ext cx="5870550" cy="58705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12E9C8D-4CA4-446E-9EB4-F5199EB5E58D}"/>
              </a:ext>
            </a:extLst>
          </p:cNvPr>
          <p:cNvSpPr txBox="1"/>
          <p:nvPr/>
        </p:nvSpPr>
        <p:spPr>
          <a:xfrm>
            <a:off x="2444337" y="3866228"/>
            <a:ext cx="5068207" cy="2554545"/>
          </a:xfrm>
          <a:prstGeom prst="rect">
            <a:avLst/>
          </a:prstGeom>
          <a:noFill/>
        </p:spPr>
        <p:txBody>
          <a:bodyPr wrap="square" rtlCol="0">
            <a:spAutoFit/>
          </a:bodyPr>
          <a:lstStyle/>
          <a:p>
            <a:pPr algn="ctr"/>
            <a:r>
              <a:rPr lang="en-US" altLang="zh-CN" sz="8000" b="1" dirty="0">
                <a:solidFill>
                  <a:schemeClr val="bg1"/>
                </a:solidFill>
                <a:latin typeface="+mj-lt"/>
              </a:rPr>
              <a:t>Why Hadoop?</a:t>
            </a:r>
            <a:endParaRPr lang="en-US" sz="8000" b="1" dirty="0">
              <a:solidFill>
                <a:schemeClr val="bg1"/>
              </a:solidFill>
              <a:latin typeface="+mj-lt"/>
            </a:endParaRPr>
          </a:p>
        </p:txBody>
      </p:sp>
    </p:spTree>
    <p:extLst>
      <p:ext uri="{BB962C8B-B14F-4D97-AF65-F5344CB8AC3E}">
        <p14:creationId xmlns:p14="http://schemas.microsoft.com/office/powerpoint/2010/main" val="3982581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0" presetClass="entr" presetSubtype="0" fill="hold" grpId="0" nodeType="afterEffect">
                                  <p:stCondLst>
                                    <p:cond delay="0"/>
                                  </p:stCondLst>
                                  <p:iterate type="lt">
                                    <p:tmPct val="3000"/>
                                  </p:iterate>
                                  <p:childTnLst>
                                    <p:set>
                                      <p:cBhvr>
                                        <p:cTn id="12" dur="750" fill="hold">
                                          <p:stCondLst>
                                            <p:cond delay="0"/>
                                          </p:stCondLst>
                                        </p:cTn>
                                        <p:tgtEl>
                                          <p:spTgt spid="12"/>
                                        </p:tgtEl>
                                        <p:attrNameLst>
                                          <p:attrName>style.visibility</p:attrName>
                                        </p:attrNameLst>
                                      </p:cBhvr>
                                      <p:to>
                                        <p:strVal val="visible"/>
                                      </p:to>
                                    </p:set>
                                    <p:anim to="" calcmode="lin" valueType="num">
                                      <p:cBhvr>
                                        <p:cTn id="13" dur="750" fill="hold">
                                          <p:stCondLst>
                                            <p:cond delay="0"/>
                                          </p:stCondLst>
                                        </p:cTn>
                                        <p:tgtEl>
                                          <p:spTgt spid="12"/>
                                        </p:tgtEl>
                                        <p:attrNameLst>
                                          <p:attrName>ppt_x</p:attrName>
                                        </p:attrNameLst>
                                      </p:cBhvr>
                                      <p:tavLst>
                                        <p:tav tm="0" fmla="#ppt_x+#ppt_w*((1.5-1.5*$)^3-(1.5-1.5*$)^2)">
                                          <p:val>
                                            <p:strVal val="0"/>
                                          </p:val>
                                        </p:tav>
                                        <p:tav tm="100000">
                                          <p:val>
                                            <p:strVal val="1"/>
                                          </p:val>
                                        </p:tav>
                                      </p:tavLst>
                                    </p:anim>
                                    <p:animEffect filter="fade">
                                      <p:cBhvr>
                                        <p:cTn id="14" dur="750">
                                          <p:stCondLst>
                                            <p:cond delay="0"/>
                                          </p:stCondLst>
                                        </p:cTn>
                                        <p:tgtEl>
                                          <p:spTgt spid="12"/>
                                        </p:tgtEl>
                                      </p:cBhvr>
                                    </p:animEffect>
                                  </p:childTnLst>
                                </p:cTn>
                              </p:par>
                            </p:childTnLst>
                          </p:cTn>
                        </p:par>
                        <p:par>
                          <p:cTn id="15" fill="hold">
                            <p:stCondLst>
                              <p:cond delay="1453"/>
                            </p:stCondLst>
                            <p:childTnLst>
                              <p:par>
                                <p:cTn id="16" presetID="2" presetClass="entr" presetSubtype="2" decel="10000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1000" fill="hold"/>
                                        <p:tgtEl>
                                          <p:spTgt spid="4"/>
                                        </p:tgtEl>
                                        <p:attrNameLst>
                                          <p:attrName>ppt_x</p:attrName>
                                        </p:attrNameLst>
                                      </p:cBhvr>
                                      <p:tavLst>
                                        <p:tav tm="0">
                                          <p:val>
                                            <p:strVal val="1+#ppt_w/2"/>
                                          </p:val>
                                        </p:tav>
                                        <p:tav tm="100000">
                                          <p:val>
                                            <p:strVal val="#ppt_x"/>
                                          </p:val>
                                        </p:tav>
                                      </p:tavLst>
                                    </p:anim>
                                    <p:anim calcmode="lin" valueType="num">
                                      <p:cBhvr additive="base">
                                        <p:cTn id="19" dur="1000" fill="hold"/>
                                        <p:tgtEl>
                                          <p:spTgt spid="4"/>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10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1000" fill="hold"/>
                                        <p:tgtEl>
                                          <p:spTgt spid="6"/>
                                        </p:tgtEl>
                                        <p:attrNameLst>
                                          <p:attrName>ppt_x</p:attrName>
                                        </p:attrNameLst>
                                      </p:cBhvr>
                                      <p:tavLst>
                                        <p:tav tm="0">
                                          <p:val>
                                            <p:strVal val="1+#ppt_w/2"/>
                                          </p:val>
                                        </p:tav>
                                        <p:tav tm="100000">
                                          <p:val>
                                            <p:strVal val="#ppt_x"/>
                                          </p:val>
                                        </p:tav>
                                      </p:tavLst>
                                    </p:anim>
                                    <p:anim calcmode="lin" valueType="num">
                                      <p:cBhvr additive="base">
                                        <p:cTn id="23" dur="1000" fill="hold"/>
                                        <p:tgtEl>
                                          <p:spTgt spid="6"/>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20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1000" fill="hold"/>
                                        <p:tgtEl>
                                          <p:spTgt spid="8"/>
                                        </p:tgtEl>
                                        <p:attrNameLst>
                                          <p:attrName>ppt_x</p:attrName>
                                        </p:attrNameLst>
                                      </p:cBhvr>
                                      <p:tavLst>
                                        <p:tav tm="0">
                                          <p:val>
                                            <p:strVal val="1+#ppt_w/2"/>
                                          </p:val>
                                        </p:tav>
                                        <p:tav tm="100000">
                                          <p:val>
                                            <p:strVal val="#ppt_x"/>
                                          </p:val>
                                        </p:tav>
                                      </p:tavLst>
                                    </p:anim>
                                    <p:anim calcmode="lin" valueType="num">
                                      <p:cBhvr additive="base">
                                        <p:cTn id="27" dur="1000" fill="hold"/>
                                        <p:tgtEl>
                                          <p:spTgt spid="8"/>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30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1000" fill="hold"/>
                                        <p:tgtEl>
                                          <p:spTgt spid="5"/>
                                        </p:tgtEl>
                                        <p:attrNameLst>
                                          <p:attrName>ppt_x</p:attrName>
                                        </p:attrNameLst>
                                      </p:cBhvr>
                                      <p:tavLst>
                                        <p:tav tm="0">
                                          <p:val>
                                            <p:strVal val="1+#ppt_w/2"/>
                                          </p:val>
                                        </p:tav>
                                        <p:tav tm="100000">
                                          <p:val>
                                            <p:strVal val="#ppt_x"/>
                                          </p:val>
                                        </p:tav>
                                      </p:tavLst>
                                    </p:anim>
                                    <p:anim calcmode="lin" valueType="num">
                                      <p:cBhvr additive="base">
                                        <p:cTn id="31" dur="1000" fill="hold"/>
                                        <p:tgtEl>
                                          <p:spTgt spid="5"/>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40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1000" fill="hold"/>
                                        <p:tgtEl>
                                          <p:spTgt spid="7"/>
                                        </p:tgtEl>
                                        <p:attrNameLst>
                                          <p:attrName>ppt_x</p:attrName>
                                        </p:attrNameLst>
                                      </p:cBhvr>
                                      <p:tavLst>
                                        <p:tav tm="0">
                                          <p:val>
                                            <p:strVal val="1+#ppt_w/2"/>
                                          </p:val>
                                        </p:tav>
                                        <p:tav tm="100000">
                                          <p:val>
                                            <p:strVal val="#ppt_x"/>
                                          </p:val>
                                        </p:tav>
                                      </p:tavLst>
                                    </p:anim>
                                    <p:anim calcmode="lin" valueType="num">
                                      <p:cBhvr additive="base">
                                        <p:cTn id="35" dur="1000" fill="hold"/>
                                        <p:tgtEl>
                                          <p:spTgt spid="7"/>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50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1000" fill="hold"/>
                                        <p:tgtEl>
                                          <p:spTgt spid="9"/>
                                        </p:tgtEl>
                                        <p:attrNameLst>
                                          <p:attrName>ppt_x</p:attrName>
                                        </p:attrNameLst>
                                      </p:cBhvr>
                                      <p:tavLst>
                                        <p:tav tm="0">
                                          <p:val>
                                            <p:strVal val="1+#ppt_w/2"/>
                                          </p:val>
                                        </p:tav>
                                        <p:tav tm="100000">
                                          <p:val>
                                            <p:strVal val="#ppt_x"/>
                                          </p:val>
                                        </p:tav>
                                      </p:tavLst>
                                    </p:anim>
                                    <p:anim calcmode="lin" valueType="num">
                                      <p:cBhvr additive="base">
                                        <p:cTn id="39"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animBg="1"/>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4;p13">
            <a:extLst>
              <a:ext uri="{FF2B5EF4-FFF2-40B4-BE49-F238E27FC236}">
                <a16:creationId xmlns:a16="http://schemas.microsoft.com/office/drawing/2014/main" id="{4E59CC59-CD29-4F15-860F-4E4D26FA576C}"/>
              </a:ext>
            </a:extLst>
          </p:cNvPr>
          <p:cNvSpPr txBox="1">
            <a:spLocks/>
          </p:cNvSpPr>
          <p:nvPr/>
        </p:nvSpPr>
        <p:spPr>
          <a:xfrm>
            <a:off x="4028342" y="1250673"/>
            <a:ext cx="10231315"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spcBef>
                <a:spcPts val="0"/>
              </a:spcBef>
            </a:pPr>
            <a:r>
              <a:rPr lang="en-US" altLang="zh-CN" sz="6000" b="1" dirty="0"/>
              <a:t>History of Hadoop</a:t>
            </a:r>
            <a:endParaRPr lang="en-US" sz="6000" b="1" dirty="0"/>
          </a:p>
        </p:txBody>
      </p:sp>
      <p:grpSp>
        <p:nvGrpSpPr>
          <p:cNvPr id="3" name="Group 2">
            <a:extLst>
              <a:ext uri="{FF2B5EF4-FFF2-40B4-BE49-F238E27FC236}">
                <a16:creationId xmlns:a16="http://schemas.microsoft.com/office/drawing/2014/main" id="{6DF9E9D8-481C-4D4D-817A-3CEA421AEC9E}"/>
              </a:ext>
            </a:extLst>
          </p:cNvPr>
          <p:cNvGrpSpPr/>
          <p:nvPr/>
        </p:nvGrpSpPr>
        <p:grpSpPr>
          <a:xfrm>
            <a:off x="1730828" y="3413672"/>
            <a:ext cx="4426766" cy="1560476"/>
            <a:chOff x="1783179" y="6781800"/>
            <a:chExt cx="4099461" cy="1560476"/>
          </a:xfrm>
        </p:grpSpPr>
        <p:sp>
          <p:nvSpPr>
            <p:cNvPr id="4" name="TextBox 3">
              <a:extLst>
                <a:ext uri="{FF2B5EF4-FFF2-40B4-BE49-F238E27FC236}">
                  <a16:creationId xmlns:a16="http://schemas.microsoft.com/office/drawing/2014/main" id="{881868EC-440B-4231-A443-2CA9F5E735B4}"/>
                </a:ext>
              </a:extLst>
            </p:cNvPr>
            <p:cNvSpPr txBox="1"/>
            <p:nvPr/>
          </p:nvSpPr>
          <p:spPr>
            <a:xfrm>
              <a:off x="1971773" y="6781800"/>
              <a:ext cx="3722272" cy="400110"/>
            </a:xfrm>
            <a:prstGeom prst="rect">
              <a:avLst/>
            </a:prstGeom>
            <a:noFill/>
          </p:spPr>
          <p:txBody>
            <a:bodyPr wrap="square">
              <a:spAutoFit/>
            </a:bodyPr>
            <a:lstStyle/>
            <a:p>
              <a:pPr algn="ctr">
                <a:spcBef>
                  <a:spcPts val="2400"/>
                </a:spcBef>
                <a:buSzPct val="50000"/>
              </a:pPr>
              <a:r>
                <a:rPr lang="en-AE" sz="2000" b="1" dirty="0"/>
                <a:t>2002</a:t>
              </a:r>
              <a:endPar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5" name="Rectangle 4"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F79304C2-21AB-478C-A4CD-B4304F18AD01}"/>
                </a:ext>
              </a:extLst>
            </p:cNvPr>
            <p:cNvSpPr/>
            <p:nvPr/>
          </p:nvSpPr>
          <p:spPr>
            <a:xfrm>
              <a:off x="1783179" y="7450172"/>
              <a:ext cx="4099461" cy="892104"/>
            </a:xfrm>
            <a:prstGeom prst="rect">
              <a:avLst/>
            </a:prstGeom>
          </p:spPr>
          <p:txBody>
            <a:bodyPr wrap="square">
              <a:spAutoFit/>
            </a:bodyPr>
            <a:lstStyle/>
            <a:p>
              <a:pPr algn="ctr">
                <a:lnSpc>
                  <a:spcPct val="150000"/>
                </a:lnSpc>
                <a:spcBef>
                  <a:spcPts val="1200"/>
                </a:spcBef>
              </a:pPr>
              <a:r>
                <a:rPr lang="en-US" sz="1200" dirty="0"/>
                <a:t>Doug Cutting and Mike </a:t>
              </a:r>
              <a:r>
                <a:rPr lang="en-US" sz="1200" dirty="0" err="1"/>
                <a:t>Cafarella</a:t>
              </a:r>
              <a:r>
                <a:rPr lang="en-US" sz="1200" dirty="0"/>
                <a:t> begin working on the Apache </a:t>
              </a:r>
              <a:r>
                <a:rPr lang="en-US" sz="1200" dirty="0" err="1"/>
                <a:t>Nutch</a:t>
              </a:r>
              <a:r>
                <a:rPr lang="en-US" sz="1200" dirty="0"/>
                <a:t> project, an open-source web crawler, dealing with substantial amounts of data.</a:t>
              </a:r>
              <a:endParaRPr lang="es-ES" altLang="zh-CN" sz="1800" dirty="0">
                <a:solidFill>
                  <a:schemeClr val="bg1">
                    <a:lumMod val="65000"/>
                  </a:schemeClr>
                </a:solidFill>
                <a:ea typeface="Lato Light" panose="020F0502020204030203" pitchFamily="34" charset="0"/>
                <a:cs typeface="Lato Light" panose="020F0502020204030203" pitchFamily="34" charset="0"/>
              </a:endParaRPr>
            </a:p>
          </p:txBody>
        </p:sp>
      </p:grpSp>
      <p:grpSp>
        <p:nvGrpSpPr>
          <p:cNvPr id="6" name="Group 5">
            <a:extLst>
              <a:ext uri="{FF2B5EF4-FFF2-40B4-BE49-F238E27FC236}">
                <a16:creationId xmlns:a16="http://schemas.microsoft.com/office/drawing/2014/main" id="{148B1E77-BED8-4B9E-BAED-DA7EE65BD93A}"/>
              </a:ext>
            </a:extLst>
          </p:cNvPr>
          <p:cNvGrpSpPr/>
          <p:nvPr/>
        </p:nvGrpSpPr>
        <p:grpSpPr>
          <a:xfrm>
            <a:off x="6930617" y="3413672"/>
            <a:ext cx="4426766" cy="1560476"/>
            <a:chOff x="1783179" y="6781800"/>
            <a:chExt cx="4099461" cy="1560476"/>
          </a:xfrm>
        </p:grpSpPr>
        <p:sp>
          <p:nvSpPr>
            <p:cNvPr id="7" name="TextBox 6">
              <a:extLst>
                <a:ext uri="{FF2B5EF4-FFF2-40B4-BE49-F238E27FC236}">
                  <a16:creationId xmlns:a16="http://schemas.microsoft.com/office/drawing/2014/main" id="{E82EFCD5-96C9-4459-BE7A-469DA4B544A0}"/>
                </a:ext>
              </a:extLst>
            </p:cNvPr>
            <p:cNvSpPr txBox="1"/>
            <p:nvPr/>
          </p:nvSpPr>
          <p:spPr>
            <a:xfrm>
              <a:off x="1971773" y="6781800"/>
              <a:ext cx="3722272" cy="400110"/>
            </a:xfrm>
            <a:prstGeom prst="rect">
              <a:avLst/>
            </a:prstGeom>
            <a:noFill/>
          </p:spPr>
          <p:txBody>
            <a:bodyPr wrap="square">
              <a:spAutoFit/>
            </a:bodyPr>
            <a:lstStyle/>
            <a:p>
              <a:pPr algn="ctr">
                <a:spcBef>
                  <a:spcPts val="2400"/>
                </a:spcBef>
                <a:buSzPct val="50000"/>
              </a:pPr>
              <a:r>
                <a:rPr lang="en-AE" sz="2000" b="1" dirty="0"/>
                <a:t>2003</a:t>
              </a:r>
              <a:endPar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8" name="Rectangle 7"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E0753630-05AE-46C6-87D3-F13EB933127B}"/>
                </a:ext>
              </a:extLst>
            </p:cNvPr>
            <p:cNvSpPr/>
            <p:nvPr/>
          </p:nvSpPr>
          <p:spPr>
            <a:xfrm>
              <a:off x="1783179" y="7450172"/>
              <a:ext cx="4099461" cy="892104"/>
            </a:xfrm>
            <a:prstGeom prst="rect">
              <a:avLst/>
            </a:prstGeom>
          </p:spPr>
          <p:txBody>
            <a:bodyPr wrap="square">
              <a:spAutoFit/>
            </a:bodyPr>
            <a:lstStyle/>
            <a:p>
              <a:pPr algn="ctr">
                <a:lnSpc>
                  <a:spcPct val="150000"/>
                </a:lnSpc>
                <a:spcBef>
                  <a:spcPts val="1200"/>
                </a:spcBef>
              </a:pPr>
              <a:r>
                <a:rPr lang="en-US" altLang="zh-CN" sz="1200" dirty="0">
                  <a:solidFill>
                    <a:schemeClr val="bg1">
                      <a:lumMod val="65000"/>
                    </a:schemeClr>
                  </a:solidFill>
                  <a:ea typeface="Lato Light" panose="020F0502020204030203" pitchFamily="34" charset="0"/>
                  <a:cs typeface="Lato Light" panose="020F0502020204030203" pitchFamily="34" charset="0"/>
                </a:rPr>
                <a:t> </a:t>
              </a:r>
              <a:r>
                <a:rPr lang="en-US" altLang="zh-CN" sz="1200" dirty="0"/>
                <a:t>Google introduces the Google File System (GFS), a proprietary distributed file system designed for efficient data access.</a:t>
              </a:r>
              <a:endParaRPr lang="es-ES" altLang="zh-CN" sz="1200" dirty="0"/>
            </a:p>
          </p:txBody>
        </p:sp>
      </p:grpSp>
      <p:grpSp>
        <p:nvGrpSpPr>
          <p:cNvPr id="9" name="Group 8">
            <a:extLst>
              <a:ext uri="{FF2B5EF4-FFF2-40B4-BE49-F238E27FC236}">
                <a16:creationId xmlns:a16="http://schemas.microsoft.com/office/drawing/2014/main" id="{4A4E110A-15B5-49C6-8F3E-AF99564549C8}"/>
              </a:ext>
            </a:extLst>
          </p:cNvPr>
          <p:cNvGrpSpPr/>
          <p:nvPr/>
        </p:nvGrpSpPr>
        <p:grpSpPr>
          <a:xfrm>
            <a:off x="12130406" y="3413672"/>
            <a:ext cx="4426766" cy="1560476"/>
            <a:chOff x="1783179" y="6781800"/>
            <a:chExt cx="4099461" cy="1560476"/>
          </a:xfrm>
        </p:grpSpPr>
        <p:sp>
          <p:nvSpPr>
            <p:cNvPr id="10" name="TextBox 9">
              <a:extLst>
                <a:ext uri="{FF2B5EF4-FFF2-40B4-BE49-F238E27FC236}">
                  <a16:creationId xmlns:a16="http://schemas.microsoft.com/office/drawing/2014/main" id="{AC7ED4EA-4A75-4C24-9DAF-FFB6CC13CC8E}"/>
                </a:ext>
              </a:extLst>
            </p:cNvPr>
            <p:cNvSpPr txBox="1"/>
            <p:nvPr/>
          </p:nvSpPr>
          <p:spPr>
            <a:xfrm>
              <a:off x="1971773" y="6781800"/>
              <a:ext cx="3722272" cy="400110"/>
            </a:xfrm>
            <a:prstGeom prst="rect">
              <a:avLst/>
            </a:prstGeom>
            <a:noFill/>
          </p:spPr>
          <p:txBody>
            <a:bodyPr wrap="square">
              <a:spAutoFit/>
            </a:bodyPr>
            <a:lstStyle/>
            <a:p>
              <a:pPr algn="ctr">
                <a:spcBef>
                  <a:spcPts val="2400"/>
                </a:spcBef>
                <a:buSzPct val="50000"/>
              </a:pPr>
              <a:r>
                <a:rPr lang="en-AE" sz="2000" b="1" dirty="0"/>
                <a:t>2004</a:t>
              </a:r>
              <a:endPar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11" name="Rectangle 10"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AE7F3484-D738-4837-9F50-9F094F31BAD0}"/>
                </a:ext>
              </a:extLst>
            </p:cNvPr>
            <p:cNvSpPr/>
            <p:nvPr/>
          </p:nvSpPr>
          <p:spPr>
            <a:xfrm>
              <a:off x="1783179" y="7450172"/>
              <a:ext cx="4099461" cy="892104"/>
            </a:xfrm>
            <a:prstGeom prst="rect">
              <a:avLst/>
            </a:prstGeom>
          </p:spPr>
          <p:txBody>
            <a:bodyPr wrap="square">
              <a:spAutoFit/>
            </a:bodyPr>
            <a:lstStyle/>
            <a:p>
              <a:pPr algn="ctr">
                <a:lnSpc>
                  <a:spcPct val="150000"/>
                </a:lnSpc>
              </a:pPr>
              <a:r>
                <a:rPr lang="en-US" sz="1200" dirty="0"/>
                <a:t>Google releases a white paper on MapReduce, a technique simplifying data processing on large clusters.</a:t>
              </a:r>
            </a:p>
          </p:txBody>
        </p:sp>
      </p:grpSp>
      <p:grpSp>
        <p:nvGrpSpPr>
          <p:cNvPr id="12" name="Group 11">
            <a:extLst>
              <a:ext uri="{FF2B5EF4-FFF2-40B4-BE49-F238E27FC236}">
                <a16:creationId xmlns:a16="http://schemas.microsoft.com/office/drawing/2014/main" id="{F4EC3CDA-4E82-4FF5-9F0C-233A88E5AE87}"/>
              </a:ext>
            </a:extLst>
          </p:cNvPr>
          <p:cNvGrpSpPr/>
          <p:nvPr/>
        </p:nvGrpSpPr>
        <p:grpSpPr>
          <a:xfrm>
            <a:off x="1730828" y="6173278"/>
            <a:ext cx="4426766" cy="1560476"/>
            <a:chOff x="1783179" y="6781800"/>
            <a:chExt cx="4099461" cy="1560476"/>
          </a:xfrm>
        </p:grpSpPr>
        <p:sp>
          <p:nvSpPr>
            <p:cNvPr id="13" name="TextBox 12">
              <a:extLst>
                <a:ext uri="{FF2B5EF4-FFF2-40B4-BE49-F238E27FC236}">
                  <a16:creationId xmlns:a16="http://schemas.microsoft.com/office/drawing/2014/main" id="{27C38358-4538-4573-91D5-8AA089AEE435}"/>
                </a:ext>
              </a:extLst>
            </p:cNvPr>
            <p:cNvSpPr txBox="1"/>
            <p:nvPr/>
          </p:nvSpPr>
          <p:spPr>
            <a:xfrm>
              <a:off x="1971773" y="6781800"/>
              <a:ext cx="3722272" cy="400110"/>
            </a:xfrm>
            <a:prstGeom prst="rect">
              <a:avLst/>
            </a:prstGeom>
            <a:noFill/>
          </p:spPr>
          <p:txBody>
            <a:bodyPr wrap="square">
              <a:spAutoFit/>
            </a:bodyPr>
            <a:lstStyle/>
            <a:p>
              <a:pPr algn="ctr">
                <a:spcBef>
                  <a:spcPts val="2400"/>
                </a:spcBef>
                <a:buSzPct val="50000"/>
              </a:pPr>
              <a:r>
                <a:rPr lang="en-AE" sz="2000" b="1" dirty="0"/>
                <a:t>2005</a:t>
              </a:r>
              <a:endPar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14" name="Rectangle 13"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5C84A327-99AE-4E21-AB30-7A558C5FB8D7}"/>
                </a:ext>
              </a:extLst>
            </p:cNvPr>
            <p:cNvSpPr/>
            <p:nvPr/>
          </p:nvSpPr>
          <p:spPr>
            <a:xfrm>
              <a:off x="1783179" y="7450172"/>
              <a:ext cx="4099461" cy="892104"/>
            </a:xfrm>
            <a:prstGeom prst="rect">
              <a:avLst/>
            </a:prstGeom>
          </p:spPr>
          <p:txBody>
            <a:bodyPr wrap="square">
              <a:spAutoFit/>
            </a:bodyPr>
            <a:lstStyle/>
            <a:p>
              <a:pPr algn="ctr">
                <a:lnSpc>
                  <a:spcPct val="150000"/>
                </a:lnSpc>
                <a:spcBef>
                  <a:spcPts val="1200"/>
                </a:spcBef>
              </a:pPr>
              <a:r>
                <a:rPr lang="en-US" altLang="zh-CN" sz="1200" dirty="0">
                  <a:ea typeface="Lato Light" panose="020F0502020204030203" pitchFamily="34" charset="0"/>
                  <a:cs typeface="Lato Light" panose="020F0502020204030203" pitchFamily="34" charset="0"/>
                </a:rPr>
                <a:t> Doug Cutting and Mike </a:t>
              </a:r>
              <a:r>
                <a:rPr lang="en-US" altLang="zh-CN" sz="1200" dirty="0" err="1">
                  <a:ea typeface="Lato Light" panose="020F0502020204030203" pitchFamily="34" charset="0"/>
                  <a:cs typeface="Lato Light" panose="020F0502020204030203" pitchFamily="34" charset="0"/>
                </a:rPr>
                <a:t>Cafarella</a:t>
              </a:r>
              <a:r>
                <a:rPr lang="en-US" altLang="zh-CN" sz="1200" dirty="0">
                  <a:ea typeface="Lato Light" panose="020F0502020204030203" pitchFamily="34" charset="0"/>
                  <a:cs typeface="Lato Light" panose="020F0502020204030203" pitchFamily="34" charset="0"/>
                </a:rPr>
                <a:t> introduce the </a:t>
              </a:r>
              <a:r>
                <a:rPr lang="en-US" altLang="zh-CN" sz="1200" dirty="0" err="1">
                  <a:ea typeface="Lato Light" panose="020F0502020204030203" pitchFamily="34" charset="0"/>
                  <a:cs typeface="Lato Light" panose="020F0502020204030203" pitchFamily="34" charset="0"/>
                </a:rPr>
                <a:t>Nutch</a:t>
              </a:r>
              <a:r>
                <a:rPr lang="en-US" altLang="zh-CN" sz="1200" dirty="0">
                  <a:ea typeface="Lato Light" panose="020F0502020204030203" pitchFamily="34" charset="0"/>
                  <a:cs typeface="Lato Light" panose="020F0502020204030203" pitchFamily="34" charset="0"/>
                </a:rPr>
                <a:t> Distributed File System (NDFS), incorporating MapReduce.</a:t>
              </a:r>
              <a:endParaRPr lang="es-ES" altLang="zh-CN" sz="1200" dirty="0">
                <a:ea typeface="Lato Light" panose="020F0502020204030203" pitchFamily="34" charset="0"/>
                <a:cs typeface="Lato Light" panose="020F0502020204030203" pitchFamily="34" charset="0"/>
              </a:endParaRPr>
            </a:p>
          </p:txBody>
        </p:sp>
      </p:grpSp>
      <p:grpSp>
        <p:nvGrpSpPr>
          <p:cNvPr id="15" name="Group 14">
            <a:extLst>
              <a:ext uri="{FF2B5EF4-FFF2-40B4-BE49-F238E27FC236}">
                <a16:creationId xmlns:a16="http://schemas.microsoft.com/office/drawing/2014/main" id="{08F43733-D3EB-4A78-A5E8-9D53A27B3815}"/>
              </a:ext>
            </a:extLst>
          </p:cNvPr>
          <p:cNvGrpSpPr/>
          <p:nvPr/>
        </p:nvGrpSpPr>
        <p:grpSpPr>
          <a:xfrm>
            <a:off x="6930617" y="6173278"/>
            <a:ext cx="4426766" cy="1837538"/>
            <a:chOff x="1783179" y="6781800"/>
            <a:chExt cx="4099461" cy="1837538"/>
          </a:xfrm>
        </p:grpSpPr>
        <p:sp>
          <p:nvSpPr>
            <p:cNvPr id="16" name="TextBox 15">
              <a:extLst>
                <a:ext uri="{FF2B5EF4-FFF2-40B4-BE49-F238E27FC236}">
                  <a16:creationId xmlns:a16="http://schemas.microsoft.com/office/drawing/2014/main" id="{0361DEA2-B06F-49F6-A347-711E958A7D0A}"/>
                </a:ext>
              </a:extLst>
            </p:cNvPr>
            <p:cNvSpPr txBox="1"/>
            <p:nvPr/>
          </p:nvSpPr>
          <p:spPr>
            <a:xfrm>
              <a:off x="1971773" y="6781800"/>
              <a:ext cx="3722272" cy="400110"/>
            </a:xfrm>
            <a:prstGeom prst="rect">
              <a:avLst/>
            </a:prstGeom>
            <a:noFill/>
          </p:spPr>
          <p:txBody>
            <a:bodyPr wrap="square">
              <a:spAutoFit/>
            </a:bodyPr>
            <a:lstStyle/>
            <a:p>
              <a:pPr algn="ctr">
                <a:spcBef>
                  <a:spcPts val="2400"/>
                </a:spcBef>
                <a:buSzPct val="50000"/>
              </a:pPr>
              <a:r>
                <a:rPr lang="en-AE" sz="2000" b="1" dirty="0"/>
                <a:t>2006</a:t>
              </a:r>
              <a:endPar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17" name="Rectangle 16"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99C04774-A50E-4AB2-A5C5-46E42399C6A6}"/>
                </a:ext>
              </a:extLst>
            </p:cNvPr>
            <p:cNvSpPr/>
            <p:nvPr/>
          </p:nvSpPr>
          <p:spPr>
            <a:xfrm>
              <a:off x="1783179" y="7450172"/>
              <a:ext cx="4099461" cy="1169166"/>
            </a:xfrm>
            <a:prstGeom prst="rect">
              <a:avLst/>
            </a:prstGeom>
          </p:spPr>
          <p:txBody>
            <a:bodyPr wrap="square">
              <a:spAutoFit/>
            </a:bodyPr>
            <a:lstStyle/>
            <a:p>
              <a:pPr algn="ctr">
                <a:lnSpc>
                  <a:spcPct val="150000"/>
                </a:lnSpc>
                <a:spcBef>
                  <a:spcPts val="1200"/>
                </a:spcBef>
              </a:pPr>
              <a:r>
                <a:rPr lang="en-US" altLang="zh-CN" sz="1200" dirty="0">
                  <a:ea typeface="Lato Light" panose="020F0502020204030203" pitchFamily="34" charset="0"/>
                  <a:cs typeface="Lato Light" panose="020F0502020204030203" pitchFamily="34" charset="0"/>
                </a:rPr>
                <a:t> Doug Cutting leaves Google, joins Yahoo, and introduces the Hadoop project based on </a:t>
              </a:r>
              <a:r>
                <a:rPr lang="en-US" altLang="zh-CN" sz="1200" dirty="0" err="1">
                  <a:ea typeface="Lato Light" panose="020F0502020204030203" pitchFamily="34" charset="0"/>
                  <a:cs typeface="Lato Light" panose="020F0502020204030203" pitchFamily="34" charset="0"/>
                </a:rPr>
                <a:t>Nutch</a:t>
              </a:r>
              <a:r>
                <a:rPr lang="en-US" altLang="zh-CN" sz="1200" dirty="0">
                  <a:ea typeface="Lato Light" panose="020F0502020204030203" pitchFamily="34" charset="0"/>
                  <a:cs typeface="Lato Light" panose="020F0502020204030203" pitchFamily="34" charset="0"/>
                </a:rPr>
                <a:t>, with the Hadoop Distributed File System (HDFS). Hadoop version 0.1.0 is released.</a:t>
              </a:r>
              <a:endParaRPr lang="es-ES" altLang="zh-CN" sz="1200" dirty="0">
                <a:ea typeface="Lato Light" panose="020F0502020204030203" pitchFamily="34" charset="0"/>
                <a:cs typeface="Lato Light" panose="020F0502020204030203" pitchFamily="34" charset="0"/>
              </a:endParaRPr>
            </a:p>
          </p:txBody>
        </p:sp>
      </p:grpSp>
      <p:grpSp>
        <p:nvGrpSpPr>
          <p:cNvPr id="18" name="Group 17">
            <a:extLst>
              <a:ext uri="{FF2B5EF4-FFF2-40B4-BE49-F238E27FC236}">
                <a16:creationId xmlns:a16="http://schemas.microsoft.com/office/drawing/2014/main" id="{AC660D1D-9708-4FC7-A531-4B2EA7915820}"/>
              </a:ext>
            </a:extLst>
          </p:cNvPr>
          <p:cNvGrpSpPr/>
          <p:nvPr/>
        </p:nvGrpSpPr>
        <p:grpSpPr>
          <a:xfrm>
            <a:off x="12130406" y="6173278"/>
            <a:ext cx="4426766" cy="1283477"/>
            <a:chOff x="1783179" y="6781800"/>
            <a:chExt cx="4099461" cy="1283477"/>
          </a:xfrm>
        </p:grpSpPr>
        <p:sp>
          <p:nvSpPr>
            <p:cNvPr id="19" name="TextBox 18">
              <a:extLst>
                <a:ext uri="{FF2B5EF4-FFF2-40B4-BE49-F238E27FC236}">
                  <a16:creationId xmlns:a16="http://schemas.microsoft.com/office/drawing/2014/main" id="{88EAD94B-405E-4685-951C-E8A9BFDAD211}"/>
                </a:ext>
              </a:extLst>
            </p:cNvPr>
            <p:cNvSpPr txBox="1"/>
            <p:nvPr/>
          </p:nvSpPr>
          <p:spPr>
            <a:xfrm>
              <a:off x="1971773" y="6781800"/>
              <a:ext cx="3722272" cy="400110"/>
            </a:xfrm>
            <a:prstGeom prst="rect">
              <a:avLst/>
            </a:prstGeom>
            <a:noFill/>
          </p:spPr>
          <p:txBody>
            <a:bodyPr wrap="square">
              <a:spAutoFit/>
            </a:bodyPr>
            <a:lstStyle/>
            <a:p>
              <a:pPr algn="ctr">
                <a:spcBef>
                  <a:spcPts val="2400"/>
                </a:spcBef>
                <a:buSzPct val="50000"/>
              </a:pPr>
              <a:r>
                <a:rPr lang="en-AE" sz="2000" b="1" dirty="0"/>
                <a:t>2007</a:t>
              </a:r>
              <a:endPar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20" name="Rectangle 19"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1725E5DB-5BF0-4CF0-940A-7812F37E5314}"/>
                </a:ext>
              </a:extLst>
            </p:cNvPr>
            <p:cNvSpPr/>
            <p:nvPr/>
          </p:nvSpPr>
          <p:spPr>
            <a:xfrm>
              <a:off x="1783179" y="7450172"/>
              <a:ext cx="4099461" cy="615105"/>
            </a:xfrm>
            <a:prstGeom prst="rect">
              <a:avLst/>
            </a:prstGeom>
          </p:spPr>
          <p:txBody>
            <a:bodyPr wrap="square">
              <a:spAutoFit/>
            </a:bodyPr>
            <a:lstStyle/>
            <a:p>
              <a:pPr algn="ctr">
                <a:lnSpc>
                  <a:spcPct val="150000"/>
                </a:lnSpc>
                <a:spcBef>
                  <a:spcPts val="1200"/>
                </a:spcBef>
              </a:pPr>
              <a:r>
                <a:rPr lang="en-US" altLang="zh-CN" sz="1200" dirty="0">
                  <a:ea typeface="Lato Light" panose="020F0502020204030203" pitchFamily="34" charset="0"/>
                  <a:cs typeface="Lato Light" panose="020F0502020204030203" pitchFamily="34" charset="0"/>
                </a:rPr>
                <a:t> Yahoo operates two clusters of 1000 machines running Hadoop.</a:t>
              </a:r>
              <a:endParaRPr lang="es-ES" altLang="zh-CN" sz="1200" dirty="0">
                <a:ea typeface="Lato Light" panose="020F0502020204030203" pitchFamily="34" charset="0"/>
                <a:cs typeface="Lato Light" panose="020F0502020204030203" pitchFamily="34" charset="0"/>
              </a:endParaRPr>
            </a:p>
          </p:txBody>
        </p:sp>
      </p:grpSp>
    </p:spTree>
    <p:extLst>
      <p:ext uri="{BB962C8B-B14F-4D97-AF65-F5344CB8AC3E}">
        <p14:creationId xmlns:p14="http://schemas.microsoft.com/office/powerpoint/2010/main" val="4180977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2"/>
                                        </p:tgtEl>
                                        <p:attrNameLst>
                                          <p:attrName>style.visibility</p:attrName>
                                        </p:attrNameLst>
                                      </p:cBhvr>
                                      <p:to>
                                        <p:strVal val="visible"/>
                                      </p:to>
                                    </p:set>
                                    <p:anim to="" calcmode="lin" valueType="num">
                                      <p:cBhvr>
                                        <p:cTn id="7" dur="750" fill="hold">
                                          <p:stCondLst>
                                            <p:cond delay="0"/>
                                          </p:stCondLst>
                                        </p:cTn>
                                        <p:tgtEl>
                                          <p:spTgt spid="2"/>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2"/>
                                        </p:tgtEl>
                                      </p:cBhvr>
                                    </p:animEffect>
                                  </p:childTnLst>
                                </p:cTn>
                              </p:par>
                            </p:childTnLst>
                          </p:cTn>
                        </p:par>
                        <p:par>
                          <p:cTn id="9" fill="hold">
                            <p:stCondLst>
                              <p:cond delay="1065"/>
                            </p:stCondLst>
                            <p:childTnLst>
                              <p:par>
                                <p:cTn id="10" presetID="2" presetClass="entr" presetSubtype="4" decel="10000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1000" fill="hold"/>
                                        <p:tgtEl>
                                          <p:spTgt spid="3"/>
                                        </p:tgtEl>
                                        <p:attrNameLst>
                                          <p:attrName>ppt_x</p:attrName>
                                        </p:attrNameLst>
                                      </p:cBhvr>
                                      <p:tavLst>
                                        <p:tav tm="0">
                                          <p:val>
                                            <p:strVal val="#ppt_x"/>
                                          </p:val>
                                        </p:tav>
                                        <p:tav tm="100000">
                                          <p:val>
                                            <p:strVal val="#ppt_x"/>
                                          </p:val>
                                        </p:tav>
                                      </p:tavLst>
                                    </p:anim>
                                    <p:anim calcmode="lin" valueType="num">
                                      <p:cBhvr additive="base">
                                        <p:cTn id="13" dur="1000" fill="hold"/>
                                        <p:tgtEl>
                                          <p:spTgt spid="3"/>
                                        </p:tgtEl>
                                        <p:attrNameLst>
                                          <p:attrName>ppt_y</p:attrName>
                                        </p:attrNameLst>
                                      </p:cBhvr>
                                      <p:tavLst>
                                        <p:tav tm="0">
                                          <p:val>
                                            <p:strVal val="1+#ppt_h/2"/>
                                          </p:val>
                                        </p:tav>
                                        <p:tav tm="100000">
                                          <p:val>
                                            <p:strVal val="#ppt_y"/>
                                          </p:val>
                                        </p:tav>
                                      </p:tavLst>
                                    </p:anim>
                                  </p:childTnLst>
                                </p:cTn>
                              </p:par>
                              <p:par>
                                <p:cTn id="14" presetID="2" presetClass="entr" presetSubtype="4" decel="100000" fill="hold" nodeType="withEffect">
                                  <p:stCondLst>
                                    <p:cond delay="10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1000" fill="hold"/>
                                        <p:tgtEl>
                                          <p:spTgt spid="6"/>
                                        </p:tgtEl>
                                        <p:attrNameLst>
                                          <p:attrName>ppt_x</p:attrName>
                                        </p:attrNameLst>
                                      </p:cBhvr>
                                      <p:tavLst>
                                        <p:tav tm="0">
                                          <p:val>
                                            <p:strVal val="#ppt_x"/>
                                          </p:val>
                                        </p:tav>
                                        <p:tav tm="100000">
                                          <p:val>
                                            <p:strVal val="#ppt_x"/>
                                          </p:val>
                                        </p:tav>
                                      </p:tavLst>
                                    </p:anim>
                                    <p:anim calcmode="lin" valueType="num">
                                      <p:cBhvr additive="base">
                                        <p:cTn id="17" dur="1000" fill="hold"/>
                                        <p:tgtEl>
                                          <p:spTgt spid="6"/>
                                        </p:tgtEl>
                                        <p:attrNameLst>
                                          <p:attrName>ppt_y</p:attrName>
                                        </p:attrNameLst>
                                      </p:cBhvr>
                                      <p:tavLst>
                                        <p:tav tm="0">
                                          <p:val>
                                            <p:strVal val="1+#ppt_h/2"/>
                                          </p:val>
                                        </p:tav>
                                        <p:tav tm="100000">
                                          <p:val>
                                            <p:strVal val="#ppt_y"/>
                                          </p:val>
                                        </p:tav>
                                      </p:tavLst>
                                    </p:anim>
                                  </p:childTnLst>
                                </p:cTn>
                              </p:par>
                              <p:par>
                                <p:cTn id="18" presetID="2" presetClass="entr" presetSubtype="4" decel="100000" fill="hold" nodeType="withEffect">
                                  <p:stCondLst>
                                    <p:cond delay="20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1000" fill="hold"/>
                                        <p:tgtEl>
                                          <p:spTgt spid="9"/>
                                        </p:tgtEl>
                                        <p:attrNameLst>
                                          <p:attrName>ppt_x</p:attrName>
                                        </p:attrNameLst>
                                      </p:cBhvr>
                                      <p:tavLst>
                                        <p:tav tm="0">
                                          <p:val>
                                            <p:strVal val="#ppt_x"/>
                                          </p:val>
                                        </p:tav>
                                        <p:tav tm="100000">
                                          <p:val>
                                            <p:strVal val="#ppt_x"/>
                                          </p:val>
                                        </p:tav>
                                      </p:tavLst>
                                    </p:anim>
                                    <p:anim calcmode="lin" valueType="num">
                                      <p:cBhvr additive="base">
                                        <p:cTn id="21" dur="1000" fill="hold"/>
                                        <p:tgtEl>
                                          <p:spTgt spid="9"/>
                                        </p:tgtEl>
                                        <p:attrNameLst>
                                          <p:attrName>ppt_y</p:attrName>
                                        </p:attrNameLst>
                                      </p:cBhvr>
                                      <p:tavLst>
                                        <p:tav tm="0">
                                          <p:val>
                                            <p:strVal val="1+#ppt_h/2"/>
                                          </p:val>
                                        </p:tav>
                                        <p:tav tm="100000">
                                          <p:val>
                                            <p:strVal val="#ppt_y"/>
                                          </p:val>
                                        </p:tav>
                                      </p:tavLst>
                                    </p:anim>
                                  </p:childTnLst>
                                </p:cTn>
                              </p:par>
                              <p:par>
                                <p:cTn id="22" presetID="2" presetClass="entr" presetSubtype="4" decel="100000" fill="hold" nodeType="withEffect">
                                  <p:stCondLst>
                                    <p:cond delay="30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1000" fill="hold"/>
                                        <p:tgtEl>
                                          <p:spTgt spid="12"/>
                                        </p:tgtEl>
                                        <p:attrNameLst>
                                          <p:attrName>ppt_x</p:attrName>
                                        </p:attrNameLst>
                                      </p:cBhvr>
                                      <p:tavLst>
                                        <p:tav tm="0">
                                          <p:val>
                                            <p:strVal val="#ppt_x"/>
                                          </p:val>
                                        </p:tav>
                                        <p:tav tm="100000">
                                          <p:val>
                                            <p:strVal val="#ppt_x"/>
                                          </p:val>
                                        </p:tav>
                                      </p:tavLst>
                                    </p:anim>
                                    <p:anim calcmode="lin" valueType="num">
                                      <p:cBhvr additive="base">
                                        <p:cTn id="25" dur="1000" fill="hold"/>
                                        <p:tgtEl>
                                          <p:spTgt spid="12"/>
                                        </p:tgtEl>
                                        <p:attrNameLst>
                                          <p:attrName>ppt_y</p:attrName>
                                        </p:attrNameLst>
                                      </p:cBhvr>
                                      <p:tavLst>
                                        <p:tav tm="0">
                                          <p:val>
                                            <p:strVal val="1+#ppt_h/2"/>
                                          </p:val>
                                        </p:tav>
                                        <p:tav tm="100000">
                                          <p:val>
                                            <p:strVal val="#ppt_y"/>
                                          </p:val>
                                        </p:tav>
                                      </p:tavLst>
                                    </p:anim>
                                  </p:childTnLst>
                                </p:cTn>
                              </p:par>
                              <p:par>
                                <p:cTn id="26" presetID="2" presetClass="entr" presetSubtype="4" decel="100000" fill="hold" nodeType="withEffect">
                                  <p:stCondLst>
                                    <p:cond delay="40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1000" fill="hold"/>
                                        <p:tgtEl>
                                          <p:spTgt spid="15"/>
                                        </p:tgtEl>
                                        <p:attrNameLst>
                                          <p:attrName>ppt_x</p:attrName>
                                        </p:attrNameLst>
                                      </p:cBhvr>
                                      <p:tavLst>
                                        <p:tav tm="0">
                                          <p:val>
                                            <p:strVal val="#ppt_x"/>
                                          </p:val>
                                        </p:tav>
                                        <p:tav tm="100000">
                                          <p:val>
                                            <p:strVal val="#ppt_x"/>
                                          </p:val>
                                        </p:tav>
                                      </p:tavLst>
                                    </p:anim>
                                    <p:anim calcmode="lin" valueType="num">
                                      <p:cBhvr additive="base">
                                        <p:cTn id="29" dur="1000" fill="hold"/>
                                        <p:tgtEl>
                                          <p:spTgt spid="15"/>
                                        </p:tgtEl>
                                        <p:attrNameLst>
                                          <p:attrName>ppt_y</p:attrName>
                                        </p:attrNameLst>
                                      </p:cBhvr>
                                      <p:tavLst>
                                        <p:tav tm="0">
                                          <p:val>
                                            <p:strVal val="1+#ppt_h/2"/>
                                          </p:val>
                                        </p:tav>
                                        <p:tav tm="100000">
                                          <p:val>
                                            <p:strVal val="#ppt_y"/>
                                          </p:val>
                                        </p:tav>
                                      </p:tavLst>
                                    </p:anim>
                                  </p:childTnLst>
                                </p:cTn>
                              </p:par>
                              <p:par>
                                <p:cTn id="30" presetID="2" presetClass="entr" presetSubtype="4" decel="100000" fill="hold" nodeType="withEffect">
                                  <p:stCondLst>
                                    <p:cond delay="50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1000" fill="hold"/>
                                        <p:tgtEl>
                                          <p:spTgt spid="18"/>
                                        </p:tgtEl>
                                        <p:attrNameLst>
                                          <p:attrName>ppt_x</p:attrName>
                                        </p:attrNameLst>
                                      </p:cBhvr>
                                      <p:tavLst>
                                        <p:tav tm="0">
                                          <p:val>
                                            <p:strVal val="#ppt_x"/>
                                          </p:val>
                                        </p:tav>
                                        <p:tav tm="100000">
                                          <p:val>
                                            <p:strVal val="#ppt_x"/>
                                          </p:val>
                                        </p:tav>
                                      </p:tavLst>
                                    </p:anim>
                                    <p:anim calcmode="lin" valueType="num">
                                      <p:cBhvr additive="base">
                                        <p:cTn id="33" dur="10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ADD13FB-14E7-421D-82C3-608CE1F5A674}"/>
              </a:ext>
            </a:extLst>
          </p:cNvPr>
          <p:cNvGrpSpPr/>
          <p:nvPr/>
        </p:nvGrpSpPr>
        <p:grpSpPr>
          <a:xfrm>
            <a:off x="6579908" y="3102856"/>
            <a:ext cx="5128183" cy="5186546"/>
            <a:chOff x="6579908" y="3102856"/>
            <a:chExt cx="5128183" cy="5186546"/>
          </a:xfrm>
        </p:grpSpPr>
        <p:sp>
          <p:nvSpPr>
            <p:cNvPr id="3" name="Freeform 8">
              <a:extLst>
                <a:ext uri="{FF2B5EF4-FFF2-40B4-BE49-F238E27FC236}">
                  <a16:creationId xmlns:a16="http://schemas.microsoft.com/office/drawing/2014/main" id="{A0671951-E128-4E11-8724-E9E2E46FDCEE}"/>
                </a:ext>
              </a:extLst>
            </p:cNvPr>
            <p:cNvSpPr/>
            <p:nvPr/>
          </p:nvSpPr>
          <p:spPr bwMode="auto">
            <a:xfrm>
              <a:off x="6592245" y="3107794"/>
              <a:ext cx="3812822" cy="2152626"/>
            </a:xfrm>
            <a:custGeom>
              <a:avLst/>
              <a:gdLst>
                <a:gd name="T0" fmla="*/ 840 w 840"/>
                <a:gd name="T1" fmla="*/ 474 h 474"/>
                <a:gd name="T2" fmla="*/ 819 w 840"/>
                <a:gd name="T3" fmla="*/ 357 h 474"/>
                <a:gd name="T4" fmla="*/ 803 w 840"/>
                <a:gd name="T5" fmla="*/ 386 h 474"/>
                <a:gd name="T6" fmla="*/ 486 w 840"/>
                <a:gd name="T7" fmla="*/ 181 h 474"/>
                <a:gd name="T8" fmla="*/ 417 w 840"/>
                <a:gd name="T9" fmla="*/ 188 h 474"/>
                <a:gd name="T10" fmla="*/ 209 w 840"/>
                <a:gd name="T11" fmla="*/ 0 h 474"/>
                <a:gd name="T12" fmla="*/ 0 w 840"/>
                <a:gd name="T13" fmla="*/ 209 h 474"/>
                <a:gd name="T14" fmla="*/ 160 w 840"/>
                <a:gd name="T15" fmla="*/ 412 h 474"/>
                <a:gd name="T16" fmla="*/ 174 w 840"/>
                <a:gd name="T17" fmla="*/ 415 h 474"/>
                <a:gd name="T18" fmla="*/ 179 w 840"/>
                <a:gd name="T19" fmla="*/ 405 h 474"/>
                <a:gd name="T20" fmla="*/ 183 w 840"/>
                <a:gd name="T21" fmla="*/ 398 h 474"/>
                <a:gd name="T22" fmla="*/ 186 w 840"/>
                <a:gd name="T23" fmla="*/ 393 h 474"/>
                <a:gd name="T24" fmla="*/ 192 w 840"/>
                <a:gd name="T25" fmla="*/ 383 h 474"/>
                <a:gd name="T26" fmla="*/ 195 w 840"/>
                <a:gd name="T27" fmla="*/ 378 h 474"/>
                <a:gd name="T28" fmla="*/ 199 w 840"/>
                <a:gd name="T29" fmla="*/ 371 h 474"/>
                <a:gd name="T30" fmla="*/ 205 w 840"/>
                <a:gd name="T31" fmla="*/ 363 h 474"/>
                <a:gd name="T32" fmla="*/ 209 w 840"/>
                <a:gd name="T33" fmla="*/ 357 h 474"/>
                <a:gd name="T34" fmla="*/ 213 w 840"/>
                <a:gd name="T35" fmla="*/ 352 h 474"/>
                <a:gd name="T36" fmla="*/ 221 w 840"/>
                <a:gd name="T37" fmla="*/ 343 h 474"/>
                <a:gd name="T38" fmla="*/ 224 w 840"/>
                <a:gd name="T39" fmla="*/ 338 h 474"/>
                <a:gd name="T40" fmla="*/ 229 w 840"/>
                <a:gd name="T41" fmla="*/ 332 h 474"/>
                <a:gd name="T42" fmla="*/ 233 w 840"/>
                <a:gd name="T43" fmla="*/ 328 h 474"/>
                <a:gd name="T44" fmla="*/ 242 w 840"/>
                <a:gd name="T45" fmla="*/ 319 h 474"/>
                <a:gd name="T46" fmla="*/ 245 w 840"/>
                <a:gd name="T47" fmla="*/ 316 h 474"/>
                <a:gd name="T48" fmla="*/ 255 w 840"/>
                <a:gd name="T49" fmla="*/ 306 h 474"/>
                <a:gd name="T50" fmla="*/ 258 w 840"/>
                <a:gd name="T51" fmla="*/ 303 h 474"/>
                <a:gd name="T52" fmla="*/ 265 w 840"/>
                <a:gd name="T53" fmla="*/ 298 h 474"/>
                <a:gd name="T54" fmla="*/ 268 w 840"/>
                <a:gd name="T55" fmla="*/ 296 h 474"/>
                <a:gd name="T56" fmla="*/ 279 w 840"/>
                <a:gd name="T57" fmla="*/ 286 h 474"/>
                <a:gd name="T58" fmla="*/ 282 w 840"/>
                <a:gd name="T59" fmla="*/ 284 h 474"/>
                <a:gd name="T60" fmla="*/ 305 w 840"/>
                <a:gd name="T61" fmla="*/ 268 h 474"/>
                <a:gd name="T62" fmla="*/ 307 w 840"/>
                <a:gd name="T63" fmla="*/ 267 h 474"/>
                <a:gd name="T64" fmla="*/ 322 w 840"/>
                <a:gd name="T65" fmla="*/ 259 h 474"/>
                <a:gd name="T66" fmla="*/ 324 w 840"/>
                <a:gd name="T67" fmla="*/ 258 h 474"/>
                <a:gd name="T68" fmla="*/ 350 w 840"/>
                <a:gd name="T69" fmla="*/ 245 h 474"/>
                <a:gd name="T70" fmla="*/ 351 w 840"/>
                <a:gd name="T71" fmla="*/ 244 h 474"/>
                <a:gd name="T72" fmla="*/ 368 w 840"/>
                <a:gd name="T73" fmla="*/ 237 h 474"/>
                <a:gd name="T74" fmla="*/ 369 w 840"/>
                <a:gd name="T75" fmla="*/ 237 h 474"/>
                <a:gd name="T76" fmla="*/ 397 w 840"/>
                <a:gd name="T77" fmla="*/ 228 h 474"/>
                <a:gd name="T78" fmla="*/ 399 w 840"/>
                <a:gd name="T79" fmla="*/ 227 h 474"/>
                <a:gd name="T80" fmla="*/ 418 w 840"/>
                <a:gd name="T81" fmla="*/ 223 h 474"/>
                <a:gd name="T82" fmla="*/ 492 w 840"/>
                <a:gd name="T83" fmla="*/ 215 h 474"/>
                <a:gd name="T84" fmla="*/ 796 w 840"/>
                <a:gd name="T85" fmla="*/ 389 h 474"/>
                <a:gd name="T86" fmla="*/ 757 w 840"/>
                <a:gd name="T87" fmla="*/ 389 h 474"/>
                <a:gd name="T88" fmla="*/ 840 w 840"/>
                <a:gd name="T89" fmla="*/ 474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40" h="474">
                  <a:moveTo>
                    <a:pt x="840" y="474"/>
                  </a:moveTo>
                  <a:cubicBezTo>
                    <a:pt x="819" y="357"/>
                    <a:pt x="819" y="357"/>
                    <a:pt x="819" y="357"/>
                  </a:cubicBezTo>
                  <a:cubicBezTo>
                    <a:pt x="803" y="386"/>
                    <a:pt x="803" y="386"/>
                    <a:pt x="803" y="386"/>
                  </a:cubicBezTo>
                  <a:cubicBezTo>
                    <a:pt x="748" y="265"/>
                    <a:pt x="627" y="181"/>
                    <a:pt x="486" y="181"/>
                  </a:cubicBezTo>
                  <a:cubicBezTo>
                    <a:pt x="463" y="181"/>
                    <a:pt x="440" y="183"/>
                    <a:pt x="417" y="188"/>
                  </a:cubicBezTo>
                  <a:cubicBezTo>
                    <a:pt x="407" y="82"/>
                    <a:pt x="318" y="0"/>
                    <a:pt x="209" y="0"/>
                  </a:cubicBezTo>
                  <a:cubicBezTo>
                    <a:pt x="94" y="0"/>
                    <a:pt x="0" y="93"/>
                    <a:pt x="0" y="209"/>
                  </a:cubicBezTo>
                  <a:cubicBezTo>
                    <a:pt x="0" y="307"/>
                    <a:pt x="68" y="389"/>
                    <a:pt x="160" y="412"/>
                  </a:cubicBezTo>
                  <a:cubicBezTo>
                    <a:pt x="164" y="413"/>
                    <a:pt x="169" y="414"/>
                    <a:pt x="174" y="415"/>
                  </a:cubicBezTo>
                  <a:cubicBezTo>
                    <a:pt x="176" y="411"/>
                    <a:pt x="177" y="408"/>
                    <a:pt x="179" y="405"/>
                  </a:cubicBezTo>
                  <a:cubicBezTo>
                    <a:pt x="180" y="403"/>
                    <a:pt x="181" y="401"/>
                    <a:pt x="183" y="398"/>
                  </a:cubicBezTo>
                  <a:cubicBezTo>
                    <a:pt x="184" y="397"/>
                    <a:pt x="185" y="395"/>
                    <a:pt x="186" y="393"/>
                  </a:cubicBezTo>
                  <a:cubicBezTo>
                    <a:pt x="188" y="390"/>
                    <a:pt x="190" y="386"/>
                    <a:pt x="192" y="383"/>
                  </a:cubicBezTo>
                  <a:cubicBezTo>
                    <a:pt x="193" y="381"/>
                    <a:pt x="194" y="380"/>
                    <a:pt x="195" y="378"/>
                  </a:cubicBezTo>
                  <a:cubicBezTo>
                    <a:pt x="196" y="376"/>
                    <a:pt x="198" y="374"/>
                    <a:pt x="199" y="371"/>
                  </a:cubicBezTo>
                  <a:cubicBezTo>
                    <a:pt x="201" y="369"/>
                    <a:pt x="203" y="366"/>
                    <a:pt x="205" y="363"/>
                  </a:cubicBezTo>
                  <a:cubicBezTo>
                    <a:pt x="206" y="361"/>
                    <a:pt x="208" y="359"/>
                    <a:pt x="209" y="357"/>
                  </a:cubicBezTo>
                  <a:cubicBezTo>
                    <a:pt x="211" y="355"/>
                    <a:pt x="212" y="354"/>
                    <a:pt x="213" y="352"/>
                  </a:cubicBezTo>
                  <a:cubicBezTo>
                    <a:pt x="215" y="349"/>
                    <a:pt x="218" y="346"/>
                    <a:pt x="221" y="343"/>
                  </a:cubicBezTo>
                  <a:cubicBezTo>
                    <a:pt x="222" y="341"/>
                    <a:pt x="223" y="340"/>
                    <a:pt x="224" y="338"/>
                  </a:cubicBezTo>
                  <a:cubicBezTo>
                    <a:pt x="226" y="336"/>
                    <a:pt x="228" y="334"/>
                    <a:pt x="229" y="332"/>
                  </a:cubicBezTo>
                  <a:cubicBezTo>
                    <a:pt x="231" y="331"/>
                    <a:pt x="232" y="330"/>
                    <a:pt x="233" y="328"/>
                  </a:cubicBezTo>
                  <a:cubicBezTo>
                    <a:pt x="236" y="325"/>
                    <a:pt x="239" y="322"/>
                    <a:pt x="242" y="319"/>
                  </a:cubicBezTo>
                  <a:cubicBezTo>
                    <a:pt x="243" y="318"/>
                    <a:pt x="244" y="317"/>
                    <a:pt x="245" y="316"/>
                  </a:cubicBezTo>
                  <a:cubicBezTo>
                    <a:pt x="249" y="312"/>
                    <a:pt x="252" y="309"/>
                    <a:pt x="255" y="306"/>
                  </a:cubicBezTo>
                  <a:cubicBezTo>
                    <a:pt x="256" y="305"/>
                    <a:pt x="257" y="304"/>
                    <a:pt x="258" y="303"/>
                  </a:cubicBezTo>
                  <a:cubicBezTo>
                    <a:pt x="261" y="301"/>
                    <a:pt x="263" y="300"/>
                    <a:pt x="265" y="298"/>
                  </a:cubicBezTo>
                  <a:cubicBezTo>
                    <a:pt x="266" y="297"/>
                    <a:pt x="267" y="296"/>
                    <a:pt x="268" y="296"/>
                  </a:cubicBezTo>
                  <a:cubicBezTo>
                    <a:pt x="271" y="292"/>
                    <a:pt x="275" y="289"/>
                    <a:pt x="279" y="286"/>
                  </a:cubicBezTo>
                  <a:cubicBezTo>
                    <a:pt x="280" y="285"/>
                    <a:pt x="281" y="285"/>
                    <a:pt x="282" y="284"/>
                  </a:cubicBezTo>
                  <a:cubicBezTo>
                    <a:pt x="290" y="279"/>
                    <a:pt x="297" y="273"/>
                    <a:pt x="305" y="268"/>
                  </a:cubicBezTo>
                  <a:cubicBezTo>
                    <a:pt x="306" y="268"/>
                    <a:pt x="306" y="268"/>
                    <a:pt x="307" y="267"/>
                  </a:cubicBezTo>
                  <a:cubicBezTo>
                    <a:pt x="312" y="264"/>
                    <a:pt x="317" y="261"/>
                    <a:pt x="322" y="259"/>
                  </a:cubicBezTo>
                  <a:cubicBezTo>
                    <a:pt x="322" y="258"/>
                    <a:pt x="323" y="258"/>
                    <a:pt x="324" y="258"/>
                  </a:cubicBezTo>
                  <a:cubicBezTo>
                    <a:pt x="332" y="253"/>
                    <a:pt x="341" y="249"/>
                    <a:pt x="350" y="245"/>
                  </a:cubicBezTo>
                  <a:cubicBezTo>
                    <a:pt x="350" y="245"/>
                    <a:pt x="350" y="244"/>
                    <a:pt x="351" y="244"/>
                  </a:cubicBezTo>
                  <a:cubicBezTo>
                    <a:pt x="357" y="242"/>
                    <a:pt x="362" y="239"/>
                    <a:pt x="368" y="237"/>
                  </a:cubicBezTo>
                  <a:cubicBezTo>
                    <a:pt x="368" y="237"/>
                    <a:pt x="369" y="237"/>
                    <a:pt x="369" y="237"/>
                  </a:cubicBezTo>
                  <a:cubicBezTo>
                    <a:pt x="378" y="234"/>
                    <a:pt x="388" y="230"/>
                    <a:pt x="397" y="228"/>
                  </a:cubicBezTo>
                  <a:cubicBezTo>
                    <a:pt x="398" y="228"/>
                    <a:pt x="398" y="228"/>
                    <a:pt x="399" y="227"/>
                  </a:cubicBezTo>
                  <a:cubicBezTo>
                    <a:pt x="405" y="226"/>
                    <a:pt x="411" y="224"/>
                    <a:pt x="418" y="223"/>
                  </a:cubicBezTo>
                  <a:cubicBezTo>
                    <a:pt x="442" y="218"/>
                    <a:pt x="466" y="215"/>
                    <a:pt x="492" y="215"/>
                  </a:cubicBezTo>
                  <a:cubicBezTo>
                    <a:pt x="621" y="215"/>
                    <a:pt x="735" y="285"/>
                    <a:pt x="796" y="389"/>
                  </a:cubicBezTo>
                  <a:cubicBezTo>
                    <a:pt x="757" y="389"/>
                    <a:pt x="757" y="389"/>
                    <a:pt x="757" y="389"/>
                  </a:cubicBezTo>
                  <a:lnTo>
                    <a:pt x="840" y="474"/>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 name="Freeform 9">
              <a:extLst>
                <a:ext uri="{FF2B5EF4-FFF2-40B4-BE49-F238E27FC236}">
                  <a16:creationId xmlns:a16="http://schemas.microsoft.com/office/drawing/2014/main" id="{B613CD4F-3666-4D1C-BF35-A0ED2C1D95D6}"/>
                </a:ext>
              </a:extLst>
            </p:cNvPr>
            <p:cNvSpPr/>
            <p:nvPr/>
          </p:nvSpPr>
          <p:spPr bwMode="auto">
            <a:xfrm>
              <a:off x="9524046" y="3102856"/>
              <a:ext cx="2171704" cy="3811531"/>
            </a:xfrm>
            <a:custGeom>
              <a:avLst/>
              <a:gdLst>
                <a:gd name="T0" fmla="*/ 0 w 478"/>
                <a:gd name="T1" fmla="*/ 839 h 839"/>
                <a:gd name="T2" fmla="*/ 117 w 478"/>
                <a:gd name="T3" fmla="*/ 818 h 839"/>
                <a:gd name="T4" fmla="*/ 88 w 478"/>
                <a:gd name="T5" fmla="*/ 802 h 839"/>
                <a:gd name="T6" fmla="*/ 295 w 478"/>
                <a:gd name="T7" fmla="*/ 487 h 839"/>
                <a:gd name="T8" fmla="*/ 288 w 478"/>
                <a:gd name="T9" fmla="*/ 418 h 839"/>
                <a:gd name="T10" fmla="*/ 477 w 478"/>
                <a:gd name="T11" fmla="*/ 211 h 839"/>
                <a:gd name="T12" fmla="*/ 269 w 478"/>
                <a:gd name="T13" fmla="*/ 1 h 839"/>
                <a:gd name="T14" fmla="*/ 66 w 478"/>
                <a:gd name="T15" fmla="*/ 159 h 839"/>
                <a:gd name="T16" fmla="*/ 62 w 478"/>
                <a:gd name="T17" fmla="*/ 174 h 839"/>
                <a:gd name="T18" fmla="*/ 72 w 478"/>
                <a:gd name="T19" fmla="*/ 178 h 839"/>
                <a:gd name="T20" fmla="*/ 79 w 478"/>
                <a:gd name="T21" fmla="*/ 182 h 839"/>
                <a:gd name="T22" fmla="*/ 84 w 478"/>
                <a:gd name="T23" fmla="*/ 185 h 839"/>
                <a:gd name="T24" fmla="*/ 94 w 478"/>
                <a:gd name="T25" fmla="*/ 191 h 839"/>
                <a:gd name="T26" fmla="*/ 99 w 478"/>
                <a:gd name="T27" fmla="*/ 194 h 839"/>
                <a:gd name="T28" fmla="*/ 106 w 478"/>
                <a:gd name="T29" fmla="*/ 198 h 839"/>
                <a:gd name="T30" fmla="*/ 114 w 478"/>
                <a:gd name="T31" fmla="*/ 204 h 839"/>
                <a:gd name="T32" fmla="*/ 120 w 478"/>
                <a:gd name="T33" fmla="*/ 209 h 839"/>
                <a:gd name="T34" fmla="*/ 125 w 478"/>
                <a:gd name="T35" fmla="*/ 212 h 839"/>
                <a:gd name="T36" fmla="*/ 134 w 478"/>
                <a:gd name="T37" fmla="*/ 220 h 839"/>
                <a:gd name="T38" fmla="*/ 139 w 478"/>
                <a:gd name="T39" fmla="*/ 224 h 839"/>
                <a:gd name="T40" fmla="*/ 145 w 478"/>
                <a:gd name="T41" fmla="*/ 229 h 839"/>
                <a:gd name="T42" fmla="*/ 148 w 478"/>
                <a:gd name="T43" fmla="*/ 233 h 839"/>
                <a:gd name="T44" fmla="*/ 158 w 478"/>
                <a:gd name="T45" fmla="*/ 242 h 839"/>
                <a:gd name="T46" fmla="*/ 161 w 478"/>
                <a:gd name="T47" fmla="*/ 245 h 839"/>
                <a:gd name="T48" fmla="*/ 171 w 478"/>
                <a:gd name="T49" fmla="*/ 255 h 839"/>
                <a:gd name="T50" fmla="*/ 173 w 478"/>
                <a:gd name="T51" fmla="*/ 258 h 839"/>
                <a:gd name="T52" fmla="*/ 179 w 478"/>
                <a:gd name="T53" fmla="*/ 265 h 839"/>
                <a:gd name="T54" fmla="*/ 181 w 478"/>
                <a:gd name="T55" fmla="*/ 267 h 839"/>
                <a:gd name="T56" fmla="*/ 190 w 478"/>
                <a:gd name="T57" fmla="*/ 279 h 839"/>
                <a:gd name="T58" fmla="*/ 193 w 478"/>
                <a:gd name="T59" fmla="*/ 282 h 839"/>
                <a:gd name="T60" fmla="*/ 208 w 478"/>
                <a:gd name="T61" fmla="*/ 305 h 839"/>
                <a:gd name="T62" fmla="*/ 209 w 478"/>
                <a:gd name="T63" fmla="*/ 307 h 839"/>
                <a:gd name="T64" fmla="*/ 218 w 478"/>
                <a:gd name="T65" fmla="*/ 322 h 839"/>
                <a:gd name="T66" fmla="*/ 219 w 478"/>
                <a:gd name="T67" fmla="*/ 324 h 839"/>
                <a:gd name="T68" fmla="*/ 231 w 478"/>
                <a:gd name="T69" fmla="*/ 350 h 839"/>
                <a:gd name="T70" fmla="*/ 232 w 478"/>
                <a:gd name="T71" fmla="*/ 351 h 839"/>
                <a:gd name="T72" fmla="*/ 239 w 478"/>
                <a:gd name="T73" fmla="*/ 368 h 839"/>
                <a:gd name="T74" fmla="*/ 239 w 478"/>
                <a:gd name="T75" fmla="*/ 369 h 839"/>
                <a:gd name="T76" fmla="*/ 248 w 478"/>
                <a:gd name="T77" fmla="*/ 397 h 839"/>
                <a:gd name="T78" fmla="*/ 249 w 478"/>
                <a:gd name="T79" fmla="*/ 399 h 839"/>
                <a:gd name="T80" fmla="*/ 253 w 478"/>
                <a:gd name="T81" fmla="*/ 418 h 839"/>
                <a:gd name="T82" fmla="*/ 261 w 478"/>
                <a:gd name="T83" fmla="*/ 492 h 839"/>
                <a:gd name="T84" fmla="*/ 85 w 478"/>
                <a:gd name="T85" fmla="*/ 795 h 839"/>
                <a:gd name="T86" fmla="*/ 85 w 478"/>
                <a:gd name="T87" fmla="*/ 757 h 839"/>
                <a:gd name="T88" fmla="*/ 0 w 478"/>
                <a:gd name="T89" fmla="*/ 839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8" h="839">
                  <a:moveTo>
                    <a:pt x="0" y="839"/>
                  </a:moveTo>
                  <a:cubicBezTo>
                    <a:pt x="117" y="818"/>
                    <a:pt x="117" y="818"/>
                    <a:pt x="117" y="818"/>
                  </a:cubicBezTo>
                  <a:cubicBezTo>
                    <a:pt x="88" y="802"/>
                    <a:pt x="88" y="802"/>
                    <a:pt x="88" y="802"/>
                  </a:cubicBezTo>
                  <a:cubicBezTo>
                    <a:pt x="210" y="748"/>
                    <a:pt x="294" y="628"/>
                    <a:pt x="295" y="487"/>
                  </a:cubicBezTo>
                  <a:cubicBezTo>
                    <a:pt x="295" y="463"/>
                    <a:pt x="293" y="440"/>
                    <a:pt x="288" y="418"/>
                  </a:cubicBezTo>
                  <a:cubicBezTo>
                    <a:pt x="394" y="408"/>
                    <a:pt x="477" y="319"/>
                    <a:pt x="477" y="211"/>
                  </a:cubicBezTo>
                  <a:cubicBezTo>
                    <a:pt x="478" y="95"/>
                    <a:pt x="385" y="1"/>
                    <a:pt x="269" y="1"/>
                  </a:cubicBezTo>
                  <a:cubicBezTo>
                    <a:pt x="171" y="0"/>
                    <a:pt x="88" y="68"/>
                    <a:pt x="66" y="159"/>
                  </a:cubicBezTo>
                  <a:cubicBezTo>
                    <a:pt x="64" y="164"/>
                    <a:pt x="63" y="169"/>
                    <a:pt x="62" y="174"/>
                  </a:cubicBezTo>
                  <a:cubicBezTo>
                    <a:pt x="66" y="175"/>
                    <a:pt x="69" y="177"/>
                    <a:pt x="72" y="178"/>
                  </a:cubicBezTo>
                  <a:cubicBezTo>
                    <a:pt x="74" y="180"/>
                    <a:pt x="76" y="181"/>
                    <a:pt x="79" y="182"/>
                  </a:cubicBezTo>
                  <a:cubicBezTo>
                    <a:pt x="80" y="183"/>
                    <a:pt x="82" y="184"/>
                    <a:pt x="84" y="185"/>
                  </a:cubicBezTo>
                  <a:cubicBezTo>
                    <a:pt x="87" y="187"/>
                    <a:pt x="91" y="189"/>
                    <a:pt x="94" y="191"/>
                  </a:cubicBezTo>
                  <a:cubicBezTo>
                    <a:pt x="96" y="192"/>
                    <a:pt x="97" y="193"/>
                    <a:pt x="99" y="194"/>
                  </a:cubicBezTo>
                  <a:cubicBezTo>
                    <a:pt x="101" y="196"/>
                    <a:pt x="103" y="197"/>
                    <a:pt x="106" y="198"/>
                  </a:cubicBezTo>
                  <a:cubicBezTo>
                    <a:pt x="108" y="200"/>
                    <a:pt x="111" y="202"/>
                    <a:pt x="114" y="204"/>
                  </a:cubicBezTo>
                  <a:cubicBezTo>
                    <a:pt x="116" y="206"/>
                    <a:pt x="118" y="207"/>
                    <a:pt x="120" y="209"/>
                  </a:cubicBezTo>
                  <a:cubicBezTo>
                    <a:pt x="122" y="210"/>
                    <a:pt x="123" y="211"/>
                    <a:pt x="125" y="212"/>
                  </a:cubicBezTo>
                  <a:cubicBezTo>
                    <a:pt x="128" y="215"/>
                    <a:pt x="131" y="218"/>
                    <a:pt x="134" y="220"/>
                  </a:cubicBezTo>
                  <a:cubicBezTo>
                    <a:pt x="136" y="221"/>
                    <a:pt x="137" y="223"/>
                    <a:pt x="139" y="224"/>
                  </a:cubicBezTo>
                  <a:cubicBezTo>
                    <a:pt x="141" y="226"/>
                    <a:pt x="143" y="227"/>
                    <a:pt x="145" y="229"/>
                  </a:cubicBezTo>
                  <a:cubicBezTo>
                    <a:pt x="146" y="230"/>
                    <a:pt x="147" y="231"/>
                    <a:pt x="148" y="233"/>
                  </a:cubicBezTo>
                  <a:cubicBezTo>
                    <a:pt x="152" y="236"/>
                    <a:pt x="155" y="239"/>
                    <a:pt x="158" y="242"/>
                  </a:cubicBezTo>
                  <a:cubicBezTo>
                    <a:pt x="159" y="243"/>
                    <a:pt x="160" y="244"/>
                    <a:pt x="161" y="245"/>
                  </a:cubicBezTo>
                  <a:cubicBezTo>
                    <a:pt x="164" y="248"/>
                    <a:pt x="168" y="252"/>
                    <a:pt x="171" y="255"/>
                  </a:cubicBezTo>
                  <a:cubicBezTo>
                    <a:pt x="172" y="256"/>
                    <a:pt x="172" y="257"/>
                    <a:pt x="173" y="258"/>
                  </a:cubicBezTo>
                  <a:cubicBezTo>
                    <a:pt x="175" y="260"/>
                    <a:pt x="177" y="263"/>
                    <a:pt x="179" y="265"/>
                  </a:cubicBezTo>
                  <a:cubicBezTo>
                    <a:pt x="180" y="266"/>
                    <a:pt x="180" y="267"/>
                    <a:pt x="181" y="267"/>
                  </a:cubicBezTo>
                  <a:cubicBezTo>
                    <a:pt x="184" y="271"/>
                    <a:pt x="187" y="275"/>
                    <a:pt x="190" y="279"/>
                  </a:cubicBezTo>
                  <a:cubicBezTo>
                    <a:pt x="191" y="280"/>
                    <a:pt x="192" y="281"/>
                    <a:pt x="193" y="282"/>
                  </a:cubicBezTo>
                  <a:cubicBezTo>
                    <a:pt x="198" y="290"/>
                    <a:pt x="203" y="297"/>
                    <a:pt x="208" y="305"/>
                  </a:cubicBezTo>
                  <a:cubicBezTo>
                    <a:pt x="208" y="306"/>
                    <a:pt x="209" y="306"/>
                    <a:pt x="209" y="307"/>
                  </a:cubicBezTo>
                  <a:cubicBezTo>
                    <a:pt x="212" y="312"/>
                    <a:pt x="215" y="317"/>
                    <a:pt x="218" y="322"/>
                  </a:cubicBezTo>
                  <a:cubicBezTo>
                    <a:pt x="218" y="322"/>
                    <a:pt x="218" y="323"/>
                    <a:pt x="219" y="324"/>
                  </a:cubicBezTo>
                  <a:cubicBezTo>
                    <a:pt x="223" y="332"/>
                    <a:pt x="228" y="341"/>
                    <a:pt x="231" y="350"/>
                  </a:cubicBezTo>
                  <a:cubicBezTo>
                    <a:pt x="232" y="350"/>
                    <a:pt x="232" y="351"/>
                    <a:pt x="232" y="351"/>
                  </a:cubicBezTo>
                  <a:cubicBezTo>
                    <a:pt x="234" y="357"/>
                    <a:pt x="237" y="362"/>
                    <a:pt x="239" y="368"/>
                  </a:cubicBezTo>
                  <a:cubicBezTo>
                    <a:pt x="239" y="369"/>
                    <a:pt x="239" y="369"/>
                    <a:pt x="239" y="369"/>
                  </a:cubicBezTo>
                  <a:cubicBezTo>
                    <a:pt x="243" y="378"/>
                    <a:pt x="246" y="388"/>
                    <a:pt x="248" y="397"/>
                  </a:cubicBezTo>
                  <a:cubicBezTo>
                    <a:pt x="248" y="398"/>
                    <a:pt x="249" y="398"/>
                    <a:pt x="249" y="399"/>
                  </a:cubicBezTo>
                  <a:cubicBezTo>
                    <a:pt x="250" y="405"/>
                    <a:pt x="252" y="412"/>
                    <a:pt x="253" y="418"/>
                  </a:cubicBezTo>
                  <a:cubicBezTo>
                    <a:pt x="258" y="442"/>
                    <a:pt x="261" y="467"/>
                    <a:pt x="261" y="492"/>
                  </a:cubicBezTo>
                  <a:cubicBezTo>
                    <a:pt x="260" y="622"/>
                    <a:pt x="190" y="734"/>
                    <a:pt x="85" y="795"/>
                  </a:cubicBezTo>
                  <a:cubicBezTo>
                    <a:pt x="85" y="757"/>
                    <a:pt x="85" y="757"/>
                    <a:pt x="85" y="757"/>
                  </a:cubicBezTo>
                  <a:lnTo>
                    <a:pt x="0" y="839"/>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 name="Freeform 10">
              <a:extLst>
                <a:ext uri="{FF2B5EF4-FFF2-40B4-BE49-F238E27FC236}">
                  <a16:creationId xmlns:a16="http://schemas.microsoft.com/office/drawing/2014/main" id="{88F816DD-ECA9-439A-8C9D-6D63B29DBCEA}"/>
                </a:ext>
              </a:extLst>
            </p:cNvPr>
            <p:cNvSpPr/>
            <p:nvPr/>
          </p:nvSpPr>
          <p:spPr bwMode="auto">
            <a:xfrm>
              <a:off x="7840975" y="6223178"/>
              <a:ext cx="3867116" cy="2066224"/>
            </a:xfrm>
            <a:custGeom>
              <a:avLst/>
              <a:gdLst>
                <a:gd name="T0" fmla="*/ 0 w 852"/>
                <a:gd name="T1" fmla="*/ 0 h 455"/>
                <a:gd name="T2" fmla="*/ 25 w 852"/>
                <a:gd name="T3" fmla="*/ 115 h 455"/>
                <a:gd name="T4" fmla="*/ 40 w 852"/>
                <a:gd name="T5" fmla="*/ 87 h 455"/>
                <a:gd name="T6" fmla="*/ 364 w 852"/>
                <a:gd name="T7" fmla="*/ 280 h 455"/>
                <a:gd name="T8" fmla="*/ 432 w 852"/>
                <a:gd name="T9" fmla="*/ 271 h 455"/>
                <a:gd name="T10" fmla="*/ 647 w 852"/>
                <a:gd name="T11" fmla="*/ 451 h 455"/>
                <a:gd name="T12" fmla="*/ 848 w 852"/>
                <a:gd name="T13" fmla="*/ 235 h 455"/>
                <a:gd name="T14" fmla="*/ 682 w 852"/>
                <a:gd name="T15" fmla="*/ 38 h 455"/>
                <a:gd name="T16" fmla="*/ 667 w 852"/>
                <a:gd name="T17" fmla="*/ 35 h 455"/>
                <a:gd name="T18" fmla="*/ 662 w 852"/>
                <a:gd name="T19" fmla="*/ 45 h 455"/>
                <a:gd name="T20" fmla="*/ 659 w 852"/>
                <a:gd name="T21" fmla="*/ 52 h 455"/>
                <a:gd name="T22" fmla="*/ 656 w 852"/>
                <a:gd name="T23" fmla="*/ 57 h 455"/>
                <a:gd name="T24" fmla="*/ 651 w 852"/>
                <a:gd name="T25" fmla="*/ 67 h 455"/>
                <a:gd name="T26" fmla="*/ 648 w 852"/>
                <a:gd name="T27" fmla="*/ 73 h 455"/>
                <a:gd name="T28" fmla="*/ 644 w 852"/>
                <a:gd name="T29" fmla="*/ 79 h 455"/>
                <a:gd name="T30" fmla="*/ 638 w 852"/>
                <a:gd name="T31" fmla="*/ 88 h 455"/>
                <a:gd name="T32" fmla="*/ 634 w 852"/>
                <a:gd name="T33" fmla="*/ 94 h 455"/>
                <a:gd name="T34" fmla="*/ 631 w 852"/>
                <a:gd name="T35" fmla="*/ 99 h 455"/>
                <a:gd name="T36" fmla="*/ 623 w 852"/>
                <a:gd name="T37" fmla="*/ 109 h 455"/>
                <a:gd name="T38" fmla="*/ 620 w 852"/>
                <a:gd name="T39" fmla="*/ 113 h 455"/>
                <a:gd name="T40" fmla="*/ 615 w 852"/>
                <a:gd name="T41" fmla="*/ 119 h 455"/>
                <a:gd name="T42" fmla="*/ 611 w 852"/>
                <a:gd name="T43" fmla="*/ 123 h 455"/>
                <a:gd name="T44" fmla="*/ 603 w 852"/>
                <a:gd name="T45" fmla="*/ 133 h 455"/>
                <a:gd name="T46" fmla="*/ 600 w 852"/>
                <a:gd name="T47" fmla="*/ 137 h 455"/>
                <a:gd name="T48" fmla="*/ 590 w 852"/>
                <a:gd name="T49" fmla="*/ 147 h 455"/>
                <a:gd name="T50" fmla="*/ 587 w 852"/>
                <a:gd name="T51" fmla="*/ 149 h 455"/>
                <a:gd name="T52" fmla="*/ 581 w 852"/>
                <a:gd name="T53" fmla="*/ 155 h 455"/>
                <a:gd name="T54" fmla="*/ 578 w 852"/>
                <a:gd name="T55" fmla="*/ 157 h 455"/>
                <a:gd name="T56" fmla="*/ 566 w 852"/>
                <a:gd name="T57" fmla="*/ 167 h 455"/>
                <a:gd name="T58" fmla="*/ 564 w 852"/>
                <a:gd name="T59" fmla="*/ 170 h 455"/>
                <a:gd name="T60" fmla="*/ 541 w 852"/>
                <a:gd name="T61" fmla="*/ 186 h 455"/>
                <a:gd name="T62" fmla="*/ 540 w 852"/>
                <a:gd name="T63" fmla="*/ 187 h 455"/>
                <a:gd name="T64" fmla="*/ 525 w 852"/>
                <a:gd name="T65" fmla="*/ 196 h 455"/>
                <a:gd name="T66" fmla="*/ 523 w 852"/>
                <a:gd name="T67" fmla="*/ 197 h 455"/>
                <a:gd name="T68" fmla="*/ 498 w 852"/>
                <a:gd name="T69" fmla="*/ 211 h 455"/>
                <a:gd name="T70" fmla="*/ 497 w 852"/>
                <a:gd name="T71" fmla="*/ 212 h 455"/>
                <a:gd name="T72" fmla="*/ 480 w 852"/>
                <a:gd name="T73" fmla="*/ 219 h 455"/>
                <a:gd name="T74" fmla="*/ 479 w 852"/>
                <a:gd name="T75" fmla="*/ 220 h 455"/>
                <a:gd name="T76" fmla="*/ 451 w 852"/>
                <a:gd name="T77" fmla="*/ 230 h 455"/>
                <a:gd name="T78" fmla="*/ 449 w 852"/>
                <a:gd name="T79" fmla="*/ 230 h 455"/>
                <a:gd name="T80" fmla="*/ 430 w 852"/>
                <a:gd name="T81" fmla="*/ 236 h 455"/>
                <a:gd name="T82" fmla="*/ 357 w 852"/>
                <a:gd name="T83" fmla="*/ 246 h 455"/>
                <a:gd name="T84" fmla="*/ 47 w 852"/>
                <a:gd name="T85" fmla="*/ 83 h 455"/>
                <a:gd name="T86" fmla="*/ 85 w 852"/>
                <a:gd name="T87" fmla="*/ 82 h 455"/>
                <a:gd name="T88" fmla="*/ 0 w 852"/>
                <a:gd name="T89" fmla="*/ 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52" h="455">
                  <a:moveTo>
                    <a:pt x="0" y="0"/>
                  </a:moveTo>
                  <a:cubicBezTo>
                    <a:pt x="25" y="115"/>
                    <a:pt x="25" y="115"/>
                    <a:pt x="25" y="115"/>
                  </a:cubicBezTo>
                  <a:cubicBezTo>
                    <a:pt x="40" y="87"/>
                    <a:pt x="40" y="87"/>
                    <a:pt x="40" y="87"/>
                  </a:cubicBezTo>
                  <a:cubicBezTo>
                    <a:pt x="98" y="205"/>
                    <a:pt x="223" y="285"/>
                    <a:pt x="364" y="280"/>
                  </a:cubicBezTo>
                  <a:cubicBezTo>
                    <a:pt x="387" y="279"/>
                    <a:pt x="410" y="276"/>
                    <a:pt x="432" y="271"/>
                  </a:cubicBezTo>
                  <a:cubicBezTo>
                    <a:pt x="447" y="376"/>
                    <a:pt x="539" y="455"/>
                    <a:pt x="647" y="451"/>
                  </a:cubicBezTo>
                  <a:cubicBezTo>
                    <a:pt x="762" y="447"/>
                    <a:pt x="852" y="350"/>
                    <a:pt x="848" y="235"/>
                  </a:cubicBezTo>
                  <a:cubicBezTo>
                    <a:pt x="845" y="137"/>
                    <a:pt x="774" y="57"/>
                    <a:pt x="682" y="38"/>
                  </a:cubicBezTo>
                  <a:cubicBezTo>
                    <a:pt x="677" y="37"/>
                    <a:pt x="672" y="36"/>
                    <a:pt x="667" y="35"/>
                  </a:cubicBezTo>
                  <a:cubicBezTo>
                    <a:pt x="665" y="38"/>
                    <a:pt x="664" y="42"/>
                    <a:pt x="662" y="45"/>
                  </a:cubicBezTo>
                  <a:cubicBezTo>
                    <a:pt x="661" y="47"/>
                    <a:pt x="660" y="49"/>
                    <a:pt x="659" y="52"/>
                  </a:cubicBezTo>
                  <a:cubicBezTo>
                    <a:pt x="658" y="53"/>
                    <a:pt x="657" y="55"/>
                    <a:pt x="656" y="57"/>
                  </a:cubicBezTo>
                  <a:cubicBezTo>
                    <a:pt x="655" y="61"/>
                    <a:pt x="653" y="64"/>
                    <a:pt x="651" y="67"/>
                  </a:cubicBezTo>
                  <a:cubicBezTo>
                    <a:pt x="650" y="69"/>
                    <a:pt x="649" y="71"/>
                    <a:pt x="648" y="73"/>
                  </a:cubicBezTo>
                  <a:cubicBezTo>
                    <a:pt x="646" y="75"/>
                    <a:pt x="645" y="77"/>
                    <a:pt x="644" y="79"/>
                  </a:cubicBezTo>
                  <a:cubicBezTo>
                    <a:pt x="642" y="82"/>
                    <a:pt x="640" y="85"/>
                    <a:pt x="638" y="88"/>
                  </a:cubicBezTo>
                  <a:cubicBezTo>
                    <a:pt x="637" y="90"/>
                    <a:pt x="635" y="92"/>
                    <a:pt x="634" y="94"/>
                  </a:cubicBezTo>
                  <a:cubicBezTo>
                    <a:pt x="633" y="96"/>
                    <a:pt x="632" y="97"/>
                    <a:pt x="631" y="99"/>
                  </a:cubicBezTo>
                  <a:cubicBezTo>
                    <a:pt x="628" y="102"/>
                    <a:pt x="626" y="106"/>
                    <a:pt x="623" y="109"/>
                  </a:cubicBezTo>
                  <a:cubicBezTo>
                    <a:pt x="622" y="110"/>
                    <a:pt x="621" y="112"/>
                    <a:pt x="620" y="113"/>
                  </a:cubicBezTo>
                  <a:cubicBezTo>
                    <a:pt x="618" y="115"/>
                    <a:pt x="617" y="117"/>
                    <a:pt x="615" y="119"/>
                  </a:cubicBezTo>
                  <a:cubicBezTo>
                    <a:pt x="614" y="121"/>
                    <a:pt x="613" y="122"/>
                    <a:pt x="611" y="123"/>
                  </a:cubicBezTo>
                  <a:cubicBezTo>
                    <a:pt x="609" y="127"/>
                    <a:pt x="606" y="130"/>
                    <a:pt x="603" y="133"/>
                  </a:cubicBezTo>
                  <a:cubicBezTo>
                    <a:pt x="602" y="134"/>
                    <a:pt x="601" y="135"/>
                    <a:pt x="600" y="137"/>
                  </a:cubicBezTo>
                  <a:cubicBezTo>
                    <a:pt x="596" y="140"/>
                    <a:pt x="593" y="143"/>
                    <a:pt x="590" y="147"/>
                  </a:cubicBezTo>
                  <a:cubicBezTo>
                    <a:pt x="589" y="147"/>
                    <a:pt x="588" y="148"/>
                    <a:pt x="587" y="149"/>
                  </a:cubicBezTo>
                  <a:cubicBezTo>
                    <a:pt x="585" y="151"/>
                    <a:pt x="583" y="153"/>
                    <a:pt x="581" y="155"/>
                  </a:cubicBezTo>
                  <a:cubicBezTo>
                    <a:pt x="580" y="156"/>
                    <a:pt x="579" y="157"/>
                    <a:pt x="578" y="157"/>
                  </a:cubicBezTo>
                  <a:cubicBezTo>
                    <a:pt x="574" y="161"/>
                    <a:pt x="570" y="164"/>
                    <a:pt x="566" y="167"/>
                  </a:cubicBezTo>
                  <a:cubicBezTo>
                    <a:pt x="566" y="168"/>
                    <a:pt x="565" y="169"/>
                    <a:pt x="564" y="170"/>
                  </a:cubicBezTo>
                  <a:cubicBezTo>
                    <a:pt x="556" y="175"/>
                    <a:pt x="549" y="181"/>
                    <a:pt x="541" y="186"/>
                  </a:cubicBezTo>
                  <a:cubicBezTo>
                    <a:pt x="541" y="186"/>
                    <a:pt x="540" y="187"/>
                    <a:pt x="540" y="187"/>
                  </a:cubicBezTo>
                  <a:cubicBezTo>
                    <a:pt x="535" y="190"/>
                    <a:pt x="530" y="193"/>
                    <a:pt x="525" y="196"/>
                  </a:cubicBezTo>
                  <a:cubicBezTo>
                    <a:pt x="525" y="197"/>
                    <a:pt x="524" y="197"/>
                    <a:pt x="523" y="197"/>
                  </a:cubicBezTo>
                  <a:cubicBezTo>
                    <a:pt x="515" y="202"/>
                    <a:pt x="507" y="207"/>
                    <a:pt x="498" y="211"/>
                  </a:cubicBezTo>
                  <a:cubicBezTo>
                    <a:pt x="497" y="211"/>
                    <a:pt x="497" y="212"/>
                    <a:pt x="497" y="212"/>
                  </a:cubicBezTo>
                  <a:cubicBezTo>
                    <a:pt x="491" y="214"/>
                    <a:pt x="485" y="217"/>
                    <a:pt x="480" y="219"/>
                  </a:cubicBezTo>
                  <a:cubicBezTo>
                    <a:pt x="479" y="219"/>
                    <a:pt x="479" y="220"/>
                    <a:pt x="479" y="220"/>
                  </a:cubicBezTo>
                  <a:cubicBezTo>
                    <a:pt x="470" y="223"/>
                    <a:pt x="460" y="227"/>
                    <a:pt x="451" y="230"/>
                  </a:cubicBezTo>
                  <a:cubicBezTo>
                    <a:pt x="450" y="230"/>
                    <a:pt x="450" y="230"/>
                    <a:pt x="449" y="230"/>
                  </a:cubicBezTo>
                  <a:cubicBezTo>
                    <a:pt x="443" y="232"/>
                    <a:pt x="437" y="234"/>
                    <a:pt x="430" y="236"/>
                  </a:cubicBezTo>
                  <a:cubicBezTo>
                    <a:pt x="407" y="242"/>
                    <a:pt x="382" y="245"/>
                    <a:pt x="357" y="246"/>
                  </a:cubicBezTo>
                  <a:cubicBezTo>
                    <a:pt x="227" y="251"/>
                    <a:pt x="112" y="185"/>
                    <a:pt x="47" y="83"/>
                  </a:cubicBezTo>
                  <a:cubicBezTo>
                    <a:pt x="85" y="82"/>
                    <a:pt x="85" y="82"/>
                    <a:pt x="85" y="82"/>
                  </a:cubicBezTo>
                  <a:lnTo>
                    <a:pt x="0" y="0"/>
                  </a:lnTo>
                  <a:close/>
                </a:path>
              </a:pathLst>
            </a:custGeom>
            <a:solidFill>
              <a:srgbClr val="7D2CF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sp>
          <p:nvSpPr>
            <p:cNvPr id="6" name="Freeform 11">
              <a:extLst>
                <a:ext uri="{FF2B5EF4-FFF2-40B4-BE49-F238E27FC236}">
                  <a16:creationId xmlns:a16="http://schemas.microsoft.com/office/drawing/2014/main" id="{5B221FEF-D987-42E1-B816-8F95C1ED9F03}"/>
                </a:ext>
              </a:extLst>
            </p:cNvPr>
            <p:cNvSpPr/>
            <p:nvPr/>
          </p:nvSpPr>
          <p:spPr bwMode="auto">
            <a:xfrm>
              <a:off x="6579908" y="4426031"/>
              <a:ext cx="2077926" cy="3863370"/>
            </a:xfrm>
            <a:custGeom>
              <a:avLst/>
              <a:gdLst>
                <a:gd name="T0" fmla="*/ 458 w 458"/>
                <a:gd name="T1" fmla="*/ 0 h 851"/>
                <a:gd name="T2" fmla="*/ 342 w 458"/>
                <a:gd name="T3" fmla="*/ 25 h 851"/>
                <a:gd name="T4" fmla="*/ 371 w 458"/>
                <a:gd name="T5" fmla="*/ 40 h 851"/>
                <a:gd name="T6" fmla="*/ 176 w 458"/>
                <a:gd name="T7" fmla="*/ 362 h 851"/>
                <a:gd name="T8" fmla="*/ 185 w 458"/>
                <a:gd name="T9" fmla="*/ 431 h 851"/>
                <a:gd name="T10" fmla="*/ 4 w 458"/>
                <a:gd name="T11" fmla="*/ 645 h 851"/>
                <a:gd name="T12" fmla="*/ 219 w 458"/>
                <a:gd name="T13" fmla="*/ 847 h 851"/>
                <a:gd name="T14" fmla="*/ 417 w 458"/>
                <a:gd name="T15" fmla="*/ 682 h 851"/>
                <a:gd name="T16" fmla="*/ 420 w 458"/>
                <a:gd name="T17" fmla="*/ 667 h 851"/>
                <a:gd name="T18" fmla="*/ 410 w 458"/>
                <a:gd name="T19" fmla="*/ 662 h 851"/>
                <a:gd name="T20" fmla="*/ 403 w 458"/>
                <a:gd name="T21" fmla="*/ 659 h 851"/>
                <a:gd name="T22" fmla="*/ 398 w 458"/>
                <a:gd name="T23" fmla="*/ 656 h 851"/>
                <a:gd name="T24" fmla="*/ 387 w 458"/>
                <a:gd name="T25" fmla="*/ 651 h 851"/>
                <a:gd name="T26" fmla="*/ 382 w 458"/>
                <a:gd name="T27" fmla="*/ 647 h 851"/>
                <a:gd name="T28" fmla="*/ 376 w 458"/>
                <a:gd name="T29" fmla="*/ 644 h 851"/>
                <a:gd name="T30" fmla="*/ 367 w 458"/>
                <a:gd name="T31" fmla="*/ 638 h 851"/>
                <a:gd name="T32" fmla="*/ 361 w 458"/>
                <a:gd name="T33" fmla="*/ 634 h 851"/>
                <a:gd name="T34" fmla="*/ 356 w 458"/>
                <a:gd name="T35" fmla="*/ 630 h 851"/>
                <a:gd name="T36" fmla="*/ 346 w 458"/>
                <a:gd name="T37" fmla="*/ 623 h 851"/>
                <a:gd name="T38" fmla="*/ 342 w 458"/>
                <a:gd name="T39" fmla="*/ 619 h 851"/>
                <a:gd name="T40" fmla="*/ 336 w 458"/>
                <a:gd name="T41" fmla="*/ 614 h 851"/>
                <a:gd name="T42" fmla="*/ 332 w 458"/>
                <a:gd name="T43" fmla="*/ 611 h 851"/>
                <a:gd name="T44" fmla="*/ 322 w 458"/>
                <a:gd name="T45" fmla="*/ 602 h 851"/>
                <a:gd name="T46" fmla="*/ 318 w 458"/>
                <a:gd name="T47" fmla="*/ 599 h 851"/>
                <a:gd name="T48" fmla="*/ 309 w 458"/>
                <a:gd name="T49" fmla="*/ 589 h 851"/>
                <a:gd name="T50" fmla="*/ 306 w 458"/>
                <a:gd name="T51" fmla="*/ 586 h 851"/>
                <a:gd name="T52" fmla="*/ 300 w 458"/>
                <a:gd name="T53" fmla="*/ 580 h 851"/>
                <a:gd name="T54" fmla="*/ 298 w 458"/>
                <a:gd name="T55" fmla="*/ 577 h 851"/>
                <a:gd name="T56" fmla="*/ 288 w 458"/>
                <a:gd name="T57" fmla="*/ 566 h 851"/>
                <a:gd name="T58" fmla="*/ 286 w 458"/>
                <a:gd name="T59" fmla="*/ 563 h 851"/>
                <a:gd name="T60" fmla="*/ 269 w 458"/>
                <a:gd name="T61" fmla="*/ 541 h 851"/>
                <a:gd name="T62" fmla="*/ 268 w 458"/>
                <a:gd name="T63" fmla="*/ 539 h 851"/>
                <a:gd name="T64" fmla="*/ 259 w 458"/>
                <a:gd name="T65" fmla="*/ 524 h 851"/>
                <a:gd name="T66" fmla="*/ 258 w 458"/>
                <a:gd name="T67" fmla="*/ 522 h 851"/>
                <a:gd name="T68" fmla="*/ 244 w 458"/>
                <a:gd name="T69" fmla="*/ 497 h 851"/>
                <a:gd name="T70" fmla="*/ 244 w 458"/>
                <a:gd name="T71" fmla="*/ 496 h 851"/>
                <a:gd name="T72" fmla="*/ 236 w 458"/>
                <a:gd name="T73" fmla="*/ 479 h 851"/>
                <a:gd name="T74" fmla="*/ 236 w 458"/>
                <a:gd name="T75" fmla="*/ 478 h 851"/>
                <a:gd name="T76" fmla="*/ 226 w 458"/>
                <a:gd name="T77" fmla="*/ 450 h 851"/>
                <a:gd name="T78" fmla="*/ 225 w 458"/>
                <a:gd name="T79" fmla="*/ 448 h 851"/>
                <a:gd name="T80" fmla="*/ 220 w 458"/>
                <a:gd name="T81" fmla="*/ 429 h 851"/>
                <a:gd name="T82" fmla="*/ 210 w 458"/>
                <a:gd name="T83" fmla="*/ 356 h 851"/>
                <a:gd name="T84" fmla="*/ 375 w 458"/>
                <a:gd name="T85" fmla="*/ 47 h 851"/>
                <a:gd name="T86" fmla="*/ 376 w 458"/>
                <a:gd name="T87" fmla="*/ 85 h 851"/>
                <a:gd name="T88" fmla="*/ 458 w 458"/>
                <a:gd name="T89" fmla="*/ 0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58" h="851">
                  <a:moveTo>
                    <a:pt x="458" y="0"/>
                  </a:moveTo>
                  <a:cubicBezTo>
                    <a:pt x="342" y="25"/>
                    <a:pt x="342" y="25"/>
                    <a:pt x="342" y="25"/>
                  </a:cubicBezTo>
                  <a:cubicBezTo>
                    <a:pt x="371" y="40"/>
                    <a:pt x="371" y="40"/>
                    <a:pt x="371" y="40"/>
                  </a:cubicBezTo>
                  <a:cubicBezTo>
                    <a:pt x="252" y="98"/>
                    <a:pt x="172" y="221"/>
                    <a:pt x="176" y="362"/>
                  </a:cubicBezTo>
                  <a:cubicBezTo>
                    <a:pt x="177" y="386"/>
                    <a:pt x="180" y="409"/>
                    <a:pt x="185" y="431"/>
                  </a:cubicBezTo>
                  <a:cubicBezTo>
                    <a:pt x="80" y="445"/>
                    <a:pt x="0" y="537"/>
                    <a:pt x="4" y="645"/>
                  </a:cubicBezTo>
                  <a:cubicBezTo>
                    <a:pt x="7" y="760"/>
                    <a:pt x="104" y="851"/>
                    <a:pt x="219" y="847"/>
                  </a:cubicBezTo>
                  <a:cubicBezTo>
                    <a:pt x="317" y="844"/>
                    <a:pt x="397" y="774"/>
                    <a:pt x="417" y="682"/>
                  </a:cubicBezTo>
                  <a:cubicBezTo>
                    <a:pt x="418" y="677"/>
                    <a:pt x="419" y="672"/>
                    <a:pt x="420" y="667"/>
                  </a:cubicBezTo>
                  <a:cubicBezTo>
                    <a:pt x="416" y="665"/>
                    <a:pt x="413" y="664"/>
                    <a:pt x="410" y="662"/>
                  </a:cubicBezTo>
                  <a:cubicBezTo>
                    <a:pt x="408" y="661"/>
                    <a:pt x="405" y="660"/>
                    <a:pt x="403" y="659"/>
                  </a:cubicBezTo>
                  <a:cubicBezTo>
                    <a:pt x="401" y="658"/>
                    <a:pt x="399" y="657"/>
                    <a:pt x="398" y="656"/>
                  </a:cubicBezTo>
                  <a:cubicBezTo>
                    <a:pt x="394" y="654"/>
                    <a:pt x="391" y="652"/>
                    <a:pt x="387" y="651"/>
                  </a:cubicBezTo>
                  <a:cubicBezTo>
                    <a:pt x="386" y="650"/>
                    <a:pt x="384" y="649"/>
                    <a:pt x="382" y="647"/>
                  </a:cubicBezTo>
                  <a:cubicBezTo>
                    <a:pt x="380" y="646"/>
                    <a:pt x="378" y="645"/>
                    <a:pt x="376" y="644"/>
                  </a:cubicBezTo>
                  <a:cubicBezTo>
                    <a:pt x="373" y="642"/>
                    <a:pt x="370" y="640"/>
                    <a:pt x="367" y="638"/>
                  </a:cubicBezTo>
                  <a:cubicBezTo>
                    <a:pt x="365" y="636"/>
                    <a:pt x="363" y="635"/>
                    <a:pt x="361" y="634"/>
                  </a:cubicBezTo>
                  <a:cubicBezTo>
                    <a:pt x="359" y="632"/>
                    <a:pt x="357" y="631"/>
                    <a:pt x="356" y="630"/>
                  </a:cubicBezTo>
                  <a:cubicBezTo>
                    <a:pt x="353" y="628"/>
                    <a:pt x="349" y="625"/>
                    <a:pt x="346" y="623"/>
                  </a:cubicBezTo>
                  <a:cubicBezTo>
                    <a:pt x="345" y="622"/>
                    <a:pt x="343" y="621"/>
                    <a:pt x="342" y="619"/>
                  </a:cubicBezTo>
                  <a:cubicBezTo>
                    <a:pt x="340" y="618"/>
                    <a:pt x="338" y="616"/>
                    <a:pt x="336" y="614"/>
                  </a:cubicBezTo>
                  <a:cubicBezTo>
                    <a:pt x="334" y="613"/>
                    <a:pt x="333" y="612"/>
                    <a:pt x="332" y="611"/>
                  </a:cubicBezTo>
                  <a:cubicBezTo>
                    <a:pt x="328" y="608"/>
                    <a:pt x="325" y="605"/>
                    <a:pt x="322" y="602"/>
                  </a:cubicBezTo>
                  <a:cubicBezTo>
                    <a:pt x="321" y="601"/>
                    <a:pt x="320" y="600"/>
                    <a:pt x="318" y="599"/>
                  </a:cubicBezTo>
                  <a:cubicBezTo>
                    <a:pt x="315" y="596"/>
                    <a:pt x="312" y="593"/>
                    <a:pt x="309" y="589"/>
                  </a:cubicBezTo>
                  <a:cubicBezTo>
                    <a:pt x="308" y="588"/>
                    <a:pt x="307" y="587"/>
                    <a:pt x="306" y="586"/>
                  </a:cubicBezTo>
                  <a:cubicBezTo>
                    <a:pt x="304" y="584"/>
                    <a:pt x="302" y="582"/>
                    <a:pt x="300" y="580"/>
                  </a:cubicBezTo>
                  <a:cubicBezTo>
                    <a:pt x="299" y="579"/>
                    <a:pt x="298" y="578"/>
                    <a:pt x="298" y="577"/>
                  </a:cubicBezTo>
                  <a:cubicBezTo>
                    <a:pt x="294" y="574"/>
                    <a:pt x="291" y="570"/>
                    <a:pt x="288" y="566"/>
                  </a:cubicBezTo>
                  <a:cubicBezTo>
                    <a:pt x="287" y="565"/>
                    <a:pt x="286" y="564"/>
                    <a:pt x="286" y="563"/>
                  </a:cubicBezTo>
                  <a:cubicBezTo>
                    <a:pt x="280" y="556"/>
                    <a:pt x="274" y="548"/>
                    <a:pt x="269" y="541"/>
                  </a:cubicBezTo>
                  <a:cubicBezTo>
                    <a:pt x="269" y="540"/>
                    <a:pt x="268" y="539"/>
                    <a:pt x="268" y="539"/>
                  </a:cubicBezTo>
                  <a:cubicBezTo>
                    <a:pt x="265" y="534"/>
                    <a:pt x="262" y="529"/>
                    <a:pt x="259" y="524"/>
                  </a:cubicBezTo>
                  <a:cubicBezTo>
                    <a:pt x="259" y="524"/>
                    <a:pt x="258" y="523"/>
                    <a:pt x="258" y="522"/>
                  </a:cubicBezTo>
                  <a:cubicBezTo>
                    <a:pt x="253" y="514"/>
                    <a:pt x="249" y="506"/>
                    <a:pt x="244" y="497"/>
                  </a:cubicBezTo>
                  <a:cubicBezTo>
                    <a:pt x="244" y="497"/>
                    <a:pt x="244" y="496"/>
                    <a:pt x="244" y="496"/>
                  </a:cubicBezTo>
                  <a:cubicBezTo>
                    <a:pt x="241" y="490"/>
                    <a:pt x="239" y="484"/>
                    <a:pt x="236" y="479"/>
                  </a:cubicBezTo>
                  <a:cubicBezTo>
                    <a:pt x="236" y="478"/>
                    <a:pt x="236" y="478"/>
                    <a:pt x="236" y="478"/>
                  </a:cubicBezTo>
                  <a:cubicBezTo>
                    <a:pt x="232" y="469"/>
                    <a:pt x="229" y="459"/>
                    <a:pt x="226" y="450"/>
                  </a:cubicBezTo>
                  <a:cubicBezTo>
                    <a:pt x="226" y="449"/>
                    <a:pt x="226" y="449"/>
                    <a:pt x="225" y="448"/>
                  </a:cubicBezTo>
                  <a:cubicBezTo>
                    <a:pt x="223" y="442"/>
                    <a:pt x="222" y="436"/>
                    <a:pt x="220" y="429"/>
                  </a:cubicBezTo>
                  <a:cubicBezTo>
                    <a:pt x="214" y="406"/>
                    <a:pt x="211" y="381"/>
                    <a:pt x="210" y="356"/>
                  </a:cubicBezTo>
                  <a:cubicBezTo>
                    <a:pt x="206" y="226"/>
                    <a:pt x="272" y="111"/>
                    <a:pt x="375" y="47"/>
                  </a:cubicBezTo>
                  <a:cubicBezTo>
                    <a:pt x="376" y="85"/>
                    <a:pt x="376" y="85"/>
                    <a:pt x="376" y="85"/>
                  </a:cubicBezTo>
                  <a:lnTo>
                    <a:pt x="458" y="0"/>
                  </a:ln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11" name="Freeform: Shape 10">
            <a:extLst>
              <a:ext uri="{FF2B5EF4-FFF2-40B4-BE49-F238E27FC236}">
                <a16:creationId xmlns:a16="http://schemas.microsoft.com/office/drawing/2014/main" id="{0CCF97FA-55E8-47CB-9B7F-8C07D3C8736F}"/>
              </a:ext>
            </a:extLst>
          </p:cNvPr>
          <p:cNvSpPr/>
          <p:nvPr/>
        </p:nvSpPr>
        <p:spPr>
          <a:xfrm>
            <a:off x="10552182" y="3556615"/>
            <a:ext cx="755898" cy="645890"/>
          </a:xfrm>
          <a:custGeom>
            <a:avLst/>
            <a:gdLst>
              <a:gd name="connsiteX0" fmla="*/ 858974 w 987578"/>
              <a:gd name="connsiteY0" fmla="*/ 465771 h 843856"/>
              <a:gd name="connsiteX1" fmla="*/ 776934 w 987578"/>
              <a:gd name="connsiteY1" fmla="*/ 451593 h 843856"/>
              <a:gd name="connsiteX2" fmla="*/ 725264 w 987578"/>
              <a:gd name="connsiteY2" fmla="*/ 403686 h 843856"/>
              <a:gd name="connsiteX3" fmla="*/ 717671 w 987578"/>
              <a:gd name="connsiteY3" fmla="*/ 373450 h 843856"/>
              <a:gd name="connsiteX4" fmla="*/ 799779 w 987578"/>
              <a:gd name="connsiteY4" fmla="*/ 189278 h 843856"/>
              <a:gd name="connsiteX5" fmla="*/ 615204 w 987578"/>
              <a:gd name="connsiteY5" fmla="*/ 0 h 843856"/>
              <a:gd name="connsiteX6" fmla="*/ 431973 w 987578"/>
              <a:gd name="connsiteY6" fmla="*/ 167441 h 843856"/>
              <a:gd name="connsiteX7" fmla="*/ 372307 w 987578"/>
              <a:gd name="connsiteY7" fmla="*/ 159109 h 843856"/>
              <a:gd name="connsiteX8" fmla="*/ 187733 w 987578"/>
              <a:gd name="connsiteY8" fmla="*/ 348387 h 843856"/>
              <a:gd name="connsiteX9" fmla="*/ 269706 w 987578"/>
              <a:gd name="connsiteY9" fmla="*/ 532425 h 843856"/>
              <a:gd name="connsiteX10" fmla="*/ 262046 w 987578"/>
              <a:gd name="connsiteY10" fmla="*/ 562728 h 843856"/>
              <a:gd name="connsiteX11" fmla="*/ 210376 w 987578"/>
              <a:gd name="connsiteY11" fmla="*/ 610636 h 843856"/>
              <a:gd name="connsiteX12" fmla="*/ 111269 w 987578"/>
              <a:gd name="connsiteY12" fmla="*/ 627769 h 843856"/>
              <a:gd name="connsiteX13" fmla="*/ 0 w 987578"/>
              <a:gd name="connsiteY13" fmla="*/ 759800 h 843856"/>
              <a:gd name="connsiteX14" fmla="*/ 0 w 987578"/>
              <a:gd name="connsiteY14" fmla="*/ 828738 h 843856"/>
              <a:gd name="connsiteX15" fmla="*/ 14984 w 987578"/>
              <a:gd name="connsiteY15" fmla="*/ 843722 h 843856"/>
              <a:gd name="connsiteX16" fmla="*/ 29967 w 987578"/>
              <a:gd name="connsiteY16" fmla="*/ 828738 h 843856"/>
              <a:gd name="connsiteX17" fmla="*/ 29967 w 987578"/>
              <a:gd name="connsiteY17" fmla="*/ 759800 h 843856"/>
              <a:gd name="connsiteX18" fmla="*/ 116376 w 987578"/>
              <a:gd name="connsiteY18" fmla="*/ 657266 h 843856"/>
              <a:gd name="connsiteX19" fmla="*/ 202246 w 987578"/>
              <a:gd name="connsiteY19" fmla="*/ 642417 h 843856"/>
              <a:gd name="connsiteX20" fmla="*/ 272730 w 987578"/>
              <a:gd name="connsiteY20" fmla="*/ 745690 h 843856"/>
              <a:gd name="connsiteX21" fmla="*/ 283211 w 987578"/>
              <a:gd name="connsiteY21" fmla="*/ 752141 h 843856"/>
              <a:gd name="connsiteX22" fmla="*/ 285093 w 987578"/>
              <a:gd name="connsiteY22" fmla="*/ 752275 h 843856"/>
              <a:gd name="connsiteX23" fmla="*/ 294970 w 987578"/>
              <a:gd name="connsiteY23" fmla="*/ 748579 h 843856"/>
              <a:gd name="connsiteX24" fmla="*/ 357458 w 987578"/>
              <a:gd name="connsiteY24" fmla="*/ 693885 h 843856"/>
              <a:gd name="connsiteX25" fmla="*/ 357458 w 987578"/>
              <a:gd name="connsiteY25" fmla="*/ 828806 h 843856"/>
              <a:gd name="connsiteX26" fmla="*/ 372442 w 987578"/>
              <a:gd name="connsiteY26" fmla="*/ 843789 h 843856"/>
              <a:gd name="connsiteX27" fmla="*/ 387425 w 987578"/>
              <a:gd name="connsiteY27" fmla="*/ 828806 h 843856"/>
              <a:gd name="connsiteX28" fmla="*/ 387425 w 987578"/>
              <a:gd name="connsiteY28" fmla="*/ 693885 h 843856"/>
              <a:gd name="connsiteX29" fmla="*/ 449779 w 987578"/>
              <a:gd name="connsiteY29" fmla="*/ 748579 h 843856"/>
              <a:gd name="connsiteX30" fmla="*/ 459656 w 987578"/>
              <a:gd name="connsiteY30" fmla="*/ 752342 h 843856"/>
              <a:gd name="connsiteX31" fmla="*/ 461538 w 987578"/>
              <a:gd name="connsiteY31" fmla="*/ 752207 h 843856"/>
              <a:gd name="connsiteX32" fmla="*/ 472019 w 987578"/>
              <a:gd name="connsiteY32" fmla="*/ 745757 h 843856"/>
              <a:gd name="connsiteX33" fmla="*/ 542503 w 987578"/>
              <a:gd name="connsiteY33" fmla="*/ 642484 h 843856"/>
              <a:gd name="connsiteX34" fmla="*/ 628374 w 987578"/>
              <a:gd name="connsiteY34" fmla="*/ 657333 h 843856"/>
              <a:gd name="connsiteX35" fmla="*/ 714782 w 987578"/>
              <a:gd name="connsiteY35" fmla="*/ 759867 h 843856"/>
              <a:gd name="connsiteX36" fmla="*/ 714782 w 987578"/>
              <a:gd name="connsiteY36" fmla="*/ 828806 h 843856"/>
              <a:gd name="connsiteX37" fmla="*/ 729698 w 987578"/>
              <a:gd name="connsiteY37" fmla="*/ 843789 h 843856"/>
              <a:gd name="connsiteX38" fmla="*/ 744682 w 987578"/>
              <a:gd name="connsiteY38" fmla="*/ 828806 h 843856"/>
              <a:gd name="connsiteX39" fmla="*/ 744682 w 987578"/>
              <a:gd name="connsiteY39" fmla="*/ 759867 h 843856"/>
              <a:gd name="connsiteX40" fmla="*/ 633480 w 987578"/>
              <a:gd name="connsiteY40" fmla="*/ 627836 h 843856"/>
              <a:gd name="connsiteX41" fmla="*/ 630390 w 987578"/>
              <a:gd name="connsiteY41" fmla="*/ 627299 h 843856"/>
              <a:gd name="connsiteX42" fmla="*/ 630390 w 987578"/>
              <a:gd name="connsiteY42" fmla="*/ 568910 h 843856"/>
              <a:gd name="connsiteX43" fmla="*/ 751334 w 987578"/>
              <a:gd name="connsiteY43" fmla="*/ 474707 h 843856"/>
              <a:gd name="connsiteX44" fmla="*/ 772163 w 987578"/>
              <a:gd name="connsiteY44" fmla="*/ 481090 h 843856"/>
              <a:gd name="connsiteX45" fmla="*/ 854204 w 987578"/>
              <a:gd name="connsiteY45" fmla="*/ 495268 h 843856"/>
              <a:gd name="connsiteX46" fmla="*/ 957679 w 987578"/>
              <a:gd name="connsiteY46" fmla="*/ 618094 h 843856"/>
              <a:gd name="connsiteX47" fmla="*/ 957679 w 987578"/>
              <a:gd name="connsiteY47" fmla="*/ 828873 h 843856"/>
              <a:gd name="connsiteX48" fmla="*/ 972662 w 987578"/>
              <a:gd name="connsiteY48" fmla="*/ 843857 h 843856"/>
              <a:gd name="connsiteX49" fmla="*/ 987579 w 987578"/>
              <a:gd name="connsiteY49" fmla="*/ 828873 h 843856"/>
              <a:gd name="connsiteX50" fmla="*/ 987579 w 987578"/>
              <a:gd name="connsiteY50" fmla="*/ 618094 h 843856"/>
              <a:gd name="connsiteX51" fmla="*/ 858974 w 987578"/>
              <a:gd name="connsiteY51" fmla="*/ 465771 h 843856"/>
              <a:gd name="connsiteX52" fmla="*/ 615070 w 987578"/>
              <a:gd name="connsiteY52" fmla="*/ 30035 h 843856"/>
              <a:gd name="connsiteX53" fmla="*/ 760607 w 987578"/>
              <a:gd name="connsiteY53" fmla="*/ 129343 h 843856"/>
              <a:gd name="connsiteX54" fmla="*/ 490766 w 987578"/>
              <a:gd name="connsiteY54" fmla="*/ 87618 h 843856"/>
              <a:gd name="connsiteX55" fmla="*/ 615070 w 987578"/>
              <a:gd name="connsiteY55" fmla="*/ 30035 h 843856"/>
              <a:gd name="connsiteX56" fmla="*/ 475648 w 987578"/>
              <a:gd name="connsiteY56" fmla="*/ 113554 h 843856"/>
              <a:gd name="connsiteX57" fmla="*/ 676281 w 987578"/>
              <a:gd name="connsiteY57" fmla="*/ 174765 h 843856"/>
              <a:gd name="connsiteX58" fmla="*/ 767460 w 987578"/>
              <a:gd name="connsiteY58" fmla="*/ 158773 h 843856"/>
              <a:gd name="connsiteX59" fmla="*/ 769744 w 987578"/>
              <a:gd name="connsiteY59" fmla="*/ 189413 h 843856"/>
              <a:gd name="connsiteX60" fmla="*/ 615070 w 987578"/>
              <a:gd name="connsiteY60" fmla="*/ 381042 h 843856"/>
              <a:gd name="connsiteX61" fmla="*/ 555874 w 987578"/>
              <a:gd name="connsiteY61" fmla="*/ 366126 h 843856"/>
              <a:gd name="connsiteX62" fmla="*/ 556815 w 987578"/>
              <a:gd name="connsiteY62" fmla="*/ 348522 h 843856"/>
              <a:gd name="connsiteX63" fmla="*/ 461000 w 987578"/>
              <a:gd name="connsiteY63" fmla="*/ 178998 h 843856"/>
              <a:gd name="connsiteX64" fmla="*/ 475648 w 987578"/>
              <a:gd name="connsiteY64" fmla="*/ 113554 h 843856"/>
              <a:gd name="connsiteX65" fmla="*/ 217566 w 987578"/>
              <a:gd name="connsiteY65" fmla="*/ 348522 h 843856"/>
              <a:gd name="connsiteX66" fmla="*/ 228383 w 987578"/>
              <a:gd name="connsiteY66" fmla="*/ 283212 h 843856"/>
              <a:gd name="connsiteX67" fmla="*/ 359004 w 987578"/>
              <a:gd name="connsiteY67" fmla="*/ 313582 h 843856"/>
              <a:gd name="connsiteX68" fmla="*/ 474035 w 987578"/>
              <a:gd name="connsiteY68" fmla="*/ 295441 h 843856"/>
              <a:gd name="connsiteX69" fmla="*/ 483979 w 987578"/>
              <a:gd name="connsiteY69" fmla="*/ 276829 h 843856"/>
              <a:gd name="connsiteX70" fmla="*/ 465300 w 987578"/>
              <a:gd name="connsiteY70" fmla="*/ 266884 h 843856"/>
              <a:gd name="connsiteX71" fmla="*/ 241351 w 987578"/>
              <a:gd name="connsiteY71" fmla="*/ 256335 h 843856"/>
              <a:gd name="connsiteX72" fmla="*/ 372240 w 987578"/>
              <a:gd name="connsiteY72" fmla="*/ 189211 h 843856"/>
              <a:gd name="connsiteX73" fmla="*/ 526915 w 987578"/>
              <a:gd name="connsiteY73" fmla="*/ 348589 h 843856"/>
              <a:gd name="connsiteX74" fmla="*/ 372240 w 987578"/>
              <a:gd name="connsiteY74" fmla="*/ 540219 h 843856"/>
              <a:gd name="connsiteX75" fmla="*/ 217566 w 987578"/>
              <a:gd name="connsiteY75" fmla="*/ 348522 h 843856"/>
              <a:gd name="connsiteX76" fmla="*/ 287780 w 987578"/>
              <a:gd name="connsiteY76" fmla="*/ 714916 h 843856"/>
              <a:gd name="connsiteX77" fmla="*/ 233288 w 987578"/>
              <a:gd name="connsiteY77" fmla="*/ 635026 h 843856"/>
              <a:gd name="connsiteX78" fmla="*/ 269505 w 987578"/>
              <a:gd name="connsiteY78" fmla="*/ 610098 h 843856"/>
              <a:gd name="connsiteX79" fmla="*/ 347783 w 987578"/>
              <a:gd name="connsiteY79" fmla="*/ 662507 h 843856"/>
              <a:gd name="connsiteX80" fmla="*/ 287780 w 987578"/>
              <a:gd name="connsiteY80" fmla="*/ 714916 h 843856"/>
              <a:gd name="connsiteX81" fmla="*/ 372240 w 987578"/>
              <a:gd name="connsiteY81" fmla="*/ 642887 h 843856"/>
              <a:gd name="connsiteX82" fmla="*/ 285765 w 987578"/>
              <a:gd name="connsiteY82" fmla="*/ 585036 h 843856"/>
              <a:gd name="connsiteX83" fmla="*/ 291006 w 987578"/>
              <a:gd name="connsiteY83" fmla="*/ 570119 h 843856"/>
              <a:gd name="connsiteX84" fmla="*/ 296045 w 987578"/>
              <a:gd name="connsiteY84" fmla="*/ 550029 h 843856"/>
              <a:gd name="connsiteX85" fmla="*/ 372240 w 987578"/>
              <a:gd name="connsiteY85" fmla="*/ 570052 h 843856"/>
              <a:gd name="connsiteX86" fmla="*/ 448301 w 987578"/>
              <a:gd name="connsiteY86" fmla="*/ 550096 h 843856"/>
              <a:gd name="connsiteX87" fmla="*/ 453340 w 987578"/>
              <a:gd name="connsiteY87" fmla="*/ 570119 h 843856"/>
              <a:gd name="connsiteX88" fmla="*/ 458581 w 987578"/>
              <a:gd name="connsiteY88" fmla="*/ 585036 h 843856"/>
              <a:gd name="connsiteX89" fmla="*/ 372240 w 987578"/>
              <a:gd name="connsiteY89" fmla="*/ 642887 h 843856"/>
              <a:gd name="connsiteX90" fmla="*/ 456498 w 987578"/>
              <a:gd name="connsiteY90" fmla="*/ 714916 h 843856"/>
              <a:gd name="connsiteX91" fmla="*/ 396698 w 987578"/>
              <a:gd name="connsiteY91" fmla="*/ 662440 h 843856"/>
              <a:gd name="connsiteX92" fmla="*/ 474841 w 987578"/>
              <a:gd name="connsiteY92" fmla="*/ 610031 h 843856"/>
              <a:gd name="connsiteX93" fmla="*/ 511058 w 987578"/>
              <a:gd name="connsiteY93" fmla="*/ 634959 h 843856"/>
              <a:gd name="connsiteX94" fmla="*/ 456498 w 987578"/>
              <a:gd name="connsiteY94" fmla="*/ 714916 h 843856"/>
              <a:gd name="connsiteX95" fmla="*/ 533970 w 987578"/>
              <a:gd name="connsiteY95" fmla="*/ 610702 h 843856"/>
              <a:gd name="connsiteX96" fmla="*/ 482300 w 987578"/>
              <a:gd name="connsiteY96" fmla="*/ 562795 h 843856"/>
              <a:gd name="connsiteX97" fmla="*/ 474707 w 987578"/>
              <a:gd name="connsiteY97" fmla="*/ 532559 h 843856"/>
              <a:gd name="connsiteX98" fmla="*/ 508370 w 987578"/>
              <a:gd name="connsiteY98" fmla="*/ 497418 h 843856"/>
              <a:gd name="connsiteX99" fmla="*/ 600153 w 987578"/>
              <a:gd name="connsiteY99" fmla="*/ 568910 h 843856"/>
              <a:gd name="connsiteX100" fmla="*/ 600153 w 987578"/>
              <a:gd name="connsiteY100" fmla="*/ 622125 h 843856"/>
              <a:gd name="connsiteX101" fmla="*/ 533970 w 987578"/>
              <a:gd name="connsiteY101" fmla="*/ 610702 h 843856"/>
              <a:gd name="connsiteX102" fmla="*/ 615070 w 987578"/>
              <a:gd name="connsiteY102" fmla="*/ 542638 h 843856"/>
              <a:gd name="connsiteX103" fmla="*/ 524899 w 987578"/>
              <a:gd name="connsiteY103" fmla="*/ 472356 h 843856"/>
              <a:gd name="connsiteX104" fmla="*/ 552044 w 987578"/>
              <a:gd name="connsiteY104" fmla="*/ 397303 h 843856"/>
              <a:gd name="connsiteX105" fmla="*/ 615137 w 987578"/>
              <a:gd name="connsiteY105" fmla="*/ 410943 h 843856"/>
              <a:gd name="connsiteX106" fmla="*/ 691198 w 987578"/>
              <a:gd name="connsiteY106" fmla="*/ 391054 h 843856"/>
              <a:gd name="connsiteX107" fmla="*/ 696237 w 987578"/>
              <a:gd name="connsiteY107" fmla="*/ 411077 h 843856"/>
              <a:gd name="connsiteX108" fmla="*/ 724188 w 987578"/>
              <a:gd name="connsiteY108" fmla="*/ 457708 h 843856"/>
              <a:gd name="connsiteX109" fmla="*/ 615070 w 987578"/>
              <a:gd name="connsiteY109" fmla="*/ 542638 h 843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987578" h="843856">
                <a:moveTo>
                  <a:pt x="858974" y="465771"/>
                </a:moveTo>
                <a:lnTo>
                  <a:pt x="776934" y="451593"/>
                </a:lnTo>
                <a:cubicBezTo>
                  <a:pt x="751737" y="447226"/>
                  <a:pt x="731445" y="428480"/>
                  <a:pt x="725264" y="403686"/>
                </a:cubicBezTo>
                <a:lnTo>
                  <a:pt x="717671" y="373450"/>
                </a:lnTo>
                <a:cubicBezTo>
                  <a:pt x="767124" y="333672"/>
                  <a:pt x="799779" y="266011"/>
                  <a:pt x="799779" y="189278"/>
                </a:cubicBezTo>
                <a:cubicBezTo>
                  <a:pt x="799779" y="76061"/>
                  <a:pt x="725600" y="0"/>
                  <a:pt x="615204" y="0"/>
                </a:cubicBezTo>
                <a:cubicBezTo>
                  <a:pt x="512133" y="0"/>
                  <a:pt x="441044" y="66520"/>
                  <a:pt x="431973" y="167441"/>
                </a:cubicBezTo>
                <a:cubicBezTo>
                  <a:pt x="413630" y="162066"/>
                  <a:pt x="393674" y="159109"/>
                  <a:pt x="372307" y="159109"/>
                </a:cubicBezTo>
                <a:cubicBezTo>
                  <a:pt x="261912" y="159109"/>
                  <a:pt x="187733" y="235170"/>
                  <a:pt x="187733" y="348387"/>
                </a:cubicBezTo>
                <a:cubicBezTo>
                  <a:pt x="187733" y="424985"/>
                  <a:pt x="220320" y="492580"/>
                  <a:pt x="269706" y="532425"/>
                </a:cubicBezTo>
                <a:lnTo>
                  <a:pt x="262046" y="562728"/>
                </a:lnTo>
                <a:cubicBezTo>
                  <a:pt x="255798" y="587454"/>
                  <a:pt x="235506" y="606268"/>
                  <a:pt x="210376" y="610636"/>
                </a:cubicBezTo>
                <a:lnTo>
                  <a:pt x="111269" y="627769"/>
                </a:lnTo>
                <a:cubicBezTo>
                  <a:pt x="46832" y="638923"/>
                  <a:pt x="0" y="694423"/>
                  <a:pt x="0" y="759800"/>
                </a:cubicBezTo>
                <a:lnTo>
                  <a:pt x="0" y="828738"/>
                </a:lnTo>
                <a:cubicBezTo>
                  <a:pt x="0" y="837003"/>
                  <a:pt x="6719" y="843722"/>
                  <a:pt x="14984" y="843722"/>
                </a:cubicBezTo>
                <a:cubicBezTo>
                  <a:pt x="23248" y="843722"/>
                  <a:pt x="29967" y="837003"/>
                  <a:pt x="29967" y="828738"/>
                </a:cubicBezTo>
                <a:lnTo>
                  <a:pt x="29967" y="759800"/>
                </a:lnTo>
                <a:cubicBezTo>
                  <a:pt x="29967" y="709003"/>
                  <a:pt x="66318" y="665867"/>
                  <a:pt x="116376" y="657266"/>
                </a:cubicBezTo>
                <a:lnTo>
                  <a:pt x="202246" y="642417"/>
                </a:lnTo>
                <a:lnTo>
                  <a:pt x="272730" y="745690"/>
                </a:lnTo>
                <a:cubicBezTo>
                  <a:pt x="275149" y="749251"/>
                  <a:pt x="278978" y="751536"/>
                  <a:pt x="283211" y="752141"/>
                </a:cubicBezTo>
                <a:cubicBezTo>
                  <a:pt x="283816" y="752207"/>
                  <a:pt x="284488" y="752275"/>
                  <a:pt x="285093" y="752275"/>
                </a:cubicBezTo>
                <a:cubicBezTo>
                  <a:pt x="288721" y="752275"/>
                  <a:pt x="292215" y="750931"/>
                  <a:pt x="294970" y="748579"/>
                </a:cubicBezTo>
                <a:lnTo>
                  <a:pt x="357458" y="693885"/>
                </a:lnTo>
                <a:lnTo>
                  <a:pt x="357458" y="828806"/>
                </a:lnTo>
                <a:cubicBezTo>
                  <a:pt x="357458" y="837070"/>
                  <a:pt x="364177" y="843789"/>
                  <a:pt x="372442" y="843789"/>
                </a:cubicBezTo>
                <a:cubicBezTo>
                  <a:pt x="380706" y="843789"/>
                  <a:pt x="387425" y="837070"/>
                  <a:pt x="387425" y="828806"/>
                </a:cubicBezTo>
                <a:lnTo>
                  <a:pt x="387425" y="693885"/>
                </a:lnTo>
                <a:lnTo>
                  <a:pt x="449779" y="748579"/>
                </a:lnTo>
                <a:cubicBezTo>
                  <a:pt x="452467" y="750998"/>
                  <a:pt x="456028" y="752342"/>
                  <a:pt x="459656" y="752342"/>
                </a:cubicBezTo>
                <a:cubicBezTo>
                  <a:pt x="460261" y="752342"/>
                  <a:pt x="460933" y="752275"/>
                  <a:pt x="461538" y="752207"/>
                </a:cubicBezTo>
                <a:cubicBezTo>
                  <a:pt x="465771" y="751670"/>
                  <a:pt x="469601" y="749318"/>
                  <a:pt x="472019" y="745757"/>
                </a:cubicBezTo>
                <a:lnTo>
                  <a:pt x="542503" y="642484"/>
                </a:lnTo>
                <a:lnTo>
                  <a:pt x="628374" y="657333"/>
                </a:lnTo>
                <a:cubicBezTo>
                  <a:pt x="678431" y="666001"/>
                  <a:pt x="714782" y="709138"/>
                  <a:pt x="714782" y="759867"/>
                </a:cubicBezTo>
                <a:lnTo>
                  <a:pt x="714782" y="828806"/>
                </a:lnTo>
                <a:cubicBezTo>
                  <a:pt x="714782" y="837070"/>
                  <a:pt x="721501" y="843789"/>
                  <a:pt x="729698" y="843789"/>
                </a:cubicBezTo>
                <a:cubicBezTo>
                  <a:pt x="737963" y="843789"/>
                  <a:pt x="744682" y="837070"/>
                  <a:pt x="744682" y="828806"/>
                </a:cubicBezTo>
                <a:lnTo>
                  <a:pt x="744682" y="759867"/>
                </a:lnTo>
                <a:cubicBezTo>
                  <a:pt x="744682" y="694490"/>
                  <a:pt x="697917" y="638923"/>
                  <a:pt x="633480" y="627836"/>
                </a:cubicBezTo>
                <a:lnTo>
                  <a:pt x="630390" y="627299"/>
                </a:lnTo>
                <a:lnTo>
                  <a:pt x="630390" y="568910"/>
                </a:lnTo>
                <a:lnTo>
                  <a:pt x="751334" y="474707"/>
                </a:lnTo>
                <a:cubicBezTo>
                  <a:pt x="757986" y="477529"/>
                  <a:pt x="764839" y="479814"/>
                  <a:pt x="772163" y="481090"/>
                </a:cubicBezTo>
                <a:lnTo>
                  <a:pt x="854204" y="495268"/>
                </a:lnTo>
                <a:cubicBezTo>
                  <a:pt x="914139" y="505615"/>
                  <a:pt x="957679" y="557286"/>
                  <a:pt x="957679" y="618094"/>
                </a:cubicBezTo>
                <a:lnTo>
                  <a:pt x="957679" y="828873"/>
                </a:lnTo>
                <a:cubicBezTo>
                  <a:pt x="957679" y="837137"/>
                  <a:pt x="964398" y="843857"/>
                  <a:pt x="972662" y="843857"/>
                </a:cubicBezTo>
                <a:cubicBezTo>
                  <a:pt x="980927" y="843857"/>
                  <a:pt x="987579" y="837137"/>
                  <a:pt x="987579" y="828873"/>
                </a:cubicBezTo>
                <a:lnTo>
                  <a:pt x="987579" y="618094"/>
                </a:lnTo>
                <a:cubicBezTo>
                  <a:pt x="987176" y="542638"/>
                  <a:pt x="933221" y="478604"/>
                  <a:pt x="858974" y="465771"/>
                </a:cubicBezTo>
                <a:close/>
                <a:moveTo>
                  <a:pt x="615070" y="30035"/>
                </a:moveTo>
                <a:cubicBezTo>
                  <a:pt x="687771" y="30035"/>
                  <a:pt x="740382" y="67595"/>
                  <a:pt x="760607" y="129343"/>
                </a:cubicBezTo>
                <a:cubicBezTo>
                  <a:pt x="646717" y="172346"/>
                  <a:pt x="528124" y="110328"/>
                  <a:pt x="490766" y="87618"/>
                </a:cubicBezTo>
                <a:cubicBezTo>
                  <a:pt x="517508" y="51133"/>
                  <a:pt x="560645" y="30035"/>
                  <a:pt x="615070" y="30035"/>
                </a:cubicBezTo>
                <a:close/>
                <a:moveTo>
                  <a:pt x="475648" y="113554"/>
                </a:moveTo>
                <a:cubicBezTo>
                  <a:pt x="507093" y="132905"/>
                  <a:pt x="585573" y="174765"/>
                  <a:pt x="676281" y="174765"/>
                </a:cubicBezTo>
                <a:cubicBezTo>
                  <a:pt x="705845" y="174765"/>
                  <a:pt x="736619" y="169927"/>
                  <a:pt x="767460" y="158773"/>
                </a:cubicBezTo>
                <a:cubicBezTo>
                  <a:pt x="768938" y="168583"/>
                  <a:pt x="769744" y="178729"/>
                  <a:pt x="769744" y="189413"/>
                </a:cubicBezTo>
                <a:cubicBezTo>
                  <a:pt x="769744" y="295105"/>
                  <a:pt x="700336" y="381042"/>
                  <a:pt x="615070" y="381042"/>
                </a:cubicBezTo>
                <a:cubicBezTo>
                  <a:pt x="594039" y="381042"/>
                  <a:pt x="574150" y="375600"/>
                  <a:pt x="555874" y="366126"/>
                </a:cubicBezTo>
                <a:cubicBezTo>
                  <a:pt x="556277" y="360280"/>
                  <a:pt x="556815" y="354502"/>
                  <a:pt x="556815" y="348522"/>
                </a:cubicBezTo>
                <a:cubicBezTo>
                  <a:pt x="556815" y="269370"/>
                  <a:pt x="520531" y="208495"/>
                  <a:pt x="461000" y="178998"/>
                </a:cubicBezTo>
                <a:cubicBezTo>
                  <a:pt x="462142" y="154675"/>
                  <a:pt x="467047" y="132636"/>
                  <a:pt x="475648" y="113554"/>
                </a:cubicBezTo>
                <a:close/>
                <a:moveTo>
                  <a:pt x="217566" y="348522"/>
                </a:moveTo>
                <a:cubicBezTo>
                  <a:pt x="217566" y="324467"/>
                  <a:pt x="221328" y="302563"/>
                  <a:pt x="228383" y="283212"/>
                </a:cubicBezTo>
                <a:cubicBezTo>
                  <a:pt x="250355" y="295172"/>
                  <a:pt x="294500" y="313582"/>
                  <a:pt x="359004" y="313582"/>
                </a:cubicBezTo>
                <a:cubicBezTo>
                  <a:pt x="392196" y="313582"/>
                  <a:pt x="430629" y="308744"/>
                  <a:pt x="474035" y="295441"/>
                </a:cubicBezTo>
                <a:cubicBezTo>
                  <a:pt x="481964" y="293022"/>
                  <a:pt x="486399" y="284690"/>
                  <a:pt x="483979" y="276829"/>
                </a:cubicBezTo>
                <a:cubicBezTo>
                  <a:pt x="481561" y="268900"/>
                  <a:pt x="473229" y="264533"/>
                  <a:pt x="465300" y="266884"/>
                </a:cubicBezTo>
                <a:cubicBezTo>
                  <a:pt x="345431" y="303369"/>
                  <a:pt x="268564" y="271520"/>
                  <a:pt x="241351" y="256335"/>
                </a:cubicBezTo>
                <a:cubicBezTo>
                  <a:pt x="267354" y="213937"/>
                  <a:pt x="313179" y="189211"/>
                  <a:pt x="372240" y="189211"/>
                </a:cubicBezTo>
                <a:cubicBezTo>
                  <a:pt x="466174" y="189211"/>
                  <a:pt x="526915" y="251766"/>
                  <a:pt x="526915" y="348589"/>
                </a:cubicBezTo>
                <a:cubicBezTo>
                  <a:pt x="526915" y="454214"/>
                  <a:pt x="457506" y="540219"/>
                  <a:pt x="372240" y="540219"/>
                </a:cubicBezTo>
                <a:cubicBezTo>
                  <a:pt x="286907" y="540084"/>
                  <a:pt x="217566" y="454147"/>
                  <a:pt x="217566" y="348522"/>
                </a:cubicBezTo>
                <a:close/>
                <a:moveTo>
                  <a:pt x="287780" y="714916"/>
                </a:moveTo>
                <a:lnTo>
                  <a:pt x="233288" y="635026"/>
                </a:lnTo>
                <a:cubicBezTo>
                  <a:pt x="247197" y="629583"/>
                  <a:pt x="259628" y="621050"/>
                  <a:pt x="269505" y="610098"/>
                </a:cubicBezTo>
                <a:lnTo>
                  <a:pt x="347783" y="662507"/>
                </a:lnTo>
                <a:lnTo>
                  <a:pt x="287780" y="714916"/>
                </a:lnTo>
                <a:close/>
                <a:moveTo>
                  <a:pt x="372240" y="642887"/>
                </a:moveTo>
                <a:lnTo>
                  <a:pt x="285765" y="585036"/>
                </a:lnTo>
                <a:cubicBezTo>
                  <a:pt x="287848" y="580265"/>
                  <a:pt x="289729" y="575293"/>
                  <a:pt x="291006" y="570119"/>
                </a:cubicBezTo>
                <a:lnTo>
                  <a:pt x="296045" y="550029"/>
                </a:lnTo>
                <a:cubicBezTo>
                  <a:pt x="319293" y="562795"/>
                  <a:pt x="345028" y="570052"/>
                  <a:pt x="372240" y="570052"/>
                </a:cubicBezTo>
                <a:cubicBezTo>
                  <a:pt x="399386" y="570052"/>
                  <a:pt x="425053" y="562795"/>
                  <a:pt x="448301" y="550096"/>
                </a:cubicBezTo>
                <a:lnTo>
                  <a:pt x="453340" y="570119"/>
                </a:lnTo>
                <a:cubicBezTo>
                  <a:pt x="454617" y="575293"/>
                  <a:pt x="456498" y="580265"/>
                  <a:pt x="458581" y="585036"/>
                </a:cubicBezTo>
                <a:lnTo>
                  <a:pt x="372240" y="642887"/>
                </a:lnTo>
                <a:close/>
                <a:moveTo>
                  <a:pt x="456498" y="714916"/>
                </a:moveTo>
                <a:lnTo>
                  <a:pt x="396698" y="662440"/>
                </a:lnTo>
                <a:lnTo>
                  <a:pt x="474841" y="610031"/>
                </a:lnTo>
                <a:cubicBezTo>
                  <a:pt x="484719" y="620983"/>
                  <a:pt x="497082" y="629516"/>
                  <a:pt x="511058" y="634959"/>
                </a:cubicBezTo>
                <a:lnTo>
                  <a:pt x="456498" y="714916"/>
                </a:lnTo>
                <a:close/>
                <a:moveTo>
                  <a:pt x="533970" y="610702"/>
                </a:moveTo>
                <a:cubicBezTo>
                  <a:pt x="508840" y="606335"/>
                  <a:pt x="488548" y="587589"/>
                  <a:pt x="482300" y="562795"/>
                </a:cubicBezTo>
                <a:lnTo>
                  <a:pt x="474707" y="532559"/>
                </a:lnTo>
                <a:cubicBezTo>
                  <a:pt x="487138" y="522547"/>
                  <a:pt x="498358" y="510654"/>
                  <a:pt x="508370" y="497418"/>
                </a:cubicBezTo>
                <a:lnTo>
                  <a:pt x="600153" y="568910"/>
                </a:lnTo>
                <a:lnTo>
                  <a:pt x="600153" y="622125"/>
                </a:lnTo>
                <a:lnTo>
                  <a:pt x="533970" y="610702"/>
                </a:lnTo>
                <a:close/>
                <a:moveTo>
                  <a:pt x="615070" y="542638"/>
                </a:moveTo>
                <a:lnTo>
                  <a:pt x="524899" y="472356"/>
                </a:lnTo>
                <a:cubicBezTo>
                  <a:pt x="537531" y="449914"/>
                  <a:pt x="546871" y="424582"/>
                  <a:pt x="552044" y="397303"/>
                </a:cubicBezTo>
                <a:cubicBezTo>
                  <a:pt x="571731" y="405970"/>
                  <a:pt x="592897" y="410943"/>
                  <a:pt x="615137" y="410943"/>
                </a:cubicBezTo>
                <a:cubicBezTo>
                  <a:pt x="642282" y="410943"/>
                  <a:pt x="667949" y="403686"/>
                  <a:pt x="691198" y="391054"/>
                </a:cubicBezTo>
                <a:lnTo>
                  <a:pt x="696237" y="411077"/>
                </a:lnTo>
                <a:cubicBezTo>
                  <a:pt x="700873" y="429420"/>
                  <a:pt x="710817" y="445479"/>
                  <a:pt x="724188" y="457708"/>
                </a:cubicBezTo>
                <a:lnTo>
                  <a:pt x="615070" y="542638"/>
                </a:lnTo>
                <a:close/>
              </a:path>
            </a:pathLst>
          </a:custGeom>
          <a:solidFill>
            <a:schemeClr val="bg1"/>
          </a:solidFill>
          <a:ln w="6719" cap="flat">
            <a:noFill/>
            <a:prstDash val="solid"/>
            <a:miter/>
          </a:ln>
        </p:spPr>
        <p:txBody>
          <a:bodyPr rtlCol="0" anchor="ctr"/>
          <a:lstStyle/>
          <a:p>
            <a:endParaRPr lang="en-US" sz="1200"/>
          </a:p>
        </p:txBody>
      </p:sp>
      <p:grpSp>
        <p:nvGrpSpPr>
          <p:cNvPr id="12" name="Graphic 2">
            <a:extLst>
              <a:ext uri="{FF2B5EF4-FFF2-40B4-BE49-F238E27FC236}">
                <a16:creationId xmlns:a16="http://schemas.microsoft.com/office/drawing/2014/main" id="{E40F854E-7ABD-443D-965E-AD01FD6F25F5}"/>
              </a:ext>
            </a:extLst>
          </p:cNvPr>
          <p:cNvGrpSpPr/>
          <p:nvPr/>
        </p:nvGrpSpPr>
        <p:grpSpPr>
          <a:xfrm>
            <a:off x="10552312" y="7046190"/>
            <a:ext cx="755637" cy="755592"/>
            <a:chOff x="10511468" y="4696809"/>
            <a:chExt cx="987233" cy="987178"/>
          </a:xfrm>
          <a:solidFill>
            <a:schemeClr val="bg1"/>
          </a:solidFill>
        </p:grpSpPr>
        <p:sp>
          <p:nvSpPr>
            <p:cNvPr id="13" name="Freeform: Shape 12">
              <a:extLst>
                <a:ext uri="{FF2B5EF4-FFF2-40B4-BE49-F238E27FC236}">
                  <a16:creationId xmlns:a16="http://schemas.microsoft.com/office/drawing/2014/main" id="{41D77DC4-9399-4D69-8636-C2BDEDB2ED3E}"/>
                </a:ext>
              </a:extLst>
            </p:cNvPr>
            <p:cNvSpPr/>
            <p:nvPr/>
          </p:nvSpPr>
          <p:spPr>
            <a:xfrm>
              <a:off x="10511468" y="4696809"/>
              <a:ext cx="987233" cy="987178"/>
            </a:xfrm>
            <a:custGeom>
              <a:avLst/>
              <a:gdLst>
                <a:gd name="connsiteX0" fmla="*/ 982887 w 987233"/>
                <a:gd name="connsiteY0" fmla="*/ 4370 h 987178"/>
                <a:gd name="connsiteX1" fmla="*/ 968843 w 987233"/>
                <a:gd name="connsiteY1" fmla="*/ 406 h 987178"/>
                <a:gd name="connsiteX2" fmla="*/ 771167 w 987233"/>
                <a:gd name="connsiteY2" fmla="*/ 47440 h 987178"/>
                <a:gd name="connsiteX3" fmla="*/ 562941 w 987233"/>
                <a:gd name="connsiteY3" fmla="*/ 163882 h 987178"/>
                <a:gd name="connsiteX4" fmla="*/ 518325 w 987233"/>
                <a:gd name="connsiteY4" fmla="*/ 208497 h 987178"/>
                <a:gd name="connsiteX5" fmla="*/ 420965 w 987233"/>
                <a:gd name="connsiteY5" fmla="*/ 194588 h 987178"/>
                <a:gd name="connsiteX6" fmla="*/ 228798 w 987233"/>
                <a:gd name="connsiteY6" fmla="*/ 258689 h 987178"/>
                <a:gd name="connsiteX7" fmla="*/ 4378 w 987233"/>
                <a:gd name="connsiteY7" fmla="*/ 483041 h 987178"/>
                <a:gd name="connsiteX8" fmla="*/ 750 w 987233"/>
                <a:gd name="connsiteY8" fmla="*/ 498361 h 987178"/>
                <a:gd name="connsiteX9" fmla="*/ 12844 w 987233"/>
                <a:gd name="connsiteY9" fmla="*/ 508440 h 987178"/>
                <a:gd name="connsiteX10" fmla="*/ 222280 w 987233"/>
                <a:gd name="connsiteY10" fmla="*/ 538340 h 987178"/>
                <a:gd name="connsiteX11" fmla="*/ 224430 w 987233"/>
                <a:gd name="connsiteY11" fmla="*/ 538474 h 987178"/>
                <a:gd name="connsiteX12" fmla="*/ 234979 w 987233"/>
                <a:gd name="connsiteY12" fmla="*/ 534107 h 987178"/>
                <a:gd name="connsiteX13" fmla="*/ 269314 w 987233"/>
                <a:gd name="connsiteY13" fmla="*/ 499772 h 987178"/>
                <a:gd name="connsiteX14" fmla="*/ 302103 w 987233"/>
                <a:gd name="connsiteY14" fmla="*/ 532561 h 987178"/>
                <a:gd name="connsiteX15" fmla="*/ 234643 w 987233"/>
                <a:gd name="connsiteY15" fmla="*/ 626965 h 987178"/>
                <a:gd name="connsiteX16" fmla="*/ 236256 w 987233"/>
                <a:gd name="connsiteY16" fmla="*/ 646249 h 987178"/>
                <a:gd name="connsiteX17" fmla="*/ 340940 w 987233"/>
                <a:gd name="connsiteY17" fmla="*/ 750933 h 987178"/>
                <a:gd name="connsiteX18" fmla="*/ 351489 w 987233"/>
                <a:gd name="connsiteY18" fmla="*/ 755301 h 987178"/>
                <a:gd name="connsiteX19" fmla="*/ 360157 w 987233"/>
                <a:gd name="connsiteY19" fmla="*/ 752546 h 987178"/>
                <a:gd name="connsiteX20" fmla="*/ 454561 w 987233"/>
                <a:gd name="connsiteY20" fmla="*/ 685086 h 987178"/>
                <a:gd name="connsiteX21" fmla="*/ 487350 w 987233"/>
                <a:gd name="connsiteY21" fmla="*/ 717875 h 987178"/>
                <a:gd name="connsiteX22" fmla="*/ 453015 w 987233"/>
                <a:gd name="connsiteY22" fmla="*/ 752210 h 987178"/>
                <a:gd name="connsiteX23" fmla="*/ 448782 w 987233"/>
                <a:gd name="connsiteY23" fmla="*/ 764909 h 987178"/>
                <a:gd name="connsiteX24" fmla="*/ 478682 w 987233"/>
                <a:gd name="connsiteY24" fmla="*/ 974345 h 987178"/>
                <a:gd name="connsiteX25" fmla="*/ 488761 w 987233"/>
                <a:gd name="connsiteY25" fmla="*/ 986439 h 987178"/>
                <a:gd name="connsiteX26" fmla="*/ 493531 w 987233"/>
                <a:gd name="connsiteY26" fmla="*/ 987178 h 987178"/>
                <a:gd name="connsiteX27" fmla="*/ 504081 w 987233"/>
                <a:gd name="connsiteY27" fmla="*/ 982811 h 987178"/>
                <a:gd name="connsiteX28" fmla="*/ 728433 w 987233"/>
                <a:gd name="connsiteY28" fmla="*/ 758459 h 987178"/>
                <a:gd name="connsiteX29" fmla="*/ 792533 w 987233"/>
                <a:gd name="connsiteY29" fmla="*/ 566291 h 987178"/>
                <a:gd name="connsiteX30" fmla="*/ 778625 w 987233"/>
                <a:gd name="connsiteY30" fmla="*/ 468931 h 987178"/>
                <a:gd name="connsiteX31" fmla="*/ 823307 w 987233"/>
                <a:gd name="connsiteY31" fmla="*/ 424316 h 987178"/>
                <a:gd name="connsiteX32" fmla="*/ 939682 w 987233"/>
                <a:gd name="connsiteY32" fmla="*/ 216090 h 987178"/>
                <a:gd name="connsiteX33" fmla="*/ 986783 w 987233"/>
                <a:gd name="connsiteY33" fmla="*/ 18413 h 987178"/>
                <a:gd name="connsiteX34" fmla="*/ 982887 w 987233"/>
                <a:gd name="connsiteY34" fmla="*/ 4370 h 987178"/>
                <a:gd name="connsiteX35" fmla="*/ 249896 w 987233"/>
                <a:gd name="connsiteY35" fmla="*/ 279854 h 987178"/>
                <a:gd name="connsiteX36" fmla="*/ 416732 w 987233"/>
                <a:gd name="connsiteY36" fmla="*/ 224287 h 987178"/>
                <a:gd name="connsiteX37" fmla="*/ 491852 w 987233"/>
                <a:gd name="connsiteY37" fmla="*/ 235038 h 987178"/>
                <a:gd name="connsiteX38" fmla="*/ 338790 w 987233"/>
                <a:gd name="connsiteY38" fmla="*/ 388100 h 987178"/>
                <a:gd name="connsiteX39" fmla="*/ 166377 w 987233"/>
                <a:gd name="connsiteY39" fmla="*/ 363440 h 987178"/>
                <a:gd name="connsiteX40" fmla="*/ 249896 w 987233"/>
                <a:gd name="connsiteY40" fmla="*/ 279854 h 987178"/>
                <a:gd name="connsiteX41" fmla="*/ 219122 w 987233"/>
                <a:gd name="connsiteY41" fmla="*/ 507701 h 987178"/>
                <a:gd name="connsiteX42" fmla="*/ 46709 w 987233"/>
                <a:gd name="connsiteY42" fmla="*/ 483041 h 987178"/>
                <a:gd name="connsiteX43" fmla="*/ 139903 w 987233"/>
                <a:gd name="connsiteY43" fmla="*/ 389780 h 987178"/>
                <a:gd name="connsiteX44" fmla="*/ 312316 w 987233"/>
                <a:gd name="connsiteY44" fmla="*/ 414439 h 987178"/>
                <a:gd name="connsiteX45" fmla="*/ 219122 w 987233"/>
                <a:gd name="connsiteY45" fmla="*/ 507701 h 987178"/>
                <a:gd name="connsiteX46" fmla="*/ 353169 w 987233"/>
                <a:gd name="connsiteY46" fmla="*/ 720966 h 987178"/>
                <a:gd name="connsiteX47" fmla="*/ 266357 w 987233"/>
                <a:gd name="connsiteY47" fmla="*/ 634222 h 987178"/>
                <a:gd name="connsiteX48" fmla="*/ 323537 w 987233"/>
                <a:gd name="connsiteY48" fmla="*/ 554130 h 987178"/>
                <a:gd name="connsiteX49" fmla="*/ 433194 w 987233"/>
                <a:gd name="connsiteY49" fmla="*/ 663786 h 987178"/>
                <a:gd name="connsiteX50" fmla="*/ 353169 w 987233"/>
                <a:gd name="connsiteY50" fmla="*/ 720966 h 987178"/>
                <a:gd name="connsiteX51" fmla="*/ 479623 w 987233"/>
                <a:gd name="connsiteY51" fmla="*/ 768201 h 987178"/>
                <a:gd name="connsiteX52" fmla="*/ 519199 w 987233"/>
                <a:gd name="connsiteY52" fmla="*/ 728626 h 987178"/>
                <a:gd name="connsiteX53" fmla="*/ 572817 w 987233"/>
                <a:gd name="connsiteY53" fmla="*/ 674940 h 987178"/>
                <a:gd name="connsiteX54" fmla="*/ 597476 w 987233"/>
                <a:gd name="connsiteY54" fmla="*/ 847353 h 987178"/>
                <a:gd name="connsiteX55" fmla="*/ 504215 w 987233"/>
                <a:gd name="connsiteY55" fmla="*/ 940615 h 987178"/>
                <a:gd name="connsiteX56" fmla="*/ 479623 w 987233"/>
                <a:gd name="connsiteY56" fmla="*/ 768201 h 987178"/>
                <a:gd name="connsiteX57" fmla="*/ 707469 w 987233"/>
                <a:gd name="connsiteY57" fmla="*/ 737361 h 987178"/>
                <a:gd name="connsiteX58" fmla="*/ 623950 w 987233"/>
                <a:gd name="connsiteY58" fmla="*/ 820947 h 987178"/>
                <a:gd name="connsiteX59" fmla="*/ 599290 w 987233"/>
                <a:gd name="connsiteY59" fmla="*/ 648533 h 987178"/>
                <a:gd name="connsiteX60" fmla="*/ 752353 w 987233"/>
                <a:gd name="connsiteY60" fmla="*/ 495472 h 987178"/>
                <a:gd name="connsiteX61" fmla="*/ 763103 w 987233"/>
                <a:gd name="connsiteY61" fmla="*/ 570592 h 987178"/>
                <a:gd name="connsiteX62" fmla="*/ 707469 w 987233"/>
                <a:gd name="connsiteY62" fmla="*/ 737361 h 987178"/>
                <a:gd name="connsiteX63" fmla="*/ 802276 w 987233"/>
                <a:gd name="connsiteY63" fmla="*/ 403218 h 987178"/>
                <a:gd name="connsiteX64" fmla="*/ 508582 w 987233"/>
                <a:gd name="connsiteY64" fmla="*/ 696911 h 987178"/>
                <a:gd name="connsiteX65" fmla="*/ 290412 w 987233"/>
                <a:gd name="connsiteY65" fmla="*/ 478741 h 987178"/>
                <a:gd name="connsiteX66" fmla="*/ 584038 w 987233"/>
                <a:gd name="connsiteY66" fmla="*/ 185047 h 987178"/>
                <a:gd name="connsiteX67" fmla="*/ 747448 w 987233"/>
                <a:gd name="connsiteY67" fmla="*/ 85268 h 987178"/>
                <a:gd name="connsiteX68" fmla="*/ 901988 w 987233"/>
                <a:gd name="connsiteY68" fmla="*/ 239809 h 987178"/>
                <a:gd name="connsiteX69" fmla="*/ 802276 w 987233"/>
                <a:gd name="connsiteY69" fmla="*/ 403218 h 987178"/>
                <a:gd name="connsiteX70" fmla="*/ 911260 w 987233"/>
                <a:gd name="connsiteY70" fmla="*/ 206817 h 987178"/>
                <a:gd name="connsiteX71" fmla="*/ 780506 w 987233"/>
                <a:gd name="connsiteY71" fmla="*/ 76063 h 987178"/>
                <a:gd name="connsiteX72" fmla="*/ 952112 w 987233"/>
                <a:gd name="connsiteY72" fmla="*/ 35143 h 987178"/>
                <a:gd name="connsiteX73" fmla="*/ 911260 w 987233"/>
                <a:gd name="connsiteY73" fmla="*/ 206817 h 9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987233" h="987178">
                  <a:moveTo>
                    <a:pt x="982887" y="4370"/>
                  </a:moveTo>
                  <a:cubicBezTo>
                    <a:pt x="979258" y="742"/>
                    <a:pt x="973882" y="-804"/>
                    <a:pt x="968843" y="406"/>
                  </a:cubicBezTo>
                  <a:lnTo>
                    <a:pt x="771167" y="47440"/>
                  </a:lnTo>
                  <a:cubicBezTo>
                    <a:pt x="692284" y="66253"/>
                    <a:pt x="620254" y="106501"/>
                    <a:pt x="562941" y="163882"/>
                  </a:cubicBezTo>
                  <a:lnTo>
                    <a:pt x="518325" y="208497"/>
                  </a:lnTo>
                  <a:lnTo>
                    <a:pt x="420965" y="194588"/>
                  </a:lnTo>
                  <a:cubicBezTo>
                    <a:pt x="350750" y="184577"/>
                    <a:pt x="278922" y="208497"/>
                    <a:pt x="228798" y="258689"/>
                  </a:cubicBezTo>
                  <a:lnTo>
                    <a:pt x="4378" y="483041"/>
                  </a:lnTo>
                  <a:cubicBezTo>
                    <a:pt x="347" y="487073"/>
                    <a:pt x="-997" y="492986"/>
                    <a:pt x="750" y="498361"/>
                  </a:cubicBezTo>
                  <a:cubicBezTo>
                    <a:pt x="2564" y="503736"/>
                    <a:pt x="7200" y="507633"/>
                    <a:pt x="12844" y="508440"/>
                  </a:cubicBezTo>
                  <a:lnTo>
                    <a:pt x="222280" y="538340"/>
                  </a:lnTo>
                  <a:cubicBezTo>
                    <a:pt x="222952" y="538407"/>
                    <a:pt x="223691" y="538474"/>
                    <a:pt x="224430" y="538474"/>
                  </a:cubicBezTo>
                  <a:cubicBezTo>
                    <a:pt x="228327" y="538474"/>
                    <a:pt x="232157" y="536929"/>
                    <a:pt x="234979" y="534107"/>
                  </a:cubicBezTo>
                  <a:lnTo>
                    <a:pt x="269314" y="499772"/>
                  </a:lnTo>
                  <a:lnTo>
                    <a:pt x="302103" y="532561"/>
                  </a:lnTo>
                  <a:lnTo>
                    <a:pt x="234643" y="626965"/>
                  </a:lnTo>
                  <a:cubicBezTo>
                    <a:pt x="230410" y="632945"/>
                    <a:pt x="231082" y="641075"/>
                    <a:pt x="236256" y="646249"/>
                  </a:cubicBezTo>
                  <a:lnTo>
                    <a:pt x="340940" y="750933"/>
                  </a:lnTo>
                  <a:cubicBezTo>
                    <a:pt x="343829" y="753823"/>
                    <a:pt x="347659" y="755301"/>
                    <a:pt x="351489" y="755301"/>
                  </a:cubicBezTo>
                  <a:cubicBezTo>
                    <a:pt x="354513" y="755301"/>
                    <a:pt x="357603" y="754427"/>
                    <a:pt x="360157" y="752546"/>
                  </a:cubicBezTo>
                  <a:lnTo>
                    <a:pt x="454561" y="685086"/>
                  </a:lnTo>
                  <a:lnTo>
                    <a:pt x="487350" y="717875"/>
                  </a:lnTo>
                  <a:lnTo>
                    <a:pt x="453015" y="752210"/>
                  </a:lnTo>
                  <a:cubicBezTo>
                    <a:pt x="449722" y="755569"/>
                    <a:pt x="448110" y="760273"/>
                    <a:pt x="448782" y="764909"/>
                  </a:cubicBezTo>
                  <a:lnTo>
                    <a:pt x="478682" y="974345"/>
                  </a:lnTo>
                  <a:cubicBezTo>
                    <a:pt x="479489" y="979989"/>
                    <a:pt x="483385" y="984625"/>
                    <a:pt x="488761" y="986439"/>
                  </a:cubicBezTo>
                  <a:cubicBezTo>
                    <a:pt x="490306" y="986976"/>
                    <a:pt x="491919" y="987178"/>
                    <a:pt x="493531" y="987178"/>
                  </a:cubicBezTo>
                  <a:cubicBezTo>
                    <a:pt x="497429" y="987178"/>
                    <a:pt x="501258" y="985633"/>
                    <a:pt x="504081" y="982811"/>
                  </a:cubicBezTo>
                  <a:lnTo>
                    <a:pt x="728433" y="758459"/>
                  </a:lnTo>
                  <a:cubicBezTo>
                    <a:pt x="778557" y="708334"/>
                    <a:pt x="802544" y="636439"/>
                    <a:pt x="792533" y="566291"/>
                  </a:cubicBezTo>
                  <a:lnTo>
                    <a:pt x="778625" y="468931"/>
                  </a:lnTo>
                  <a:lnTo>
                    <a:pt x="823307" y="424316"/>
                  </a:lnTo>
                  <a:cubicBezTo>
                    <a:pt x="880621" y="366935"/>
                    <a:pt x="920936" y="294905"/>
                    <a:pt x="939682" y="216090"/>
                  </a:cubicBezTo>
                  <a:lnTo>
                    <a:pt x="986783" y="18413"/>
                  </a:lnTo>
                  <a:cubicBezTo>
                    <a:pt x="988060" y="13374"/>
                    <a:pt x="986582" y="8065"/>
                    <a:pt x="982887" y="4370"/>
                  </a:cubicBezTo>
                  <a:close/>
                  <a:moveTo>
                    <a:pt x="249896" y="279854"/>
                  </a:moveTo>
                  <a:cubicBezTo>
                    <a:pt x="293436" y="236314"/>
                    <a:pt x="355856" y="215552"/>
                    <a:pt x="416732" y="224287"/>
                  </a:cubicBezTo>
                  <a:lnTo>
                    <a:pt x="491852" y="235038"/>
                  </a:lnTo>
                  <a:lnTo>
                    <a:pt x="338790" y="388100"/>
                  </a:lnTo>
                  <a:lnTo>
                    <a:pt x="166377" y="363440"/>
                  </a:lnTo>
                  <a:lnTo>
                    <a:pt x="249896" y="279854"/>
                  </a:lnTo>
                  <a:close/>
                  <a:moveTo>
                    <a:pt x="219122" y="507701"/>
                  </a:moveTo>
                  <a:lnTo>
                    <a:pt x="46709" y="483041"/>
                  </a:lnTo>
                  <a:lnTo>
                    <a:pt x="139903" y="389780"/>
                  </a:lnTo>
                  <a:lnTo>
                    <a:pt x="312316" y="414439"/>
                  </a:lnTo>
                  <a:lnTo>
                    <a:pt x="219122" y="507701"/>
                  </a:lnTo>
                  <a:close/>
                  <a:moveTo>
                    <a:pt x="353169" y="720966"/>
                  </a:moveTo>
                  <a:lnTo>
                    <a:pt x="266357" y="634222"/>
                  </a:lnTo>
                  <a:lnTo>
                    <a:pt x="323537" y="554130"/>
                  </a:lnTo>
                  <a:lnTo>
                    <a:pt x="433194" y="663786"/>
                  </a:lnTo>
                  <a:lnTo>
                    <a:pt x="353169" y="720966"/>
                  </a:lnTo>
                  <a:close/>
                  <a:moveTo>
                    <a:pt x="479623" y="768201"/>
                  </a:moveTo>
                  <a:lnTo>
                    <a:pt x="519199" y="728626"/>
                  </a:lnTo>
                  <a:lnTo>
                    <a:pt x="572817" y="674940"/>
                  </a:lnTo>
                  <a:lnTo>
                    <a:pt x="597476" y="847353"/>
                  </a:lnTo>
                  <a:lnTo>
                    <a:pt x="504215" y="940615"/>
                  </a:lnTo>
                  <a:lnTo>
                    <a:pt x="479623" y="768201"/>
                  </a:lnTo>
                  <a:close/>
                  <a:moveTo>
                    <a:pt x="707469" y="737361"/>
                  </a:moveTo>
                  <a:lnTo>
                    <a:pt x="623950" y="820947"/>
                  </a:lnTo>
                  <a:lnTo>
                    <a:pt x="599290" y="648533"/>
                  </a:lnTo>
                  <a:lnTo>
                    <a:pt x="752353" y="495472"/>
                  </a:lnTo>
                  <a:lnTo>
                    <a:pt x="763103" y="570592"/>
                  </a:lnTo>
                  <a:cubicBezTo>
                    <a:pt x="771771" y="631534"/>
                    <a:pt x="750942" y="693888"/>
                    <a:pt x="707469" y="737361"/>
                  </a:cubicBezTo>
                  <a:close/>
                  <a:moveTo>
                    <a:pt x="802276" y="403218"/>
                  </a:moveTo>
                  <a:lnTo>
                    <a:pt x="508582" y="696911"/>
                  </a:lnTo>
                  <a:lnTo>
                    <a:pt x="290412" y="478741"/>
                  </a:lnTo>
                  <a:lnTo>
                    <a:pt x="584038" y="185047"/>
                  </a:lnTo>
                  <a:cubicBezTo>
                    <a:pt x="629930" y="139156"/>
                    <a:pt x="685968" y="105090"/>
                    <a:pt x="747448" y="85268"/>
                  </a:cubicBezTo>
                  <a:lnTo>
                    <a:pt x="901988" y="239809"/>
                  </a:lnTo>
                  <a:cubicBezTo>
                    <a:pt x="882167" y="301288"/>
                    <a:pt x="848168" y="357326"/>
                    <a:pt x="802276" y="403218"/>
                  </a:cubicBezTo>
                  <a:close/>
                  <a:moveTo>
                    <a:pt x="911260" y="206817"/>
                  </a:moveTo>
                  <a:lnTo>
                    <a:pt x="780506" y="76063"/>
                  </a:lnTo>
                  <a:lnTo>
                    <a:pt x="952112" y="35143"/>
                  </a:lnTo>
                  <a:lnTo>
                    <a:pt x="911260" y="206817"/>
                  </a:lnTo>
                  <a:close/>
                </a:path>
              </a:pathLst>
            </a:custGeom>
            <a:grpFill/>
            <a:ln w="6719" cap="flat">
              <a:noFill/>
              <a:prstDash val="solid"/>
              <a:miter/>
            </a:ln>
          </p:spPr>
          <p:txBody>
            <a:bodyPr rtlCol="0" anchor="ctr"/>
            <a:lstStyle/>
            <a:p>
              <a:endParaRPr lang="en-US" sz="1200"/>
            </a:p>
          </p:txBody>
        </p:sp>
        <p:sp>
          <p:nvSpPr>
            <p:cNvPr id="14" name="Freeform: Shape 13">
              <a:extLst>
                <a:ext uri="{FF2B5EF4-FFF2-40B4-BE49-F238E27FC236}">
                  <a16:creationId xmlns:a16="http://schemas.microsoft.com/office/drawing/2014/main" id="{A9D50BF4-B102-4828-AFE8-6C921F22B59C}"/>
                </a:ext>
              </a:extLst>
            </p:cNvPr>
            <p:cNvSpPr/>
            <p:nvPr/>
          </p:nvSpPr>
          <p:spPr>
            <a:xfrm>
              <a:off x="11139903" y="4898906"/>
              <a:ext cx="156723" cy="156774"/>
            </a:xfrm>
            <a:custGeom>
              <a:avLst/>
              <a:gdLst>
                <a:gd name="connsiteX0" fmla="*/ 22929 w 156723"/>
                <a:gd name="connsiteY0" fmla="*/ 22929 h 156774"/>
                <a:gd name="connsiteX1" fmla="*/ 22929 w 156723"/>
                <a:gd name="connsiteY1" fmla="*/ 133862 h 156774"/>
                <a:gd name="connsiteX2" fmla="*/ 78362 w 156723"/>
                <a:gd name="connsiteY2" fmla="*/ 156774 h 156774"/>
                <a:gd name="connsiteX3" fmla="*/ 133794 w 156723"/>
                <a:gd name="connsiteY3" fmla="*/ 133862 h 156774"/>
                <a:gd name="connsiteX4" fmla="*/ 133794 w 156723"/>
                <a:gd name="connsiteY4" fmla="*/ 22929 h 156774"/>
                <a:gd name="connsiteX5" fmla="*/ 22929 w 156723"/>
                <a:gd name="connsiteY5" fmla="*/ 22929 h 156774"/>
                <a:gd name="connsiteX6" fmla="*/ 112696 w 156723"/>
                <a:gd name="connsiteY6" fmla="*/ 112697 h 156774"/>
                <a:gd name="connsiteX7" fmla="*/ 44094 w 156723"/>
                <a:gd name="connsiteY7" fmla="*/ 112697 h 156774"/>
                <a:gd name="connsiteX8" fmla="*/ 44094 w 156723"/>
                <a:gd name="connsiteY8" fmla="*/ 44094 h 156774"/>
                <a:gd name="connsiteX9" fmla="*/ 78429 w 156723"/>
                <a:gd name="connsiteY9" fmla="*/ 29917 h 156774"/>
                <a:gd name="connsiteX10" fmla="*/ 112696 w 156723"/>
                <a:gd name="connsiteY10" fmla="*/ 44094 h 156774"/>
                <a:gd name="connsiteX11" fmla="*/ 112696 w 156723"/>
                <a:gd name="connsiteY11" fmla="*/ 112697 h 156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723" h="156774">
                  <a:moveTo>
                    <a:pt x="22929" y="22929"/>
                  </a:moveTo>
                  <a:cubicBezTo>
                    <a:pt x="-7643" y="53501"/>
                    <a:pt x="-7643" y="103223"/>
                    <a:pt x="22929" y="133862"/>
                  </a:cubicBezTo>
                  <a:cubicBezTo>
                    <a:pt x="38181" y="149114"/>
                    <a:pt x="58271" y="156774"/>
                    <a:pt x="78362" y="156774"/>
                  </a:cubicBezTo>
                  <a:cubicBezTo>
                    <a:pt x="98452" y="156774"/>
                    <a:pt x="118542" y="149114"/>
                    <a:pt x="133794" y="133862"/>
                  </a:cubicBezTo>
                  <a:cubicBezTo>
                    <a:pt x="164367" y="103223"/>
                    <a:pt x="164367" y="53501"/>
                    <a:pt x="133794" y="22929"/>
                  </a:cubicBezTo>
                  <a:cubicBezTo>
                    <a:pt x="103223" y="-7643"/>
                    <a:pt x="53501" y="-7643"/>
                    <a:pt x="22929" y="22929"/>
                  </a:cubicBezTo>
                  <a:close/>
                  <a:moveTo>
                    <a:pt x="112696" y="112697"/>
                  </a:moveTo>
                  <a:cubicBezTo>
                    <a:pt x="93816" y="131645"/>
                    <a:pt x="63043" y="131645"/>
                    <a:pt x="44094" y="112697"/>
                  </a:cubicBezTo>
                  <a:cubicBezTo>
                    <a:pt x="25147" y="93749"/>
                    <a:pt x="25147" y="62975"/>
                    <a:pt x="44094" y="44094"/>
                  </a:cubicBezTo>
                  <a:cubicBezTo>
                    <a:pt x="53568" y="34620"/>
                    <a:pt x="65999" y="29917"/>
                    <a:pt x="78429" y="29917"/>
                  </a:cubicBezTo>
                  <a:cubicBezTo>
                    <a:pt x="90859" y="29917"/>
                    <a:pt x="103290" y="34687"/>
                    <a:pt x="112696" y="44094"/>
                  </a:cubicBezTo>
                  <a:cubicBezTo>
                    <a:pt x="131577" y="62975"/>
                    <a:pt x="131577" y="93749"/>
                    <a:pt x="112696" y="112697"/>
                  </a:cubicBezTo>
                  <a:close/>
                </a:path>
              </a:pathLst>
            </a:custGeom>
            <a:grpFill/>
            <a:ln w="6719" cap="flat">
              <a:noFill/>
              <a:prstDash val="solid"/>
              <a:miter/>
            </a:ln>
          </p:spPr>
          <p:txBody>
            <a:bodyPr rtlCol="0" anchor="ctr"/>
            <a:lstStyle/>
            <a:p>
              <a:endParaRPr lang="en-US" sz="1200"/>
            </a:p>
          </p:txBody>
        </p:sp>
        <p:sp>
          <p:nvSpPr>
            <p:cNvPr id="15" name="Freeform: Shape 14">
              <a:extLst>
                <a:ext uri="{FF2B5EF4-FFF2-40B4-BE49-F238E27FC236}">
                  <a16:creationId xmlns:a16="http://schemas.microsoft.com/office/drawing/2014/main" id="{AA62DD4E-03CD-40A1-AE5C-A6677498A0A1}"/>
                </a:ext>
              </a:extLst>
            </p:cNvPr>
            <p:cNvSpPr/>
            <p:nvPr/>
          </p:nvSpPr>
          <p:spPr>
            <a:xfrm>
              <a:off x="10960367" y="5079147"/>
              <a:ext cx="156724" cy="156068"/>
            </a:xfrm>
            <a:custGeom>
              <a:avLst/>
              <a:gdLst>
                <a:gd name="connsiteX0" fmla="*/ 22929 w 156724"/>
                <a:gd name="connsiteY0" fmla="*/ 22223 h 156068"/>
                <a:gd name="connsiteX1" fmla="*/ 22929 w 156724"/>
                <a:gd name="connsiteY1" fmla="*/ 133089 h 156068"/>
                <a:gd name="connsiteX2" fmla="*/ 78362 w 156724"/>
                <a:gd name="connsiteY2" fmla="*/ 156069 h 156068"/>
                <a:gd name="connsiteX3" fmla="*/ 133795 w 156724"/>
                <a:gd name="connsiteY3" fmla="*/ 133089 h 156068"/>
                <a:gd name="connsiteX4" fmla="*/ 133795 w 156724"/>
                <a:gd name="connsiteY4" fmla="*/ 22223 h 156068"/>
                <a:gd name="connsiteX5" fmla="*/ 22929 w 156724"/>
                <a:gd name="connsiteY5" fmla="*/ 22223 h 156068"/>
                <a:gd name="connsiteX6" fmla="*/ 112697 w 156724"/>
                <a:gd name="connsiteY6" fmla="*/ 111991 h 156068"/>
                <a:gd name="connsiteX7" fmla="*/ 44095 w 156724"/>
                <a:gd name="connsiteY7" fmla="*/ 111991 h 156068"/>
                <a:gd name="connsiteX8" fmla="*/ 44095 w 156724"/>
                <a:gd name="connsiteY8" fmla="*/ 43389 h 156068"/>
                <a:gd name="connsiteX9" fmla="*/ 78429 w 156724"/>
                <a:gd name="connsiteY9" fmla="*/ 29212 h 156068"/>
                <a:gd name="connsiteX10" fmla="*/ 112697 w 156724"/>
                <a:gd name="connsiteY10" fmla="*/ 43389 h 156068"/>
                <a:gd name="connsiteX11" fmla="*/ 112697 w 156724"/>
                <a:gd name="connsiteY11" fmla="*/ 111991 h 156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724" h="156068">
                  <a:moveTo>
                    <a:pt x="22929" y="22223"/>
                  </a:moveTo>
                  <a:cubicBezTo>
                    <a:pt x="-7643" y="52796"/>
                    <a:pt x="-7643" y="102517"/>
                    <a:pt x="22929" y="133089"/>
                  </a:cubicBezTo>
                  <a:cubicBezTo>
                    <a:pt x="37711" y="147939"/>
                    <a:pt x="57399" y="156069"/>
                    <a:pt x="78362" y="156069"/>
                  </a:cubicBezTo>
                  <a:cubicBezTo>
                    <a:pt x="99259" y="156069"/>
                    <a:pt x="119013" y="147939"/>
                    <a:pt x="133795" y="133089"/>
                  </a:cubicBezTo>
                  <a:cubicBezTo>
                    <a:pt x="164367" y="102517"/>
                    <a:pt x="164367" y="52796"/>
                    <a:pt x="133795" y="22223"/>
                  </a:cubicBezTo>
                  <a:cubicBezTo>
                    <a:pt x="104231" y="-7408"/>
                    <a:pt x="52561" y="-7408"/>
                    <a:pt x="22929" y="22223"/>
                  </a:cubicBezTo>
                  <a:close/>
                  <a:moveTo>
                    <a:pt x="112697" y="111991"/>
                  </a:moveTo>
                  <a:cubicBezTo>
                    <a:pt x="94354" y="130335"/>
                    <a:pt x="62438" y="130335"/>
                    <a:pt x="44095" y="111991"/>
                  </a:cubicBezTo>
                  <a:cubicBezTo>
                    <a:pt x="25146" y="93043"/>
                    <a:pt x="25146" y="62270"/>
                    <a:pt x="44095" y="43389"/>
                  </a:cubicBezTo>
                  <a:cubicBezTo>
                    <a:pt x="53233" y="34251"/>
                    <a:pt x="65395" y="29212"/>
                    <a:pt x="78429" y="29212"/>
                  </a:cubicBezTo>
                  <a:cubicBezTo>
                    <a:pt x="91398" y="29212"/>
                    <a:pt x="103559" y="34251"/>
                    <a:pt x="112697" y="43389"/>
                  </a:cubicBezTo>
                  <a:cubicBezTo>
                    <a:pt x="131578" y="62270"/>
                    <a:pt x="131578" y="93043"/>
                    <a:pt x="112697" y="111991"/>
                  </a:cubicBezTo>
                  <a:close/>
                </a:path>
              </a:pathLst>
            </a:custGeom>
            <a:grpFill/>
            <a:ln w="6719" cap="flat">
              <a:noFill/>
              <a:prstDash val="solid"/>
              <a:miter/>
            </a:ln>
          </p:spPr>
          <p:txBody>
            <a:bodyPr rtlCol="0" anchor="ctr"/>
            <a:lstStyle/>
            <a:p>
              <a:endParaRPr lang="en-US" sz="1200"/>
            </a:p>
          </p:txBody>
        </p:sp>
      </p:grpSp>
      <p:grpSp>
        <p:nvGrpSpPr>
          <p:cNvPr id="16" name="Graphic 2">
            <a:extLst>
              <a:ext uri="{FF2B5EF4-FFF2-40B4-BE49-F238E27FC236}">
                <a16:creationId xmlns:a16="http://schemas.microsoft.com/office/drawing/2014/main" id="{4AE7775C-A7C7-4B55-84BE-84A2DD7EDA62}"/>
              </a:ext>
            </a:extLst>
          </p:cNvPr>
          <p:cNvGrpSpPr/>
          <p:nvPr/>
        </p:nvGrpSpPr>
        <p:grpSpPr>
          <a:xfrm>
            <a:off x="6980002" y="3533824"/>
            <a:ext cx="691434" cy="691474"/>
            <a:chOff x="8666134" y="1003301"/>
            <a:chExt cx="987242" cy="987310"/>
          </a:xfrm>
          <a:solidFill>
            <a:schemeClr val="bg1"/>
          </a:solidFill>
        </p:grpSpPr>
        <p:sp>
          <p:nvSpPr>
            <p:cNvPr id="17" name="Freeform: Shape 16">
              <a:extLst>
                <a:ext uri="{FF2B5EF4-FFF2-40B4-BE49-F238E27FC236}">
                  <a16:creationId xmlns:a16="http://schemas.microsoft.com/office/drawing/2014/main" id="{4E8ED945-1AAA-4B26-BDC0-8D29722C9783}"/>
                </a:ext>
              </a:extLst>
            </p:cNvPr>
            <p:cNvSpPr/>
            <p:nvPr/>
          </p:nvSpPr>
          <p:spPr>
            <a:xfrm>
              <a:off x="9144806" y="1781176"/>
              <a:ext cx="29967" cy="29900"/>
            </a:xfrm>
            <a:custGeom>
              <a:avLst/>
              <a:gdLst>
                <a:gd name="connsiteX0" fmla="*/ 14984 w 29967"/>
                <a:gd name="connsiteY0" fmla="*/ 29900 h 29900"/>
                <a:gd name="connsiteX1" fmla="*/ 29968 w 29967"/>
                <a:gd name="connsiteY1" fmla="*/ 14984 h 29900"/>
                <a:gd name="connsiteX2" fmla="*/ 14984 w 29967"/>
                <a:gd name="connsiteY2" fmla="*/ 0 h 29900"/>
                <a:gd name="connsiteX3" fmla="*/ 0 w 29967"/>
                <a:gd name="connsiteY3" fmla="*/ 14984 h 29900"/>
                <a:gd name="connsiteX4" fmla="*/ 14984 w 29967"/>
                <a:gd name="connsiteY4" fmla="*/ 29900 h 2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67" h="29900">
                  <a:moveTo>
                    <a:pt x="14984" y="29900"/>
                  </a:moveTo>
                  <a:cubicBezTo>
                    <a:pt x="23248" y="29900"/>
                    <a:pt x="29968" y="23181"/>
                    <a:pt x="29968" y="14984"/>
                  </a:cubicBezTo>
                  <a:cubicBezTo>
                    <a:pt x="29968" y="6719"/>
                    <a:pt x="23248" y="0"/>
                    <a:pt x="14984" y="0"/>
                  </a:cubicBezTo>
                  <a:cubicBezTo>
                    <a:pt x="6719" y="0"/>
                    <a:pt x="0" y="6719"/>
                    <a:pt x="0" y="14984"/>
                  </a:cubicBezTo>
                  <a:cubicBezTo>
                    <a:pt x="0" y="23248"/>
                    <a:pt x="6719" y="29900"/>
                    <a:pt x="14984" y="29900"/>
                  </a:cubicBezTo>
                  <a:close/>
                </a:path>
              </a:pathLst>
            </a:custGeom>
            <a:grpFill/>
            <a:ln w="6719" cap="flat">
              <a:noFill/>
              <a:prstDash val="solid"/>
              <a:miter/>
            </a:ln>
          </p:spPr>
          <p:txBody>
            <a:bodyPr rtlCol="0" anchor="ctr"/>
            <a:lstStyle/>
            <a:p>
              <a:endParaRPr lang="en-US" sz="1200"/>
            </a:p>
          </p:txBody>
        </p:sp>
        <p:sp>
          <p:nvSpPr>
            <p:cNvPr id="18" name="Freeform: Shape 17">
              <a:extLst>
                <a:ext uri="{FF2B5EF4-FFF2-40B4-BE49-F238E27FC236}">
                  <a16:creationId xmlns:a16="http://schemas.microsoft.com/office/drawing/2014/main" id="{E3BA53E7-B72C-41BB-B0DF-9FE4C93DB466}"/>
                </a:ext>
              </a:extLst>
            </p:cNvPr>
            <p:cNvSpPr/>
            <p:nvPr/>
          </p:nvSpPr>
          <p:spPr>
            <a:xfrm>
              <a:off x="8666134" y="1003301"/>
              <a:ext cx="987242" cy="987310"/>
            </a:xfrm>
            <a:custGeom>
              <a:avLst/>
              <a:gdLst>
                <a:gd name="connsiteX0" fmla="*/ 912459 w 987242"/>
                <a:gd name="connsiteY0" fmla="*/ 0 h 987310"/>
                <a:gd name="connsiteX1" fmla="*/ 74784 w 987242"/>
                <a:gd name="connsiteY1" fmla="*/ 0 h 987310"/>
                <a:gd name="connsiteX2" fmla="*/ 0 w 987242"/>
                <a:gd name="connsiteY2" fmla="*/ 74784 h 987310"/>
                <a:gd name="connsiteX3" fmla="*/ 0 w 987242"/>
                <a:gd name="connsiteY3" fmla="*/ 792791 h 987310"/>
                <a:gd name="connsiteX4" fmla="*/ 74784 w 987242"/>
                <a:gd name="connsiteY4" fmla="*/ 867575 h 987310"/>
                <a:gd name="connsiteX5" fmla="*/ 299136 w 987242"/>
                <a:gd name="connsiteY5" fmla="*/ 867575 h 987310"/>
                <a:gd name="connsiteX6" fmla="*/ 299136 w 987242"/>
                <a:gd name="connsiteY6" fmla="*/ 957343 h 987310"/>
                <a:gd name="connsiteX7" fmla="*/ 194452 w 987242"/>
                <a:gd name="connsiteY7" fmla="*/ 957343 h 987310"/>
                <a:gd name="connsiteX8" fmla="*/ 179468 w 987242"/>
                <a:gd name="connsiteY8" fmla="*/ 972326 h 987310"/>
                <a:gd name="connsiteX9" fmla="*/ 194452 w 987242"/>
                <a:gd name="connsiteY9" fmla="*/ 987310 h 987310"/>
                <a:gd name="connsiteX10" fmla="*/ 314120 w 987242"/>
                <a:gd name="connsiteY10" fmla="*/ 987310 h 987310"/>
                <a:gd name="connsiteX11" fmla="*/ 422567 w 987242"/>
                <a:gd name="connsiteY11" fmla="*/ 987310 h 987310"/>
                <a:gd name="connsiteX12" fmla="*/ 502323 w 987242"/>
                <a:gd name="connsiteY12" fmla="*/ 987310 h 987310"/>
                <a:gd name="connsiteX13" fmla="*/ 673123 w 987242"/>
                <a:gd name="connsiteY13" fmla="*/ 987310 h 987310"/>
                <a:gd name="connsiteX14" fmla="*/ 792791 w 987242"/>
                <a:gd name="connsiteY14" fmla="*/ 987310 h 987310"/>
                <a:gd name="connsiteX15" fmla="*/ 807775 w 987242"/>
                <a:gd name="connsiteY15" fmla="*/ 972326 h 987310"/>
                <a:gd name="connsiteX16" fmla="*/ 792791 w 987242"/>
                <a:gd name="connsiteY16" fmla="*/ 957343 h 987310"/>
                <a:gd name="connsiteX17" fmla="*/ 688107 w 987242"/>
                <a:gd name="connsiteY17" fmla="*/ 957343 h 987310"/>
                <a:gd name="connsiteX18" fmla="*/ 688107 w 987242"/>
                <a:gd name="connsiteY18" fmla="*/ 867575 h 987310"/>
                <a:gd name="connsiteX19" fmla="*/ 912459 w 987242"/>
                <a:gd name="connsiteY19" fmla="*/ 867575 h 987310"/>
                <a:gd name="connsiteX20" fmla="*/ 987243 w 987242"/>
                <a:gd name="connsiteY20" fmla="*/ 792791 h 987310"/>
                <a:gd name="connsiteX21" fmla="*/ 987243 w 987242"/>
                <a:gd name="connsiteY21" fmla="*/ 74784 h 987310"/>
                <a:gd name="connsiteX22" fmla="*/ 912459 w 987242"/>
                <a:gd name="connsiteY22" fmla="*/ 0 h 987310"/>
                <a:gd name="connsiteX23" fmla="*/ 658207 w 987242"/>
                <a:gd name="connsiteY23" fmla="*/ 957410 h 987310"/>
                <a:gd name="connsiteX24" fmla="*/ 502323 w 987242"/>
                <a:gd name="connsiteY24" fmla="*/ 957410 h 987310"/>
                <a:gd name="connsiteX25" fmla="*/ 422567 w 987242"/>
                <a:gd name="connsiteY25" fmla="*/ 957410 h 987310"/>
                <a:gd name="connsiteX26" fmla="*/ 329103 w 987242"/>
                <a:gd name="connsiteY26" fmla="*/ 957410 h 987310"/>
                <a:gd name="connsiteX27" fmla="*/ 329103 w 987242"/>
                <a:gd name="connsiteY27" fmla="*/ 867642 h 987310"/>
                <a:gd name="connsiteX28" fmla="*/ 658207 w 987242"/>
                <a:gd name="connsiteY28" fmla="*/ 867642 h 987310"/>
                <a:gd name="connsiteX29" fmla="*/ 658207 w 987242"/>
                <a:gd name="connsiteY29" fmla="*/ 957410 h 987310"/>
                <a:gd name="connsiteX30" fmla="*/ 957343 w 987242"/>
                <a:gd name="connsiteY30" fmla="*/ 792858 h 987310"/>
                <a:gd name="connsiteX31" fmla="*/ 912459 w 987242"/>
                <a:gd name="connsiteY31" fmla="*/ 837742 h 987310"/>
                <a:gd name="connsiteX32" fmla="*/ 673123 w 987242"/>
                <a:gd name="connsiteY32" fmla="*/ 837742 h 987310"/>
                <a:gd name="connsiteX33" fmla="*/ 314120 w 987242"/>
                <a:gd name="connsiteY33" fmla="*/ 837742 h 987310"/>
                <a:gd name="connsiteX34" fmla="*/ 74784 w 987242"/>
                <a:gd name="connsiteY34" fmla="*/ 837742 h 987310"/>
                <a:gd name="connsiteX35" fmla="*/ 29900 w 987242"/>
                <a:gd name="connsiteY35" fmla="*/ 792858 h 987310"/>
                <a:gd name="connsiteX36" fmla="*/ 29900 w 987242"/>
                <a:gd name="connsiteY36" fmla="*/ 747975 h 987310"/>
                <a:gd name="connsiteX37" fmla="*/ 957343 w 987242"/>
                <a:gd name="connsiteY37" fmla="*/ 747975 h 987310"/>
                <a:gd name="connsiteX38" fmla="*/ 957343 w 987242"/>
                <a:gd name="connsiteY38" fmla="*/ 792858 h 987310"/>
                <a:gd name="connsiteX39" fmla="*/ 957343 w 987242"/>
                <a:gd name="connsiteY39" fmla="*/ 718074 h 987310"/>
                <a:gd name="connsiteX40" fmla="*/ 857631 w 987242"/>
                <a:gd name="connsiteY40" fmla="*/ 718074 h 987310"/>
                <a:gd name="connsiteX41" fmla="*/ 857631 w 987242"/>
                <a:gd name="connsiteY41" fmla="*/ 303772 h 987310"/>
                <a:gd name="connsiteX42" fmla="*/ 842714 w 987242"/>
                <a:gd name="connsiteY42" fmla="*/ 288789 h 987310"/>
                <a:gd name="connsiteX43" fmla="*/ 827731 w 987242"/>
                <a:gd name="connsiteY43" fmla="*/ 303772 h 987310"/>
                <a:gd name="connsiteX44" fmla="*/ 827731 w 987242"/>
                <a:gd name="connsiteY44" fmla="*/ 718074 h 987310"/>
                <a:gd name="connsiteX45" fmla="*/ 718007 w 987242"/>
                <a:gd name="connsiteY45" fmla="*/ 718074 h 987310"/>
                <a:gd name="connsiteX46" fmla="*/ 718007 w 987242"/>
                <a:gd name="connsiteY46" fmla="*/ 427203 h 987310"/>
                <a:gd name="connsiteX47" fmla="*/ 703023 w 987242"/>
                <a:gd name="connsiteY47" fmla="*/ 412219 h 987310"/>
                <a:gd name="connsiteX48" fmla="*/ 688040 w 987242"/>
                <a:gd name="connsiteY48" fmla="*/ 427203 h 987310"/>
                <a:gd name="connsiteX49" fmla="*/ 688040 w 987242"/>
                <a:gd name="connsiteY49" fmla="*/ 718074 h 987310"/>
                <a:gd name="connsiteX50" fmla="*/ 578316 w 987242"/>
                <a:gd name="connsiteY50" fmla="*/ 718074 h 987310"/>
                <a:gd name="connsiteX51" fmla="*/ 578316 w 987242"/>
                <a:gd name="connsiteY51" fmla="*/ 529401 h 987310"/>
                <a:gd name="connsiteX52" fmla="*/ 563332 w 987242"/>
                <a:gd name="connsiteY52" fmla="*/ 514417 h 987310"/>
                <a:gd name="connsiteX53" fmla="*/ 548349 w 987242"/>
                <a:gd name="connsiteY53" fmla="*/ 529401 h 987310"/>
                <a:gd name="connsiteX54" fmla="*/ 548349 w 987242"/>
                <a:gd name="connsiteY54" fmla="*/ 718074 h 987310"/>
                <a:gd name="connsiteX55" fmla="*/ 438625 w 987242"/>
                <a:gd name="connsiteY55" fmla="*/ 718074 h 987310"/>
                <a:gd name="connsiteX56" fmla="*/ 438625 w 987242"/>
                <a:gd name="connsiteY56" fmla="*/ 587589 h 987310"/>
                <a:gd name="connsiteX57" fmla="*/ 423642 w 987242"/>
                <a:gd name="connsiteY57" fmla="*/ 572605 h 987310"/>
                <a:gd name="connsiteX58" fmla="*/ 408658 w 987242"/>
                <a:gd name="connsiteY58" fmla="*/ 587589 h 987310"/>
                <a:gd name="connsiteX59" fmla="*/ 408658 w 987242"/>
                <a:gd name="connsiteY59" fmla="*/ 718074 h 987310"/>
                <a:gd name="connsiteX60" fmla="*/ 299136 w 987242"/>
                <a:gd name="connsiteY60" fmla="*/ 718074 h 987310"/>
                <a:gd name="connsiteX61" fmla="*/ 299136 w 987242"/>
                <a:gd name="connsiteY61" fmla="*/ 628777 h 987310"/>
                <a:gd name="connsiteX62" fmla="*/ 284152 w 987242"/>
                <a:gd name="connsiteY62" fmla="*/ 613860 h 987310"/>
                <a:gd name="connsiteX63" fmla="*/ 269169 w 987242"/>
                <a:gd name="connsiteY63" fmla="*/ 628777 h 987310"/>
                <a:gd name="connsiteX64" fmla="*/ 269169 w 987242"/>
                <a:gd name="connsiteY64" fmla="*/ 718074 h 987310"/>
                <a:gd name="connsiteX65" fmla="*/ 159445 w 987242"/>
                <a:gd name="connsiteY65" fmla="*/ 718074 h 987310"/>
                <a:gd name="connsiteX66" fmla="*/ 159445 w 987242"/>
                <a:gd name="connsiteY66" fmla="*/ 654242 h 987310"/>
                <a:gd name="connsiteX67" fmla="*/ 144461 w 987242"/>
                <a:gd name="connsiteY67" fmla="*/ 639259 h 987310"/>
                <a:gd name="connsiteX68" fmla="*/ 129478 w 987242"/>
                <a:gd name="connsiteY68" fmla="*/ 654242 h 987310"/>
                <a:gd name="connsiteX69" fmla="*/ 129478 w 987242"/>
                <a:gd name="connsiteY69" fmla="*/ 718074 h 987310"/>
                <a:gd name="connsiteX70" fmla="*/ 29766 w 987242"/>
                <a:gd name="connsiteY70" fmla="*/ 718074 h 987310"/>
                <a:gd name="connsiteX71" fmla="*/ 29766 w 987242"/>
                <a:gd name="connsiteY71" fmla="*/ 74851 h 987310"/>
                <a:gd name="connsiteX72" fmla="*/ 74650 w 987242"/>
                <a:gd name="connsiteY72" fmla="*/ 29967 h 987310"/>
                <a:gd name="connsiteX73" fmla="*/ 912324 w 987242"/>
                <a:gd name="connsiteY73" fmla="*/ 29967 h 987310"/>
                <a:gd name="connsiteX74" fmla="*/ 957209 w 987242"/>
                <a:gd name="connsiteY74" fmla="*/ 74851 h 987310"/>
                <a:gd name="connsiteX75" fmla="*/ 957209 w 987242"/>
                <a:gd name="connsiteY75" fmla="*/ 718074 h 98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987242" h="987310">
                  <a:moveTo>
                    <a:pt x="912459" y="0"/>
                  </a:moveTo>
                  <a:lnTo>
                    <a:pt x="74784" y="0"/>
                  </a:lnTo>
                  <a:cubicBezTo>
                    <a:pt x="33528" y="0"/>
                    <a:pt x="0" y="33596"/>
                    <a:pt x="0" y="74784"/>
                  </a:cubicBezTo>
                  <a:lnTo>
                    <a:pt x="0" y="792791"/>
                  </a:lnTo>
                  <a:cubicBezTo>
                    <a:pt x="0" y="834047"/>
                    <a:pt x="33528" y="867575"/>
                    <a:pt x="74784" y="867575"/>
                  </a:cubicBezTo>
                  <a:lnTo>
                    <a:pt x="299136" y="867575"/>
                  </a:lnTo>
                  <a:lnTo>
                    <a:pt x="299136" y="957343"/>
                  </a:lnTo>
                  <a:lnTo>
                    <a:pt x="194452" y="957343"/>
                  </a:lnTo>
                  <a:cubicBezTo>
                    <a:pt x="186187" y="957343"/>
                    <a:pt x="179468" y="964062"/>
                    <a:pt x="179468" y="972326"/>
                  </a:cubicBezTo>
                  <a:cubicBezTo>
                    <a:pt x="179468" y="980591"/>
                    <a:pt x="186187" y="987310"/>
                    <a:pt x="194452" y="987310"/>
                  </a:cubicBezTo>
                  <a:lnTo>
                    <a:pt x="314120" y="987310"/>
                  </a:lnTo>
                  <a:lnTo>
                    <a:pt x="422567" y="987310"/>
                  </a:lnTo>
                  <a:lnTo>
                    <a:pt x="502323" y="987310"/>
                  </a:lnTo>
                  <a:lnTo>
                    <a:pt x="673123" y="987310"/>
                  </a:lnTo>
                  <a:lnTo>
                    <a:pt x="792791" y="987310"/>
                  </a:lnTo>
                  <a:cubicBezTo>
                    <a:pt x="801055" y="987310"/>
                    <a:pt x="807775" y="980591"/>
                    <a:pt x="807775" y="972326"/>
                  </a:cubicBezTo>
                  <a:cubicBezTo>
                    <a:pt x="807775" y="964062"/>
                    <a:pt x="801055" y="957343"/>
                    <a:pt x="792791" y="957343"/>
                  </a:cubicBezTo>
                  <a:lnTo>
                    <a:pt x="688107" y="957343"/>
                  </a:lnTo>
                  <a:lnTo>
                    <a:pt x="688107" y="867575"/>
                  </a:lnTo>
                  <a:lnTo>
                    <a:pt x="912459" y="867575"/>
                  </a:lnTo>
                  <a:cubicBezTo>
                    <a:pt x="953714" y="867575"/>
                    <a:pt x="987243" y="833979"/>
                    <a:pt x="987243" y="792791"/>
                  </a:cubicBezTo>
                  <a:lnTo>
                    <a:pt x="987243" y="74784"/>
                  </a:lnTo>
                  <a:cubicBezTo>
                    <a:pt x="987310" y="33596"/>
                    <a:pt x="953714" y="0"/>
                    <a:pt x="912459" y="0"/>
                  </a:cubicBezTo>
                  <a:close/>
                  <a:moveTo>
                    <a:pt x="658207" y="957410"/>
                  </a:moveTo>
                  <a:lnTo>
                    <a:pt x="502323" y="957410"/>
                  </a:lnTo>
                  <a:lnTo>
                    <a:pt x="422567" y="957410"/>
                  </a:lnTo>
                  <a:lnTo>
                    <a:pt x="329103" y="957410"/>
                  </a:lnTo>
                  <a:lnTo>
                    <a:pt x="329103" y="867642"/>
                  </a:lnTo>
                  <a:lnTo>
                    <a:pt x="658207" y="867642"/>
                  </a:lnTo>
                  <a:lnTo>
                    <a:pt x="658207" y="957410"/>
                  </a:lnTo>
                  <a:close/>
                  <a:moveTo>
                    <a:pt x="957343" y="792858"/>
                  </a:moveTo>
                  <a:cubicBezTo>
                    <a:pt x="957343" y="817585"/>
                    <a:pt x="937185" y="837742"/>
                    <a:pt x="912459" y="837742"/>
                  </a:cubicBezTo>
                  <a:lnTo>
                    <a:pt x="673123" y="837742"/>
                  </a:lnTo>
                  <a:lnTo>
                    <a:pt x="314120" y="837742"/>
                  </a:lnTo>
                  <a:lnTo>
                    <a:pt x="74784" y="837742"/>
                  </a:lnTo>
                  <a:cubicBezTo>
                    <a:pt x="50058" y="837742"/>
                    <a:pt x="29900" y="817585"/>
                    <a:pt x="29900" y="792858"/>
                  </a:cubicBezTo>
                  <a:lnTo>
                    <a:pt x="29900" y="747975"/>
                  </a:lnTo>
                  <a:lnTo>
                    <a:pt x="957343" y="747975"/>
                  </a:lnTo>
                  <a:lnTo>
                    <a:pt x="957343" y="792858"/>
                  </a:lnTo>
                  <a:close/>
                  <a:moveTo>
                    <a:pt x="957343" y="718074"/>
                  </a:moveTo>
                  <a:lnTo>
                    <a:pt x="857631" y="718074"/>
                  </a:lnTo>
                  <a:lnTo>
                    <a:pt x="857631" y="303772"/>
                  </a:lnTo>
                  <a:cubicBezTo>
                    <a:pt x="857631" y="295508"/>
                    <a:pt x="850912" y="288789"/>
                    <a:pt x="842714" y="288789"/>
                  </a:cubicBezTo>
                  <a:cubicBezTo>
                    <a:pt x="834450" y="288789"/>
                    <a:pt x="827731" y="295508"/>
                    <a:pt x="827731" y="303772"/>
                  </a:cubicBezTo>
                  <a:lnTo>
                    <a:pt x="827731" y="718074"/>
                  </a:lnTo>
                  <a:lnTo>
                    <a:pt x="718007" y="718074"/>
                  </a:lnTo>
                  <a:lnTo>
                    <a:pt x="718007" y="427203"/>
                  </a:lnTo>
                  <a:cubicBezTo>
                    <a:pt x="718007" y="418938"/>
                    <a:pt x="711288" y="412219"/>
                    <a:pt x="703023" y="412219"/>
                  </a:cubicBezTo>
                  <a:cubicBezTo>
                    <a:pt x="694759" y="412219"/>
                    <a:pt x="688040" y="418938"/>
                    <a:pt x="688040" y="427203"/>
                  </a:cubicBezTo>
                  <a:lnTo>
                    <a:pt x="688040" y="718074"/>
                  </a:lnTo>
                  <a:lnTo>
                    <a:pt x="578316" y="718074"/>
                  </a:lnTo>
                  <a:lnTo>
                    <a:pt x="578316" y="529401"/>
                  </a:lnTo>
                  <a:cubicBezTo>
                    <a:pt x="578316" y="521136"/>
                    <a:pt x="571597" y="514417"/>
                    <a:pt x="563332" y="514417"/>
                  </a:cubicBezTo>
                  <a:cubicBezTo>
                    <a:pt x="555068" y="514417"/>
                    <a:pt x="548349" y="521136"/>
                    <a:pt x="548349" y="529401"/>
                  </a:cubicBezTo>
                  <a:lnTo>
                    <a:pt x="548349" y="718074"/>
                  </a:lnTo>
                  <a:lnTo>
                    <a:pt x="438625" y="718074"/>
                  </a:lnTo>
                  <a:lnTo>
                    <a:pt x="438625" y="587589"/>
                  </a:lnTo>
                  <a:cubicBezTo>
                    <a:pt x="438625" y="579324"/>
                    <a:pt x="431906" y="572605"/>
                    <a:pt x="423642" y="572605"/>
                  </a:cubicBezTo>
                  <a:cubicBezTo>
                    <a:pt x="415377" y="572605"/>
                    <a:pt x="408658" y="579324"/>
                    <a:pt x="408658" y="587589"/>
                  </a:cubicBezTo>
                  <a:lnTo>
                    <a:pt x="408658" y="718074"/>
                  </a:lnTo>
                  <a:lnTo>
                    <a:pt x="299136" y="718074"/>
                  </a:lnTo>
                  <a:lnTo>
                    <a:pt x="299136" y="628777"/>
                  </a:lnTo>
                  <a:cubicBezTo>
                    <a:pt x="299136" y="620512"/>
                    <a:pt x="292417" y="613860"/>
                    <a:pt x="284152" y="613860"/>
                  </a:cubicBezTo>
                  <a:cubicBezTo>
                    <a:pt x="275888" y="613860"/>
                    <a:pt x="269169" y="620580"/>
                    <a:pt x="269169" y="628777"/>
                  </a:cubicBezTo>
                  <a:lnTo>
                    <a:pt x="269169" y="718074"/>
                  </a:lnTo>
                  <a:lnTo>
                    <a:pt x="159445" y="718074"/>
                  </a:lnTo>
                  <a:lnTo>
                    <a:pt x="159445" y="654242"/>
                  </a:lnTo>
                  <a:cubicBezTo>
                    <a:pt x="159445" y="645978"/>
                    <a:pt x="152726" y="639259"/>
                    <a:pt x="144461" y="639259"/>
                  </a:cubicBezTo>
                  <a:cubicBezTo>
                    <a:pt x="136197" y="639259"/>
                    <a:pt x="129478" y="645978"/>
                    <a:pt x="129478" y="654242"/>
                  </a:cubicBezTo>
                  <a:lnTo>
                    <a:pt x="129478" y="718074"/>
                  </a:lnTo>
                  <a:lnTo>
                    <a:pt x="29766" y="718074"/>
                  </a:lnTo>
                  <a:lnTo>
                    <a:pt x="29766" y="74851"/>
                  </a:lnTo>
                  <a:cubicBezTo>
                    <a:pt x="29766" y="50125"/>
                    <a:pt x="49923" y="29967"/>
                    <a:pt x="74650" y="29967"/>
                  </a:cubicBezTo>
                  <a:lnTo>
                    <a:pt x="912324" y="29967"/>
                  </a:lnTo>
                  <a:cubicBezTo>
                    <a:pt x="937051" y="29967"/>
                    <a:pt x="957209" y="50125"/>
                    <a:pt x="957209" y="74851"/>
                  </a:cubicBezTo>
                  <a:lnTo>
                    <a:pt x="957209" y="718074"/>
                  </a:lnTo>
                  <a:close/>
                </a:path>
              </a:pathLst>
            </a:custGeom>
            <a:grpFill/>
            <a:ln w="6719" cap="flat">
              <a:noFill/>
              <a:prstDash val="solid"/>
              <a:miter/>
            </a:ln>
          </p:spPr>
          <p:txBody>
            <a:bodyPr rtlCol="0" anchor="ctr"/>
            <a:lstStyle/>
            <a:p>
              <a:endParaRPr lang="en-US" sz="1200"/>
            </a:p>
          </p:txBody>
        </p:sp>
        <p:sp>
          <p:nvSpPr>
            <p:cNvPr id="19" name="Freeform: Shape 18">
              <a:extLst>
                <a:ext uri="{FF2B5EF4-FFF2-40B4-BE49-F238E27FC236}">
                  <a16:creationId xmlns:a16="http://schemas.microsoft.com/office/drawing/2014/main" id="{1FD3469C-B7A5-4779-BFBF-82AE9BA668D1}"/>
                </a:ext>
              </a:extLst>
            </p:cNvPr>
            <p:cNvSpPr/>
            <p:nvPr/>
          </p:nvSpPr>
          <p:spPr>
            <a:xfrm>
              <a:off x="8795734" y="1098377"/>
              <a:ext cx="746172" cy="494259"/>
            </a:xfrm>
            <a:custGeom>
              <a:avLst/>
              <a:gdLst>
                <a:gd name="connsiteX0" fmla="*/ 693293 w 746172"/>
                <a:gd name="connsiteY0" fmla="*/ 58725 h 494259"/>
                <a:gd name="connsiteX1" fmla="*/ 14324 w 746172"/>
                <a:gd name="connsiteY1" fmla="*/ 464360 h 494259"/>
                <a:gd name="connsiteX2" fmla="*/ 13 w 746172"/>
                <a:gd name="connsiteY2" fmla="*/ 479948 h 494259"/>
                <a:gd name="connsiteX3" fmla="*/ 14929 w 746172"/>
                <a:gd name="connsiteY3" fmla="*/ 494260 h 494259"/>
                <a:gd name="connsiteX4" fmla="*/ 15601 w 746172"/>
                <a:gd name="connsiteY4" fmla="*/ 494260 h 494259"/>
                <a:gd name="connsiteX5" fmla="*/ 718960 w 746172"/>
                <a:gd name="connsiteY5" fmla="*/ 74045 h 494259"/>
                <a:gd name="connsiteX6" fmla="*/ 744829 w 746172"/>
                <a:gd name="connsiteY6" fmla="*/ 89499 h 494259"/>
                <a:gd name="connsiteX7" fmla="*/ 746173 w 746172"/>
                <a:gd name="connsiteY7" fmla="*/ 0 h 494259"/>
                <a:gd name="connsiteX8" fmla="*/ 667962 w 746172"/>
                <a:gd name="connsiteY8" fmla="*/ 43540 h 494259"/>
                <a:gd name="connsiteX9" fmla="*/ 693293 w 746172"/>
                <a:gd name="connsiteY9" fmla="*/ 58725 h 494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6172" h="494259">
                  <a:moveTo>
                    <a:pt x="693293" y="58725"/>
                  </a:moveTo>
                  <a:cubicBezTo>
                    <a:pt x="457116" y="440036"/>
                    <a:pt x="18759" y="464158"/>
                    <a:pt x="14324" y="464360"/>
                  </a:cubicBezTo>
                  <a:cubicBezTo>
                    <a:pt x="6060" y="464763"/>
                    <a:pt x="-323" y="471683"/>
                    <a:pt x="13" y="479948"/>
                  </a:cubicBezTo>
                  <a:cubicBezTo>
                    <a:pt x="349" y="487944"/>
                    <a:pt x="7001" y="494260"/>
                    <a:pt x="14929" y="494260"/>
                  </a:cubicBezTo>
                  <a:cubicBezTo>
                    <a:pt x="15131" y="494260"/>
                    <a:pt x="15333" y="494260"/>
                    <a:pt x="15601" y="494260"/>
                  </a:cubicBezTo>
                  <a:cubicBezTo>
                    <a:pt x="20170" y="494058"/>
                    <a:pt x="474317" y="469533"/>
                    <a:pt x="718960" y="74045"/>
                  </a:cubicBezTo>
                  <a:lnTo>
                    <a:pt x="744829" y="89499"/>
                  </a:lnTo>
                  <a:lnTo>
                    <a:pt x="746173" y="0"/>
                  </a:lnTo>
                  <a:lnTo>
                    <a:pt x="667962" y="43540"/>
                  </a:lnTo>
                  <a:lnTo>
                    <a:pt x="693293" y="58725"/>
                  </a:lnTo>
                  <a:close/>
                </a:path>
              </a:pathLst>
            </a:custGeom>
            <a:grpFill/>
            <a:ln w="6719" cap="flat">
              <a:noFill/>
              <a:prstDash val="solid"/>
              <a:miter/>
            </a:ln>
          </p:spPr>
          <p:txBody>
            <a:bodyPr rtlCol="0" anchor="ctr"/>
            <a:lstStyle/>
            <a:p>
              <a:endParaRPr lang="en-US" sz="1200"/>
            </a:p>
          </p:txBody>
        </p:sp>
        <p:sp>
          <p:nvSpPr>
            <p:cNvPr id="20" name="Freeform: Shape 19">
              <a:extLst>
                <a:ext uri="{FF2B5EF4-FFF2-40B4-BE49-F238E27FC236}">
                  <a16:creationId xmlns:a16="http://schemas.microsoft.com/office/drawing/2014/main" id="{46CE5F19-6426-45C0-800F-3983568DE3DB}"/>
                </a:ext>
              </a:extLst>
            </p:cNvPr>
            <p:cNvSpPr/>
            <p:nvPr/>
          </p:nvSpPr>
          <p:spPr>
            <a:xfrm>
              <a:off x="8815703" y="1098915"/>
              <a:ext cx="348992" cy="348992"/>
            </a:xfrm>
            <a:custGeom>
              <a:avLst/>
              <a:gdLst>
                <a:gd name="connsiteX0" fmla="*/ 174496 w 348992"/>
                <a:gd name="connsiteY0" fmla="*/ 348992 h 348992"/>
                <a:gd name="connsiteX1" fmla="*/ 348992 w 348992"/>
                <a:gd name="connsiteY1" fmla="*/ 174496 h 348992"/>
                <a:gd name="connsiteX2" fmla="*/ 174496 w 348992"/>
                <a:gd name="connsiteY2" fmla="*/ 0 h 348992"/>
                <a:gd name="connsiteX3" fmla="*/ 0 w 348992"/>
                <a:gd name="connsiteY3" fmla="*/ 174496 h 348992"/>
                <a:gd name="connsiteX4" fmla="*/ 174496 w 348992"/>
                <a:gd name="connsiteY4" fmla="*/ 348992 h 348992"/>
                <a:gd name="connsiteX5" fmla="*/ 174496 w 348992"/>
                <a:gd name="connsiteY5" fmla="*/ 29900 h 348992"/>
                <a:gd name="connsiteX6" fmla="*/ 319092 w 348992"/>
                <a:gd name="connsiteY6" fmla="*/ 174496 h 348992"/>
                <a:gd name="connsiteX7" fmla="*/ 174496 w 348992"/>
                <a:gd name="connsiteY7" fmla="*/ 319092 h 348992"/>
                <a:gd name="connsiteX8" fmla="*/ 29900 w 348992"/>
                <a:gd name="connsiteY8" fmla="*/ 174496 h 348992"/>
                <a:gd name="connsiteX9" fmla="*/ 174496 w 348992"/>
                <a:gd name="connsiteY9" fmla="*/ 29900 h 34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8992" h="348992">
                  <a:moveTo>
                    <a:pt x="174496" y="348992"/>
                  </a:moveTo>
                  <a:cubicBezTo>
                    <a:pt x="270714" y="348992"/>
                    <a:pt x="348992" y="270714"/>
                    <a:pt x="348992" y="174496"/>
                  </a:cubicBezTo>
                  <a:cubicBezTo>
                    <a:pt x="348992" y="78278"/>
                    <a:pt x="270714" y="0"/>
                    <a:pt x="174496" y="0"/>
                  </a:cubicBezTo>
                  <a:cubicBezTo>
                    <a:pt x="78278" y="0"/>
                    <a:pt x="0" y="78278"/>
                    <a:pt x="0" y="174496"/>
                  </a:cubicBezTo>
                  <a:cubicBezTo>
                    <a:pt x="0" y="270714"/>
                    <a:pt x="78278" y="348992"/>
                    <a:pt x="174496" y="348992"/>
                  </a:cubicBezTo>
                  <a:close/>
                  <a:moveTo>
                    <a:pt x="174496" y="29900"/>
                  </a:moveTo>
                  <a:cubicBezTo>
                    <a:pt x="254252" y="29900"/>
                    <a:pt x="319092" y="94740"/>
                    <a:pt x="319092" y="174496"/>
                  </a:cubicBezTo>
                  <a:cubicBezTo>
                    <a:pt x="319092" y="254252"/>
                    <a:pt x="254252" y="319092"/>
                    <a:pt x="174496" y="319092"/>
                  </a:cubicBezTo>
                  <a:cubicBezTo>
                    <a:pt x="94740" y="319092"/>
                    <a:pt x="29900" y="254252"/>
                    <a:pt x="29900" y="174496"/>
                  </a:cubicBezTo>
                  <a:cubicBezTo>
                    <a:pt x="29900" y="94740"/>
                    <a:pt x="94740" y="29900"/>
                    <a:pt x="174496" y="29900"/>
                  </a:cubicBezTo>
                  <a:close/>
                </a:path>
              </a:pathLst>
            </a:custGeom>
            <a:grpFill/>
            <a:ln w="6719" cap="flat">
              <a:noFill/>
              <a:prstDash val="solid"/>
              <a:miter/>
            </a:ln>
          </p:spPr>
          <p:txBody>
            <a:bodyPr rtlCol="0" anchor="ctr"/>
            <a:lstStyle/>
            <a:p>
              <a:endParaRPr lang="en-US" sz="1200"/>
            </a:p>
          </p:txBody>
        </p:sp>
        <p:sp>
          <p:nvSpPr>
            <p:cNvPr id="21" name="Freeform: Shape 20">
              <a:extLst>
                <a:ext uri="{FF2B5EF4-FFF2-40B4-BE49-F238E27FC236}">
                  <a16:creationId xmlns:a16="http://schemas.microsoft.com/office/drawing/2014/main" id="{9AFF9E39-5E74-400D-92B5-9FDDD9EEB917}"/>
                </a:ext>
              </a:extLst>
            </p:cNvPr>
            <p:cNvSpPr/>
            <p:nvPr/>
          </p:nvSpPr>
          <p:spPr>
            <a:xfrm>
              <a:off x="8932212" y="1158580"/>
              <a:ext cx="116174" cy="229391"/>
            </a:xfrm>
            <a:custGeom>
              <a:avLst/>
              <a:gdLst>
                <a:gd name="connsiteX0" fmla="*/ 57919 w 116174"/>
                <a:gd name="connsiteY0" fmla="*/ 129747 h 229391"/>
                <a:gd name="connsiteX1" fmla="*/ 86140 w 116174"/>
                <a:gd name="connsiteY1" fmla="*/ 153868 h 229391"/>
                <a:gd name="connsiteX2" fmla="*/ 58054 w 116174"/>
                <a:gd name="connsiteY2" fmla="*/ 177990 h 229391"/>
                <a:gd name="connsiteX3" fmla="*/ 31647 w 116174"/>
                <a:gd name="connsiteY3" fmla="*/ 161998 h 229391"/>
                <a:gd name="connsiteX4" fmla="*/ 12095 w 116174"/>
                <a:gd name="connsiteY4" fmla="*/ 154003 h 229391"/>
                <a:gd name="connsiteX5" fmla="*/ 4099 w 116174"/>
                <a:gd name="connsiteY5" fmla="*/ 173623 h 229391"/>
                <a:gd name="connsiteX6" fmla="*/ 43003 w 116174"/>
                <a:gd name="connsiteY6" fmla="*/ 205942 h 229391"/>
                <a:gd name="connsiteX7" fmla="*/ 43003 w 116174"/>
                <a:gd name="connsiteY7" fmla="*/ 214408 h 229391"/>
                <a:gd name="connsiteX8" fmla="*/ 57986 w 116174"/>
                <a:gd name="connsiteY8" fmla="*/ 229391 h 229391"/>
                <a:gd name="connsiteX9" fmla="*/ 72970 w 116174"/>
                <a:gd name="connsiteY9" fmla="*/ 214408 h 229391"/>
                <a:gd name="connsiteX10" fmla="*/ 72970 w 116174"/>
                <a:gd name="connsiteY10" fmla="*/ 205874 h 229391"/>
                <a:gd name="connsiteX11" fmla="*/ 116174 w 116174"/>
                <a:gd name="connsiteY11" fmla="*/ 153801 h 229391"/>
                <a:gd name="connsiteX12" fmla="*/ 58054 w 116174"/>
                <a:gd name="connsiteY12" fmla="*/ 99712 h 229391"/>
                <a:gd name="connsiteX13" fmla="*/ 29968 w 116174"/>
                <a:gd name="connsiteY13" fmla="*/ 75590 h 229391"/>
                <a:gd name="connsiteX14" fmla="*/ 58054 w 116174"/>
                <a:gd name="connsiteY14" fmla="*/ 51469 h 229391"/>
                <a:gd name="connsiteX15" fmla="*/ 84460 w 116174"/>
                <a:gd name="connsiteY15" fmla="*/ 67460 h 229391"/>
                <a:gd name="connsiteX16" fmla="*/ 104013 w 116174"/>
                <a:gd name="connsiteY16" fmla="*/ 75456 h 229391"/>
                <a:gd name="connsiteX17" fmla="*/ 112008 w 116174"/>
                <a:gd name="connsiteY17" fmla="*/ 55836 h 229391"/>
                <a:gd name="connsiteX18" fmla="*/ 72970 w 116174"/>
                <a:gd name="connsiteY18" fmla="*/ 23450 h 229391"/>
                <a:gd name="connsiteX19" fmla="*/ 72970 w 116174"/>
                <a:gd name="connsiteY19" fmla="*/ 14984 h 229391"/>
                <a:gd name="connsiteX20" fmla="*/ 57986 w 116174"/>
                <a:gd name="connsiteY20" fmla="*/ 0 h 229391"/>
                <a:gd name="connsiteX21" fmla="*/ 43003 w 116174"/>
                <a:gd name="connsiteY21" fmla="*/ 14984 h 229391"/>
                <a:gd name="connsiteX22" fmla="*/ 43003 w 116174"/>
                <a:gd name="connsiteY22" fmla="*/ 23584 h 229391"/>
                <a:gd name="connsiteX23" fmla="*/ 0 w 116174"/>
                <a:gd name="connsiteY23" fmla="*/ 75590 h 229391"/>
                <a:gd name="connsiteX24" fmla="*/ 57919 w 116174"/>
                <a:gd name="connsiteY24" fmla="*/ 129747 h 229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6174" h="229391">
                  <a:moveTo>
                    <a:pt x="57919" y="129747"/>
                  </a:moveTo>
                  <a:cubicBezTo>
                    <a:pt x="76934" y="129747"/>
                    <a:pt x="86140" y="137675"/>
                    <a:pt x="86140" y="153868"/>
                  </a:cubicBezTo>
                  <a:cubicBezTo>
                    <a:pt x="86140" y="167172"/>
                    <a:pt x="73575" y="177990"/>
                    <a:pt x="58054" y="177990"/>
                  </a:cubicBezTo>
                  <a:cubicBezTo>
                    <a:pt x="46228" y="177990"/>
                    <a:pt x="35612" y="171540"/>
                    <a:pt x="31647" y="161998"/>
                  </a:cubicBezTo>
                  <a:cubicBezTo>
                    <a:pt x="28489" y="154406"/>
                    <a:pt x="19687" y="150777"/>
                    <a:pt x="12095" y="154003"/>
                  </a:cubicBezTo>
                  <a:cubicBezTo>
                    <a:pt x="4502" y="157228"/>
                    <a:pt x="874" y="165963"/>
                    <a:pt x="4099" y="173623"/>
                  </a:cubicBezTo>
                  <a:cubicBezTo>
                    <a:pt x="10952" y="189950"/>
                    <a:pt x="25466" y="201641"/>
                    <a:pt x="43003" y="205942"/>
                  </a:cubicBezTo>
                  <a:lnTo>
                    <a:pt x="43003" y="214408"/>
                  </a:lnTo>
                  <a:cubicBezTo>
                    <a:pt x="43003" y="222672"/>
                    <a:pt x="49722" y="229391"/>
                    <a:pt x="57986" y="229391"/>
                  </a:cubicBezTo>
                  <a:cubicBezTo>
                    <a:pt x="66251" y="229391"/>
                    <a:pt x="72970" y="222672"/>
                    <a:pt x="72970" y="214408"/>
                  </a:cubicBezTo>
                  <a:lnTo>
                    <a:pt x="72970" y="205874"/>
                  </a:lnTo>
                  <a:cubicBezTo>
                    <a:pt x="97764" y="199760"/>
                    <a:pt x="116174" y="178864"/>
                    <a:pt x="116174" y="153801"/>
                  </a:cubicBezTo>
                  <a:cubicBezTo>
                    <a:pt x="116174" y="120944"/>
                    <a:pt x="93329" y="99712"/>
                    <a:pt x="58054" y="99712"/>
                  </a:cubicBezTo>
                  <a:cubicBezTo>
                    <a:pt x="39173" y="99712"/>
                    <a:pt x="29968" y="91851"/>
                    <a:pt x="29968" y="75590"/>
                  </a:cubicBezTo>
                  <a:cubicBezTo>
                    <a:pt x="29968" y="62286"/>
                    <a:pt x="42532" y="51469"/>
                    <a:pt x="58054" y="51469"/>
                  </a:cubicBezTo>
                  <a:cubicBezTo>
                    <a:pt x="69812" y="51469"/>
                    <a:pt x="80428" y="57919"/>
                    <a:pt x="84460" y="67460"/>
                  </a:cubicBezTo>
                  <a:cubicBezTo>
                    <a:pt x="87685" y="75053"/>
                    <a:pt x="96420" y="78681"/>
                    <a:pt x="104013" y="75456"/>
                  </a:cubicBezTo>
                  <a:cubicBezTo>
                    <a:pt x="111605" y="72231"/>
                    <a:pt x="115234" y="63496"/>
                    <a:pt x="112008" y="55836"/>
                  </a:cubicBezTo>
                  <a:cubicBezTo>
                    <a:pt x="105155" y="39441"/>
                    <a:pt x="90507" y="27750"/>
                    <a:pt x="72970" y="23450"/>
                  </a:cubicBezTo>
                  <a:lnTo>
                    <a:pt x="72970" y="14984"/>
                  </a:lnTo>
                  <a:cubicBezTo>
                    <a:pt x="72970" y="6719"/>
                    <a:pt x="66251" y="0"/>
                    <a:pt x="57986" y="0"/>
                  </a:cubicBezTo>
                  <a:cubicBezTo>
                    <a:pt x="49722" y="0"/>
                    <a:pt x="43003" y="6719"/>
                    <a:pt x="43003" y="14984"/>
                  </a:cubicBezTo>
                  <a:lnTo>
                    <a:pt x="43003" y="23584"/>
                  </a:lnTo>
                  <a:cubicBezTo>
                    <a:pt x="18276" y="29766"/>
                    <a:pt x="0" y="50662"/>
                    <a:pt x="0" y="75590"/>
                  </a:cubicBezTo>
                  <a:cubicBezTo>
                    <a:pt x="-67" y="108581"/>
                    <a:pt x="22644" y="129747"/>
                    <a:pt x="57919" y="129747"/>
                  </a:cubicBezTo>
                  <a:close/>
                </a:path>
              </a:pathLst>
            </a:custGeom>
            <a:grpFill/>
            <a:ln w="6719" cap="flat">
              <a:noFill/>
              <a:prstDash val="solid"/>
              <a:miter/>
            </a:ln>
          </p:spPr>
          <p:txBody>
            <a:bodyPr rtlCol="0" anchor="ctr"/>
            <a:lstStyle/>
            <a:p>
              <a:endParaRPr lang="en-US" sz="1200"/>
            </a:p>
          </p:txBody>
        </p:sp>
      </p:grpSp>
      <p:grpSp>
        <p:nvGrpSpPr>
          <p:cNvPr id="22" name="Graphic 2">
            <a:extLst>
              <a:ext uri="{FF2B5EF4-FFF2-40B4-BE49-F238E27FC236}">
                <a16:creationId xmlns:a16="http://schemas.microsoft.com/office/drawing/2014/main" id="{882FEB8C-F3F6-4442-BEA2-4D1A34DC7BF3}"/>
              </a:ext>
            </a:extLst>
          </p:cNvPr>
          <p:cNvGrpSpPr/>
          <p:nvPr/>
        </p:nvGrpSpPr>
        <p:grpSpPr>
          <a:xfrm>
            <a:off x="6947874" y="7062931"/>
            <a:ext cx="755689" cy="722110"/>
            <a:chOff x="4954348" y="6541886"/>
            <a:chExt cx="987302" cy="943434"/>
          </a:xfrm>
          <a:solidFill>
            <a:schemeClr val="bg1"/>
          </a:solidFill>
        </p:grpSpPr>
        <p:sp>
          <p:nvSpPr>
            <p:cNvPr id="23" name="Freeform: Shape 22">
              <a:extLst>
                <a:ext uri="{FF2B5EF4-FFF2-40B4-BE49-F238E27FC236}">
                  <a16:creationId xmlns:a16="http://schemas.microsoft.com/office/drawing/2014/main" id="{297AE4F4-F6D9-4D92-AD7E-B37570D32CF7}"/>
                </a:ext>
              </a:extLst>
            </p:cNvPr>
            <p:cNvSpPr/>
            <p:nvPr/>
          </p:nvSpPr>
          <p:spPr>
            <a:xfrm>
              <a:off x="5231194" y="6735650"/>
              <a:ext cx="101383" cy="375549"/>
            </a:xfrm>
            <a:custGeom>
              <a:avLst/>
              <a:gdLst>
                <a:gd name="connsiteX0" fmla="*/ 97008 w 101383"/>
                <a:gd name="connsiteY0" fmla="*/ 4384 h 375549"/>
                <a:gd name="connsiteX1" fmla="*/ 75842 w 101383"/>
                <a:gd name="connsiteY1" fmla="*/ 4384 h 375549"/>
                <a:gd name="connsiteX2" fmla="*/ 75842 w 101383"/>
                <a:gd name="connsiteY2" fmla="*/ 371182 h 375549"/>
                <a:gd name="connsiteX3" fmla="*/ 86391 w 101383"/>
                <a:gd name="connsiteY3" fmla="*/ 375549 h 375549"/>
                <a:gd name="connsiteX4" fmla="*/ 96940 w 101383"/>
                <a:gd name="connsiteY4" fmla="*/ 371182 h 375549"/>
                <a:gd name="connsiteX5" fmla="*/ 96940 w 101383"/>
                <a:gd name="connsiteY5" fmla="*/ 350017 h 375549"/>
                <a:gd name="connsiteX6" fmla="*/ 96940 w 101383"/>
                <a:gd name="connsiteY6" fmla="*/ 25482 h 375549"/>
                <a:gd name="connsiteX7" fmla="*/ 97008 w 101383"/>
                <a:gd name="connsiteY7" fmla="*/ 4384 h 3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383" h="375549">
                  <a:moveTo>
                    <a:pt x="97008" y="4384"/>
                  </a:moveTo>
                  <a:cubicBezTo>
                    <a:pt x="91162" y="-1461"/>
                    <a:pt x="81688" y="-1461"/>
                    <a:pt x="75842" y="4384"/>
                  </a:cubicBezTo>
                  <a:cubicBezTo>
                    <a:pt x="-25281" y="105440"/>
                    <a:pt x="-25281" y="269992"/>
                    <a:pt x="75842" y="371182"/>
                  </a:cubicBezTo>
                  <a:cubicBezTo>
                    <a:pt x="78732" y="374139"/>
                    <a:pt x="82561" y="375549"/>
                    <a:pt x="86391" y="375549"/>
                  </a:cubicBezTo>
                  <a:cubicBezTo>
                    <a:pt x="90221" y="375549"/>
                    <a:pt x="94051" y="374071"/>
                    <a:pt x="96940" y="371182"/>
                  </a:cubicBezTo>
                  <a:cubicBezTo>
                    <a:pt x="102786" y="365336"/>
                    <a:pt x="102786" y="355863"/>
                    <a:pt x="96940" y="350017"/>
                  </a:cubicBezTo>
                  <a:cubicBezTo>
                    <a:pt x="7509" y="260518"/>
                    <a:pt x="7509" y="114981"/>
                    <a:pt x="96940" y="25482"/>
                  </a:cubicBezTo>
                  <a:cubicBezTo>
                    <a:pt x="102853" y="19637"/>
                    <a:pt x="102853" y="10163"/>
                    <a:pt x="97008" y="4384"/>
                  </a:cubicBezTo>
                  <a:close/>
                </a:path>
              </a:pathLst>
            </a:custGeom>
            <a:grpFill/>
            <a:ln w="6719" cap="flat">
              <a:noFill/>
              <a:prstDash val="solid"/>
              <a:miter/>
            </a:ln>
          </p:spPr>
          <p:txBody>
            <a:bodyPr rtlCol="0" anchor="ctr"/>
            <a:lstStyle/>
            <a:p>
              <a:endParaRPr lang="en-US" sz="1200"/>
            </a:p>
          </p:txBody>
        </p:sp>
        <p:sp>
          <p:nvSpPr>
            <p:cNvPr id="24" name="Freeform: Shape 23">
              <a:extLst>
                <a:ext uri="{FF2B5EF4-FFF2-40B4-BE49-F238E27FC236}">
                  <a16:creationId xmlns:a16="http://schemas.microsoft.com/office/drawing/2014/main" id="{E2B889D5-1D96-44E2-8637-216B54D43651}"/>
                </a:ext>
              </a:extLst>
            </p:cNvPr>
            <p:cNvSpPr/>
            <p:nvPr/>
          </p:nvSpPr>
          <p:spPr>
            <a:xfrm>
              <a:off x="5648217" y="6735582"/>
              <a:ext cx="101391" cy="375549"/>
            </a:xfrm>
            <a:custGeom>
              <a:avLst/>
              <a:gdLst>
                <a:gd name="connsiteX0" fmla="*/ 4451 w 101391"/>
                <a:gd name="connsiteY0" fmla="*/ 371182 h 375549"/>
                <a:gd name="connsiteX1" fmla="*/ 15001 w 101391"/>
                <a:gd name="connsiteY1" fmla="*/ 375549 h 375549"/>
                <a:gd name="connsiteX2" fmla="*/ 25550 w 101391"/>
                <a:gd name="connsiteY2" fmla="*/ 371182 h 375549"/>
                <a:gd name="connsiteX3" fmla="*/ 25550 w 101391"/>
                <a:gd name="connsiteY3" fmla="*/ 4384 h 375549"/>
                <a:gd name="connsiteX4" fmla="*/ 4384 w 101391"/>
                <a:gd name="connsiteY4" fmla="*/ 4384 h 375549"/>
                <a:gd name="connsiteX5" fmla="*/ 4384 w 101391"/>
                <a:gd name="connsiteY5" fmla="*/ 25482 h 375549"/>
                <a:gd name="connsiteX6" fmla="*/ 4384 w 101391"/>
                <a:gd name="connsiteY6" fmla="*/ 350017 h 375549"/>
                <a:gd name="connsiteX7" fmla="*/ 4451 w 101391"/>
                <a:gd name="connsiteY7" fmla="*/ 371182 h 3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391" h="375549">
                  <a:moveTo>
                    <a:pt x="4451" y="371182"/>
                  </a:moveTo>
                  <a:cubicBezTo>
                    <a:pt x="7341" y="374139"/>
                    <a:pt x="11171" y="375549"/>
                    <a:pt x="15001" y="375549"/>
                  </a:cubicBezTo>
                  <a:cubicBezTo>
                    <a:pt x="18830" y="375549"/>
                    <a:pt x="22660" y="374071"/>
                    <a:pt x="25550" y="371182"/>
                  </a:cubicBezTo>
                  <a:cubicBezTo>
                    <a:pt x="126672" y="269992"/>
                    <a:pt x="126672" y="105508"/>
                    <a:pt x="25550" y="4384"/>
                  </a:cubicBezTo>
                  <a:cubicBezTo>
                    <a:pt x="19704" y="-1461"/>
                    <a:pt x="10230" y="-1461"/>
                    <a:pt x="4384" y="4384"/>
                  </a:cubicBezTo>
                  <a:cubicBezTo>
                    <a:pt x="-1461" y="10230"/>
                    <a:pt x="-1461" y="19704"/>
                    <a:pt x="4384" y="25482"/>
                  </a:cubicBezTo>
                  <a:cubicBezTo>
                    <a:pt x="93816" y="114914"/>
                    <a:pt x="93816" y="260518"/>
                    <a:pt x="4384" y="350017"/>
                  </a:cubicBezTo>
                  <a:cubicBezTo>
                    <a:pt x="-1394" y="355930"/>
                    <a:pt x="-1394" y="365403"/>
                    <a:pt x="4451" y="371182"/>
                  </a:cubicBezTo>
                  <a:close/>
                </a:path>
              </a:pathLst>
            </a:custGeom>
            <a:grpFill/>
            <a:ln w="6719" cap="flat">
              <a:noFill/>
              <a:prstDash val="solid"/>
              <a:miter/>
            </a:ln>
          </p:spPr>
          <p:txBody>
            <a:bodyPr rtlCol="0" anchor="ctr"/>
            <a:lstStyle/>
            <a:p>
              <a:endParaRPr lang="en-US" sz="1200"/>
            </a:p>
          </p:txBody>
        </p:sp>
        <p:sp>
          <p:nvSpPr>
            <p:cNvPr id="25" name="Freeform: Shape 24">
              <a:extLst>
                <a:ext uri="{FF2B5EF4-FFF2-40B4-BE49-F238E27FC236}">
                  <a16:creationId xmlns:a16="http://schemas.microsoft.com/office/drawing/2014/main" id="{E7713FD3-2B14-453B-9412-8C7F34970F85}"/>
                </a:ext>
              </a:extLst>
            </p:cNvPr>
            <p:cNvSpPr/>
            <p:nvPr/>
          </p:nvSpPr>
          <p:spPr>
            <a:xfrm>
              <a:off x="5390891" y="6712889"/>
              <a:ext cx="199020" cy="420886"/>
            </a:xfrm>
            <a:custGeom>
              <a:avLst/>
              <a:gdLst>
                <a:gd name="connsiteX0" fmla="*/ 99376 w 199020"/>
                <a:gd name="connsiteY0" fmla="*/ 225427 h 420886"/>
                <a:gd name="connsiteX1" fmla="*/ 169121 w 199020"/>
                <a:gd name="connsiteY1" fmla="*/ 287109 h 420886"/>
                <a:gd name="connsiteX2" fmla="*/ 99712 w 199020"/>
                <a:gd name="connsiteY2" fmla="*/ 348858 h 420886"/>
                <a:gd name="connsiteX3" fmla="*/ 34604 w 199020"/>
                <a:gd name="connsiteY3" fmla="*/ 308677 h 420886"/>
                <a:gd name="connsiteX4" fmla="*/ 14984 w 199020"/>
                <a:gd name="connsiteY4" fmla="*/ 300681 h 420886"/>
                <a:gd name="connsiteX5" fmla="*/ 6988 w 199020"/>
                <a:gd name="connsiteY5" fmla="*/ 320301 h 420886"/>
                <a:gd name="connsiteX6" fmla="*/ 84392 w 199020"/>
                <a:gd name="connsiteY6" fmla="*/ 377683 h 420886"/>
                <a:gd name="connsiteX7" fmla="*/ 84392 w 199020"/>
                <a:gd name="connsiteY7" fmla="*/ 405970 h 420886"/>
                <a:gd name="connsiteX8" fmla="*/ 99376 w 199020"/>
                <a:gd name="connsiteY8" fmla="*/ 420886 h 420886"/>
                <a:gd name="connsiteX9" fmla="*/ 114360 w 199020"/>
                <a:gd name="connsiteY9" fmla="*/ 405970 h 420886"/>
                <a:gd name="connsiteX10" fmla="*/ 114360 w 199020"/>
                <a:gd name="connsiteY10" fmla="*/ 377347 h 420886"/>
                <a:gd name="connsiteX11" fmla="*/ 199021 w 199020"/>
                <a:gd name="connsiteY11" fmla="*/ 287109 h 420886"/>
                <a:gd name="connsiteX12" fmla="*/ 99376 w 199020"/>
                <a:gd name="connsiteY12" fmla="*/ 195527 h 420886"/>
                <a:gd name="connsiteX13" fmla="*/ 29967 w 199020"/>
                <a:gd name="connsiteY13" fmla="*/ 133778 h 420886"/>
                <a:gd name="connsiteX14" fmla="*/ 99376 w 199020"/>
                <a:gd name="connsiteY14" fmla="*/ 72096 h 420886"/>
                <a:gd name="connsiteX15" fmla="*/ 164417 w 199020"/>
                <a:gd name="connsiteY15" fmla="*/ 112210 h 420886"/>
                <a:gd name="connsiteX16" fmla="*/ 184037 w 199020"/>
                <a:gd name="connsiteY16" fmla="*/ 120205 h 420886"/>
                <a:gd name="connsiteX17" fmla="*/ 192033 w 199020"/>
                <a:gd name="connsiteY17" fmla="*/ 100585 h 420886"/>
                <a:gd name="connsiteX18" fmla="*/ 114360 w 199020"/>
                <a:gd name="connsiteY18" fmla="*/ 43204 h 420886"/>
                <a:gd name="connsiteX19" fmla="*/ 114360 w 199020"/>
                <a:gd name="connsiteY19" fmla="*/ 14984 h 420886"/>
                <a:gd name="connsiteX20" fmla="*/ 99376 w 199020"/>
                <a:gd name="connsiteY20" fmla="*/ 0 h 420886"/>
                <a:gd name="connsiteX21" fmla="*/ 84392 w 199020"/>
                <a:gd name="connsiteY21" fmla="*/ 14984 h 420886"/>
                <a:gd name="connsiteX22" fmla="*/ 84392 w 199020"/>
                <a:gd name="connsiteY22" fmla="*/ 43607 h 420886"/>
                <a:gd name="connsiteX23" fmla="*/ 0 w 199020"/>
                <a:gd name="connsiteY23" fmla="*/ 133845 h 420886"/>
                <a:gd name="connsiteX24" fmla="*/ 99376 w 199020"/>
                <a:gd name="connsiteY24" fmla="*/ 225427 h 420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9020" h="420886">
                  <a:moveTo>
                    <a:pt x="99376" y="225427"/>
                  </a:moveTo>
                  <a:cubicBezTo>
                    <a:pt x="144327" y="225427"/>
                    <a:pt x="169121" y="247331"/>
                    <a:pt x="169121" y="287109"/>
                  </a:cubicBezTo>
                  <a:cubicBezTo>
                    <a:pt x="169121" y="321107"/>
                    <a:pt x="137944" y="348858"/>
                    <a:pt x="99712" y="348858"/>
                  </a:cubicBezTo>
                  <a:cubicBezTo>
                    <a:pt x="70887" y="348858"/>
                    <a:pt x="44749" y="332731"/>
                    <a:pt x="34604" y="308677"/>
                  </a:cubicBezTo>
                  <a:cubicBezTo>
                    <a:pt x="31378" y="301017"/>
                    <a:pt x="22576" y="297523"/>
                    <a:pt x="14984" y="300681"/>
                  </a:cubicBezTo>
                  <a:cubicBezTo>
                    <a:pt x="7391" y="303907"/>
                    <a:pt x="3830" y="312641"/>
                    <a:pt x="6988" y="320301"/>
                  </a:cubicBezTo>
                  <a:cubicBezTo>
                    <a:pt x="20023" y="351411"/>
                    <a:pt x="49520" y="372778"/>
                    <a:pt x="84392" y="377683"/>
                  </a:cubicBezTo>
                  <a:lnTo>
                    <a:pt x="84392" y="405970"/>
                  </a:lnTo>
                  <a:cubicBezTo>
                    <a:pt x="84392" y="414235"/>
                    <a:pt x="91112" y="420886"/>
                    <a:pt x="99376" y="420886"/>
                  </a:cubicBezTo>
                  <a:cubicBezTo>
                    <a:pt x="107641" y="420886"/>
                    <a:pt x="114360" y="414167"/>
                    <a:pt x="114360" y="405970"/>
                  </a:cubicBezTo>
                  <a:lnTo>
                    <a:pt x="114360" y="377347"/>
                  </a:lnTo>
                  <a:cubicBezTo>
                    <a:pt x="162133" y="370762"/>
                    <a:pt x="199021" y="333000"/>
                    <a:pt x="199021" y="287109"/>
                  </a:cubicBezTo>
                  <a:cubicBezTo>
                    <a:pt x="199021" y="242829"/>
                    <a:pt x="172816" y="195527"/>
                    <a:pt x="99376" y="195527"/>
                  </a:cubicBezTo>
                  <a:cubicBezTo>
                    <a:pt x="54627" y="195527"/>
                    <a:pt x="29967" y="173623"/>
                    <a:pt x="29967" y="133778"/>
                  </a:cubicBezTo>
                  <a:cubicBezTo>
                    <a:pt x="29967" y="99779"/>
                    <a:pt x="61144" y="72096"/>
                    <a:pt x="99376" y="72096"/>
                  </a:cubicBezTo>
                  <a:cubicBezTo>
                    <a:pt x="128201" y="72096"/>
                    <a:pt x="154339" y="88222"/>
                    <a:pt x="164417" y="112210"/>
                  </a:cubicBezTo>
                  <a:cubicBezTo>
                    <a:pt x="167643" y="119869"/>
                    <a:pt x="176512" y="123431"/>
                    <a:pt x="184037" y="120205"/>
                  </a:cubicBezTo>
                  <a:cubicBezTo>
                    <a:pt x="191630" y="116980"/>
                    <a:pt x="195191" y="108245"/>
                    <a:pt x="192033" y="100585"/>
                  </a:cubicBezTo>
                  <a:cubicBezTo>
                    <a:pt x="178931" y="69476"/>
                    <a:pt x="149299" y="47975"/>
                    <a:pt x="114360" y="43204"/>
                  </a:cubicBezTo>
                  <a:lnTo>
                    <a:pt x="114360" y="14984"/>
                  </a:lnTo>
                  <a:cubicBezTo>
                    <a:pt x="114360" y="6719"/>
                    <a:pt x="107641" y="0"/>
                    <a:pt x="99376" y="0"/>
                  </a:cubicBezTo>
                  <a:cubicBezTo>
                    <a:pt x="91112" y="0"/>
                    <a:pt x="84392" y="6719"/>
                    <a:pt x="84392" y="14984"/>
                  </a:cubicBezTo>
                  <a:lnTo>
                    <a:pt x="84392" y="43607"/>
                  </a:lnTo>
                  <a:cubicBezTo>
                    <a:pt x="36754" y="50326"/>
                    <a:pt x="0" y="88021"/>
                    <a:pt x="0" y="133845"/>
                  </a:cubicBezTo>
                  <a:cubicBezTo>
                    <a:pt x="67" y="190353"/>
                    <a:pt x="38098" y="225427"/>
                    <a:pt x="99376" y="225427"/>
                  </a:cubicBezTo>
                  <a:close/>
                </a:path>
              </a:pathLst>
            </a:custGeom>
            <a:grpFill/>
            <a:ln w="6719" cap="flat">
              <a:noFill/>
              <a:prstDash val="solid"/>
              <a:miter/>
            </a:ln>
          </p:spPr>
          <p:txBody>
            <a:bodyPr rtlCol="0" anchor="ctr"/>
            <a:lstStyle/>
            <a:p>
              <a:endParaRPr lang="en-US" sz="1200"/>
            </a:p>
          </p:txBody>
        </p:sp>
        <p:sp>
          <p:nvSpPr>
            <p:cNvPr id="26" name="Freeform: Shape 25">
              <a:extLst>
                <a:ext uri="{FF2B5EF4-FFF2-40B4-BE49-F238E27FC236}">
                  <a16:creationId xmlns:a16="http://schemas.microsoft.com/office/drawing/2014/main" id="{528A1A77-9503-4D9B-8D37-029DABB297C1}"/>
                </a:ext>
              </a:extLst>
            </p:cNvPr>
            <p:cNvSpPr/>
            <p:nvPr/>
          </p:nvSpPr>
          <p:spPr>
            <a:xfrm>
              <a:off x="4954348" y="6541886"/>
              <a:ext cx="987302" cy="943434"/>
            </a:xfrm>
            <a:custGeom>
              <a:avLst/>
              <a:gdLst>
                <a:gd name="connsiteX0" fmla="*/ 968698 w 987302"/>
                <a:gd name="connsiteY0" fmla="*/ 688712 h 943434"/>
                <a:gd name="connsiteX1" fmla="*/ 927107 w 987302"/>
                <a:gd name="connsiteY1" fmla="*/ 683068 h 943434"/>
                <a:gd name="connsiteX2" fmla="*/ 928451 w 987302"/>
                <a:gd name="connsiteY2" fmla="*/ 672922 h 943434"/>
                <a:gd name="connsiteX3" fmla="*/ 908360 w 987302"/>
                <a:gd name="connsiteY3" fmla="*/ 635563 h 943434"/>
                <a:gd name="connsiteX4" fmla="*/ 806229 w 987302"/>
                <a:gd name="connsiteY4" fmla="*/ 655318 h 943434"/>
                <a:gd name="connsiteX5" fmla="*/ 796218 w 987302"/>
                <a:gd name="connsiteY5" fmla="*/ 659551 h 943434"/>
                <a:gd name="connsiteX6" fmla="*/ 917633 w 987302"/>
                <a:gd name="connsiteY6" fmla="*/ 381580 h 943434"/>
                <a:gd name="connsiteX7" fmla="*/ 536053 w 987302"/>
                <a:gd name="connsiteY7" fmla="*/ 0 h 943434"/>
                <a:gd name="connsiteX8" fmla="*/ 154473 w 987302"/>
                <a:gd name="connsiteY8" fmla="*/ 381580 h 943434"/>
                <a:gd name="connsiteX9" fmla="*/ 224150 w 987302"/>
                <a:gd name="connsiteY9" fmla="*/ 600220 h 943434"/>
                <a:gd name="connsiteX10" fmla="*/ 140766 w 987302"/>
                <a:gd name="connsiteY10" fmla="*/ 598944 h 943434"/>
                <a:gd name="connsiteX11" fmla="*/ 14984 w 987302"/>
                <a:gd name="connsiteY11" fmla="*/ 598944 h 943434"/>
                <a:gd name="connsiteX12" fmla="*/ 0 w 987302"/>
                <a:gd name="connsiteY12" fmla="*/ 613928 h 943434"/>
                <a:gd name="connsiteX13" fmla="*/ 0 w 987302"/>
                <a:gd name="connsiteY13" fmla="*/ 882962 h 943434"/>
                <a:gd name="connsiteX14" fmla="*/ 14984 w 987302"/>
                <a:gd name="connsiteY14" fmla="*/ 897946 h 943434"/>
                <a:gd name="connsiteX15" fmla="*/ 138347 w 987302"/>
                <a:gd name="connsiteY15" fmla="*/ 897946 h 943434"/>
                <a:gd name="connsiteX16" fmla="*/ 449846 w 987302"/>
                <a:gd name="connsiteY16" fmla="*/ 943434 h 943434"/>
                <a:gd name="connsiteX17" fmla="*/ 950758 w 987302"/>
                <a:gd name="connsiteY17" fmla="*/ 781704 h 943434"/>
                <a:gd name="connsiteX18" fmla="*/ 987243 w 987302"/>
                <a:gd name="connsiteY18" fmla="*/ 727010 h 943434"/>
                <a:gd name="connsiteX19" fmla="*/ 968698 w 987302"/>
                <a:gd name="connsiteY19" fmla="*/ 688712 h 943434"/>
                <a:gd name="connsiteX20" fmla="*/ 125849 w 987302"/>
                <a:gd name="connsiteY20" fmla="*/ 867979 h 943434"/>
                <a:gd name="connsiteX21" fmla="*/ 29967 w 987302"/>
                <a:gd name="connsiteY21" fmla="*/ 867979 h 943434"/>
                <a:gd name="connsiteX22" fmla="*/ 29967 w 987302"/>
                <a:gd name="connsiteY22" fmla="*/ 628844 h 943434"/>
                <a:gd name="connsiteX23" fmla="*/ 125849 w 987302"/>
                <a:gd name="connsiteY23" fmla="*/ 628844 h 943434"/>
                <a:gd name="connsiteX24" fmla="*/ 125849 w 987302"/>
                <a:gd name="connsiteY24" fmla="*/ 867979 h 943434"/>
                <a:gd name="connsiteX25" fmla="*/ 818055 w 987302"/>
                <a:gd name="connsiteY25" fmla="*/ 682799 h 943434"/>
                <a:gd name="connsiteX26" fmla="*/ 890151 w 987302"/>
                <a:gd name="connsiteY26" fmla="*/ 659349 h 943434"/>
                <a:gd name="connsiteX27" fmla="*/ 898483 w 987302"/>
                <a:gd name="connsiteY27" fmla="*/ 672653 h 943434"/>
                <a:gd name="connsiteX28" fmla="*/ 882021 w 987302"/>
                <a:gd name="connsiteY28" fmla="*/ 699597 h 943434"/>
                <a:gd name="connsiteX29" fmla="*/ 871674 w 987302"/>
                <a:gd name="connsiteY29" fmla="*/ 703964 h 943434"/>
                <a:gd name="connsiteX30" fmla="*/ 694356 w 987302"/>
                <a:gd name="connsiteY30" fmla="*/ 765310 h 943434"/>
                <a:gd name="connsiteX31" fmla="*/ 697178 w 987302"/>
                <a:gd name="connsiteY31" fmla="*/ 750998 h 943434"/>
                <a:gd name="connsiteX32" fmla="*/ 696103 w 987302"/>
                <a:gd name="connsiteY32" fmla="*/ 727951 h 943434"/>
                <a:gd name="connsiteX33" fmla="*/ 818055 w 987302"/>
                <a:gd name="connsiteY33" fmla="*/ 682799 h 943434"/>
                <a:gd name="connsiteX34" fmla="*/ 184440 w 987302"/>
                <a:gd name="connsiteY34" fmla="*/ 381513 h 943434"/>
                <a:gd name="connsiteX35" fmla="*/ 536120 w 987302"/>
                <a:gd name="connsiteY35" fmla="*/ 29833 h 943434"/>
                <a:gd name="connsiteX36" fmla="*/ 887800 w 987302"/>
                <a:gd name="connsiteY36" fmla="*/ 381513 h 943434"/>
                <a:gd name="connsiteX37" fmla="*/ 686226 w 987302"/>
                <a:gd name="connsiteY37" fmla="*/ 698992 h 943434"/>
                <a:gd name="connsiteX38" fmla="*/ 677827 w 987302"/>
                <a:gd name="connsiteY38" fmla="*/ 688174 h 943434"/>
                <a:gd name="connsiteX39" fmla="*/ 627097 w 987302"/>
                <a:gd name="connsiteY39" fmla="*/ 668756 h 943434"/>
                <a:gd name="connsiteX40" fmla="*/ 439297 w 987302"/>
                <a:gd name="connsiteY40" fmla="*/ 641610 h 943434"/>
                <a:gd name="connsiteX41" fmla="*/ 263121 w 987302"/>
                <a:gd name="connsiteY41" fmla="*/ 601967 h 943434"/>
                <a:gd name="connsiteX42" fmla="*/ 184440 w 987302"/>
                <a:gd name="connsiteY42" fmla="*/ 381513 h 943434"/>
                <a:gd name="connsiteX43" fmla="*/ 933020 w 987302"/>
                <a:gd name="connsiteY43" fmla="*/ 757650 h 943434"/>
                <a:gd name="connsiteX44" fmla="*/ 155750 w 987302"/>
                <a:gd name="connsiteY44" fmla="*/ 872010 h 943434"/>
                <a:gd name="connsiteX45" fmla="*/ 155750 w 987302"/>
                <a:gd name="connsiteY45" fmla="*/ 628911 h 943434"/>
                <a:gd name="connsiteX46" fmla="*/ 424045 w 987302"/>
                <a:gd name="connsiteY46" fmla="*/ 667412 h 943434"/>
                <a:gd name="connsiteX47" fmla="*/ 628172 w 987302"/>
                <a:gd name="connsiteY47" fmla="*/ 698656 h 943434"/>
                <a:gd name="connsiteX48" fmla="*/ 656594 w 987302"/>
                <a:gd name="connsiteY48" fmla="*/ 709273 h 943434"/>
                <a:gd name="connsiteX49" fmla="*/ 667479 w 987302"/>
                <a:gd name="connsiteY49" fmla="*/ 749184 h 943434"/>
                <a:gd name="connsiteX50" fmla="*/ 640065 w 987302"/>
                <a:gd name="connsiteY50" fmla="*/ 777471 h 943434"/>
                <a:gd name="connsiteX51" fmla="*/ 639460 w 987302"/>
                <a:gd name="connsiteY51" fmla="*/ 777807 h 943434"/>
                <a:gd name="connsiteX52" fmla="*/ 639057 w 987302"/>
                <a:gd name="connsiteY52" fmla="*/ 777875 h 943434"/>
                <a:gd name="connsiteX53" fmla="*/ 414436 w 987302"/>
                <a:gd name="connsiteY53" fmla="*/ 780630 h 943434"/>
                <a:gd name="connsiteX54" fmla="*/ 397639 w 987302"/>
                <a:gd name="connsiteY54" fmla="*/ 793530 h 943434"/>
                <a:gd name="connsiteX55" fmla="*/ 410539 w 987302"/>
                <a:gd name="connsiteY55" fmla="*/ 810328 h 943434"/>
                <a:gd name="connsiteX56" fmla="*/ 544183 w 987302"/>
                <a:gd name="connsiteY56" fmla="*/ 820272 h 943434"/>
                <a:gd name="connsiteX57" fmla="*/ 648262 w 987302"/>
                <a:gd name="connsiteY57" fmla="*/ 806229 h 943434"/>
                <a:gd name="connsiteX58" fmla="*/ 648397 w 987302"/>
                <a:gd name="connsiteY58" fmla="*/ 806229 h 943434"/>
                <a:gd name="connsiteX59" fmla="*/ 883365 w 987302"/>
                <a:gd name="connsiteY59" fmla="*/ 731445 h 943434"/>
                <a:gd name="connsiteX60" fmla="*/ 949414 w 987302"/>
                <a:gd name="connsiteY60" fmla="*/ 711557 h 943434"/>
                <a:gd name="connsiteX61" fmla="*/ 957343 w 987302"/>
                <a:gd name="connsiteY61" fmla="*/ 725465 h 943434"/>
                <a:gd name="connsiteX62" fmla="*/ 933020 w 987302"/>
                <a:gd name="connsiteY62" fmla="*/ 757650 h 9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987302" h="943434">
                  <a:moveTo>
                    <a:pt x="968698" y="688712"/>
                  </a:moveTo>
                  <a:cubicBezTo>
                    <a:pt x="957612" y="679439"/>
                    <a:pt x="944509" y="678700"/>
                    <a:pt x="927107" y="683068"/>
                  </a:cubicBezTo>
                  <a:cubicBezTo>
                    <a:pt x="927913" y="679775"/>
                    <a:pt x="928383" y="676416"/>
                    <a:pt x="928451" y="672922"/>
                  </a:cubicBezTo>
                  <a:cubicBezTo>
                    <a:pt x="928518" y="662978"/>
                    <a:pt x="925091" y="648397"/>
                    <a:pt x="908360" y="635563"/>
                  </a:cubicBezTo>
                  <a:cubicBezTo>
                    <a:pt x="888203" y="620110"/>
                    <a:pt x="857362" y="633346"/>
                    <a:pt x="806229" y="655318"/>
                  </a:cubicBezTo>
                  <a:cubicBezTo>
                    <a:pt x="803071" y="656661"/>
                    <a:pt x="799510" y="658139"/>
                    <a:pt x="796218" y="659551"/>
                  </a:cubicBezTo>
                  <a:cubicBezTo>
                    <a:pt x="870800" y="590074"/>
                    <a:pt x="917633" y="491371"/>
                    <a:pt x="917633" y="381580"/>
                  </a:cubicBezTo>
                  <a:cubicBezTo>
                    <a:pt x="917633" y="171137"/>
                    <a:pt x="746429" y="0"/>
                    <a:pt x="536053" y="0"/>
                  </a:cubicBezTo>
                  <a:cubicBezTo>
                    <a:pt x="325609" y="0"/>
                    <a:pt x="154473" y="171204"/>
                    <a:pt x="154473" y="381580"/>
                  </a:cubicBezTo>
                  <a:cubicBezTo>
                    <a:pt x="154473" y="463016"/>
                    <a:pt x="180476" y="538270"/>
                    <a:pt x="224150" y="600220"/>
                  </a:cubicBezTo>
                  <a:cubicBezTo>
                    <a:pt x="199558" y="599414"/>
                    <a:pt x="172144" y="598944"/>
                    <a:pt x="140766" y="598944"/>
                  </a:cubicBezTo>
                  <a:lnTo>
                    <a:pt x="14984" y="598944"/>
                  </a:lnTo>
                  <a:cubicBezTo>
                    <a:pt x="6719" y="598944"/>
                    <a:pt x="0" y="605663"/>
                    <a:pt x="0" y="613928"/>
                  </a:cubicBezTo>
                  <a:lnTo>
                    <a:pt x="0" y="882962"/>
                  </a:lnTo>
                  <a:cubicBezTo>
                    <a:pt x="0" y="891227"/>
                    <a:pt x="6719" y="897946"/>
                    <a:pt x="14984" y="897946"/>
                  </a:cubicBezTo>
                  <a:lnTo>
                    <a:pt x="138347" y="897946"/>
                  </a:lnTo>
                  <a:cubicBezTo>
                    <a:pt x="157295" y="904128"/>
                    <a:pt x="284824" y="943434"/>
                    <a:pt x="449846" y="943434"/>
                  </a:cubicBezTo>
                  <a:cubicBezTo>
                    <a:pt x="603715" y="943434"/>
                    <a:pt x="790036" y="909100"/>
                    <a:pt x="950758" y="781704"/>
                  </a:cubicBezTo>
                  <a:cubicBezTo>
                    <a:pt x="954319" y="779286"/>
                    <a:pt x="985832" y="756709"/>
                    <a:pt x="987243" y="727010"/>
                  </a:cubicBezTo>
                  <a:cubicBezTo>
                    <a:pt x="987780" y="717066"/>
                    <a:pt x="984891" y="702284"/>
                    <a:pt x="968698" y="688712"/>
                  </a:cubicBezTo>
                  <a:close/>
                  <a:moveTo>
                    <a:pt x="125849" y="867979"/>
                  </a:moveTo>
                  <a:lnTo>
                    <a:pt x="29967" y="867979"/>
                  </a:lnTo>
                  <a:lnTo>
                    <a:pt x="29967" y="628844"/>
                  </a:lnTo>
                  <a:lnTo>
                    <a:pt x="125849" y="628844"/>
                  </a:lnTo>
                  <a:lnTo>
                    <a:pt x="125849" y="867979"/>
                  </a:lnTo>
                  <a:close/>
                  <a:moveTo>
                    <a:pt x="818055" y="682799"/>
                  </a:moveTo>
                  <a:cubicBezTo>
                    <a:pt x="845469" y="671040"/>
                    <a:pt x="882962" y="654981"/>
                    <a:pt x="890151" y="659349"/>
                  </a:cubicBezTo>
                  <a:cubicBezTo>
                    <a:pt x="897677" y="665127"/>
                    <a:pt x="898550" y="669697"/>
                    <a:pt x="898483" y="672653"/>
                  </a:cubicBezTo>
                  <a:cubicBezTo>
                    <a:pt x="898416" y="681590"/>
                    <a:pt x="889547" y="692475"/>
                    <a:pt x="882021" y="699597"/>
                  </a:cubicBezTo>
                  <a:cubicBezTo>
                    <a:pt x="878594" y="701075"/>
                    <a:pt x="875302" y="702419"/>
                    <a:pt x="871674" y="703964"/>
                  </a:cubicBezTo>
                  <a:cubicBezTo>
                    <a:pt x="831493" y="721031"/>
                    <a:pt x="774381" y="745354"/>
                    <a:pt x="694356" y="765310"/>
                  </a:cubicBezTo>
                  <a:cubicBezTo>
                    <a:pt x="696103" y="760338"/>
                    <a:pt x="696909" y="755433"/>
                    <a:pt x="697178" y="750998"/>
                  </a:cubicBezTo>
                  <a:cubicBezTo>
                    <a:pt x="697715" y="742667"/>
                    <a:pt x="697178" y="735141"/>
                    <a:pt x="696103" y="727951"/>
                  </a:cubicBezTo>
                  <a:cubicBezTo>
                    <a:pt x="743271" y="714446"/>
                    <a:pt x="784459" y="697178"/>
                    <a:pt x="818055" y="682799"/>
                  </a:cubicBezTo>
                  <a:close/>
                  <a:moveTo>
                    <a:pt x="184440" y="381513"/>
                  </a:moveTo>
                  <a:cubicBezTo>
                    <a:pt x="184440" y="187598"/>
                    <a:pt x="342206" y="29833"/>
                    <a:pt x="536120" y="29833"/>
                  </a:cubicBezTo>
                  <a:cubicBezTo>
                    <a:pt x="730034" y="29833"/>
                    <a:pt x="887800" y="187598"/>
                    <a:pt x="887800" y="381513"/>
                  </a:cubicBezTo>
                  <a:cubicBezTo>
                    <a:pt x="887800" y="521674"/>
                    <a:pt x="805154" y="642484"/>
                    <a:pt x="686226" y="698992"/>
                  </a:cubicBezTo>
                  <a:cubicBezTo>
                    <a:pt x="683807" y="695095"/>
                    <a:pt x="681052" y="691399"/>
                    <a:pt x="677827" y="688174"/>
                  </a:cubicBezTo>
                  <a:cubicBezTo>
                    <a:pt x="656997" y="667344"/>
                    <a:pt x="627635" y="668756"/>
                    <a:pt x="627097" y="668756"/>
                  </a:cubicBezTo>
                  <a:cubicBezTo>
                    <a:pt x="489220" y="670973"/>
                    <a:pt x="466241" y="657400"/>
                    <a:pt x="439297" y="641610"/>
                  </a:cubicBezTo>
                  <a:cubicBezTo>
                    <a:pt x="412622" y="625955"/>
                    <a:pt x="382789" y="608754"/>
                    <a:pt x="263121" y="601967"/>
                  </a:cubicBezTo>
                  <a:cubicBezTo>
                    <a:pt x="214139" y="541495"/>
                    <a:pt x="184440" y="465099"/>
                    <a:pt x="184440" y="381513"/>
                  </a:cubicBezTo>
                  <a:close/>
                  <a:moveTo>
                    <a:pt x="933020" y="757650"/>
                  </a:moveTo>
                  <a:cubicBezTo>
                    <a:pt x="627097" y="1000144"/>
                    <a:pt x="224150" y="892772"/>
                    <a:pt x="155750" y="872010"/>
                  </a:cubicBezTo>
                  <a:lnTo>
                    <a:pt x="155750" y="628911"/>
                  </a:lnTo>
                  <a:cubicBezTo>
                    <a:pt x="360011" y="629852"/>
                    <a:pt x="394010" y="649740"/>
                    <a:pt x="424045" y="667412"/>
                  </a:cubicBezTo>
                  <a:cubicBezTo>
                    <a:pt x="454886" y="685554"/>
                    <a:pt x="481359" y="701142"/>
                    <a:pt x="628172" y="698656"/>
                  </a:cubicBezTo>
                  <a:cubicBezTo>
                    <a:pt x="628307" y="698723"/>
                    <a:pt x="645239" y="697917"/>
                    <a:pt x="656594" y="709273"/>
                  </a:cubicBezTo>
                  <a:cubicBezTo>
                    <a:pt x="664926" y="717604"/>
                    <a:pt x="668554" y="731043"/>
                    <a:pt x="667479" y="749184"/>
                  </a:cubicBezTo>
                  <a:cubicBezTo>
                    <a:pt x="667210" y="753619"/>
                    <a:pt x="666404" y="766923"/>
                    <a:pt x="640065" y="777471"/>
                  </a:cubicBezTo>
                  <a:cubicBezTo>
                    <a:pt x="639863" y="777538"/>
                    <a:pt x="639662" y="777740"/>
                    <a:pt x="639460" y="777807"/>
                  </a:cubicBezTo>
                  <a:cubicBezTo>
                    <a:pt x="639326" y="777875"/>
                    <a:pt x="639192" y="777875"/>
                    <a:pt x="639057" y="777875"/>
                  </a:cubicBezTo>
                  <a:cubicBezTo>
                    <a:pt x="611106" y="788827"/>
                    <a:pt x="549424" y="798099"/>
                    <a:pt x="414436" y="780630"/>
                  </a:cubicBezTo>
                  <a:cubicBezTo>
                    <a:pt x="406172" y="779622"/>
                    <a:pt x="398714" y="785333"/>
                    <a:pt x="397639" y="793530"/>
                  </a:cubicBezTo>
                  <a:cubicBezTo>
                    <a:pt x="396563" y="801727"/>
                    <a:pt x="402342" y="809253"/>
                    <a:pt x="410539" y="810328"/>
                  </a:cubicBezTo>
                  <a:cubicBezTo>
                    <a:pt x="461941" y="816980"/>
                    <a:pt x="506556" y="820272"/>
                    <a:pt x="544183" y="820272"/>
                  </a:cubicBezTo>
                  <a:cubicBezTo>
                    <a:pt x="588798" y="820272"/>
                    <a:pt x="623536" y="815502"/>
                    <a:pt x="648262" y="806229"/>
                  </a:cubicBezTo>
                  <a:cubicBezTo>
                    <a:pt x="648330" y="806229"/>
                    <a:pt x="648330" y="806229"/>
                    <a:pt x="648397" y="806229"/>
                  </a:cubicBezTo>
                  <a:cubicBezTo>
                    <a:pt x="759195" y="784190"/>
                    <a:pt x="833912" y="752476"/>
                    <a:pt x="883365" y="731445"/>
                  </a:cubicBezTo>
                  <a:cubicBezTo>
                    <a:pt x="914004" y="718411"/>
                    <a:pt x="942964" y="706114"/>
                    <a:pt x="949414" y="711557"/>
                  </a:cubicBezTo>
                  <a:cubicBezTo>
                    <a:pt x="956805" y="717738"/>
                    <a:pt x="957477" y="722509"/>
                    <a:pt x="957343" y="725465"/>
                  </a:cubicBezTo>
                  <a:cubicBezTo>
                    <a:pt x="956872" y="738232"/>
                    <a:pt x="939739" y="752947"/>
                    <a:pt x="933020" y="757650"/>
                  </a:cubicBezTo>
                  <a:close/>
                </a:path>
              </a:pathLst>
            </a:custGeom>
            <a:grpFill/>
            <a:ln w="6719" cap="flat">
              <a:noFill/>
              <a:prstDash val="solid"/>
              <a:miter/>
            </a:ln>
          </p:spPr>
          <p:txBody>
            <a:bodyPr rtlCol="0" anchor="ctr"/>
            <a:lstStyle/>
            <a:p>
              <a:endParaRPr lang="en-US" sz="1200"/>
            </a:p>
          </p:txBody>
        </p:sp>
        <p:sp>
          <p:nvSpPr>
            <p:cNvPr id="27" name="Freeform: Shape 26">
              <a:extLst>
                <a:ext uri="{FF2B5EF4-FFF2-40B4-BE49-F238E27FC236}">
                  <a16:creationId xmlns:a16="http://schemas.microsoft.com/office/drawing/2014/main" id="{E9785A94-EBCC-4B3C-8030-AADD2DBC2405}"/>
                </a:ext>
              </a:extLst>
            </p:cNvPr>
            <p:cNvSpPr/>
            <p:nvPr/>
          </p:nvSpPr>
          <p:spPr>
            <a:xfrm>
              <a:off x="5017239" y="7204931"/>
              <a:ext cx="29967" cy="29899"/>
            </a:xfrm>
            <a:custGeom>
              <a:avLst/>
              <a:gdLst>
                <a:gd name="connsiteX0" fmla="*/ 14984 w 29967"/>
                <a:gd name="connsiteY0" fmla="*/ 29900 h 29899"/>
                <a:gd name="connsiteX1" fmla="*/ 29967 w 29967"/>
                <a:gd name="connsiteY1" fmla="*/ 14984 h 29899"/>
                <a:gd name="connsiteX2" fmla="*/ 14984 w 29967"/>
                <a:gd name="connsiteY2" fmla="*/ 0 h 29899"/>
                <a:gd name="connsiteX3" fmla="*/ 0 w 29967"/>
                <a:gd name="connsiteY3" fmla="*/ 14984 h 29899"/>
                <a:gd name="connsiteX4" fmla="*/ 14984 w 29967"/>
                <a:gd name="connsiteY4" fmla="*/ 29900 h 29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67" h="29899">
                  <a:moveTo>
                    <a:pt x="14984" y="29900"/>
                  </a:moveTo>
                  <a:cubicBezTo>
                    <a:pt x="23248" y="29900"/>
                    <a:pt x="29967" y="23181"/>
                    <a:pt x="29967" y="14984"/>
                  </a:cubicBezTo>
                  <a:cubicBezTo>
                    <a:pt x="29967" y="6719"/>
                    <a:pt x="23248" y="0"/>
                    <a:pt x="14984" y="0"/>
                  </a:cubicBezTo>
                  <a:cubicBezTo>
                    <a:pt x="6719" y="0"/>
                    <a:pt x="0" y="6719"/>
                    <a:pt x="0" y="14984"/>
                  </a:cubicBezTo>
                  <a:cubicBezTo>
                    <a:pt x="67" y="23181"/>
                    <a:pt x="6786" y="29900"/>
                    <a:pt x="14984" y="29900"/>
                  </a:cubicBezTo>
                  <a:close/>
                </a:path>
              </a:pathLst>
            </a:custGeom>
            <a:grpFill/>
            <a:ln w="6719" cap="flat">
              <a:noFill/>
              <a:prstDash val="solid"/>
              <a:miter/>
            </a:ln>
          </p:spPr>
          <p:txBody>
            <a:bodyPr rtlCol="0" anchor="ctr"/>
            <a:lstStyle/>
            <a:p>
              <a:endParaRPr lang="en-US" sz="1200"/>
            </a:p>
          </p:txBody>
        </p:sp>
      </p:grpSp>
      <p:sp>
        <p:nvSpPr>
          <p:cNvPr id="28" name="Google Shape;204;p13">
            <a:extLst>
              <a:ext uri="{FF2B5EF4-FFF2-40B4-BE49-F238E27FC236}">
                <a16:creationId xmlns:a16="http://schemas.microsoft.com/office/drawing/2014/main" id="{C7D7519A-4A7D-4411-8BD3-BAA9874C4B2C}"/>
              </a:ext>
            </a:extLst>
          </p:cNvPr>
          <p:cNvSpPr txBox="1">
            <a:spLocks/>
          </p:cNvSpPr>
          <p:nvPr/>
        </p:nvSpPr>
        <p:spPr>
          <a:xfrm>
            <a:off x="4028342" y="1250673"/>
            <a:ext cx="10231315"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spcBef>
                <a:spcPts val="0"/>
              </a:spcBef>
            </a:pPr>
            <a:r>
              <a:rPr lang="en-US" altLang="zh-CN" sz="6000" b="1" dirty="0"/>
              <a:t>History of Hadoop</a:t>
            </a:r>
            <a:endParaRPr lang="en-US" sz="6000" b="1" dirty="0"/>
          </a:p>
        </p:txBody>
      </p:sp>
      <p:sp>
        <p:nvSpPr>
          <p:cNvPr id="29" name="Rectangle 28">
            <a:extLst>
              <a:ext uri="{FF2B5EF4-FFF2-40B4-BE49-F238E27FC236}">
                <a16:creationId xmlns:a16="http://schemas.microsoft.com/office/drawing/2014/main" id="{57A266C4-394A-4670-8CE1-349455C7DDEF}"/>
              </a:ext>
            </a:extLst>
          </p:cNvPr>
          <p:cNvSpPr/>
          <p:nvPr/>
        </p:nvSpPr>
        <p:spPr>
          <a:xfrm>
            <a:off x="1341702" y="3423191"/>
            <a:ext cx="4795808" cy="1061381"/>
          </a:xfrm>
          <a:prstGeom prst="rect">
            <a:avLst/>
          </a:prstGeom>
        </p:spPr>
        <p:txBody>
          <a:bodyPr wrap="square">
            <a:spAutoFit/>
          </a:bodyPr>
          <a:lstStyle/>
          <a:p>
            <a:pPr algn="r"/>
            <a:r>
              <a:rPr lang="en-AE" sz="2400" b="1" dirty="0"/>
              <a:t>2008</a:t>
            </a:r>
            <a:r>
              <a:rPr lang="en-US" altLang="zh-CN" sz="2400" dirty="0">
                <a:solidFill>
                  <a:schemeClr val="tx1">
                    <a:lumMod val="85000"/>
                    <a:lumOff val="15000"/>
                  </a:schemeClr>
                </a:solidFill>
                <a:latin typeface="+mj-lt"/>
                <a:ea typeface="Lato Light" panose="020F0502020204030203" pitchFamily="34" charset="0"/>
                <a:cs typeface="Lato Light" panose="020F0502020204030203" pitchFamily="34" charset="0"/>
              </a:rPr>
              <a:t> </a:t>
            </a:r>
          </a:p>
          <a:p>
            <a:pPr algn="r">
              <a:lnSpc>
                <a:spcPct val="150000"/>
              </a:lnSpc>
              <a:spcBef>
                <a:spcPts val="600"/>
              </a:spcBef>
            </a:pPr>
            <a:r>
              <a:rPr lang="en-US" sz="1200" dirty="0"/>
              <a:t>Hadoop becomes the fastest system to sort 1 terabyte of data on a 900-node cluster within 209 seconds.</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30" name="Rectangle 29">
            <a:extLst>
              <a:ext uri="{FF2B5EF4-FFF2-40B4-BE49-F238E27FC236}">
                <a16:creationId xmlns:a16="http://schemas.microsoft.com/office/drawing/2014/main" id="{78F438B1-A003-433D-954B-58F8240AC2C0}"/>
              </a:ext>
            </a:extLst>
          </p:cNvPr>
          <p:cNvSpPr/>
          <p:nvPr/>
        </p:nvSpPr>
        <p:spPr>
          <a:xfrm>
            <a:off x="1341702" y="6618098"/>
            <a:ext cx="4795808" cy="892104"/>
          </a:xfrm>
          <a:prstGeom prst="rect">
            <a:avLst/>
          </a:prstGeom>
        </p:spPr>
        <p:txBody>
          <a:bodyPr wrap="square">
            <a:spAutoFit/>
          </a:bodyPr>
          <a:lstStyle/>
          <a:p>
            <a:pPr algn="r">
              <a:lnSpc>
                <a:spcPct val="150000"/>
              </a:lnSpc>
            </a:pPr>
            <a:r>
              <a:rPr lang="en-AE" sz="2400" b="1" dirty="0"/>
              <a:t>2013</a:t>
            </a:r>
            <a:r>
              <a:rPr lang="en-US" altLang="zh-CN" sz="2400" dirty="0">
                <a:solidFill>
                  <a:schemeClr val="tx1">
                    <a:lumMod val="85000"/>
                    <a:lumOff val="15000"/>
                  </a:schemeClr>
                </a:solidFill>
                <a:latin typeface="+mj-lt"/>
                <a:ea typeface="Lato Light" panose="020F0502020204030203" pitchFamily="34" charset="0"/>
                <a:cs typeface="Lato Light" panose="020F0502020204030203" pitchFamily="34" charset="0"/>
              </a:rPr>
              <a:t> </a:t>
            </a:r>
          </a:p>
          <a:p>
            <a:pPr>
              <a:lnSpc>
                <a:spcPct val="150000"/>
              </a:lnSpc>
            </a:pPr>
            <a:r>
              <a:rPr lang="en-US" sz="1200" dirty="0"/>
              <a:t>Hadoop 2.2 is released, showcasing ongoing development.</a:t>
            </a:r>
          </a:p>
        </p:txBody>
      </p:sp>
      <p:sp>
        <p:nvSpPr>
          <p:cNvPr id="31" name="Rectangle 30">
            <a:extLst>
              <a:ext uri="{FF2B5EF4-FFF2-40B4-BE49-F238E27FC236}">
                <a16:creationId xmlns:a16="http://schemas.microsoft.com/office/drawing/2014/main" id="{0C2A623D-2A73-4A29-A4F6-9DD7ABFC932D}"/>
              </a:ext>
            </a:extLst>
          </p:cNvPr>
          <p:cNvSpPr/>
          <p:nvPr/>
        </p:nvSpPr>
        <p:spPr>
          <a:xfrm>
            <a:off x="12154459" y="3423191"/>
            <a:ext cx="4795808" cy="1169103"/>
          </a:xfrm>
          <a:prstGeom prst="rect">
            <a:avLst/>
          </a:prstGeom>
        </p:spPr>
        <p:txBody>
          <a:bodyPr wrap="square">
            <a:spAutoFit/>
          </a:bodyPr>
          <a:lstStyle/>
          <a:p>
            <a:pPr>
              <a:lnSpc>
                <a:spcPct val="150000"/>
              </a:lnSpc>
            </a:pPr>
            <a:r>
              <a:rPr lang="en-AE" sz="2400" b="1" dirty="0"/>
              <a:t>2017</a:t>
            </a:r>
            <a:endParaRPr lang="en-US" altLang="zh-CN" sz="2400" dirty="0">
              <a:solidFill>
                <a:schemeClr val="tx1">
                  <a:lumMod val="85000"/>
                  <a:lumOff val="15000"/>
                </a:schemeClr>
              </a:solidFill>
              <a:latin typeface="+mj-lt"/>
              <a:ea typeface="Lato Light" panose="020F0502020204030203" pitchFamily="34" charset="0"/>
              <a:cs typeface="Lato Light" panose="020F0502020204030203" pitchFamily="34" charset="0"/>
            </a:endParaRPr>
          </a:p>
          <a:p>
            <a:pPr>
              <a:lnSpc>
                <a:spcPct val="150000"/>
              </a:lnSpc>
            </a:pPr>
            <a:r>
              <a:rPr lang="en-US" sz="1200" dirty="0"/>
              <a:t>Hadoop 3.0 is released, reflecting advancements and updates in the Hadoop ecosystem.</a:t>
            </a:r>
          </a:p>
        </p:txBody>
      </p:sp>
      <p:sp>
        <p:nvSpPr>
          <p:cNvPr id="32" name="Rectangle 31">
            <a:extLst>
              <a:ext uri="{FF2B5EF4-FFF2-40B4-BE49-F238E27FC236}">
                <a16:creationId xmlns:a16="http://schemas.microsoft.com/office/drawing/2014/main" id="{58E0D61B-304C-40AD-840F-ADE6427BB8ED}"/>
              </a:ext>
            </a:extLst>
          </p:cNvPr>
          <p:cNvSpPr/>
          <p:nvPr/>
        </p:nvSpPr>
        <p:spPr>
          <a:xfrm>
            <a:off x="12154459" y="6618098"/>
            <a:ext cx="4795808" cy="1169103"/>
          </a:xfrm>
          <a:prstGeom prst="rect">
            <a:avLst/>
          </a:prstGeom>
        </p:spPr>
        <p:txBody>
          <a:bodyPr wrap="square">
            <a:spAutoFit/>
          </a:bodyPr>
          <a:lstStyle/>
          <a:p>
            <a:pPr>
              <a:lnSpc>
                <a:spcPct val="150000"/>
              </a:lnSpc>
            </a:pPr>
            <a:r>
              <a:rPr lang="en-US" sz="1200" dirty="0"/>
              <a:t>The journey of Hadoop, originating from the challenges faced during the Apache </a:t>
            </a:r>
            <a:r>
              <a:rPr lang="en-US" sz="1200" dirty="0" err="1"/>
              <a:t>Nutch</a:t>
            </a:r>
            <a:r>
              <a:rPr lang="en-US" sz="1200" dirty="0"/>
              <a:t> project, led to the creation of a powerful and scalable framework that revolutionized big data processing.</a:t>
            </a:r>
          </a:p>
        </p:txBody>
      </p:sp>
    </p:spTree>
    <p:extLst>
      <p:ext uri="{BB962C8B-B14F-4D97-AF65-F5344CB8AC3E}">
        <p14:creationId xmlns:p14="http://schemas.microsoft.com/office/powerpoint/2010/main" val="3821990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28"/>
                                        </p:tgtEl>
                                        <p:attrNameLst>
                                          <p:attrName>style.visibility</p:attrName>
                                        </p:attrNameLst>
                                      </p:cBhvr>
                                      <p:to>
                                        <p:strVal val="visible"/>
                                      </p:to>
                                    </p:set>
                                    <p:anim to="" calcmode="lin" valueType="num">
                                      <p:cBhvr>
                                        <p:cTn id="7" dur="750" fill="hold">
                                          <p:stCondLst>
                                            <p:cond delay="0"/>
                                          </p:stCondLst>
                                        </p:cTn>
                                        <p:tgtEl>
                                          <p:spTgt spid="28"/>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28"/>
                                        </p:tgtEl>
                                      </p:cBhvr>
                                    </p:animEffect>
                                  </p:childTnLst>
                                </p:cTn>
                              </p:par>
                            </p:childTnLst>
                          </p:cTn>
                        </p:par>
                        <p:par>
                          <p:cTn id="9" fill="hold">
                            <p:stCondLst>
                              <p:cond delay="1065"/>
                            </p:stCondLst>
                            <p:childTnLst>
                              <p:par>
                                <p:cTn id="10" presetID="31"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 calcmode="lin" valueType="num">
                                      <p:cBhvr>
                                        <p:cTn id="14" dur="1000" fill="hold"/>
                                        <p:tgtEl>
                                          <p:spTgt spid="2"/>
                                        </p:tgtEl>
                                        <p:attrNameLst>
                                          <p:attrName>style.rotation</p:attrName>
                                        </p:attrNameLst>
                                      </p:cBhvr>
                                      <p:tavLst>
                                        <p:tav tm="0">
                                          <p:val>
                                            <p:fltVal val="90"/>
                                          </p:val>
                                        </p:tav>
                                        <p:tav tm="100000">
                                          <p:val>
                                            <p:fltVal val="0"/>
                                          </p:val>
                                        </p:tav>
                                      </p:tavLst>
                                    </p:anim>
                                    <p:animEffect transition="in" filter="fade">
                                      <p:cBhvr>
                                        <p:cTn id="15" dur="1000"/>
                                        <p:tgtEl>
                                          <p:spTgt spid="2"/>
                                        </p:tgtEl>
                                      </p:cBhvr>
                                    </p:animEffect>
                                  </p:childTnLst>
                                </p:cTn>
                              </p:par>
                            </p:childTnLst>
                          </p:cTn>
                        </p:par>
                        <p:par>
                          <p:cTn id="16" fill="hold">
                            <p:stCondLst>
                              <p:cond delay="2065"/>
                            </p:stCondLst>
                            <p:childTnLst>
                              <p:par>
                                <p:cTn id="17" presetID="0" presetClass="entr" presetSubtype="0" fill="hold" nodeType="afterEffect">
                                  <p:stCondLst>
                                    <p:cond delay="0"/>
                                  </p:stCondLst>
                                  <p:childTnLst>
                                    <p:set>
                                      <p:cBhvr>
                                        <p:cTn id="18" dur="700" fill="hold">
                                          <p:stCondLst>
                                            <p:cond delay="0"/>
                                          </p:stCondLst>
                                        </p:cTn>
                                        <p:tgtEl>
                                          <p:spTgt spid="16"/>
                                        </p:tgtEl>
                                        <p:attrNameLst>
                                          <p:attrName>style.visibility</p:attrName>
                                        </p:attrNameLst>
                                      </p:cBhvr>
                                      <p:to>
                                        <p:strVal val="visible"/>
                                      </p:to>
                                    </p:set>
                                    <p:anim to="" calcmode="lin" valueType="num">
                                      <p:cBhvr>
                                        <p:cTn id="19" dur="700" fill="hold">
                                          <p:stCondLst>
                                            <p:cond delay="0"/>
                                          </p:stCondLst>
                                        </p:cTn>
                                        <p:tgtEl>
                                          <p:spTgt spid="16"/>
                                        </p:tgtEl>
                                        <p:attrNameLst>
                                          <p:attrName>ppt_h</p:attrName>
                                        </p:attrNameLst>
                                      </p:cBhvr>
                                      <p:tavLst>
                                        <p:tav tm="0" fmla="#ppt_h-#ppt_h*((1.5-1.5*$)^3-(1.5-1.5*$)^2)">
                                          <p:val>
                                            <p:strVal val="0"/>
                                          </p:val>
                                        </p:tav>
                                        <p:tav tm="100000">
                                          <p:val>
                                            <p:strVal val="1"/>
                                          </p:val>
                                        </p:tav>
                                      </p:tavLst>
                                    </p:anim>
                                    <p:anim to="" calcmode="lin" valueType="num">
                                      <p:cBhvr>
                                        <p:cTn id="20" dur="700" fill="hold">
                                          <p:stCondLst>
                                            <p:cond delay="0"/>
                                          </p:stCondLst>
                                        </p:cTn>
                                        <p:tgtEl>
                                          <p:spTgt spid="16"/>
                                        </p:tgtEl>
                                        <p:attrNameLst>
                                          <p:attrName>ppt_w</p:attrName>
                                        </p:attrNameLst>
                                      </p:cBhvr>
                                      <p:tavLst>
                                        <p:tav tm="0" fmla="#ppt_w-#ppt_w*((1.5-1.5*$)^3-(1.5-1.5*$)^2)">
                                          <p:val>
                                            <p:strVal val="0"/>
                                          </p:val>
                                        </p:tav>
                                        <p:tav tm="100000">
                                          <p:val>
                                            <p:strVal val="1"/>
                                          </p:val>
                                        </p:tav>
                                      </p:tavLst>
                                    </p:anim>
                                  </p:childTnLst>
                                </p:cTn>
                              </p:par>
                              <p:par>
                                <p:cTn id="21" presetID="2" presetClass="entr" presetSubtype="8" decel="10000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700" fill="hold"/>
                                        <p:tgtEl>
                                          <p:spTgt spid="29"/>
                                        </p:tgtEl>
                                        <p:attrNameLst>
                                          <p:attrName>ppt_x</p:attrName>
                                        </p:attrNameLst>
                                      </p:cBhvr>
                                      <p:tavLst>
                                        <p:tav tm="0">
                                          <p:val>
                                            <p:strVal val="0-#ppt_w/2"/>
                                          </p:val>
                                        </p:tav>
                                        <p:tav tm="100000">
                                          <p:val>
                                            <p:strVal val="#ppt_x"/>
                                          </p:val>
                                        </p:tav>
                                      </p:tavLst>
                                    </p:anim>
                                    <p:anim calcmode="lin" valueType="num">
                                      <p:cBhvr additive="base">
                                        <p:cTn id="24" dur="700" fill="hold"/>
                                        <p:tgtEl>
                                          <p:spTgt spid="29"/>
                                        </p:tgtEl>
                                        <p:attrNameLst>
                                          <p:attrName>ppt_y</p:attrName>
                                        </p:attrNameLst>
                                      </p:cBhvr>
                                      <p:tavLst>
                                        <p:tav tm="0">
                                          <p:val>
                                            <p:strVal val="#ppt_y"/>
                                          </p:val>
                                        </p:tav>
                                        <p:tav tm="100000">
                                          <p:val>
                                            <p:strVal val="#ppt_y"/>
                                          </p:val>
                                        </p:tav>
                                      </p:tavLst>
                                    </p:anim>
                                  </p:childTnLst>
                                </p:cTn>
                              </p:par>
                            </p:childTnLst>
                          </p:cTn>
                        </p:par>
                        <p:par>
                          <p:cTn id="25" fill="hold">
                            <p:stCondLst>
                              <p:cond delay="2765"/>
                            </p:stCondLst>
                            <p:childTnLst>
                              <p:par>
                                <p:cTn id="26" presetID="0" presetClass="entr" presetSubtype="0" fill="hold" grpId="0" nodeType="afterEffect">
                                  <p:stCondLst>
                                    <p:cond delay="0"/>
                                  </p:stCondLst>
                                  <p:childTnLst>
                                    <p:set>
                                      <p:cBhvr>
                                        <p:cTn id="27" dur="700" fill="hold">
                                          <p:stCondLst>
                                            <p:cond delay="0"/>
                                          </p:stCondLst>
                                        </p:cTn>
                                        <p:tgtEl>
                                          <p:spTgt spid="11"/>
                                        </p:tgtEl>
                                        <p:attrNameLst>
                                          <p:attrName>style.visibility</p:attrName>
                                        </p:attrNameLst>
                                      </p:cBhvr>
                                      <p:to>
                                        <p:strVal val="visible"/>
                                      </p:to>
                                    </p:set>
                                    <p:anim to="" calcmode="lin" valueType="num">
                                      <p:cBhvr>
                                        <p:cTn id="28" dur="700" fill="hold">
                                          <p:stCondLst>
                                            <p:cond delay="0"/>
                                          </p:stCondLst>
                                        </p:cTn>
                                        <p:tgtEl>
                                          <p:spTgt spid="11"/>
                                        </p:tgtEl>
                                        <p:attrNameLst>
                                          <p:attrName>ppt_h</p:attrName>
                                        </p:attrNameLst>
                                      </p:cBhvr>
                                      <p:tavLst>
                                        <p:tav tm="0" fmla="#ppt_h-#ppt_h*((1.5-1.5*$)^3-(1.5-1.5*$)^2)">
                                          <p:val>
                                            <p:strVal val="0"/>
                                          </p:val>
                                        </p:tav>
                                        <p:tav tm="100000">
                                          <p:val>
                                            <p:strVal val="1"/>
                                          </p:val>
                                        </p:tav>
                                      </p:tavLst>
                                    </p:anim>
                                    <p:anim to="" calcmode="lin" valueType="num">
                                      <p:cBhvr>
                                        <p:cTn id="29" dur="700" fill="hold">
                                          <p:stCondLst>
                                            <p:cond delay="0"/>
                                          </p:stCondLst>
                                        </p:cTn>
                                        <p:tgtEl>
                                          <p:spTgt spid="11"/>
                                        </p:tgtEl>
                                        <p:attrNameLst>
                                          <p:attrName>ppt_w</p:attrName>
                                        </p:attrNameLst>
                                      </p:cBhvr>
                                      <p:tavLst>
                                        <p:tav tm="0" fmla="#ppt_w-#ppt_w*((1.5-1.5*$)^3-(1.5-1.5*$)^2)">
                                          <p:val>
                                            <p:strVal val="0"/>
                                          </p:val>
                                        </p:tav>
                                        <p:tav tm="100000">
                                          <p:val>
                                            <p:strVal val="1"/>
                                          </p:val>
                                        </p:tav>
                                      </p:tavLst>
                                    </p:anim>
                                  </p:childTnLst>
                                </p:cTn>
                              </p:par>
                              <p:par>
                                <p:cTn id="30" presetID="2" presetClass="entr" presetSubtype="2" decel="100000"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 calcmode="lin" valueType="num">
                                      <p:cBhvr additive="base">
                                        <p:cTn id="32" dur="700" fill="hold"/>
                                        <p:tgtEl>
                                          <p:spTgt spid="31"/>
                                        </p:tgtEl>
                                        <p:attrNameLst>
                                          <p:attrName>ppt_x</p:attrName>
                                        </p:attrNameLst>
                                      </p:cBhvr>
                                      <p:tavLst>
                                        <p:tav tm="0">
                                          <p:val>
                                            <p:strVal val="1+#ppt_w/2"/>
                                          </p:val>
                                        </p:tav>
                                        <p:tav tm="100000">
                                          <p:val>
                                            <p:strVal val="#ppt_x"/>
                                          </p:val>
                                        </p:tav>
                                      </p:tavLst>
                                    </p:anim>
                                    <p:anim calcmode="lin" valueType="num">
                                      <p:cBhvr additive="base">
                                        <p:cTn id="33" dur="700" fill="hold"/>
                                        <p:tgtEl>
                                          <p:spTgt spid="31"/>
                                        </p:tgtEl>
                                        <p:attrNameLst>
                                          <p:attrName>ppt_y</p:attrName>
                                        </p:attrNameLst>
                                      </p:cBhvr>
                                      <p:tavLst>
                                        <p:tav tm="0">
                                          <p:val>
                                            <p:strVal val="#ppt_y"/>
                                          </p:val>
                                        </p:tav>
                                        <p:tav tm="100000">
                                          <p:val>
                                            <p:strVal val="#ppt_y"/>
                                          </p:val>
                                        </p:tav>
                                      </p:tavLst>
                                    </p:anim>
                                  </p:childTnLst>
                                </p:cTn>
                              </p:par>
                            </p:childTnLst>
                          </p:cTn>
                        </p:par>
                        <p:par>
                          <p:cTn id="34" fill="hold">
                            <p:stCondLst>
                              <p:cond delay="3465"/>
                            </p:stCondLst>
                            <p:childTnLst>
                              <p:par>
                                <p:cTn id="35" presetID="0" presetClass="entr" presetSubtype="0" fill="hold" nodeType="afterEffect">
                                  <p:stCondLst>
                                    <p:cond delay="0"/>
                                  </p:stCondLst>
                                  <p:childTnLst>
                                    <p:set>
                                      <p:cBhvr>
                                        <p:cTn id="36" dur="700" fill="hold">
                                          <p:stCondLst>
                                            <p:cond delay="0"/>
                                          </p:stCondLst>
                                        </p:cTn>
                                        <p:tgtEl>
                                          <p:spTgt spid="12"/>
                                        </p:tgtEl>
                                        <p:attrNameLst>
                                          <p:attrName>style.visibility</p:attrName>
                                        </p:attrNameLst>
                                      </p:cBhvr>
                                      <p:to>
                                        <p:strVal val="visible"/>
                                      </p:to>
                                    </p:set>
                                    <p:anim to="" calcmode="lin" valueType="num">
                                      <p:cBhvr>
                                        <p:cTn id="37" dur="700" fill="hold">
                                          <p:stCondLst>
                                            <p:cond delay="0"/>
                                          </p:stCondLst>
                                        </p:cTn>
                                        <p:tgtEl>
                                          <p:spTgt spid="12"/>
                                        </p:tgtEl>
                                        <p:attrNameLst>
                                          <p:attrName>ppt_h</p:attrName>
                                        </p:attrNameLst>
                                      </p:cBhvr>
                                      <p:tavLst>
                                        <p:tav tm="0" fmla="#ppt_h-#ppt_h*((1.5-1.5*$)^3-(1.5-1.5*$)^2)">
                                          <p:val>
                                            <p:strVal val="0"/>
                                          </p:val>
                                        </p:tav>
                                        <p:tav tm="100000">
                                          <p:val>
                                            <p:strVal val="1"/>
                                          </p:val>
                                        </p:tav>
                                      </p:tavLst>
                                    </p:anim>
                                    <p:anim to="" calcmode="lin" valueType="num">
                                      <p:cBhvr>
                                        <p:cTn id="38" dur="700" fill="hold">
                                          <p:stCondLst>
                                            <p:cond delay="0"/>
                                          </p:stCondLst>
                                        </p:cTn>
                                        <p:tgtEl>
                                          <p:spTgt spid="12"/>
                                        </p:tgtEl>
                                        <p:attrNameLst>
                                          <p:attrName>ppt_w</p:attrName>
                                        </p:attrNameLst>
                                      </p:cBhvr>
                                      <p:tavLst>
                                        <p:tav tm="0" fmla="#ppt_w-#ppt_w*((1.5-1.5*$)^3-(1.5-1.5*$)^2)">
                                          <p:val>
                                            <p:strVal val="0"/>
                                          </p:val>
                                        </p:tav>
                                        <p:tav tm="100000">
                                          <p:val>
                                            <p:strVal val="1"/>
                                          </p:val>
                                        </p:tav>
                                      </p:tavLst>
                                    </p:anim>
                                  </p:childTnLst>
                                </p:cTn>
                              </p:par>
                              <p:par>
                                <p:cTn id="39" presetID="2" presetClass="entr" presetSubtype="2" decel="10000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additive="base">
                                        <p:cTn id="41" dur="700" fill="hold"/>
                                        <p:tgtEl>
                                          <p:spTgt spid="32"/>
                                        </p:tgtEl>
                                        <p:attrNameLst>
                                          <p:attrName>ppt_x</p:attrName>
                                        </p:attrNameLst>
                                      </p:cBhvr>
                                      <p:tavLst>
                                        <p:tav tm="0">
                                          <p:val>
                                            <p:strVal val="1+#ppt_w/2"/>
                                          </p:val>
                                        </p:tav>
                                        <p:tav tm="100000">
                                          <p:val>
                                            <p:strVal val="#ppt_x"/>
                                          </p:val>
                                        </p:tav>
                                      </p:tavLst>
                                    </p:anim>
                                    <p:anim calcmode="lin" valueType="num">
                                      <p:cBhvr additive="base">
                                        <p:cTn id="42" dur="700" fill="hold"/>
                                        <p:tgtEl>
                                          <p:spTgt spid="32"/>
                                        </p:tgtEl>
                                        <p:attrNameLst>
                                          <p:attrName>ppt_y</p:attrName>
                                        </p:attrNameLst>
                                      </p:cBhvr>
                                      <p:tavLst>
                                        <p:tav tm="0">
                                          <p:val>
                                            <p:strVal val="#ppt_y"/>
                                          </p:val>
                                        </p:tav>
                                        <p:tav tm="100000">
                                          <p:val>
                                            <p:strVal val="#ppt_y"/>
                                          </p:val>
                                        </p:tav>
                                      </p:tavLst>
                                    </p:anim>
                                  </p:childTnLst>
                                </p:cTn>
                              </p:par>
                            </p:childTnLst>
                          </p:cTn>
                        </p:par>
                        <p:par>
                          <p:cTn id="43" fill="hold">
                            <p:stCondLst>
                              <p:cond delay="4165"/>
                            </p:stCondLst>
                            <p:childTnLst>
                              <p:par>
                                <p:cTn id="44" presetID="0" presetClass="entr" presetSubtype="0" fill="hold" nodeType="afterEffect">
                                  <p:stCondLst>
                                    <p:cond delay="0"/>
                                  </p:stCondLst>
                                  <p:childTnLst>
                                    <p:set>
                                      <p:cBhvr>
                                        <p:cTn id="45" dur="700" fill="hold">
                                          <p:stCondLst>
                                            <p:cond delay="0"/>
                                          </p:stCondLst>
                                        </p:cTn>
                                        <p:tgtEl>
                                          <p:spTgt spid="22"/>
                                        </p:tgtEl>
                                        <p:attrNameLst>
                                          <p:attrName>style.visibility</p:attrName>
                                        </p:attrNameLst>
                                      </p:cBhvr>
                                      <p:to>
                                        <p:strVal val="visible"/>
                                      </p:to>
                                    </p:set>
                                    <p:anim to="" calcmode="lin" valueType="num">
                                      <p:cBhvr>
                                        <p:cTn id="46" dur="700" fill="hold">
                                          <p:stCondLst>
                                            <p:cond delay="0"/>
                                          </p:stCondLst>
                                        </p:cTn>
                                        <p:tgtEl>
                                          <p:spTgt spid="22"/>
                                        </p:tgtEl>
                                        <p:attrNameLst>
                                          <p:attrName>ppt_h</p:attrName>
                                        </p:attrNameLst>
                                      </p:cBhvr>
                                      <p:tavLst>
                                        <p:tav tm="0" fmla="#ppt_h-#ppt_h*((1.5-1.5*$)^3-(1.5-1.5*$)^2)">
                                          <p:val>
                                            <p:strVal val="0"/>
                                          </p:val>
                                        </p:tav>
                                        <p:tav tm="100000">
                                          <p:val>
                                            <p:strVal val="1"/>
                                          </p:val>
                                        </p:tav>
                                      </p:tavLst>
                                    </p:anim>
                                    <p:anim to="" calcmode="lin" valueType="num">
                                      <p:cBhvr>
                                        <p:cTn id="47" dur="700" fill="hold">
                                          <p:stCondLst>
                                            <p:cond delay="0"/>
                                          </p:stCondLst>
                                        </p:cTn>
                                        <p:tgtEl>
                                          <p:spTgt spid="22"/>
                                        </p:tgtEl>
                                        <p:attrNameLst>
                                          <p:attrName>ppt_w</p:attrName>
                                        </p:attrNameLst>
                                      </p:cBhvr>
                                      <p:tavLst>
                                        <p:tav tm="0" fmla="#ppt_w-#ppt_w*((1.5-1.5*$)^3-(1.5-1.5*$)^2)">
                                          <p:val>
                                            <p:strVal val="0"/>
                                          </p:val>
                                        </p:tav>
                                        <p:tav tm="100000">
                                          <p:val>
                                            <p:strVal val="1"/>
                                          </p:val>
                                        </p:tav>
                                      </p:tavLst>
                                    </p:anim>
                                  </p:childTnLst>
                                </p:cTn>
                              </p:par>
                              <p:par>
                                <p:cTn id="48" presetID="2" presetClass="entr" presetSubtype="8" decel="100000"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 calcmode="lin" valueType="num">
                                      <p:cBhvr additive="base">
                                        <p:cTn id="50" dur="700" fill="hold"/>
                                        <p:tgtEl>
                                          <p:spTgt spid="30"/>
                                        </p:tgtEl>
                                        <p:attrNameLst>
                                          <p:attrName>ppt_x</p:attrName>
                                        </p:attrNameLst>
                                      </p:cBhvr>
                                      <p:tavLst>
                                        <p:tav tm="0">
                                          <p:val>
                                            <p:strVal val="0-#ppt_w/2"/>
                                          </p:val>
                                        </p:tav>
                                        <p:tav tm="100000">
                                          <p:val>
                                            <p:strVal val="#ppt_x"/>
                                          </p:val>
                                        </p:tav>
                                      </p:tavLst>
                                    </p:anim>
                                    <p:anim calcmode="lin" valueType="num">
                                      <p:cBhvr additive="base">
                                        <p:cTn id="51" dur="7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8" grpId="0"/>
      <p:bldP spid="29" grpId="0"/>
      <p:bldP spid="30" grpId="0"/>
      <p:bldP spid="31"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val 27">
            <a:extLst>
              <a:ext uri="{FF2B5EF4-FFF2-40B4-BE49-F238E27FC236}">
                <a16:creationId xmlns:a16="http://schemas.microsoft.com/office/drawing/2014/main" id="{7F82183B-A132-4637-8F5E-09DCAE24B5F9}"/>
              </a:ext>
            </a:extLst>
          </p:cNvPr>
          <p:cNvSpPr/>
          <p:nvPr/>
        </p:nvSpPr>
        <p:spPr>
          <a:xfrm>
            <a:off x="9482262" y="3092787"/>
            <a:ext cx="2298950" cy="2300194"/>
          </a:xfrm>
          <a:prstGeom prst="ellipse">
            <a:avLst/>
          </a:prstGeom>
          <a:solidFill>
            <a:schemeClr val="accent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a:solidFill>
                <a:schemeClr val="bg1"/>
              </a:solidFill>
              <a:latin typeface="+mj-lt"/>
              <a:ea typeface="字魂35号-经典雅黑" panose="00000500000000000000" pitchFamily="2" charset="-122"/>
            </a:endParaRPr>
          </a:p>
        </p:txBody>
      </p:sp>
      <p:sp>
        <p:nvSpPr>
          <p:cNvPr id="29" name="Oval 28">
            <a:extLst>
              <a:ext uri="{FF2B5EF4-FFF2-40B4-BE49-F238E27FC236}">
                <a16:creationId xmlns:a16="http://schemas.microsoft.com/office/drawing/2014/main" id="{EE9DC5B0-646D-4E74-9430-B32A9CDE3DAE}"/>
              </a:ext>
            </a:extLst>
          </p:cNvPr>
          <p:cNvSpPr/>
          <p:nvPr/>
        </p:nvSpPr>
        <p:spPr>
          <a:xfrm>
            <a:off x="9482262" y="5986752"/>
            <a:ext cx="2298950" cy="2300194"/>
          </a:xfrm>
          <a:prstGeom prst="ellipse">
            <a:avLst/>
          </a:prstGeom>
          <a:solidFill>
            <a:schemeClr val="accent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a:solidFill>
                <a:schemeClr val="bg1"/>
              </a:solidFill>
              <a:latin typeface="+mj-lt"/>
              <a:ea typeface="字魂35号-经典雅黑" panose="00000500000000000000" pitchFamily="2" charset="-122"/>
            </a:endParaRPr>
          </a:p>
        </p:txBody>
      </p:sp>
      <p:sp>
        <p:nvSpPr>
          <p:cNvPr id="30" name="Freeform: Shape 29">
            <a:extLst>
              <a:ext uri="{FF2B5EF4-FFF2-40B4-BE49-F238E27FC236}">
                <a16:creationId xmlns:a16="http://schemas.microsoft.com/office/drawing/2014/main" id="{A3A623C4-AC11-48CB-812E-5D3AA2E11A9B}"/>
              </a:ext>
            </a:extLst>
          </p:cNvPr>
          <p:cNvSpPr/>
          <p:nvPr/>
        </p:nvSpPr>
        <p:spPr>
          <a:xfrm>
            <a:off x="10124602" y="3809553"/>
            <a:ext cx="1014270" cy="866662"/>
          </a:xfrm>
          <a:custGeom>
            <a:avLst/>
            <a:gdLst>
              <a:gd name="connsiteX0" fmla="*/ 858974 w 987578"/>
              <a:gd name="connsiteY0" fmla="*/ 465771 h 843856"/>
              <a:gd name="connsiteX1" fmla="*/ 776934 w 987578"/>
              <a:gd name="connsiteY1" fmla="*/ 451593 h 843856"/>
              <a:gd name="connsiteX2" fmla="*/ 725264 w 987578"/>
              <a:gd name="connsiteY2" fmla="*/ 403686 h 843856"/>
              <a:gd name="connsiteX3" fmla="*/ 717671 w 987578"/>
              <a:gd name="connsiteY3" fmla="*/ 373450 h 843856"/>
              <a:gd name="connsiteX4" fmla="*/ 799779 w 987578"/>
              <a:gd name="connsiteY4" fmla="*/ 189278 h 843856"/>
              <a:gd name="connsiteX5" fmla="*/ 615204 w 987578"/>
              <a:gd name="connsiteY5" fmla="*/ 0 h 843856"/>
              <a:gd name="connsiteX6" fmla="*/ 431973 w 987578"/>
              <a:gd name="connsiteY6" fmla="*/ 167441 h 843856"/>
              <a:gd name="connsiteX7" fmla="*/ 372307 w 987578"/>
              <a:gd name="connsiteY7" fmla="*/ 159109 h 843856"/>
              <a:gd name="connsiteX8" fmla="*/ 187733 w 987578"/>
              <a:gd name="connsiteY8" fmla="*/ 348387 h 843856"/>
              <a:gd name="connsiteX9" fmla="*/ 269706 w 987578"/>
              <a:gd name="connsiteY9" fmla="*/ 532425 h 843856"/>
              <a:gd name="connsiteX10" fmla="*/ 262046 w 987578"/>
              <a:gd name="connsiteY10" fmla="*/ 562728 h 843856"/>
              <a:gd name="connsiteX11" fmla="*/ 210376 w 987578"/>
              <a:gd name="connsiteY11" fmla="*/ 610636 h 843856"/>
              <a:gd name="connsiteX12" fmla="*/ 111269 w 987578"/>
              <a:gd name="connsiteY12" fmla="*/ 627769 h 843856"/>
              <a:gd name="connsiteX13" fmla="*/ 0 w 987578"/>
              <a:gd name="connsiteY13" fmla="*/ 759800 h 843856"/>
              <a:gd name="connsiteX14" fmla="*/ 0 w 987578"/>
              <a:gd name="connsiteY14" fmla="*/ 828738 h 843856"/>
              <a:gd name="connsiteX15" fmla="*/ 14984 w 987578"/>
              <a:gd name="connsiteY15" fmla="*/ 843722 h 843856"/>
              <a:gd name="connsiteX16" fmla="*/ 29967 w 987578"/>
              <a:gd name="connsiteY16" fmla="*/ 828738 h 843856"/>
              <a:gd name="connsiteX17" fmla="*/ 29967 w 987578"/>
              <a:gd name="connsiteY17" fmla="*/ 759800 h 843856"/>
              <a:gd name="connsiteX18" fmla="*/ 116376 w 987578"/>
              <a:gd name="connsiteY18" fmla="*/ 657266 h 843856"/>
              <a:gd name="connsiteX19" fmla="*/ 202246 w 987578"/>
              <a:gd name="connsiteY19" fmla="*/ 642417 h 843856"/>
              <a:gd name="connsiteX20" fmla="*/ 272730 w 987578"/>
              <a:gd name="connsiteY20" fmla="*/ 745690 h 843856"/>
              <a:gd name="connsiteX21" fmla="*/ 283211 w 987578"/>
              <a:gd name="connsiteY21" fmla="*/ 752141 h 843856"/>
              <a:gd name="connsiteX22" fmla="*/ 285093 w 987578"/>
              <a:gd name="connsiteY22" fmla="*/ 752275 h 843856"/>
              <a:gd name="connsiteX23" fmla="*/ 294970 w 987578"/>
              <a:gd name="connsiteY23" fmla="*/ 748579 h 843856"/>
              <a:gd name="connsiteX24" fmla="*/ 357458 w 987578"/>
              <a:gd name="connsiteY24" fmla="*/ 693885 h 843856"/>
              <a:gd name="connsiteX25" fmla="*/ 357458 w 987578"/>
              <a:gd name="connsiteY25" fmla="*/ 828806 h 843856"/>
              <a:gd name="connsiteX26" fmla="*/ 372442 w 987578"/>
              <a:gd name="connsiteY26" fmla="*/ 843789 h 843856"/>
              <a:gd name="connsiteX27" fmla="*/ 387425 w 987578"/>
              <a:gd name="connsiteY27" fmla="*/ 828806 h 843856"/>
              <a:gd name="connsiteX28" fmla="*/ 387425 w 987578"/>
              <a:gd name="connsiteY28" fmla="*/ 693885 h 843856"/>
              <a:gd name="connsiteX29" fmla="*/ 449779 w 987578"/>
              <a:gd name="connsiteY29" fmla="*/ 748579 h 843856"/>
              <a:gd name="connsiteX30" fmla="*/ 459656 w 987578"/>
              <a:gd name="connsiteY30" fmla="*/ 752342 h 843856"/>
              <a:gd name="connsiteX31" fmla="*/ 461538 w 987578"/>
              <a:gd name="connsiteY31" fmla="*/ 752207 h 843856"/>
              <a:gd name="connsiteX32" fmla="*/ 472019 w 987578"/>
              <a:gd name="connsiteY32" fmla="*/ 745757 h 843856"/>
              <a:gd name="connsiteX33" fmla="*/ 542503 w 987578"/>
              <a:gd name="connsiteY33" fmla="*/ 642484 h 843856"/>
              <a:gd name="connsiteX34" fmla="*/ 628374 w 987578"/>
              <a:gd name="connsiteY34" fmla="*/ 657333 h 843856"/>
              <a:gd name="connsiteX35" fmla="*/ 714782 w 987578"/>
              <a:gd name="connsiteY35" fmla="*/ 759867 h 843856"/>
              <a:gd name="connsiteX36" fmla="*/ 714782 w 987578"/>
              <a:gd name="connsiteY36" fmla="*/ 828806 h 843856"/>
              <a:gd name="connsiteX37" fmla="*/ 729698 w 987578"/>
              <a:gd name="connsiteY37" fmla="*/ 843789 h 843856"/>
              <a:gd name="connsiteX38" fmla="*/ 744682 w 987578"/>
              <a:gd name="connsiteY38" fmla="*/ 828806 h 843856"/>
              <a:gd name="connsiteX39" fmla="*/ 744682 w 987578"/>
              <a:gd name="connsiteY39" fmla="*/ 759867 h 843856"/>
              <a:gd name="connsiteX40" fmla="*/ 633480 w 987578"/>
              <a:gd name="connsiteY40" fmla="*/ 627836 h 843856"/>
              <a:gd name="connsiteX41" fmla="*/ 630390 w 987578"/>
              <a:gd name="connsiteY41" fmla="*/ 627299 h 843856"/>
              <a:gd name="connsiteX42" fmla="*/ 630390 w 987578"/>
              <a:gd name="connsiteY42" fmla="*/ 568910 h 843856"/>
              <a:gd name="connsiteX43" fmla="*/ 751334 w 987578"/>
              <a:gd name="connsiteY43" fmla="*/ 474707 h 843856"/>
              <a:gd name="connsiteX44" fmla="*/ 772163 w 987578"/>
              <a:gd name="connsiteY44" fmla="*/ 481090 h 843856"/>
              <a:gd name="connsiteX45" fmla="*/ 854204 w 987578"/>
              <a:gd name="connsiteY45" fmla="*/ 495268 h 843856"/>
              <a:gd name="connsiteX46" fmla="*/ 957679 w 987578"/>
              <a:gd name="connsiteY46" fmla="*/ 618094 h 843856"/>
              <a:gd name="connsiteX47" fmla="*/ 957679 w 987578"/>
              <a:gd name="connsiteY47" fmla="*/ 828873 h 843856"/>
              <a:gd name="connsiteX48" fmla="*/ 972662 w 987578"/>
              <a:gd name="connsiteY48" fmla="*/ 843857 h 843856"/>
              <a:gd name="connsiteX49" fmla="*/ 987579 w 987578"/>
              <a:gd name="connsiteY49" fmla="*/ 828873 h 843856"/>
              <a:gd name="connsiteX50" fmla="*/ 987579 w 987578"/>
              <a:gd name="connsiteY50" fmla="*/ 618094 h 843856"/>
              <a:gd name="connsiteX51" fmla="*/ 858974 w 987578"/>
              <a:gd name="connsiteY51" fmla="*/ 465771 h 843856"/>
              <a:gd name="connsiteX52" fmla="*/ 615070 w 987578"/>
              <a:gd name="connsiteY52" fmla="*/ 30035 h 843856"/>
              <a:gd name="connsiteX53" fmla="*/ 760607 w 987578"/>
              <a:gd name="connsiteY53" fmla="*/ 129343 h 843856"/>
              <a:gd name="connsiteX54" fmla="*/ 490766 w 987578"/>
              <a:gd name="connsiteY54" fmla="*/ 87618 h 843856"/>
              <a:gd name="connsiteX55" fmla="*/ 615070 w 987578"/>
              <a:gd name="connsiteY55" fmla="*/ 30035 h 843856"/>
              <a:gd name="connsiteX56" fmla="*/ 475648 w 987578"/>
              <a:gd name="connsiteY56" fmla="*/ 113554 h 843856"/>
              <a:gd name="connsiteX57" fmla="*/ 676281 w 987578"/>
              <a:gd name="connsiteY57" fmla="*/ 174765 h 843856"/>
              <a:gd name="connsiteX58" fmla="*/ 767460 w 987578"/>
              <a:gd name="connsiteY58" fmla="*/ 158773 h 843856"/>
              <a:gd name="connsiteX59" fmla="*/ 769744 w 987578"/>
              <a:gd name="connsiteY59" fmla="*/ 189413 h 843856"/>
              <a:gd name="connsiteX60" fmla="*/ 615070 w 987578"/>
              <a:gd name="connsiteY60" fmla="*/ 381042 h 843856"/>
              <a:gd name="connsiteX61" fmla="*/ 555874 w 987578"/>
              <a:gd name="connsiteY61" fmla="*/ 366126 h 843856"/>
              <a:gd name="connsiteX62" fmla="*/ 556815 w 987578"/>
              <a:gd name="connsiteY62" fmla="*/ 348522 h 843856"/>
              <a:gd name="connsiteX63" fmla="*/ 461000 w 987578"/>
              <a:gd name="connsiteY63" fmla="*/ 178998 h 843856"/>
              <a:gd name="connsiteX64" fmla="*/ 475648 w 987578"/>
              <a:gd name="connsiteY64" fmla="*/ 113554 h 843856"/>
              <a:gd name="connsiteX65" fmla="*/ 217566 w 987578"/>
              <a:gd name="connsiteY65" fmla="*/ 348522 h 843856"/>
              <a:gd name="connsiteX66" fmla="*/ 228383 w 987578"/>
              <a:gd name="connsiteY66" fmla="*/ 283212 h 843856"/>
              <a:gd name="connsiteX67" fmla="*/ 359004 w 987578"/>
              <a:gd name="connsiteY67" fmla="*/ 313582 h 843856"/>
              <a:gd name="connsiteX68" fmla="*/ 474035 w 987578"/>
              <a:gd name="connsiteY68" fmla="*/ 295441 h 843856"/>
              <a:gd name="connsiteX69" fmla="*/ 483979 w 987578"/>
              <a:gd name="connsiteY69" fmla="*/ 276829 h 843856"/>
              <a:gd name="connsiteX70" fmla="*/ 465300 w 987578"/>
              <a:gd name="connsiteY70" fmla="*/ 266884 h 843856"/>
              <a:gd name="connsiteX71" fmla="*/ 241351 w 987578"/>
              <a:gd name="connsiteY71" fmla="*/ 256335 h 843856"/>
              <a:gd name="connsiteX72" fmla="*/ 372240 w 987578"/>
              <a:gd name="connsiteY72" fmla="*/ 189211 h 843856"/>
              <a:gd name="connsiteX73" fmla="*/ 526915 w 987578"/>
              <a:gd name="connsiteY73" fmla="*/ 348589 h 843856"/>
              <a:gd name="connsiteX74" fmla="*/ 372240 w 987578"/>
              <a:gd name="connsiteY74" fmla="*/ 540219 h 843856"/>
              <a:gd name="connsiteX75" fmla="*/ 217566 w 987578"/>
              <a:gd name="connsiteY75" fmla="*/ 348522 h 843856"/>
              <a:gd name="connsiteX76" fmla="*/ 287780 w 987578"/>
              <a:gd name="connsiteY76" fmla="*/ 714916 h 843856"/>
              <a:gd name="connsiteX77" fmla="*/ 233288 w 987578"/>
              <a:gd name="connsiteY77" fmla="*/ 635026 h 843856"/>
              <a:gd name="connsiteX78" fmla="*/ 269505 w 987578"/>
              <a:gd name="connsiteY78" fmla="*/ 610098 h 843856"/>
              <a:gd name="connsiteX79" fmla="*/ 347783 w 987578"/>
              <a:gd name="connsiteY79" fmla="*/ 662507 h 843856"/>
              <a:gd name="connsiteX80" fmla="*/ 287780 w 987578"/>
              <a:gd name="connsiteY80" fmla="*/ 714916 h 843856"/>
              <a:gd name="connsiteX81" fmla="*/ 372240 w 987578"/>
              <a:gd name="connsiteY81" fmla="*/ 642887 h 843856"/>
              <a:gd name="connsiteX82" fmla="*/ 285765 w 987578"/>
              <a:gd name="connsiteY82" fmla="*/ 585036 h 843856"/>
              <a:gd name="connsiteX83" fmla="*/ 291006 w 987578"/>
              <a:gd name="connsiteY83" fmla="*/ 570119 h 843856"/>
              <a:gd name="connsiteX84" fmla="*/ 296045 w 987578"/>
              <a:gd name="connsiteY84" fmla="*/ 550029 h 843856"/>
              <a:gd name="connsiteX85" fmla="*/ 372240 w 987578"/>
              <a:gd name="connsiteY85" fmla="*/ 570052 h 843856"/>
              <a:gd name="connsiteX86" fmla="*/ 448301 w 987578"/>
              <a:gd name="connsiteY86" fmla="*/ 550096 h 843856"/>
              <a:gd name="connsiteX87" fmla="*/ 453340 w 987578"/>
              <a:gd name="connsiteY87" fmla="*/ 570119 h 843856"/>
              <a:gd name="connsiteX88" fmla="*/ 458581 w 987578"/>
              <a:gd name="connsiteY88" fmla="*/ 585036 h 843856"/>
              <a:gd name="connsiteX89" fmla="*/ 372240 w 987578"/>
              <a:gd name="connsiteY89" fmla="*/ 642887 h 843856"/>
              <a:gd name="connsiteX90" fmla="*/ 456498 w 987578"/>
              <a:gd name="connsiteY90" fmla="*/ 714916 h 843856"/>
              <a:gd name="connsiteX91" fmla="*/ 396698 w 987578"/>
              <a:gd name="connsiteY91" fmla="*/ 662440 h 843856"/>
              <a:gd name="connsiteX92" fmla="*/ 474841 w 987578"/>
              <a:gd name="connsiteY92" fmla="*/ 610031 h 843856"/>
              <a:gd name="connsiteX93" fmla="*/ 511058 w 987578"/>
              <a:gd name="connsiteY93" fmla="*/ 634959 h 843856"/>
              <a:gd name="connsiteX94" fmla="*/ 456498 w 987578"/>
              <a:gd name="connsiteY94" fmla="*/ 714916 h 843856"/>
              <a:gd name="connsiteX95" fmla="*/ 533970 w 987578"/>
              <a:gd name="connsiteY95" fmla="*/ 610702 h 843856"/>
              <a:gd name="connsiteX96" fmla="*/ 482300 w 987578"/>
              <a:gd name="connsiteY96" fmla="*/ 562795 h 843856"/>
              <a:gd name="connsiteX97" fmla="*/ 474707 w 987578"/>
              <a:gd name="connsiteY97" fmla="*/ 532559 h 843856"/>
              <a:gd name="connsiteX98" fmla="*/ 508370 w 987578"/>
              <a:gd name="connsiteY98" fmla="*/ 497418 h 843856"/>
              <a:gd name="connsiteX99" fmla="*/ 600153 w 987578"/>
              <a:gd name="connsiteY99" fmla="*/ 568910 h 843856"/>
              <a:gd name="connsiteX100" fmla="*/ 600153 w 987578"/>
              <a:gd name="connsiteY100" fmla="*/ 622125 h 843856"/>
              <a:gd name="connsiteX101" fmla="*/ 533970 w 987578"/>
              <a:gd name="connsiteY101" fmla="*/ 610702 h 843856"/>
              <a:gd name="connsiteX102" fmla="*/ 615070 w 987578"/>
              <a:gd name="connsiteY102" fmla="*/ 542638 h 843856"/>
              <a:gd name="connsiteX103" fmla="*/ 524899 w 987578"/>
              <a:gd name="connsiteY103" fmla="*/ 472356 h 843856"/>
              <a:gd name="connsiteX104" fmla="*/ 552044 w 987578"/>
              <a:gd name="connsiteY104" fmla="*/ 397303 h 843856"/>
              <a:gd name="connsiteX105" fmla="*/ 615137 w 987578"/>
              <a:gd name="connsiteY105" fmla="*/ 410943 h 843856"/>
              <a:gd name="connsiteX106" fmla="*/ 691198 w 987578"/>
              <a:gd name="connsiteY106" fmla="*/ 391054 h 843856"/>
              <a:gd name="connsiteX107" fmla="*/ 696237 w 987578"/>
              <a:gd name="connsiteY107" fmla="*/ 411077 h 843856"/>
              <a:gd name="connsiteX108" fmla="*/ 724188 w 987578"/>
              <a:gd name="connsiteY108" fmla="*/ 457708 h 843856"/>
              <a:gd name="connsiteX109" fmla="*/ 615070 w 987578"/>
              <a:gd name="connsiteY109" fmla="*/ 542638 h 843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987578" h="843856">
                <a:moveTo>
                  <a:pt x="858974" y="465771"/>
                </a:moveTo>
                <a:lnTo>
                  <a:pt x="776934" y="451593"/>
                </a:lnTo>
                <a:cubicBezTo>
                  <a:pt x="751737" y="447226"/>
                  <a:pt x="731445" y="428480"/>
                  <a:pt x="725264" y="403686"/>
                </a:cubicBezTo>
                <a:lnTo>
                  <a:pt x="717671" y="373450"/>
                </a:lnTo>
                <a:cubicBezTo>
                  <a:pt x="767124" y="333672"/>
                  <a:pt x="799779" y="266011"/>
                  <a:pt x="799779" y="189278"/>
                </a:cubicBezTo>
                <a:cubicBezTo>
                  <a:pt x="799779" y="76061"/>
                  <a:pt x="725600" y="0"/>
                  <a:pt x="615204" y="0"/>
                </a:cubicBezTo>
                <a:cubicBezTo>
                  <a:pt x="512133" y="0"/>
                  <a:pt x="441044" y="66520"/>
                  <a:pt x="431973" y="167441"/>
                </a:cubicBezTo>
                <a:cubicBezTo>
                  <a:pt x="413630" y="162066"/>
                  <a:pt x="393674" y="159109"/>
                  <a:pt x="372307" y="159109"/>
                </a:cubicBezTo>
                <a:cubicBezTo>
                  <a:pt x="261912" y="159109"/>
                  <a:pt x="187733" y="235170"/>
                  <a:pt x="187733" y="348387"/>
                </a:cubicBezTo>
                <a:cubicBezTo>
                  <a:pt x="187733" y="424985"/>
                  <a:pt x="220320" y="492580"/>
                  <a:pt x="269706" y="532425"/>
                </a:cubicBezTo>
                <a:lnTo>
                  <a:pt x="262046" y="562728"/>
                </a:lnTo>
                <a:cubicBezTo>
                  <a:pt x="255798" y="587454"/>
                  <a:pt x="235506" y="606268"/>
                  <a:pt x="210376" y="610636"/>
                </a:cubicBezTo>
                <a:lnTo>
                  <a:pt x="111269" y="627769"/>
                </a:lnTo>
                <a:cubicBezTo>
                  <a:pt x="46832" y="638923"/>
                  <a:pt x="0" y="694423"/>
                  <a:pt x="0" y="759800"/>
                </a:cubicBezTo>
                <a:lnTo>
                  <a:pt x="0" y="828738"/>
                </a:lnTo>
                <a:cubicBezTo>
                  <a:pt x="0" y="837003"/>
                  <a:pt x="6719" y="843722"/>
                  <a:pt x="14984" y="843722"/>
                </a:cubicBezTo>
                <a:cubicBezTo>
                  <a:pt x="23248" y="843722"/>
                  <a:pt x="29967" y="837003"/>
                  <a:pt x="29967" y="828738"/>
                </a:cubicBezTo>
                <a:lnTo>
                  <a:pt x="29967" y="759800"/>
                </a:lnTo>
                <a:cubicBezTo>
                  <a:pt x="29967" y="709003"/>
                  <a:pt x="66318" y="665867"/>
                  <a:pt x="116376" y="657266"/>
                </a:cubicBezTo>
                <a:lnTo>
                  <a:pt x="202246" y="642417"/>
                </a:lnTo>
                <a:lnTo>
                  <a:pt x="272730" y="745690"/>
                </a:lnTo>
                <a:cubicBezTo>
                  <a:pt x="275149" y="749251"/>
                  <a:pt x="278978" y="751536"/>
                  <a:pt x="283211" y="752141"/>
                </a:cubicBezTo>
                <a:cubicBezTo>
                  <a:pt x="283816" y="752207"/>
                  <a:pt x="284488" y="752275"/>
                  <a:pt x="285093" y="752275"/>
                </a:cubicBezTo>
                <a:cubicBezTo>
                  <a:pt x="288721" y="752275"/>
                  <a:pt x="292215" y="750931"/>
                  <a:pt x="294970" y="748579"/>
                </a:cubicBezTo>
                <a:lnTo>
                  <a:pt x="357458" y="693885"/>
                </a:lnTo>
                <a:lnTo>
                  <a:pt x="357458" y="828806"/>
                </a:lnTo>
                <a:cubicBezTo>
                  <a:pt x="357458" y="837070"/>
                  <a:pt x="364177" y="843789"/>
                  <a:pt x="372442" y="843789"/>
                </a:cubicBezTo>
                <a:cubicBezTo>
                  <a:pt x="380706" y="843789"/>
                  <a:pt x="387425" y="837070"/>
                  <a:pt x="387425" y="828806"/>
                </a:cubicBezTo>
                <a:lnTo>
                  <a:pt x="387425" y="693885"/>
                </a:lnTo>
                <a:lnTo>
                  <a:pt x="449779" y="748579"/>
                </a:lnTo>
                <a:cubicBezTo>
                  <a:pt x="452467" y="750998"/>
                  <a:pt x="456028" y="752342"/>
                  <a:pt x="459656" y="752342"/>
                </a:cubicBezTo>
                <a:cubicBezTo>
                  <a:pt x="460261" y="752342"/>
                  <a:pt x="460933" y="752275"/>
                  <a:pt x="461538" y="752207"/>
                </a:cubicBezTo>
                <a:cubicBezTo>
                  <a:pt x="465771" y="751670"/>
                  <a:pt x="469601" y="749318"/>
                  <a:pt x="472019" y="745757"/>
                </a:cubicBezTo>
                <a:lnTo>
                  <a:pt x="542503" y="642484"/>
                </a:lnTo>
                <a:lnTo>
                  <a:pt x="628374" y="657333"/>
                </a:lnTo>
                <a:cubicBezTo>
                  <a:pt x="678431" y="666001"/>
                  <a:pt x="714782" y="709138"/>
                  <a:pt x="714782" y="759867"/>
                </a:cubicBezTo>
                <a:lnTo>
                  <a:pt x="714782" y="828806"/>
                </a:lnTo>
                <a:cubicBezTo>
                  <a:pt x="714782" y="837070"/>
                  <a:pt x="721501" y="843789"/>
                  <a:pt x="729698" y="843789"/>
                </a:cubicBezTo>
                <a:cubicBezTo>
                  <a:pt x="737963" y="843789"/>
                  <a:pt x="744682" y="837070"/>
                  <a:pt x="744682" y="828806"/>
                </a:cubicBezTo>
                <a:lnTo>
                  <a:pt x="744682" y="759867"/>
                </a:lnTo>
                <a:cubicBezTo>
                  <a:pt x="744682" y="694490"/>
                  <a:pt x="697917" y="638923"/>
                  <a:pt x="633480" y="627836"/>
                </a:cubicBezTo>
                <a:lnTo>
                  <a:pt x="630390" y="627299"/>
                </a:lnTo>
                <a:lnTo>
                  <a:pt x="630390" y="568910"/>
                </a:lnTo>
                <a:lnTo>
                  <a:pt x="751334" y="474707"/>
                </a:lnTo>
                <a:cubicBezTo>
                  <a:pt x="757986" y="477529"/>
                  <a:pt x="764839" y="479814"/>
                  <a:pt x="772163" y="481090"/>
                </a:cubicBezTo>
                <a:lnTo>
                  <a:pt x="854204" y="495268"/>
                </a:lnTo>
                <a:cubicBezTo>
                  <a:pt x="914139" y="505615"/>
                  <a:pt x="957679" y="557286"/>
                  <a:pt x="957679" y="618094"/>
                </a:cubicBezTo>
                <a:lnTo>
                  <a:pt x="957679" y="828873"/>
                </a:lnTo>
                <a:cubicBezTo>
                  <a:pt x="957679" y="837137"/>
                  <a:pt x="964398" y="843857"/>
                  <a:pt x="972662" y="843857"/>
                </a:cubicBezTo>
                <a:cubicBezTo>
                  <a:pt x="980927" y="843857"/>
                  <a:pt x="987579" y="837137"/>
                  <a:pt x="987579" y="828873"/>
                </a:cubicBezTo>
                <a:lnTo>
                  <a:pt x="987579" y="618094"/>
                </a:lnTo>
                <a:cubicBezTo>
                  <a:pt x="987176" y="542638"/>
                  <a:pt x="933221" y="478604"/>
                  <a:pt x="858974" y="465771"/>
                </a:cubicBezTo>
                <a:close/>
                <a:moveTo>
                  <a:pt x="615070" y="30035"/>
                </a:moveTo>
                <a:cubicBezTo>
                  <a:pt x="687771" y="30035"/>
                  <a:pt x="740382" y="67595"/>
                  <a:pt x="760607" y="129343"/>
                </a:cubicBezTo>
                <a:cubicBezTo>
                  <a:pt x="646717" y="172346"/>
                  <a:pt x="528124" y="110328"/>
                  <a:pt x="490766" y="87618"/>
                </a:cubicBezTo>
                <a:cubicBezTo>
                  <a:pt x="517508" y="51133"/>
                  <a:pt x="560645" y="30035"/>
                  <a:pt x="615070" y="30035"/>
                </a:cubicBezTo>
                <a:close/>
                <a:moveTo>
                  <a:pt x="475648" y="113554"/>
                </a:moveTo>
                <a:cubicBezTo>
                  <a:pt x="507093" y="132905"/>
                  <a:pt x="585573" y="174765"/>
                  <a:pt x="676281" y="174765"/>
                </a:cubicBezTo>
                <a:cubicBezTo>
                  <a:pt x="705845" y="174765"/>
                  <a:pt x="736619" y="169927"/>
                  <a:pt x="767460" y="158773"/>
                </a:cubicBezTo>
                <a:cubicBezTo>
                  <a:pt x="768938" y="168583"/>
                  <a:pt x="769744" y="178729"/>
                  <a:pt x="769744" y="189413"/>
                </a:cubicBezTo>
                <a:cubicBezTo>
                  <a:pt x="769744" y="295105"/>
                  <a:pt x="700336" y="381042"/>
                  <a:pt x="615070" y="381042"/>
                </a:cubicBezTo>
                <a:cubicBezTo>
                  <a:pt x="594039" y="381042"/>
                  <a:pt x="574150" y="375600"/>
                  <a:pt x="555874" y="366126"/>
                </a:cubicBezTo>
                <a:cubicBezTo>
                  <a:pt x="556277" y="360280"/>
                  <a:pt x="556815" y="354502"/>
                  <a:pt x="556815" y="348522"/>
                </a:cubicBezTo>
                <a:cubicBezTo>
                  <a:pt x="556815" y="269370"/>
                  <a:pt x="520531" y="208495"/>
                  <a:pt x="461000" y="178998"/>
                </a:cubicBezTo>
                <a:cubicBezTo>
                  <a:pt x="462142" y="154675"/>
                  <a:pt x="467047" y="132636"/>
                  <a:pt x="475648" y="113554"/>
                </a:cubicBezTo>
                <a:close/>
                <a:moveTo>
                  <a:pt x="217566" y="348522"/>
                </a:moveTo>
                <a:cubicBezTo>
                  <a:pt x="217566" y="324467"/>
                  <a:pt x="221328" y="302563"/>
                  <a:pt x="228383" y="283212"/>
                </a:cubicBezTo>
                <a:cubicBezTo>
                  <a:pt x="250355" y="295172"/>
                  <a:pt x="294500" y="313582"/>
                  <a:pt x="359004" y="313582"/>
                </a:cubicBezTo>
                <a:cubicBezTo>
                  <a:pt x="392196" y="313582"/>
                  <a:pt x="430629" y="308744"/>
                  <a:pt x="474035" y="295441"/>
                </a:cubicBezTo>
                <a:cubicBezTo>
                  <a:pt x="481964" y="293022"/>
                  <a:pt x="486399" y="284690"/>
                  <a:pt x="483979" y="276829"/>
                </a:cubicBezTo>
                <a:cubicBezTo>
                  <a:pt x="481561" y="268900"/>
                  <a:pt x="473229" y="264533"/>
                  <a:pt x="465300" y="266884"/>
                </a:cubicBezTo>
                <a:cubicBezTo>
                  <a:pt x="345431" y="303369"/>
                  <a:pt x="268564" y="271520"/>
                  <a:pt x="241351" y="256335"/>
                </a:cubicBezTo>
                <a:cubicBezTo>
                  <a:pt x="267354" y="213937"/>
                  <a:pt x="313179" y="189211"/>
                  <a:pt x="372240" y="189211"/>
                </a:cubicBezTo>
                <a:cubicBezTo>
                  <a:pt x="466174" y="189211"/>
                  <a:pt x="526915" y="251766"/>
                  <a:pt x="526915" y="348589"/>
                </a:cubicBezTo>
                <a:cubicBezTo>
                  <a:pt x="526915" y="454214"/>
                  <a:pt x="457506" y="540219"/>
                  <a:pt x="372240" y="540219"/>
                </a:cubicBezTo>
                <a:cubicBezTo>
                  <a:pt x="286907" y="540084"/>
                  <a:pt x="217566" y="454147"/>
                  <a:pt x="217566" y="348522"/>
                </a:cubicBezTo>
                <a:close/>
                <a:moveTo>
                  <a:pt x="287780" y="714916"/>
                </a:moveTo>
                <a:lnTo>
                  <a:pt x="233288" y="635026"/>
                </a:lnTo>
                <a:cubicBezTo>
                  <a:pt x="247197" y="629583"/>
                  <a:pt x="259628" y="621050"/>
                  <a:pt x="269505" y="610098"/>
                </a:cubicBezTo>
                <a:lnTo>
                  <a:pt x="347783" y="662507"/>
                </a:lnTo>
                <a:lnTo>
                  <a:pt x="287780" y="714916"/>
                </a:lnTo>
                <a:close/>
                <a:moveTo>
                  <a:pt x="372240" y="642887"/>
                </a:moveTo>
                <a:lnTo>
                  <a:pt x="285765" y="585036"/>
                </a:lnTo>
                <a:cubicBezTo>
                  <a:pt x="287848" y="580265"/>
                  <a:pt x="289729" y="575293"/>
                  <a:pt x="291006" y="570119"/>
                </a:cubicBezTo>
                <a:lnTo>
                  <a:pt x="296045" y="550029"/>
                </a:lnTo>
                <a:cubicBezTo>
                  <a:pt x="319293" y="562795"/>
                  <a:pt x="345028" y="570052"/>
                  <a:pt x="372240" y="570052"/>
                </a:cubicBezTo>
                <a:cubicBezTo>
                  <a:pt x="399386" y="570052"/>
                  <a:pt x="425053" y="562795"/>
                  <a:pt x="448301" y="550096"/>
                </a:cubicBezTo>
                <a:lnTo>
                  <a:pt x="453340" y="570119"/>
                </a:lnTo>
                <a:cubicBezTo>
                  <a:pt x="454617" y="575293"/>
                  <a:pt x="456498" y="580265"/>
                  <a:pt x="458581" y="585036"/>
                </a:cubicBezTo>
                <a:lnTo>
                  <a:pt x="372240" y="642887"/>
                </a:lnTo>
                <a:close/>
                <a:moveTo>
                  <a:pt x="456498" y="714916"/>
                </a:moveTo>
                <a:lnTo>
                  <a:pt x="396698" y="662440"/>
                </a:lnTo>
                <a:lnTo>
                  <a:pt x="474841" y="610031"/>
                </a:lnTo>
                <a:cubicBezTo>
                  <a:pt x="484719" y="620983"/>
                  <a:pt x="497082" y="629516"/>
                  <a:pt x="511058" y="634959"/>
                </a:cubicBezTo>
                <a:lnTo>
                  <a:pt x="456498" y="714916"/>
                </a:lnTo>
                <a:close/>
                <a:moveTo>
                  <a:pt x="533970" y="610702"/>
                </a:moveTo>
                <a:cubicBezTo>
                  <a:pt x="508840" y="606335"/>
                  <a:pt x="488548" y="587589"/>
                  <a:pt x="482300" y="562795"/>
                </a:cubicBezTo>
                <a:lnTo>
                  <a:pt x="474707" y="532559"/>
                </a:lnTo>
                <a:cubicBezTo>
                  <a:pt x="487138" y="522547"/>
                  <a:pt x="498358" y="510654"/>
                  <a:pt x="508370" y="497418"/>
                </a:cubicBezTo>
                <a:lnTo>
                  <a:pt x="600153" y="568910"/>
                </a:lnTo>
                <a:lnTo>
                  <a:pt x="600153" y="622125"/>
                </a:lnTo>
                <a:lnTo>
                  <a:pt x="533970" y="610702"/>
                </a:lnTo>
                <a:close/>
                <a:moveTo>
                  <a:pt x="615070" y="542638"/>
                </a:moveTo>
                <a:lnTo>
                  <a:pt x="524899" y="472356"/>
                </a:lnTo>
                <a:cubicBezTo>
                  <a:pt x="537531" y="449914"/>
                  <a:pt x="546871" y="424582"/>
                  <a:pt x="552044" y="397303"/>
                </a:cubicBezTo>
                <a:cubicBezTo>
                  <a:pt x="571731" y="405970"/>
                  <a:pt x="592897" y="410943"/>
                  <a:pt x="615137" y="410943"/>
                </a:cubicBezTo>
                <a:cubicBezTo>
                  <a:pt x="642282" y="410943"/>
                  <a:pt x="667949" y="403686"/>
                  <a:pt x="691198" y="391054"/>
                </a:cubicBezTo>
                <a:lnTo>
                  <a:pt x="696237" y="411077"/>
                </a:lnTo>
                <a:cubicBezTo>
                  <a:pt x="700873" y="429420"/>
                  <a:pt x="710817" y="445479"/>
                  <a:pt x="724188" y="457708"/>
                </a:cubicBezTo>
                <a:lnTo>
                  <a:pt x="615070" y="542638"/>
                </a:lnTo>
                <a:close/>
              </a:path>
            </a:pathLst>
          </a:custGeom>
          <a:solidFill>
            <a:schemeClr val="bg1"/>
          </a:solidFill>
          <a:ln w="6719" cap="flat">
            <a:noFill/>
            <a:prstDash val="solid"/>
            <a:miter/>
          </a:ln>
        </p:spPr>
        <p:txBody>
          <a:bodyPr rtlCol="0" anchor="ctr"/>
          <a:lstStyle/>
          <a:p>
            <a:endParaRPr lang="en-US" sz="1200"/>
          </a:p>
        </p:txBody>
      </p:sp>
      <p:grpSp>
        <p:nvGrpSpPr>
          <p:cNvPr id="31" name="Graphic 2">
            <a:extLst>
              <a:ext uri="{FF2B5EF4-FFF2-40B4-BE49-F238E27FC236}">
                <a16:creationId xmlns:a16="http://schemas.microsoft.com/office/drawing/2014/main" id="{25A7ECD0-B02D-491A-8AFF-0DA99C10CCC9}"/>
              </a:ext>
            </a:extLst>
          </p:cNvPr>
          <p:cNvGrpSpPr/>
          <p:nvPr/>
        </p:nvGrpSpPr>
        <p:grpSpPr>
          <a:xfrm>
            <a:off x="10124777" y="6629919"/>
            <a:ext cx="1013920" cy="1013860"/>
            <a:chOff x="10511468" y="4696809"/>
            <a:chExt cx="987233" cy="987178"/>
          </a:xfrm>
          <a:solidFill>
            <a:schemeClr val="bg1"/>
          </a:solidFill>
        </p:grpSpPr>
        <p:sp>
          <p:nvSpPr>
            <p:cNvPr id="32" name="Freeform: Shape 31">
              <a:extLst>
                <a:ext uri="{FF2B5EF4-FFF2-40B4-BE49-F238E27FC236}">
                  <a16:creationId xmlns:a16="http://schemas.microsoft.com/office/drawing/2014/main" id="{2EDC4653-5521-46C4-AF15-0589C88DA94A}"/>
                </a:ext>
              </a:extLst>
            </p:cNvPr>
            <p:cNvSpPr/>
            <p:nvPr/>
          </p:nvSpPr>
          <p:spPr>
            <a:xfrm>
              <a:off x="10511468" y="4696809"/>
              <a:ext cx="987233" cy="987178"/>
            </a:xfrm>
            <a:custGeom>
              <a:avLst/>
              <a:gdLst>
                <a:gd name="connsiteX0" fmla="*/ 982887 w 987233"/>
                <a:gd name="connsiteY0" fmla="*/ 4370 h 987178"/>
                <a:gd name="connsiteX1" fmla="*/ 968843 w 987233"/>
                <a:gd name="connsiteY1" fmla="*/ 406 h 987178"/>
                <a:gd name="connsiteX2" fmla="*/ 771167 w 987233"/>
                <a:gd name="connsiteY2" fmla="*/ 47440 h 987178"/>
                <a:gd name="connsiteX3" fmla="*/ 562941 w 987233"/>
                <a:gd name="connsiteY3" fmla="*/ 163882 h 987178"/>
                <a:gd name="connsiteX4" fmla="*/ 518325 w 987233"/>
                <a:gd name="connsiteY4" fmla="*/ 208497 h 987178"/>
                <a:gd name="connsiteX5" fmla="*/ 420965 w 987233"/>
                <a:gd name="connsiteY5" fmla="*/ 194588 h 987178"/>
                <a:gd name="connsiteX6" fmla="*/ 228798 w 987233"/>
                <a:gd name="connsiteY6" fmla="*/ 258689 h 987178"/>
                <a:gd name="connsiteX7" fmla="*/ 4378 w 987233"/>
                <a:gd name="connsiteY7" fmla="*/ 483041 h 987178"/>
                <a:gd name="connsiteX8" fmla="*/ 750 w 987233"/>
                <a:gd name="connsiteY8" fmla="*/ 498361 h 987178"/>
                <a:gd name="connsiteX9" fmla="*/ 12844 w 987233"/>
                <a:gd name="connsiteY9" fmla="*/ 508440 h 987178"/>
                <a:gd name="connsiteX10" fmla="*/ 222280 w 987233"/>
                <a:gd name="connsiteY10" fmla="*/ 538340 h 987178"/>
                <a:gd name="connsiteX11" fmla="*/ 224430 w 987233"/>
                <a:gd name="connsiteY11" fmla="*/ 538474 h 987178"/>
                <a:gd name="connsiteX12" fmla="*/ 234979 w 987233"/>
                <a:gd name="connsiteY12" fmla="*/ 534107 h 987178"/>
                <a:gd name="connsiteX13" fmla="*/ 269314 w 987233"/>
                <a:gd name="connsiteY13" fmla="*/ 499772 h 987178"/>
                <a:gd name="connsiteX14" fmla="*/ 302103 w 987233"/>
                <a:gd name="connsiteY14" fmla="*/ 532561 h 987178"/>
                <a:gd name="connsiteX15" fmla="*/ 234643 w 987233"/>
                <a:gd name="connsiteY15" fmla="*/ 626965 h 987178"/>
                <a:gd name="connsiteX16" fmla="*/ 236256 w 987233"/>
                <a:gd name="connsiteY16" fmla="*/ 646249 h 987178"/>
                <a:gd name="connsiteX17" fmla="*/ 340940 w 987233"/>
                <a:gd name="connsiteY17" fmla="*/ 750933 h 987178"/>
                <a:gd name="connsiteX18" fmla="*/ 351489 w 987233"/>
                <a:gd name="connsiteY18" fmla="*/ 755301 h 987178"/>
                <a:gd name="connsiteX19" fmla="*/ 360157 w 987233"/>
                <a:gd name="connsiteY19" fmla="*/ 752546 h 987178"/>
                <a:gd name="connsiteX20" fmla="*/ 454561 w 987233"/>
                <a:gd name="connsiteY20" fmla="*/ 685086 h 987178"/>
                <a:gd name="connsiteX21" fmla="*/ 487350 w 987233"/>
                <a:gd name="connsiteY21" fmla="*/ 717875 h 987178"/>
                <a:gd name="connsiteX22" fmla="*/ 453015 w 987233"/>
                <a:gd name="connsiteY22" fmla="*/ 752210 h 987178"/>
                <a:gd name="connsiteX23" fmla="*/ 448782 w 987233"/>
                <a:gd name="connsiteY23" fmla="*/ 764909 h 987178"/>
                <a:gd name="connsiteX24" fmla="*/ 478682 w 987233"/>
                <a:gd name="connsiteY24" fmla="*/ 974345 h 987178"/>
                <a:gd name="connsiteX25" fmla="*/ 488761 w 987233"/>
                <a:gd name="connsiteY25" fmla="*/ 986439 h 987178"/>
                <a:gd name="connsiteX26" fmla="*/ 493531 w 987233"/>
                <a:gd name="connsiteY26" fmla="*/ 987178 h 987178"/>
                <a:gd name="connsiteX27" fmla="*/ 504081 w 987233"/>
                <a:gd name="connsiteY27" fmla="*/ 982811 h 987178"/>
                <a:gd name="connsiteX28" fmla="*/ 728433 w 987233"/>
                <a:gd name="connsiteY28" fmla="*/ 758459 h 987178"/>
                <a:gd name="connsiteX29" fmla="*/ 792533 w 987233"/>
                <a:gd name="connsiteY29" fmla="*/ 566291 h 987178"/>
                <a:gd name="connsiteX30" fmla="*/ 778625 w 987233"/>
                <a:gd name="connsiteY30" fmla="*/ 468931 h 987178"/>
                <a:gd name="connsiteX31" fmla="*/ 823307 w 987233"/>
                <a:gd name="connsiteY31" fmla="*/ 424316 h 987178"/>
                <a:gd name="connsiteX32" fmla="*/ 939682 w 987233"/>
                <a:gd name="connsiteY32" fmla="*/ 216090 h 987178"/>
                <a:gd name="connsiteX33" fmla="*/ 986783 w 987233"/>
                <a:gd name="connsiteY33" fmla="*/ 18413 h 987178"/>
                <a:gd name="connsiteX34" fmla="*/ 982887 w 987233"/>
                <a:gd name="connsiteY34" fmla="*/ 4370 h 987178"/>
                <a:gd name="connsiteX35" fmla="*/ 249896 w 987233"/>
                <a:gd name="connsiteY35" fmla="*/ 279854 h 987178"/>
                <a:gd name="connsiteX36" fmla="*/ 416732 w 987233"/>
                <a:gd name="connsiteY36" fmla="*/ 224287 h 987178"/>
                <a:gd name="connsiteX37" fmla="*/ 491852 w 987233"/>
                <a:gd name="connsiteY37" fmla="*/ 235038 h 987178"/>
                <a:gd name="connsiteX38" fmla="*/ 338790 w 987233"/>
                <a:gd name="connsiteY38" fmla="*/ 388100 h 987178"/>
                <a:gd name="connsiteX39" fmla="*/ 166377 w 987233"/>
                <a:gd name="connsiteY39" fmla="*/ 363440 h 987178"/>
                <a:gd name="connsiteX40" fmla="*/ 249896 w 987233"/>
                <a:gd name="connsiteY40" fmla="*/ 279854 h 987178"/>
                <a:gd name="connsiteX41" fmla="*/ 219122 w 987233"/>
                <a:gd name="connsiteY41" fmla="*/ 507701 h 987178"/>
                <a:gd name="connsiteX42" fmla="*/ 46709 w 987233"/>
                <a:gd name="connsiteY42" fmla="*/ 483041 h 987178"/>
                <a:gd name="connsiteX43" fmla="*/ 139903 w 987233"/>
                <a:gd name="connsiteY43" fmla="*/ 389780 h 987178"/>
                <a:gd name="connsiteX44" fmla="*/ 312316 w 987233"/>
                <a:gd name="connsiteY44" fmla="*/ 414439 h 987178"/>
                <a:gd name="connsiteX45" fmla="*/ 219122 w 987233"/>
                <a:gd name="connsiteY45" fmla="*/ 507701 h 987178"/>
                <a:gd name="connsiteX46" fmla="*/ 353169 w 987233"/>
                <a:gd name="connsiteY46" fmla="*/ 720966 h 987178"/>
                <a:gd name="connsiteX47" fmla="*/ 266357 w 987233"/>
                <a:gd name="connsiteY47" fmla="*/ 634222 h 987178"/>
                <a:gd name="connsiteX48" fmla="*/ 323537 w 987233"/>
                <a:gd name="connsiteY48" fmla="*/ 554130 h 987178"/>
                <a:gd name="connsiteX49" fmla="*/ 433194 w 987233"/>
                <a:gd name="connsiteY49" fmla="*/ 663786 h 987178"/>
                <a:gd name="connsiteX50" fmla="*/ 353169 w 987233"/>
                <a:gd name="connsiteY50" fmla="*/ 720966 h 987178"/>
                <a:gd name="connsiteX51" fmla="*/ 479623 w 987233"/>
                <a:gd name="connsiteY51" fmla="*/ 768201 h 987178"/>
                <a:gd name="connsiteX52" fmla="*/ 519199 w 987233"/>
                <a:gd name="connsiteY52" fmla="*/ 728626 h 987178"/>
                <a:gd name="connsiteX53" fmla="*/ 572817 w 987233"/>
                <a:gd name="connsiteY53" fmla="*/ 674940 h 987178"/>
                <a:gd name="connsiteX54" fmla="*/ 597476 w 987233"/>
                <a:gd name="connsiteY54" fmla="*/ 847353 h 987178"/>
                <a:gd name="connsiteX55" fmla="*/ 504215 w 987233"/>
                <a:gd name="connsiteY55" fmla="*/ 940615 h 987178"/>
                <a:gd name="connsiteX56" fmla="*/ 479623 w 987233"/>
                <a:gd name="connsiteY56" fmla="*/ 768201 h 987178"/>
                <a:gd name="connsiteX57" fmla="*/ 707469 w 987233"/>
                <a:gd name="connsiteY57" fmla="*/ 737361 h 987178"/>
                <a:gd name="connsiteX58" fmla="*/ 623950 w 987233"/>
                <a:gd name="connsiteY58" fmla="*/ 820947 h 987178"/>
                <a:gd name="connsiteX59" fmla="*/ 599290 w 987233"/>
                <a:gd name="connsiteY59" fmla="*/ 648533 h 987178"/>
                <a:gd name="connsiteX60" fmla="*/ 752353 w 987233"/>
                <a:gd name="connsiteY60" fmla="*/ 495472 h 987178"/>
                <a:gd name="connsiteX61" fmla="*/ 763103 w 987233"/>
                <a:gd name="connsiteY61" fmla="*/ 570592 h 987178"/>
                <a:gd name="connsiteX62" fmla="*/ 707469 w 987233"/>
                <a:gd name="connsiteY62" fmla="*/ 737361 h 987178"/>
                <a:gd name="connsiteX63" fmla="*/ 802276 w 987233"/>
                <a:gd name="connsiteY63" fmla="*/ 403218 h 987178"/>
                <a:gd name="connsiteX64" fmla="*/ 508582 w 987233"/>
                <a:gd name="connsiteY64" fmla="*/ 696911 h 987178"/>
                <a:gd name="connsiteX65" fmla="*/ 290412 w 987233"/>
                <a:gd name="connsiteY65" fmla="*/ 478741 h 987178"/>
                <a:gd name="connsiteX66" fmla="*/ 584038 w 987233"/>
                <a:gd name="connsiteY66" fmla="*/ 185047 h 987178"/>
                <a:gd name="connsiteX67" fmla="*/ 747448 w 987233"/>
                <a:gd name="connsiteY67" fmla="*/ 85268 h 987178"/>
                <a:gd name="connsiteX68" fmla="*/ 901988 w 987233"/>
                <a:gd name="connsiteY68" fmla="*/ 239809 h 987178"/>
                <a:gd name="connsiteX69" fmla="*/ 802276 w 987233"/>
                <a:gd name="connsiteY69" fmla="*/ 403218 h 987178"/>
                <a:gd name="connsiteX70" fmla="*/ 911260 w 987233"/>
                <a:gd name="connsiteY70" fmla="*/ 206817 h 987178"/>
                <a:gd name="connsiteX71" fmla="*/ 780506 w 987233"/>
                <a:gd name="connsiteY71" fmla="*/ 76063 h 987178"/>
                <a:gd name="connsiteX72" fmla="*/ 952112 w 987233"/>
                <a:gd name="connsiteY72" fmla="*/ 35143 h 987178"/>
                <a:gd name="connsiteX73" fmla="*/ 911260 w 987233"/>
                <a:gd name="connsiteY73" fmla="*/ 206817 h 9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987233" h="987178">
                  <a:moveTo>
                    <a:pt x="982887" y="4370"/>
                  </a:moveTo>
                  <a:cubicBezTo>
                    <a:pt x="979258" y="742"/>
                    <a:pt x="973882" y="-804"/>
                    <a:pt x="968843" y="406"/>
                  </a:cubicBezTo>
                  <a:lnTo>
                    <a:pt x="771167" y="47440"/>
                  </a:lnTo>
                  <a:cubicBezTo>
                    <a:pt x="692284" y="66253"/>
                    <a:pt x="620254" y="106501"/>
                    <a:pt x="562941" y="163882"/>
                  </a:cubicBezTo>
                  <a:lnTo>
                    <a:pt x="518325" y="208497"/>
                  </a:lnTo>
                  <a:lnTo>
                    <a:pt x="420965" y="194588"/>
                  </a:lnTo>
                  <a:cubicBezTo>
                    <a:pt x="350750" y="184577"/>
                    <a:pt x="278922" y="208497"/>
                    <a:pt x="228798" y="258689"/>
                  </a:cubicBezTo>
                  <a:lnTo>
                    <a:pt x="4378" y="483041"/>
                  </a:lnTo>
                  <a:cubicBezTo>
                    <a:pt x="347" y="487073"/>
                    <a:pt x="-997" y="492986"/>
                    <a:pt x="750" y="498361"/>
                  </a:cubicBezTo>
                  <a:cubicBezTo>
                    <a:pt x="2564" y="503736"/>
                    <a:pt x="7200" y="507633"/>
                    <a:pt x="12844" y="508440"/>
                  </a:cubicBezTo>
                  <a:lnTo>
                    <a:pt x="222280" y="538340"/>
                  </a:lnTo>
                  <a:cubicBezTo>
                    <a:pt x="222952" y="538407"/>
                    <a:pt x="223691" y="538474"/>
                    <a:pt x="224430" y="538474"/>
                  </a:cubicBezTo>
                  <a:cubicBezTo>
                    <a:pt x="228327" y="538474"/>
                    <a:pt x="232157" y="536929"/>
                    <a:pt x="234979" y="534107"/>
                  </a:cubicBezTo>
                  <a:lnTo>
                    <a:pt x="269314" y="499772"/>
                  </a:lnTo>
                  <a:lnTo>
                    <a:pt x="302103" y="532561"/>
                  </a:lnTo>
                  <a:lnTo>
                    <a:pt x="234643" y="626965"/>
                  </a:lnTo>
                  <a:cubicBezTo>
                    <a:pt x="230410" y="632945"/>
                    <a:pt x="231082" y="641075"/>
                    <a:pt x="236256" y="646249"/>
                  </a:cubicBezTo>
                  <a:lnTo>
                    <a:pt x="340940" y="750933"/>
                  </a:lnTo>
                  <a:cubicBezTo>
                    <a:pt x="343829" y="753823"/>
                    <a:pt x="347659" y="755301"/>
                    <a:pt x="351489" y="755301"/>
                  </a:cubicBezTo>
                  <a:cubicBezTo>
                    <a:pt x="354513" y="755301"/>
                    <a:pt x="357603" y="754427"/>
                    <a:pt x="360157" y="752546"/>
                  </a:cubicBezTo>
                  <a:lnTo>
                    <a:pt x="454561" y="685086"/>
                  </a:lnTo>
                  <a:lnTo>
                    <a:pt x="487350" y="717875"/>
                  </a:lnTo>
                  <a:lnTo>
                    <a:pt x="453015" y="752210"/>
                  </a:lnTo>
                  <a:cubicBezTo>
                    <a:pt x="449722" y="755569"/>
                    <a:pt x="448110" y="760273"/>
                    <a:pt x="448782" y="764909"/>
                  </a:cubicBezTo>
                  <a:lnTo>
                    <a:pt x="478682" y="974345"/>
                  </a:lnTo>
                  <a:cubicBezTo>
                    <a:pt x="479489" y="979989"/>
                    <a:pt x="483385" y="984625"/>
                    <a:pt x="488761" y="986439"/>
                  </a:cubicBezTo>
                  <a:cubicBezTo>
                    <a:pt x="490306" y="986976"/>
                    <a:pt x="491919" y="987178"/>
                    <a:pt x="493531" y="987178"/>
                  </a:cubicBezTo>
                  <a:cubicBezTo>
                    <a:pt x="497429" y="987178"/>
                    <a:pt x="501258" y="985633"/>
                    <a:pt x="504081" y="982811"/>
                  </a:cubicBezTo>
                  <a:lnTo>
                    <a:pt x="728433" y="758459"/>
                  </a:lnTo>
                  <a:cubicBezTo>
                    <a:pt x="778557" y="708334"/>
                    <a:pt x="802544" y="636439"/>
                    <a:pt x="792533" y="566291"/>
                  </a:cubicBezTo>
                  <a:lnTo>
                    <a:pt x="778625" y="468931"/>
                  </a:lnTo>
                  <a:lnTo>
                    <a:pt x="823307" y="424316"/>
                  </a:lnTo>
                  <a:cubicBezTo>
                    <a:pt x="880621" y="366935"/>
                    <a:pt x="920936" y="294905"/>
                    <a:pt x="939682" y="216090"/>
                  </a:cubicBezTo>
                  <a:lnTo>
                    <a:pt x="986783" y="18413"/>
                  </a:lnTo>
                  <a:cubicBezTo>
                    <a:pt x="988060" y="13374"/>
                    <a:pt x="986582" y="8065"/>
                    <a:pt x="982887" y="4370"/>
                  </a:cubicBezTo>
                  <a:close/>
                  <a:moveTo>
                    <a:pt x="249896" y="279854"/>
                  </a:moveTo>
                  <a:cubicBezTo>
                    <a:pt x="293436" y="236314"/>
                    <a:pt x="355856" y="215552"/>
                    <a:pt x="416732" y="224287"/>
                  </a:cubicBezTo>
                  <a:lnTo>
                    <a:pt x="491852" y="235038"/>
                  </a:lnTo>
                  <a:lnTo>
                    <a:pt x="338790" y="388100"/>
                  </a:lnTo>
                  <a:lnTo>
                    <a:pt x="166377" y="363440"/>
                  </a:lnTo>
                  <a:lnTo>
                    <a:pt x="249896" y="279854"/>
                  </a:lnTo>
                  <a:close/>
                  <a:moveTo>
                    <a:pt x="219122" y="507701"/>
                  </a:moveTo>
                  <a:lnTo>
                    <a:pt x="46709" y="483041"/>
                  </a:lnTo>
                  <a:lnTo>
                    <a:pt x="139903" y="389780"/>
                  </a:lnTo>
                  <a:lnTo>
                    <a:pt x="312316" y="414439"/>
                  </a:lnTo>
                  <a:lnTo>
                    <a:pt x="219122" y="507701"/>
                  </a:lnTo>
                  <a:close/>
                  <a:moveTo>
                    <a:pt x="353169" y="720966"/>
                  </a:moveTo>
                  <a:lnTo>
                    <a:pt x="266357" y="634222"/>
                  </a:lnTo>
                  <a:lnTo>
                    <a:pt x="323537" y="554130"/>
                  </a:lnTo>
                  <a:lnTo>
                    <a:pt x="433194" y="663786"/>
                  </a:lnTo>
                  <a:lnTo>
                    <a:pt x="353169" y="720966"/>
                  </a:lnTo>
                  <a:close/>
                  <a:moveTo>
                    <a:pt x="479623" y="768201"/>
                  </a:moveTo>
                  <a:lnTo>
                    <a:pt x="519199" y="728626"/>
                  </a:lnTo>
                  <a:lnTo>
                    <a:pt x="572817" y="674940"/>
                  </a:lnTo>
                  <a:lnTo>
                    <a:pt x="597476" y="847353"/>
                  </a:lnTo>
                  <a:lnTo>
                    <a:pt x="504215" y="940615"/>
                  </a:lnTo>
                  <a:lnTo>
                    <a:pt x="479623" y="768201"/>
                  </a:lnTo>
                  <a:close/>
                  <a:moveTo>
                    <a:pt x="707469" y="737361"/>
                  </a:moveTo>
                  <a:lnTo>
                    <a:pt x="623950" y="820947"/>
                  </a:lnTo>
                  <a:lnTo>
                    <a:pt x="599290" y="648533"/>
                  </a:lnTo>
                  <a:lnTo>
                    <a:pt x="752353" y="495472"/>
                  </a:lnTo>
                  <a:lnTo>
                    <a:pt x="763103" y="570592"/>
                  </a:lnTo>
                  <a:cubicBezTo>
                    <a:pt x="771771" y="631534"/>
                    <a:pt x="750942" y="693888"/>
                    <a:pt x="707469" y="737361"/>
                  </a:cubicBezTo>
                  <a:close/>
                  <a:moveTo>
                    <a:pt x="802276" y="403218"/>
                  </a:moveTo>
                  <a:lnTo>
                    <a:pt x="508582" y="696911"/>
                  </a:lnTo>
                  <a:lnTo>
                    <a:pt x="290412" y="478741"/>
                  </a:lnTo>
                  <a:lnTo>
                    <a:pt x="584038" y="185047"/>
                  </a:lnTo>
                  <a:cubicBezTo>
                    <a:pt x="629930" y="139156"/>
                    <a:pt x="685968" y="105090"/>
                    <a:pt x="747448" y="85268"/>
                  </a:cubicBezTo>
                  <a:lnTo>
                    <a:pt x="901988" y="239809"/>
                  </a:lnTo>
                  <a:cubicBezTo>
                    <a:pt x="882167" y="301288"/>
                    <a:pt x="848168" y="357326"/>
                    <a:pt x="802276" y="403218"/>
                  </a:cubicBezTo>
                  <a:close/>
                  <a:moveTo>
                    <a:pt x="911260" y="206817"/>
                  </a:moveTo>
                  <a:lnTo>
                    <a:pt x="780506" y="76063"/>
                  </a:lnTo>
                  <a:lnTo>
                    <a:pt x="952112" y="35143"/>
                  </a:lnTo>
                  <a:lnTo>
                    <a:pt x="911260" y="206817"/>
                  </a:lnTo>
                  <a:close/>
                </a:path>
              </a:pathLst>
            </a:custGeom>
            <a:grpFill/>
            <a:ln w="6719" cap="flat">
              <a:noFill/>
              <a:prstDash val="solid"/>
              <a:miter/>
            </a:ln>
          </p:spPr>
          <p:txBody>
            <a:bodyPr rtlCol="0" anchor="ctr"/>
            <a:lstStyle/>
            <a:p>
              <a:endParaRPr lang="en-US" sz="1200"/>
            </a:p>
          </p:txBody>
        </p:sp>
        <p:sp>
          <p:nvSpPr>
            <p:cNvPr id="33" name="Freeform: Shape 32">
              <a:extLst>
                <a:ext uri="{FF2B5EF4-FFF2-40B4-BE49-F238E27FC236}">
                  <a16:creationId xmlns:a16="http://schemas.microsoft.com/office/drawing/2014/main" id="{8C199B99-E5F7-48D9-ABE9-CEFB5875E86D}"/>
                </a:ext>
              </a:extLst>
            </p:cNvPr>
            <p:cNvSpPr/>
            <p:nvPr/>
          </p:nvSpPr>
          <p:spPr>
            <a:xfrm>
              <a:off x="11139903" y="4898906"/>
              <a:ext cx="156723" cy="156774"/>
            </a:xfrm>
            <a:custGeom>
              <a:avLst/>
              <a:gdLst>
                <a:gd name="connsiteX0" fmla="*/ 22929 w 156723"/>
                <a:gd name="connsiteY0" fmla="*/ 22929 h 156774"/>
                <a:gd name="connsiteX1" fmla="*/ 22929 w 156723"/>
                <a:gd name="connsiteY1" fmla="*/ 133862 h 156774"/>
                <a:gd name="connsiteX2" fmla="*/ 78362 w 156723"/>
                <a:gd name="connsiteY2" fmla="*/ 156774 h 156774"/>
                <a:gd name="connsiteX3" fmla="*/ 133794 w 156723"/>
                <a:gd name="connsiteY3" fmla="*/ 133862 h 156774"/>
                <a:gd name="connsiteX4" fmla="*/ 133794 w 156723"/>
                <a:gd name="connsiteY4" fmla="*/ 22929 h 156774"/>
                <a:gd name="connsiteX5" fmla="*/ 22929 w 156723"/>
                <a:gd name="connsiteY5" fmla="*/ 22929 h 156774"/>
                <a:gd name="connsiteX6" fmla="*/ 112696 w 156723"/>
                <a:gd name="connsiteY6" fmla="*/ 112697 h 156774"/>
                <a:gd name="connsiteX7" fmla="*/ 44094 w 156723"/>
                <a:gd name="connsiteY7" fmla="*/ 112697 h 156774"/>
                <a:gd name="connsiteX8" fmla="*/ 44094 w 156723"/>
                <a:gd name="connsiteY8" fmla="*/ 44094 h 156774"/>
                <a:gd name="connsiteX9" fmla="*/ 78429 w 156723"/>
                <a:gd name="connsiteY9" fmla="*/ 29917 h 156774"/>
                <a:gd name="connsiteX10" fmla="*/ 112696 w 156723"/>
                <a:gd name="connsiteY10" fmla="*/ 44094 h 156774"/>
                <a:gd name="connsiteX11" fmla="*/ 112696 w 156723"/>
                <a:gd name="connsiteY11" fmla="*/ 112697 h 156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723" h="156774">
                  <a:moveTo>
                    <a:pt x="22929" y="22929"/>
                  </a:moveTo>
                  <a:cubicBezTo>
                    <a:pt x="-7643" y="53501"/>
                    <a:pt x="-7643" y="103223"/>
                    <a:pt x="22929" y="133862"/>
                  </a:cubicBezTo>
                  <a:cubicBezTo>
                    <a:pt x="38181" y="149114"/>
                    <a:pt x="58271" y="156774"/>
                    <a:pt x="78362" y="156774"/>
                  </a:cubicBezTo>
                  <a:cubicBezTo>
                    <a:pt x="98452" y="156774"/>
                    <a:pt x="118542" y="149114"/>
                    <a:pt x="133794" y="133862"/>
                  </a:cubicBezTo>
                  <a:cubicBezTo>
                    <a:pt x="164367" y="103223"/>
                    <a:pt x="164367" y="53501"/>
                    <a:pt x="133794" y="22929"/>
                  </a:cubicBezTo>
                  <a:cubicBezTo>
                    <a:pt x="103223" y="-7643"/>
                    <a:pt x="53501" y="-7643"/>
                    <a:pt x="22929" y="22929"/>
                  </a:cubicBezTo>
                  <a:close/>
                  <a:moveTo>
                    <a:pt x="112696" y="112697"/>
                  </a:moveTo>
                  <a:cubicBezTo>
                    <a:pt x="93816" y="131645"/>
                    <a:pt x="63043" y="131645"/>
                    <a:pt x="44094" y="112697"/>
                  </a:cubicBezTo>
                  <a:cubicBezTo>
                    <a:pt x="25147" y="93749"/>
                    <a:pt x="25147" y="62975"/>
                    <a:pt x="44094" y="44094"/>
                  </a:cubicBezTo>
                  <a:cubicBezTo>
                    <a:pt x="53568" y="34620"/>
                    <a:pt x="65999" y="29917"/>
                    <a:pt x="78429" y="29917"/>
                  </a:cubicBezTo>
                  <a:cubicBezTo>
                    <a:pt x="90859" y="29917"/>
                    <a:pt x="103290" y="34687"/>
                    <a:pt x="112696" y="44094"/>
                  </a:cubicBezTo>
                  <a:cubicBezTo>
                    <a:pt x="131577" y="62975"/>
                    <a:pt x="131577" y="93749"/>
                    <a:pt x="112696" y="112697"/>
                  </a:cubicBezTo>
                  <a:close/>
                </a:path>
              </a:pathLst>
            </a:custGeom>
            <a:grpFill/>
            <a:ln w="6719" cap="flat">
              <a:noFill/>
              <a:prstDash val="solid"/>
              <a:miter/>
            </a:ln>
          </p:spPr>
          <p:txBody>
            <a:bodyPr rtlCol="0" anchor="ctr"/>
            <a:lstStyle/>
            <a:p>
              <a:endParaRPr lang="en-US" sz="1200"/>
            </a:p>
          </p:txBody>
        </p:sp>
        <p:sp>
          <p:nvSpPr>
            <p:cNvPr id="34" name="Freeform: Shape 33">
              <a:extLst>
                <a:ext uri="{FF2B5EF4-FFF2-40B4-BE49-F238E27FC236}">
                  <a16:creationId xmlns:a16="http://schemas.microsoft.com/office/drawing/2014/main" id="{D5205A1A-7C18-4666-8130-E3E2680E2F7B}"/>
                </a:ext>
              </a:extLst>
            </p:cNvPr>
            <p:cNvSpPr/>
            <p:nvPr/>
          </p:nvSpPr>
          <p:spPr>
            <a:xfrm>
              <a:off x="10960367" y="5079147"/>
              <a:ext cx="156724" cy="156068"/>
            </a:xfrm>
            <a:custGeom>
              <a:avLst/>
              <a:gdLst>
                <a:gd name="connsiteX0" fmla="*/ 22929 w 156724"/>
                <a:gd name="connsiteY0" fmla="*/ 22223 h 156068"/>
                <a:gd name="connsiteX1" fmla="*/ 22929 w 156724"/>
                <a:gd name="connsiteY1" fmla="*/ 133089 h 156068"/>
                <a:gd name="connsiteX2" fmla="*/ 78362 w 156724"/>
                <a:gd name="connsiteY2" fmla="*/ 156069 h 156068"/>
                <a:gd name="connsiteX3" fmla="*/ 133795 w 156724"/>
                <a:gd name="connsiteY3" fmla="*/ 133089 h 156068"/>
                <a:gd name="connsiteX4" fmla="*/ 133795 w 156724"/>
                <a:gd name="connsiteY4" fmla="*/ 22223 h 156068"/>
                <a:gd name="connsiteX5" fmla="*/ 22929 w 156724"/>
                <a:gd name="connsiteY5" fmla="*/ 22223 h 156068"/>
                <a:gd name="connsiteX6" fmla="*/ 112697 w 156724"/>
                <a:gd name="connsiteY6" fmla="*/ 111991 h 156068"/>
                <a:gd name="connsiteX7" fmla="*/ 44095 w 156724"/>
                <a:gd name="connsiteY7" fmla="*/ 111991 h 156068"/>
                <a:gd name="connsiteX8" fmla="*/ 44095 w 156724"/>
                <a:gd name="connsiteY8" fmla="*/ 43389 h 156068"/>
                <a:gd name="connsiteX9" fmla="*/ 78429 w 156724"/>
                <a:gd name="connsiteY9" fmla="*/ 29212 h 156068"/>
                <a:gd name="connsiteX10" fmla="*/ 112697 w 156724"/>
                <a:gd name="connsiteY10" fmla="*/ 43389 h 156068"/>
                <a:gd name="connsiteX11" fmla="*/ 112697 w 156724"/>
                <a:gd name="connsiteY11" fmla="*/ 111991 h 156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724" h="156068">
                  <a:moveTo>
                    <a:pt x="22929" y="22223"/>
                  </a:moveTo>
                  <a:cubicBezTo>
                    <a:pt x="-7643" y="52796"/>
                    <a:pt x="-7643" y="102517"/>
                    <a:pt x="22929" y="133089"/>
                  </a:cubicBezTo>
                  <a:cubicBezTo>
                    <a:pt x="37711" y="147939"/>
                    <a:pt x="57399" y="156069"/>
                    <a:pt x="78362" y="156069"/>
                  </a:cubicBezTo>
                  <a:cubicBezTo>
                    <a:pt x="99259" y="156069"/>
                    <a:pt x="119013" y="147939"/>
                    <a:pt x="133795" y="133089"/>
                  </a:cubicBezTo>
                  <a:cubicBezTo>
                    <a:pt x="164367" y="102517"/>
                    <a:pt x="164367" y="52796"/>
                    <a:pt x="133795" y="22223"/>
                  </a:cubicBezTo>
                  <a:cubicBezTo>
                    <a:pt x="104231" y="-7408"/>
                    <a:pt x="52561" y="-7408"/>
                    <a:pt x="22929" y="22223"/>
                  </a:cubicBezTo>
                  <a:close/>
                  <a:moveTo>
                    <a:pt x="112697" y="111991"/>
                  </a:moveTo>
                  <a:cubicBezTo>
                    <a:pt x="94354" y="130335"/>
                    <a:pt x="62438" y="130335"/>
                    <a:pt x="44095" y="111991"/>
                  </a:cubicBezTo>
                  <a:cubicBezTo>
                    <a:pt x="25146" y="93043"/>
                    <a:pt x="25146" y="62270"/>
                    <a:pt x="44095" y="43389"/>
                  </a:cubicBezTo>
                  <a:cubicBezTo>
                    <a:pt x="53233" y="34251"/>
                    <a:pt x="65395" y="29212"/>
                    <a:pt x="78429" y="29212"/>
                  </a:cubicBezTo>
                  <a:cubicBezTo>
                    <a:pt x="91398" y="29212"/>
                    <a:pt x="103559" y="34251"/>
                    <a:pt x="112697" y="43389"/>
                  </a:cubicBezTo>
                  <a:cubicBezTo>
                    <a:pt x="131578" y="62270"/>
                    <a:pt x="131578" y="93043"/>
                    <a:pt x="112697" y="111991"/>
                  </a:cubicBezTo>
                  <a:close/>
                </a:path>
              </a:pathLst>
            </a:custGeom>
            <a:grpFill/>
            <a:ln w="6719" cap="flat">
              <a:noFill/>
              <a:prstDash val="solid"/>
              <a:miter/>
            </a:ln>
          </p:spPr>
          <p:txBody>
            <a:bodyPr rtlCol="0" anchor="ctr"/>
            <a:lstStyle/>
            <a:p>
              <a:endParaRPr lang="en-US" sz="1200"/>
            </a:p>
          </p:txBody>
        </p:sp>
      </p:grpSp>
      <p:sp>
        <p:nvSpPr>
          <p:cNvPr id="35" name="Oval 34">
            <a:extLst>
              <a:ext uri="{FF2B5EF4-FFF2-40B4-BE49-F238E27FC236}">
                <a16:creationId xmlns:a16="http://schemas.microsoft.com/office/drawing/2014/main" id="{ED0740B8-F74A-4C38-B2BF-B0AFD3187564}"/>
              </a:ext>
            </a:extLst>
          </p:cNvPr>
          <p:cNvSpPr/>
          <p:nvPr/>
        </p:nvSpPr>
        <p:spPr>
          <a:xfrm>
            <a:off x="6474662" y="3092787"/>
            <a:ext cx="2298948" cy="2300194"/>
          </a:xfrm>
          <a:prstGeom prst="ellipse">
            <a:avLst/>
          </a:prstGeom>
          <a:solidFill>
            <a:schemeClr val="accent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a:solidFill>
                <a:schemeClr val="bg1"/>
              </a:solidFill>
              <a:latin typeface="+mj-lt"/>
              <a:ea typeface="字魂35号-经典雅黑" panose="00000500000000000000" pitchFamily="2" charset="-122"/>
            </a:endParaRPr>
          </a:p>
        </p:txBody>
      </p:sp>
      <p:sp>
        <p:nvSpPr>
          <p:cNvPr id="36" name="Oval 35">
            <a:extLst>
              <a:ext uri="{FF2B5EF4-FFF2-40B4-BE49-F238E27FC236}">
                <a16:creationId xmlns:a16="http://schemas.microsoft.com/office/drawing/2014/main" id="{62646845-B3CD-4FF1-B049-9A0A532F6FB9}"/>
              </a:ext>
            </a:extLst>
          </p:cNvPr>
          <p:cNvSpPr/>
          <p:nvPr/>
        </p:nvSpPr>
        <p:spPr>
          <a:xfrm>
            <a:off x="6474662" y="5986752"/>
            <a:ext cx="2298948" cy="2300194"/>
          </a:xfrm>
          <a:prstGeom prst="ellipse">
            <a:avLst/>
          </a:prstGeom>
          <a:solidFill>
            <a:schemeClr val="accent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a:solidFill>
                <a:schemeClr val="bg1"/>
              </a:solidFill>
              <a:latin typeface="+mj-lt"/>
              <a:ea typeface="字魂35号-经典雅黑" panose="00000500000000000000" pitchFamily="2" charset="-122"/>
            </a:endParaRPr>
          </a:p>
        </p:txBody>
      </p:sp>
      <p:grpSp>
        <p:nvGrpSpPr>
          <p:cNvPr id="37" name="Graphic 2">
            <a:extLst>
              <a:ext uri="{FF2B5EF4-FFF2-40B4-BE49-F238E27FC236}">
                <a16:creationId xmlns:a16="http://schemas.microsoft.com/office/drawing/2014/main" id="{499136B3-E5FE-4734-9097-B9894A23672C}"/>
              </a:ext>
            </a:extLst>
          </p:cNvPr>
          <p:cNvGrpSpPr/>
          <p:nvPr/>
        </p:nvGrpSpPr>
        <p:grpSpPr>
          <a:xfrm>
            <a:off x="7117172" y="3735889"/>
            <a:ext cx="1013928" cy="1013990"/>
            <a:chOff x="8666134" y="1003301"/>
            <a:chExt cx="987242" cy="987310"/>
          </a:xfrm>
          <a:solidFill>
            <a:schemeClr val="bg1"/>
          </a:solidFill>
        </p:grpSpPr>
        <p:sp>
          <p:nvSpPr>
            <p:cNvPr id="38" name="Freeform: Shape 37">
              <a:extLst>
                <a:ext uri="{FF2B5EF4-FFF2-40B4-BE49-F238E27FC236}">
                  <a16:creationId xmlns:a16="http://schemas.microsoft.com/office/drawing/2014/main" id="{DCFB1B0A-61F4-40DC-85FE-8B868C1CD43F}"/>
                </a:ext>
              </a:extLst>
            </p:cNvPr>
            <p:cNvSpPr/>
            <p:nvPr/>
          </p:nvSpPr>
          <p:spPr>
            <a:xfrm>
              <a:off x="9144806" y="1781176"/>
              <a:ext cx="29967" cy="29900"/>
            </a:xfrm>
            <a:custGeom>
              <a:avLst/>
              <a:gdLst>
                <a:gd name="connsiteX0" fmla="*/ 14984 w 29967"/>
                <a:gd name="connsiteY0" fmla="*/ 29900 h 29900"/>
                <a:gd name="connsiteX1" fmla="*/ 29968 w 29967"/>
                <a:gd name="connsiteY1" fmla="*/ 14984 h 29900"/>
                <a:gd name="connsiteX2" fmla="*/ 14984 w 29967"/>
                <a:gd name="connsiteY2" fmla="*/ 0 h 29900"/>
                <a:gd name="connsiteX3" fmla="*/ 0 w 29967"/>
                <a:gd name="connsiteY3" fmla="*/ 14984 h 29900"/>
                <a:gd name="connsiteX4" fmla="*/ 14984 w 29967"/>
                <a:gd name="connsiteY4" fmla="*/ 29900 h 2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67" h="29900">
                  <a:moveTo>
                    <a:pt x="14984" y="29900"/>
                  </a:moveTo>
                  <a:cubicBezTo>
                    <a:pt x="23248" y="29900"/>
                    <a:pt x="29968" y="23181"/>
                    <a:pt x="29968" y="14984"/>
                  </a:cubicBezTo>
                  <a:cubicBezTo>
                    <a:pt x="29968" y="6719"/>
                    <a:pt x="23248" y="0"/>
                    <a:pt x="14984" y="0"/>
                  </a:cubicBezTo>
                  <a:cubicBezTo>
                    <a:pt x="6719" y="0"/>
                    <a:pt x="0" y="6719"/>
                    <a:pt x="0" y="14984"/>
                  </a:cubicBezTo>
                  <a:cubicBezTo>
                    <a:pt x="0" y="23248"/>
                    <a:pt x="6719" y="29900"/>
                    <a:pt x="14984" y="29900"/>
                  </a:cubicBezTo>
                  <a:close/>
                </a:path>
              </a:pathLst>
            </a:custGeom>
            <a:grpFill/>
            <a:ln w="6719" cap="flat">
              <a:noFill/>
              <a:prstDash val="solid"/>
              <a:miter/>
            </a:ln>
          </p:spPr>
          <p:txBody>
            <a:bodyPr rtlCol="0" anchor="ctr"/>
            <a:lstStyle/>
            <a:p>
              <a:endParaRPr lang="en-US" sz="1200"/>
            </a:p>
          </p:txBody>
        </p:sp>
        <p:sp>
          <p:nvSpPr>
            <p:cNvPr id="39" name="Freeform: Shape 38">
              <a:extLst>
                <a:ext uri="{FF2B5EF4-FFF2-40B4-BE49-F238E27FC236}">
                  <a16:creationId xmlns:a16="http://schemas.microsoft.com/office/drawing/2014/main" id="{530C5BE4-C6AD-463A-B218-5B8B62645EDE}"/>
                </a:ext>
              </a:extLst>
            </p:cNvPr>
            <p:cNvSpPr/>
            <p:nvPr/>
          </p:nvSpPr>
          <p:spPr>
            <a:xfrm>
              <a:off x="8666134" y="1003301"/>
              <a:ext cx="987242" cy="987310"/>
            </a:xfrm>
            <a:custGeom>
              <a:avLst/>
              <a:gdLst>
                <a:gd name="connsiteX0" fmla="*/ 912459 w 987242"/>
                <a:gd name="connsiteY0" fmla="*/ 0 h 987310"/>
                <a:gd name="connsiteX1" fmla="*/ 74784 w 987242"/>
                <a:gd name="connsiteY1" fmla="*/ 0 h 987310"/>
                <a:gd name="connsiteX2" fmla="*/ 0 w 987242"/>
                <a:gd name="connsiteY2" fmla="*/ 74784 h 987310"/>
                <a:gd name="connsiteX3" fmla="*/ 0 w 987242"/>
                <a:gd name="connsiteY3" fmla="*/ 792791 h 987310"/>
                <a:gd name="connsiteX4" fmla="*/ 74784 w 987242"/>
                <a:gd name="connsiteY4" fmla="*/ 867575 h 987310"/>
                <a:gd name="connsiteX5" fmla="*/ 299136 w 987242"/>
                <a:gd name="connsiteY5" fmla="*/ 867575 h 987310"/>
                <a:gd name="connsiteX6" fmla="*/ 299136 w 987242"/>
                <a:gd name="connsiteY6" fmla="*/ 957343 h 987310"/>
                <a:gd name="connsiteX7" fmla="*/ 194452 w 987242"/>
                <a:gd name="connsiteY7" fmla="*/ 957343 h 987310"/>
                <a:gd name="connsiteX8" fmla="*/ 179468 w 987242"/>
                <a:gd name="connsiteY8" fmla="*/ 972326 h 987310"/>
                <a:gd name="connsiteX9" fmla="*/ 194452 w 987242"/>
                <a:gd name="connsiteY9" fmla="*/ 987310 h 987310"/>
                <a:gd name="connsiteX10" fmla="*/ 314120 w 987242"/>
                <a:gd name="connsiteY10" fmla="*/ 987310 h 987310"/>
                <a:gd name="connsiteX11" fmla="*/ 422567 w 987242"/>
                <a:gd name="connsiteY11" fmla="*/ 987310 h 987310"/>
                <a:gd name="connsiteX12" fmla="*/ 502323 w 987242"/>
                <a:gd name="connsiteY12" fmla="*/ 987310 h 987310"/>
                <a:gd name="connsiteX13" fmla="*/ 673123 w 987242"/>
                <a:gd name="connsiteY13" fmla="*/ 987310 h 987310"/>
                <a:gd name="connsiteX14" fmla="*/ 792791 w 987242"/>
                <a:gd name="connsiteY14" fmla="*/ 987310 h 987310"/>
                <a:gd name="connsiteX15" fmla="*/ 807775 w 987242"/>
                <a:gd name="connsiteY15" fmla="*/ 972326 h 987310"/>
                <a:gd name="connsiteX16" fmla="*/ 792791 w 987242"/>
                <a:gd name="connsiteY16" fmla="*/ 957343 h 987310"/>
                <a:gd name="connsiteX17" fmla="*/ 688107 w 987242"/>
                <a:gd name="connsiteY17" fmla="*/ 957343 h 987310"/>
                <a:gd name="connsiteX18" fmla="*/ 688107 w 987242"/>
                <a:gd name="connsiteY18" fmla="*/ 867575 h 987310"/>
                <a:gd name="connsiteX19" fmla="*/ 912459 w 987242"/>
                <a:gd name="connsiteY19" fmla="*/ 867575 h 987310"/>
                <a:gd name="connsiteX20" fmla="*/ 987243 w 987242"/>
                <a:gd name="connsiteY20" fmla="*/ 792791 h 987310"/>
                <a:gd name="connsiteX21" fmla="*/ 987243 w 987242"/>
                <a:gd name="connsiteY21" fmla="*/ 74784 h 987310"/>
                <a:gd name="connsiteX22" fmla="*/ 912459 w 987242"/>
                <a:gd name="connsiteY22" fmla="*/ 0 h 987310"/>
                <a:gd name="connsiteX23" fmla="*/ 658207 w 987242"/>
                <a:gd name="connsiteY23" fmla="*/ 957410 h 987310"/>
                <a:gd name="connsiteX24" fmla="*/ 502323 w 987242"/>
                <a:gd name="connsiteY24" fmla="*/ 957410 h 987310"/>
                <a:gd name="connsiteX25" fmla="*/ 422567 w 987242"/>
                <a:gd name="connsiteY25" fmla="*/ 957410 h 987310"/>
                <a:gd name="connsiteX26" fmla="*/ 329103 w 987242"/>
                <a:gd name="connsiteY26" fmla="*/ 957410 h 987310"/>
                <a:gd name="connsiteX27" fmla="*/ 329103 w 987242"/>
                <a:gd name="connsiteY27" fmla="*/ 867642 h 987310"/>
                <a:gd name="connsiteX28" fmla="*/ 658207 w 987242"/>
                <a:gd name="connsiteY28" fmla="*/ 867642 h 987310"/>
                <a:gd name="connsiteX29" fmla="*/ 658207 w 987242"/>
                <a:gd name="connsiteY29" fmla="*/ 957410 h 987310"/>
                <a:gd name="connsiteX30" fmla="*/ 957343 w 987242"/>
                <a:gd name="connsiteY30" fmla="*/ 792858 h 987310"/>
                <a:gd name="connsiteX31" fmla="*/ 912459 w 987242"/>
                <a:gd name="connsiteY31" fmla="*/ 837742 h 987310"/>
                <a:gd name="connsiteX32" fmla="*/ 673123 w 987242"/>
                <a:gd name="connsiteY32" fmla="*/ 837742 h 987310"/>
                <a:gd name="connsiteX33" fmla="*/ 314120 w 987242"/>
                <a:gd name="connsiteY33" fmla="*/ 837742 h 987310"/>
                <a:gd name="connsiteX34" fmla="*/ 74784 w 987242"/>
                <a:gd name="connsiteY34" fmla="*/ 837742 h 987310"/>
                <a:gd name="connsiteX35" fmla="*/ 29900 w 987242"/>
                <a:gd name="connsiteY35" fmla="*/ 792858 h 987310"/>
                <a:gd name="connsiteX36" fmla="*/ 29900 w 987242"/>
                <a:gd name="connsiteY36" fmla="*/ 747975 h 987310"/>
                <a:gd name="connsiteX37" fmla="*/ 957343 w 987242"/>
                <a:gd name="connsiteY37" fmla="*/ 747975 h 987310"/>
                <a:gd name="connsiteX38" fmla="*/ 957343 w 987242"/>
                <a:gd name="connsiteY38" fmla="*/ 792858 h 987310"/>
                <a:gd name="connsiteX39" fmla="*/ 957343 w 987242"/>
                <a:gd name="connsiteY39" fmla="*/ 718074 h 987310"/>
                <a:gd name="connsiteX40" fmla="*/ 857631 w 987242"/>
                <a:gd name="connsiteY40" fmla="*/ 718074 h 987310"/>
                <a:gd name="connsiteX41" fmla="*/ 857631 w 987242"/>
                <a:gd name="connsiteY41" fmla="*/ 303772 h 987310"/>
                <a:gd name="connsiteX42" fmla="*/ 842714 w 987242"/>
                <a:gd name="connsiteY42" fmla="*/ 288789 h 987310"/>
                <a:gd name="connsiteX43" fmla="*/ 827731 w 987242"/>
                <a:gd name="connsiteY43" fmla="*/ 303772 h 987310"/>
                <a:gd name="connsiteX44" fmla="*/ 827731 w 987242"/>
                <a:gd name="connsiteY44" fmla="*/ 718074 h 987310"/>
                <a:gd name="connsiteX45" fmla="*/ 718007 w 987242"/>
                <a:gd name="connsiteY45" fmla="*/ 718074 h 987310"/>
                <a:gd name="connsiteX46" fmla="*/ 718007 w 987242"/>
                <a:gd name="connsiteY46" fmla="*/ 427203 h 987310"/>
                <a:gd name="connsiteX47" fmla="*/ 703023 w 987242"/>
                <a:gd name="connsiteY47" fmla="*/ 412219 h 987310"/>
                <a:gd name="connsiteX48" fmla="*/ 688040 w 987242"/>
                <a:gd name="connsiteY48" fmla="*/ 427203 h 987310"/>
                <a:gd name="connsiteX49" fmla="*/ 688040 w 987242"/>
                <a:gd name="connsiteY49" fmla="*/ 718074 h 987310"/>
                <a:gd name="connsiteX50" fmla="*/ 578316 w 987242"/>
                <a:gd name="connsiteY50" fmla="*/ 718074 h 987310"/>
                <a:gd name="connsiteX51" fmla="*/ 578316 w 987242"/>
                <a:gd name="connsiteY51" fmla="*/ 529401 h 987310"/>
                <a:gd name="connsiteX52" fmla="*/ 563332 w 987242"/>
                <a:gd name="connsiteY52" fmla="*/ 514417 h 987310"/>
                <a:gd name="connsiteX53" fmla="*/ 548349 w 987242"/>
                <a:gd name="connsiteY53" fmla="*/ 529401 h 987310"/>
                <a:gd name="connsiteX54" fmla="*/ 548349 w 987242"/>
                <a:gd name="connsiteY54" fmla="*/ 718074 h 987310"/>
                <a:gd name="connsiteX55" fmla="*/ 438625 w 987242"/>
                <a:gd name="connsiteY55" fmla="*/ 718074 h 987310"/>
                <a:gd name="connsiteX56" fmla="*/ 438625 w 987242"/>
                <a:gd name="connsiteY56" fmla="*/ 587589 h 987310"/>
                <a:gd name="connsiteX57" fmla="*/ 423642 w 987242"/>
                <a:gd name="connsiteY57" fmla="*/ 572605 h 987310"/>
                <a:gd name="connsiteX58" fmla="*/ 408658 w 987242"/>
                <a:gd name="connsiteY58" fmla="*/ 587589 h 987310"/>
                <a:gd name="connsiteX59" fmla="*/ 408658 w 987242"/>
                <a:gd name="connsiteY59" fmla="*/ 718074 h 987310"/>
                <a:gd name="connsiteX60" fmla="*/ 299136 w 987242"/>
                <a:gd name="connsiteY60" fmla="*/ 718074 h 987310"/>
                <a:gd name="connsiteX61" fmla="*/ 299136 w 987242"/>
                <a:gd name="connsiteY61" fmla="*/ 628777 h 987310"/>
                <a:gd name="connsiteX62" fmla="*/ 284152 w 987242"/>
                <a:gd name="connsiteY62" fmla="*/ 613860 h 987310"/>
                <a:gd name="connsiteX63" fmla="*/ 269169 w 987242"/>
                <a:gd name="connsiteY63" fmla="*/ 628777 h 987310"/>
                <a:gd name="connsiteX64" fmla="*/ 269169 w 987242"/>
                <a:gd name="connsiteY64" fmla="*/ 718074 h 987310"/>
                <a:gd name="connsiteX65" fmla="*/ 159445 w 987242"/>
                <a:gd name="connsiteY65" fmla="*/ 718074 h 987310"/>
                <a:gd name="connsiteX66" fmla="*/ 159445 w 987242"/>
                <a:gd name="connsiteY66" fmla="*/ 654242 h 987310"/>
                <a:gd name="connsiteX67" fmla="*/ 144461 w 987242"/>
                <a:gd name="connsiteY67" fmla="*/ 639259 h 987310"/>
                <a:gd name="connsiteX68" fmla="*/ 129478 w 987242"/>
                <a:gd name="connsiteY68" fmla="*/ 654242 h 987310"/>
                <a:gd name="connsiteX69" fmla="*/ 129478 w 987242"/>
                <a:gd name="connsiteY69" fmla="*/ 718074 h 987310"/>
                <a:gd name="connsiteX70" fmla="*/ 29766 w 987242"/>
                <a:gd name="connsiteY70" fmla="*/ 718074 h 987310"/>
                <a:gd name="connsiteX71" fmla="*/ 29766 w 987242"/>
                <a:gd name="connsiteY71" fmla="*/ 74851 h 987310"/>
                <a:gd name="connsiteX72" fmla="*/ 74650 w 987242"/>
                <a:gd name="connsiteY72" fmla="*/ 29967 h 987310"/>
                <a:gd name="connsiteX73" fmla="*/ 912324 w 987242"/>
                <a:gd name="connsiteY73" fmla="*/ 29967 h 987310"/>
                <a:gd name="connsiteX74" fmla="*/ 957209 w 987242"/>
                <a:gd name="connsiteY74" fmla="*/ 74851 h 987310"/>
                <a:gd name="connsiteX75" fmla="*/ 957209 w 987242"/>
                <a:gd name="connsiteY75" fmla="*/ 718074 h 98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987242" h="987310">
                  <a:moveTo>
                    <a:pt x="912459" y="0"/>
                  </a:moveTo>
                  <a:lnTo>
                    <a:pt x="74784" y="0"/>
                  </a:lnTo>
                  <a:cubicBezTo>
                    <a:pt x="33528" y="0"/>
                    <a:pt x="0" y="33596"/>
                    <a:pt x="0" y="74784"/>
                  </a:cubicBezTo>
                  <a:lnTo>
                    <a:pt x="0" y="792791"/>
                  </a:lnTo>
                  <a:cubicBezTo>
                    <a:pt x="0" y="834047"/>
                    <a:pt x="33528" y="867575"/>
                    <a:pt x="74784" y="867575"/>
                  </a:cubicBezTo>
                  <a:lnTo>
                    <a:pt x="299136" y="867575"/>
                  </a:lnTo>
                  <a:lnTo>
                    <a:pt x="299136" y="957343"/>
                  </a:lnTo>
                  <a:lnTo>
                    <a:pt x="194452" y="957343"/>
                  </a:lnTo>
                  <a:cubicBezTo>
                    <a:pt x="186187" y="957343"/>
                    <a:pt x="179468" y="964062"/>
                    <a:pt x="179468" y="972326"/>
                  </a:cubicBezTo>
                  <a:cubicBezTo>
                    <a:pt x="179468" y="980591"/>
                    <a:pt x="186187" y="987310"/>
                    <a:pt x="194452" y="987310"/>
                  </a:cubicBezTo>
                  <a:lnTo>
                    <a:pt x="314120" y="987310"/>
                  </a:lnTo>
                  <a:lnTo>
                    <a:pt x="422567" y="987310"/>
                  </a:lnTo>
                  <a:lnTo>
                    <a:pt x="502323" y="987310"/>
                  </a:lnTo>
                  <a:lnTo>
                    <a:pt x="673123" y="987310"/>
                  </a:lnTo>
                  <a:lnTo>
                    <a:pt x="792791" y="987310"/>
                  </a:lnTo>
                  <a:cubicBezTo>
                    <a:pt x="801055" y="987310"/>
                    <a:pt x="807775" y="980591"/>
                    <a:pt x="807775" y="972326"/>
                  </a:cubicBezTo>
                  <a:cubicBezTo>
                    <a:pt x="807775" y="964062"/>
                    <a:pt x="801055" y="957343"/>
                    <a:pt x="792791" y="957343"/>
                  </a:cubicBezTo>
                  <a:lnTo>
                    <a:pt x="688107" y="957343"/>
                  </a:lnTo>
                  <a:lnTo>
                    <a:pt x="688107" y="867575"/>
                  </a:lnTo>
                  <a:lnTo>
                    <a:pt x="912459" y="867575"/>
                  </a:lnTo>
                  <a:cubicBezTo>
                    <a:pt x="953714" y="867575"/>
                    <a:pt x="987243" y="833979"/>
                    <a:pt x="987243" y="792791"/>
                  </a:cubicBezTo>
                  <a:lnTo>
                    <a:pt x="987243" y="74784"/>
                  </a:lnTo>
                  <a:cubicBezTo>
                    <a:pt x="987310" y="33596"/>
                    <a:pt x="953714" y="0"/>
                    <a:pt x="912459" y="0"/>
                  </a:cubicBezTo>
                  <a:close/>
                  <a:moveTo>
                    <a:pt x="658207" y="957410"/>
                  </a:moveTo>
                  <a:lnTo>
                    <a:pt x="502323" y="957410"/>
                  </a:lnTo>
                  <a:lnTo>
                    <a:pt x="422567" y="957410"/>
                  </a:lnTo>
                  <a:lnTo>
                    <a:pt x="329103" y="957410"/>
                  </a:lnTo>
                  <a:lnTo>
                    <a:pt x="329103" y="867642"/>
                  </a:lnTo>
                  <a:lnTo>
                    <a:pt x="658207" y="867642"/>
                  </a:lnTo>
                  <a:lnTo>
                    <a:pt x="658207" y="957410"/>
                  </a:lnTo>
                  <a:close/>
                  <a:moveTo>
                    <a:pt x="957343" y="792858"/>
                  </a:moveTo>
                  <a:cubicBezTo>
                    <a:pt x="957343" y="817585"/>
                    <a:pt x="937185" y="837742"/>
                    <a:pt x="912459" y="837742"/>
                  </a:cubicBezTo>
                  <a:lnTo>
                    <a:pt x="673123" y="837742"/>
                  </a:lnTo>
                  <a:lnTo>
                    <a:pt x="314120" y="837742"/>
                  </a:lnTo>
                  <a:lnTo>
                    <a:pt x="74784" y="837742"/>
                  </a:lnTo>
                  <a:cubicBezTo>
                    <a:pt x="50058" y="837742"/>
                    <a:pt x="29900" y="817585"/>
                    <a:pt x="29900" y="792858"/>
                  </a:cubicBezTo>
                  <a:lnTo>
                    <a:pt x="29900" y="747975"/>
                  </a:lnTo>
                  <a:lnTo>
                    <a:pt x="957343" y="747975"/>
                  </a:lnTo>
                  <a:lnTo>
                    <a:pt x="957343" y="792858"/>
                  </a:lnTo>
                  <a:close/>
                  <a:moveTo>
                    <a:pt x="957343" y="718074"/>
                  </a:moveTo>
                  <a:lnTo>
                    <a:pt x="857631" y="718074"/>
                  </a:lnTo>
                  <a:lnTo>
                    <a:pt x="857631" y="303772"/>
                  </a:lnTo>
                  <a:cubicBezTo>
                    <a:pt x="857631" y="295508"/>
                    <a:pt x="850912" y="288789"/>
                    <a:pt x="842714" y="288789"/>
                  </a:cubicBezTo>
                  <a:cubicBezTo>
                    <a:pt x="834450" y="288789"/>
                    <a:pt x="827731" y="295508"/>
                    <a:pt x="827731" y="303772"/>
                  </a:cubicBezTo>
                  <a:lnTo>
                    <a:pt x="827731" y="718074"/>
                  </a:lnTo>
                  <a:lnTo>
                    <a:pt x="718007" y="718074"/>
                  </a:lnTo>
                  <a:lnTo>
                    <a:pt x="718007" y="427203"/>
                  </a:lnTo>
                  <a:cubicBezTo>
                    <a:pt x="718007" y="418938"/>
                    <a:pt x="711288" y="412219"/>
                    <a:pt x="703023" y="412219"/>
                  </a:cubicBezTo>
                  <a:cubicBezTo>
                    <a:pt x="694759" y="412219"/>
                    <a:pt x="688040" y="418938"/>
                    <a:pt x="688040" y="427203"/>
                  </a:cubicBezTo>
                  <a:lnTo>
                    <a:pt x="688040" y="718074"/>
                  </a:lnTo>
                  <a:lnTo>
                    <a:pt x="578316" y="718074"/>
                  </a:lnTo>
                  <a:lnTo>
                    <a:pt x="578316" y="529401"/>
                  </a:lnTo>
                  <a:cubicBezTo>
                    <a:pt x="578316" y="521136"/>
                    <a:pt x="571597" y="514417"/>
                    <a:pt x="563332" y="514417"/>
                  </a:cubicBezTo>
                  <a:cubicBezTo>
                    <a:pt x="555068" y="514417"/>
                    <a:pt x="548349" y="521136"/>
                    <a:pt x="548349" y="529401"/>
                  </a:cubicBezTo>
                  <a:lnTo>
                    <a:pt x="548349" y="718074"/>
                  </a:lnTo>
                  <a:lnTo>
                    <a:pt x="438625" y="718074"/>
                  </a:lnTo>
                  <a:lnTo>
                    <a:pt x="438625" y="587589"/>
                  </a:lnTo>
                  <a:cubicBezTo>
                    <a:pt x="438625" y="579324"/>
                    <a:pt x="431906" y="572605"/>
                    <a:pt x="423642" y="572605"/>
                  </a:cubicBezTo>
                  <a:cubicBezTo>
                    <a:pt x="415377" y="572605"/>
                    <a:pt x="408658" y="579324"/>
                    <a:pt x="408658" y="587589"/>
                  </a:cubicBezTo>
                  <a:lnTo>
                    <a:pt x="408658" y="718074"/>
                  </a:lnTo>
                  <a:lnTo>
                    <a:pt x="299136" y="718074"/>
                  </a:lnTo>
                  <a:lnTo>
                    <a:pt x="299136" y="628777"/>
                  </a:lnTo>
                  <a:cubicBezTo>
                    <a:pt x="299136" y="620512"/>
                    <a:pt x="292417" y="613860"/>
                    <a:pt x="284152" y="613860"/>
                  </a:cubicBezTo>
                  <a:cubicBezTo>
                    <a:pt x="275888" y="613860"/>
                    <a:pt x="269169" y="620580"/>
                    <a:pt x="269169" y="628777"/>
                  </a:cubicBezTo>
                  <a:lnTo>
                    <a:pt x="269169" y="718074"/>
                  </a:lnTo>
                  <a:lnTo>
                    <a:pt x="159445" y="718074"/>
                  </a:lnTo>
                  <a:lnTo>
                    <a:pt x="159445" y="654242"/>
                  </a:lnTo>
                  <a:cubicBezTo>
                    <a:pt x="159445" y="645978"/>
                    <a:pt x="152726" y="639259"/>
                    <a:pt x="144461" y="639259"/>
                  </a:cubicBezTo>
                  <a:cubicBezTo>
                    <a:pt x="136197" y="639259"/>
                    <a:pt x="129478" y="645978"/>
                    <a:pt x="129478" y="654242"/>
                  </a:cubicBezTo>
                  <a:lnTo>
                    <a:pt x="129478" y="718074"/>
                  </a:lnTo>
                  <a:lnTo>
                    <a:pt x="29766" y="718074"/>
                  </a:lnTo>
                  <a:lnTo>
                    <a:pt x="29766" y="74851"/>
                  </a:lnTo>
                  <a:cubicBezTo>
                    <a:pt x="29766" y="50125"/>
                    <a:pt x="49923" y="29967"/>
                    <a:pt x="74650" y="29967"/>
                  </a:cubicBezTo>
                  <a:lnTo>
                    <a:pt x="912324" y="29967"/>
                  </a:lnTo>
                  <a:cubicBezTo>
                    <a:pt x="937051" y="29967"/>
                    <a:pt x="957209" y="50125"/>
                    <a:pt x="957209" y="74851"/>
                  </a:cubicBezTo>
                  <a:lnTo>
                    <a:pt x="957209" y="718074"/>
                  </a:lnTo>
                  <a:close/>
                </a:path>
              </a:pathLst>
            </a:custGeom>
            <a:grpFill/>
            <a:ln w="6719" cap="flat">
              <a:noFill/>
              <a:prstDash val="solid"/>
              <a:miter/>
            </a:ln>
          </p:spPr>
          <p:txBody>
            <a:bodyPr rtlCol="0" anchor="ctr"/>
            <a:lstStyle/>
            <a:p>
              <a:endParaRPr lang="en-US" sz="1200"/>
            </a:p>
          </p:txBody>
        </p:sp>
        <p:sp>
          <p:nvSpPr>
            <p:cNvPr id="40" name="Freeform: Shape 39">
              <a:extLst>
                <a:ext uri="{FF2B5EF4-FFF2-40B4-BE49-F238E27FC236}">
                  <a16:creationId xmlns:a16="http://schemas.microsoft.com/office/drawing/2014/main" id="{4977456A-6126-433D-9748-6532D18113B9}"/>
                </a:ext>
              </a:extLst>
            </p:cNvPr>
            <p:cNvSpPr/>
            <p:nvPr/>
          </p:nvSpPr>
          <p:spPr>
            <a:xfrm>
              <a:off x="8795734" y="1098377"/>
              <a:ext cx="746172" cy="494259"/>
            </a:xfrm>
            <a:custGeom>
              <a:avLst/>
              <a:gdLst>
                <a:gd name="connsiteX0" fmla="*/ 693293 w 746172"/>
                <a:gd name="connsiteY0" fmla="*/ 58725 h 494259"/>
                <a:gd name="connsiteX1" fmla="*/ 14324 w 746172"/>
                <a:gd name="connsiteY1" fmla="*/ 464360 h 494259"/>
                <a:gd name="connsiteX2" fmla="*/ 13 w 746172"/>
                <a:gd name="connsiteY2" fmla="*/ 479948 h 494259"/>
                <a:gd name="connsiteX3" fmla="*/ 14929 w 746172"/>
                <a:gd name="connsiteY3" fmla="*/ 494260 h 494259"/>
                <a:gd name="connsiteX4" fmla="*/ 15601 w 746172"/>
                <a:gd name="connsiteY4" fmla="*/ 494260 h 494259"/>
                <a:gd name="connsiteX5" fmla="*/ 718960 w 746172"/>
                <a:gd name="connsiteY5" fmla="*/ 74045 h 494259"/>
                <a:gd name="connsiteX6" fmla="*/ 744829 w 746172"/>
                <a:gd name="connsiteY6" fmla="*/ 89499 h 494259"/>
                <a:gd name="connsiteX7" fmla="*/ 746173 w 746172"/>
                <a:gd name="connsiteY7" fmla="*/ 0 h 494259"/>
                <a:gd name="connsiteX8" fmla="*/ 667962 w 746172"/>
                <a:gd name="connsiteY8" fmla="*/ 43540 h 494259"/>
                <a:gd name="connsiteX9" fmla="*/ 693293 w 746172"/>
                <a:gd name="connsiteY9" fmla="*/ 58725 h 494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6172" h="494259">
                  <a:moveTo>
                    <a:pt x="693293" y="58725"/>
                  </a:moveTo>
                  <a:cubicBezTo>
                    <a:pt x="457116" y="440036"/>
                    <a:pt x="18759" y="464158"/>
                    <a:pt x="14324" y="464360"/>
                  </a:cubicBezTo>
                  <a:cubicBezTo>
                    <a:pt x="6060" y="464763"/>
                    <a:pt x="-323" y="471683"/>
                    <a:pt x="13" y="479948"/>
                  </a:cubicBezTo>
                  <a:cubicBezTo>
                    <a:pt x="349" y="487944"/>
                    <a:pt x="7001" y="494260"/>
                    <a:pt x="14929" y="494260"/>
                  </a:cubicBezTo>
                  <a:cubicBezTo>
                    <a:pt x="15131" y="494260"/>
                    <a:pt x="15333" y="494260"/>
                    <a:pt x="15601" y="494260"/>
                  </a:cubicBezTo>
                  <a:cubicBezTo>
                    <a:pt x="20170" y="494058"/>
                    <a:pt x="474317" y="469533"/>
                    <a:pt x="718960" y="74045"/>
                  </a:cubicBezTo>
                  <a:lnTo>
                    <a:pt x="744829" y="89499"/>
                  </a:lnTo>
                  <a:lnTo>
                    <a:pt x="746173" y="0"/>
                  </a:lnTo>
                  <a:lnTo>
                    <a:pt x="667962" y="43540"/>
                  </a:lnTo>
                  <a:lnTo>
                    <a:pt x="693293" y="58725"/>
                  </a:lnTo>
                  <a:close/>
                </a:path>
              </a:pathLst>
            </a:custGeom>
            <a:grpFill/>
            <a:ln w="6719" cap="flat">
              <a:noFill/>
              <a:prstDash val="solid"/>
              <a:miter/>
            </a:ln>
          </p:spPr>
          <p:txBody>
            <a:bodyPr rtlCol="0" anchor="ctr"/>
            <a:lstStyle/>
            <a:p>
              <a:endParaRPr lang="en-US" sz="1200"/>
            </a:p>
          </p:txBody>
        </p:sp>
        <p:sp>
          <p:nvSpPr>
            <p:cNvPr id="41" name="Freeform: Shape 40">
              <a:extLst>
                <a:ext uri="{FF2B5EF4-FFF2-40B4-BE49-F238E27FC236}">
                  <a16:creationId xmlns:a16="http://schemas.microsoft.com/office/drawing/2014/main" id="{D9BF4E09-54A3-4FEA-90B2-95E871C29281}"/>
                </a:ext>
              </a:extLst>
            </p:cNvPr>
            <p:cNvSpPr/>
            <p:nvPr/>
          </p:nvSpPr>
          <p:spPr>
            <a:xfrm>
              <a:off x="8815703" y="1098915"/>
              <a:ext cx="348992" cy="348992"/>
            </a:xfrm>
            <a:custGeom>
              <a:avLst/>
              <a:gdLst>
                <a:gd name="connsiteX0" fmla="*/ 174496 w 348992"/>
                <a:gd name="connsiteY0" fmla="*/ 348992 h 348992"/>
                <a:gd name="connsiteX1" fmla="*/ 348992 w 348992"/>
                <a:gd name="connsiteY1" fmla="*/ 174496 h 348992"/>
                <a:gd name="connsiteX2" fmla="*/ 174496 w 348992"/>
                <a:gd name="connsiteY2" fmla="*/ 0 h 348992"/>
                <a:gd name="connsiteX3" fmla="*/ 0 w 348992"/>
                <a:gd name="connsiteY3" fmla="*/ 174496 h 348992"/>
                <a:gd name="connsiteX4" fmla="*/ 174496 w 348992"/>
                <a:gd name="connsiteY4" fmla="*/ 348992 h 348992"/>
                <a:gd name="connsiteX5" fmla="*/ 174496 w 348992"/>
                <a:gd name="connsiteY5" fmla="*/ 29900 h 348992"/>
                <a:gd name="connsiteX6" fmla="*/ 319092 w 348992"/>
                <a:gd name="connsiteY6" fmla="*/ 174496 h 348992"/>
                <a:gd name="connsiteX7" fmla="*/ 174496 w 348992"/>
                <a:gd name="connsiteY7" fmla="*/ 319092 h 348992"/>
                <a:gd name="connsiteX8" fmla="*/ 29900 w 348992"/>
                <a:gd name="connsiteY8" fmla="*/ 174496 h 348992"/>
                <a:gd name="connsiteX9" fmla="*/ 174496 w 348992"/>
                <a:gd name="connsiteY9" fmla="*/ 29900 h 34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8992" h="348992">
                  <a:moveTo>
                    <a:pt x="174496" y="348992"/>
                  </a:moveTo>
                  <a:cubicBezTo>
                    <a:pt x="270714" y="348992"/>
                    <a:pt x="348992" y="270714"/>
                    <a:pt x="348992" y="174496"/>
                  </a:cubicBezTo>
                  <a:cubicBezTo>
                    <a:pt x="348992" y="78278"/>
                    <a:pt x="270714" y="0"/>
                    <a:pt x="174496" y="0"/>
                  </a:cubicBezTo>
                  <a:cubicBezTo>
                    <a:pt x="78278" y="0"/>
                    <a:pt x="0" y="78278"/>
                    <a:pt x="0" y="174496"/>
                  </a:cubicBezTo>
                  <a:cubicBezTo>
                    <a:pt x="0" y="270714"/>
                    <a:pt x="78278" y="348992"/>
                    <a:pt x="174496" y="348992"/>
                  </a:cubicBezTo>
                  <a:close/>
                  <a:moveTo>
                    <a:pt x="174496" y="29900"/>
                  </a:moveTo>
                  <a:cubicBezTo>
                    <a:pt x="254252" y="29900"/>
                    <a:pt x="319092" y="94740"/>
                    <a:pt x="319092" y="174496"/>
                  </a:cubicBezTo>
                  <a:cubicBezTo>
                    <a:pt x="319092" y="254252"/>
                    <a:pt x="254252" y="319092"/>
                    <a:pt x="174496" y="319092"/>
                  </a:cubicBezTo>
                  <a:cubicBezTo>
                    <a:pt x="94740" y="319092"/>
                    <a:pt x="29900" y="254252"/>
                    <a:pt x="29900" y="174496"/>
                  </a:cubicBezTo>
                  <a:cubicBezTo>
                    <a:pt x="29900" y="94740"/>
                    <a:pt x="94740" y="29900"/>
                    <a:pt x="174496" y="29900"/>
                  </a:cubicBezTo>
                  <a:close/>
                </a:path>
              </a:pathLst>
            </a:custGeom>
            <a:grpFill/>
            <a:ln w="6719" cap="flat">
              <a:noFill/>
              <a:prstDash val="solid"/>
              <a:miter/>
            </a:ln>
          </p:spPr>
          <p:txBody>
            <a:bodyPr rtlCol="0" anchor="ctr"/>
            <a:lstStyle/>
            <a:p>
              <a:endParaRPr lang="en-US" sz="1200"/>
            </a:p>
          </p:txBody>
        </p:sp>
        <p:sp>
          <p:nvSpPr>
            <p:cNvPr id="42" name="Freeform: Shape 41">
              <a:extLst>
                <a:ext uri="{FF2B5EF4-FFF2-40B4-BE49-F238E27FC236}">
                  <a16:creationId xmlns:a16="http://schemas.microsoft.com/office/drawing/2014/main" id="{8238EC16-C2DF-40DA-9D7B-8C7799C9B92A}"/>
                </a:ext>
              </a:extLst>
            </p:cNvPr>
            <p:cNvSpPr/>
            <p:nvPr/>
          </p:nvSpPr>
          <p:spPr>
            <a:xfrm>
              <a:off x="8932212" y="1158580"/>
              <a:ext cx="116174" cy="229391"/>
            </a:xfrm>
            <a:custGeom>
              <a:avLst/>
              <a:gdLst>
                <a:gd name="connsiteX0" fmla="*/ 57919 w 116174"/>
                <a:gd name="connsiteY0" fmla="*/ 129747 h 229391"/>
                <a:gd name="connsiteX1" fmla="*/ 86140 w 116174"/>
                <a:gd name="connsiteY1" fmla="*/ 153868 h 229391"/>
                <a:gd name="connsiteX2" fmla="*/ 58054 w 116174"/>
                <a:gd name="connsiteY2" fmla="*/ 177990 h 229391"/>
                <a:gd name="connsiteX3" fmla="*/ 31647 w 116174"/>
                <a:gd name="connsiteY3" fmla="*/ 161998 h 229391"/>
                <a:gd name="connsiteX4" fmla="*/ 12095 w 116174"/>
                <a:gd name="connsiteY4" fmla="*/ 154003 h 229391"/>
                <a:gd name="connsiteX5" fmla="*/ 4099 w 116174"/>
                <a:gd name="connsiteY5" fmla="*/ 173623 h 229391"/>
                <a:gd name="connsiteX6" fmla="*/ 43003 w 116174"/>
                <a:gd name="connsiteY6" fmla="*/ 205942 h 229391"/>
                <a:gd name="connsiteX7" fmla="*/ 43003 w 116174"/>
                <a:gd name="connsiteY7" fmla="*/ 214408 h 229391"/>
                <a:gd name="connsiteX8" fmla="*/ 57986 w 116174"/>
                <a:gd name="connsiteY8" fmla="*/ 229391 h 229391"/>
                <a:gd name="connsiteX9" fmla="*/ 72970 w 116174"/>
                <a:gd name="connsiteY9" fmla="*/ 214408 h 229391"/>
                <a:gd name="connsiteX10" fmla="*/ 72970 w 116174"/>
                <a:gd name="connsiteY10" fmla="*/ 205874 h 229391"/>
                <a:gd name="connsiteX11" fmla="*/ 116174 w 116174"/>
                <a:gd name="connsiteY11" fmla="*/ 153801 h 229391"/>
                <a:gd name="connsiteX12" fmla="*/ 58054 w 116174"/>
                <a:gd name="connsiteY12" fmla="*/ 99712 h 229391"/>
                <a:gd name="connsiteX13" fmla="*/ 29968 w 116174"/>
                <a:gd name="connsiteY13" fmla="*/ 75590 h 229391"/>
                <a:gd name="connsiteX14" fmla="*/ 58054 w 116174"/>
                <a:gd name="connsiteY14" fmla="*/ 51469 h 229391"/>
                <a:gd name="connsiteX15" fmla="*/ 84460 w 116174"/>
                <a:gd name="connsiteY15" fmla="*/ 67460 h 229391"/>
                <a:gd name="connsiteX16" fmla="*/ 104013 w 116174"/>
                <a:gd name="connsiteY16" fmla="*/ 75456 h 229391"/>
                <a:gd name="connsiteX17" fmla="*/ 112008 w 116174"/>
                <a:gd name="connsiteY17" fmla="*/ 55836 h 229391"/>
                <a:gd name="connsiteX18" fmla="*/ 72970 w 116174"/>
                <a:gd name="connsiteY18" fmla="*/ 23450 h 229391"/>
                <a:gd name="connsiteX19" fmla="*/ 72970 w 116174"/>
                <a:gd name="connsiteY19" fmla="*/ 14984 h 229391"/>
                <a:gd name="connsiteX20" fmla="*/ 57986 w 116174"/>
                <a:gd name="connsiteY20" fmla="*/ 0 h 229391"/>
                <a:gd name="connsiteX21" fmla="*/ 43003 w 116174"/>
                <a:gd name="connsiteY21" fmla="*/ 14984 h 229391"/>
                <a:gd name="connsiteX22" fmla="*/ 43003 w 116174"/>
                <a:gd name="connsiteY22" fmla="*/ 23584 h 229391"/>
                <a:gd name="connsiteX23" fmla="*/ 0 w 116174"/>
                <a:gd name="connsiteY23" fmla="*/ 75590 h 229391"/>
                <a:gd name="connsiteX24" fmla="*/ 57919 w 116174"/>
                <a:gd name="connsiteY24" fmla="*/ 129747 h 229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6174" h="229391">
                  <a:moveTo>
                    <a:pt x="57919" y="129747"/>
                  </a:moveTo>
                  <a:cubicBezTo>
                    <a:pt x="76934" y="129747"/>
                    <a:pt x="86140" y="137675"/>
                    <a:pt x="86140" y="153868"/>
                  </a:cubicBezTo>
                  <a:cubicBezTo>
                    <a:pt x="86140" y="167172"/>
                    <a:pt x="73575" y="177990"/>
                    <a:pt x="58054" y="177990"/>
                  </a:cubicBezTo>
                  <a:cubicBezTo>
                    <a:pt x="46228" y="177990"/>
                    <a:pt x="35612" y="171540"/>
                    <a:pt x="31647" y="161998"/>
                  </a:cubicBezTo>
                  <a:cubicBezTo>
                    <a:pt x="28489" y="154406"/>
                    <a:pt x="19687" y="150777"/>
                    <a:pt x="12095" y="154003"/>
                  </a:cubicBezTo>
                  <a:cubicBezTo>
                    <a:pt x="4502" y="157228"/>
                    <a:pt x="874" y="165963"/>
                    <a:pt x="4099" y="173623"/>
                  </a:cubicBezTo>
                  <a:cubicBezTo>
                    <a:pt x="10952" y="189950"/>
                    <a:pt x="25466" y="201641"/>
                    <a:pt x="43003" y="205942"/>
                  </a:cubicBezTo>
                  <a:lnTo>
                    <a:pt x="43003" y="214408"/>
                  </a:lnTo>
                  <a:cubicBezTo>
                    <a:pt x="43003" y="222672"/>
                    <a:pt x="49722" y="229391"/>
                    <a:pt x="57986" y="229391"/>
                  </a:cubicBezTo>
                  <a:cubicBezTo>
                    <a:pt x="66251" y="229391"/>
                    <a:pt x="72970" y="222672"/>
                    <a:pt x="72970" y="214408"/>
                  </a:cubicBezTo>
                  <a:lnTo>
                    <a:pt x="72970" y="205874"/>
                  </a:lnTo>
                  <a:cubicBezTo>
                    <a:pt x="97764" y="199760"/>
                    <a:pt x="116174" y="178864"/>
                    <a:pt x="116174" y="153801"/>
                  </a:cubicBezTo>
                  <a:cubicBezTo>
                    <a:pt x="116174" y="120944"/>
                    <a:pt x="93329" y="99712"/>
                    <a:pt x="58054" y="99712"/>
                  </a:cubicBezTo>
                  <a:cubicBezTo>
                    <a:pt x="39173" y="99712"/>
                    <a:pt x="29968" y="91851"/>
                    <a:pt x="29968" y="75590"/>
                  </a:cubicBezTo>
                  <a:cubicBezTo>
                    <a:pt x="29968" y="62286"/>
                    <a:pt x="42532" y="51469"/>
                    <a:pt x="58054" y="51469"/>
                  </a:cubicBezTo>
                  <a:cubicBezTo>
                    <a:pt x="69812" y="51469"/>
                    <a:pt x="80428" y="57919"/>
                    <a:pt x="84460" y="67460"/>
                  </a:cubicBezTo>
                  <a:cubicBezTo>
                    <a:pt x="87685" y="75053"/>
                    <a:pt x="96420" y="78681"/>
                    <a:pt x="104013" y="75456"/>
                  </a:cubicBezTo>
                  <a:cubicBezTo>
                    <a:pt x="111605" y="72231"/>
                    <a:pt x="115234" y="63496"/>
                    <a:pt x="112008" y="55836"/>
                  </a:cubicBezTo>
                  <a:cubicBezTo>
                    <a:pt x="105155" y="39441"/>
                    <a:pt x="90507" y="27750"/>
                    <a:pt x="72970" y="23450"/>
                  </a:cubicBezTo>
                  <a:lnTo>
                    <a:pt x="72970" y="14984"/>
                  </a:lnTo>
                  <a:cubicBezTo>
                    <a:pt x="72970" y="6719"/>
                    <a:pt x="66251" y="0"/>
                    <a:pt x="57986" y="0"/>
                  </a:cubicBezTo>
                  <a:cubicBezTo>
                    <a:pt x="49722" y="0"/>
                    <a:pt x="43003" y="6719"/>
                    <a:pt x="43003" y="14984"/>
                  </a:cubicBezTo>
                  <a:lnTo>
                    <a:pt x="43003" y="23584"/>
                  </a:lnTo>
                  <a:cubicBezTo>
                    <a:pt x="18276" y="29766"/>
                    <a:pt x="0" y="50662"/>
                    <a:pt x="0" y="75590"/>
                  </a:cubicBezTo>
                  <a:cubicBezTo>
                    <a:pt x="-67" y="108581"/>
                    <a:pt x="22644" y="129747"/>
                    <a:pt x="57919" y="129747"/>
                  </a:cubicBezTo>
                  <a:close/>
                </a:path>
              </a:pathLst>
            </a:custGeom>
            <a:grpFill/>
            <a:ln w="6719" cap="flat">
              <a:noFill/>
              <a:prstDash val="solid"/>
              <a:miter/>
            </a:ln>
          </p:spPr>
          <p:txBody>
            <a:bodyPr rtlCol="0" anchor="ctr"/>
            <a:lstStyle/>
            <a:p>
              <a:endParaRPr lang="en-US" sz="1200"/>
            </a:p>
          </p:txBody>
        </p:sp>
      </p:grpSp>
      <p:grpSp>
        <p:nvGrpSpPr>
          <p:cNvPr id="43" name="Graphic 2">
            <a:extLst>
              <a:ext uri="{FF2B5EF4-FFF2-40B4-BE49-F238E27FC236}">
                <a16:creationId xmlns:a16="http://schemas.microsoft.com/office/drawing/2014/main" id="{C2296B89-C4F7-4783-8597-2A9BE1454A7F}"/>
              </a:ext>
            </a:extLst>
          </p:cNvPr>
          <p:cNvGrpSpPr/>
          <p:nvPr/>
        </p:nvGrpSpPr>
        <p:grpSpPr>
          <a:xfrm>
            <a:off x="7117141" y="6652382"/>
            <a:ext cx="1013990" cy="968934"/>
            <a:chOff x="4954348" y="6541886"/>
            <a:chExt cx="987302" cy="943434"/>
          </a:xfrm>
          <a:solidFill>
            <a:schemeClr val="bg1"/>
          </a:solidFill>
        </p:grpSpPr>
        <p:sp>
          <p:nvSpPr>
            <p:cNvPr id="44" name="Freeform: Shape 43">
              <a:extLst>
                <a:ext uri="{FF2B5EF4-FFF2-40B4-BE49-F238E27FC236}">
                  <a16:creationId xmlns:a16="http://schemas.microsoft.com/office/drawing/2014/main" id="{E120E45A-9B75-40D5-A1E6-DFBE36ECF8A8}"/>
                </a:ext>
              </a:extLst>
            </p:cNvPr>
            <p:cNvSpPr/>
            <p:nvPr/>
          </p:nvSpPr>
          <p:spPr>
            <a:xfrm>
              <a:off x="5231194" y="6735650"/>
              <a:ext cx="101383" cy="375549"/>
            </a:xfrm>
            <a:custGeom>
              <a:avLst/>
              <a:gdLst>
                <a:gd name="connsiteX0" fmla="*/ 97008 w 101383"/>
                <a:gd name="connsiteY0" fmla="*/ 4384 h 375549"/>
                <a:gd name="connsiteX1" fmla="*/ 75842 w 101383"/>
                <a:gd name="connsiteY1" fmla="*/ 4384 h 375549"/>
                <a:gd name="connsiteX2" fmla="*/ 75842 w 101383"/>
                <a:gd name="connsiteY2" fmla="*/ 371182 h 375549"/>
                <a:gd name="connsiteX3" fmla="*/ 86391 w 101383"/>
                <a:gd name="connsiteY3" fmla="*/ 375549 h 375549"/>
                <a:gd name="connsiteX4" fmla="*/ 96940 w 101383"/>
                <a:gd name="connsiteY4" fmla="*/ 371182 h 375549"/>
                <a:gd name="connsiteX5" fmla="*/ 96940 w 101383"/>
                <a:gd name="connsiteY5" fmla="*/ 350017 h 375549"/>
                <a:gd name="connsiteX6" fmla="*/ 96940 w 101383"/>
                <a:gd name="connsiteY6" fmla="*/ 25482 h 375549"/>
                <a:gd name="connsiteX7" fmla="*/ 97008 w 101383"/>
                <a:gd name="connsiteY7" fmla="*/ 4384 h 3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383" h="375549">
                  <a:moveTo>
                    <a:pt x="97008" y="4384"/>
                  </a:moveTo>
                  <a:cubicBezTo>
                    <a:pt x="91162" y="-1461"/>
                    <a:pt x="81688" y="-1461"/>
                    <a:pt x="75842" y="4384"/>
                  </a:cubicBezTo>
                  <a:cubicBezTo>
                    <a:pt x="-25281" y="105440"/>
                    <a:pt x="-25281" y="269992"/>
                    <a:pt x="75842" y="371182"/>
                  </a:cubicBezTo>
                  <a:cubicBezTo>
                    <a:pt x="78732" y="374139"/>
                    <a:pt x="82561" y="375549"/>
                    <a:pt x="86391" y="375549"/>
                  </a:cubicBezTo>
                  <a:cubicBezTo>
                    <a:pt x="90221" y="375549"/>
                    <a:pt x="94051" y="374071"/>
                    <a:pt x="96940" y="371182"/>
                  </a:cubicBezTo>
                  <a:cubicBezTo>
                    <a:pt x="102786" y="365336"/>
                    <a:pt x="102786" y="355863"/>
                    <a:pt x="96940" y="350017"/>
                  </a:cubicBezTo>
                  <a:cubicBezTo>
                    <a:pt x="7509" y="260518"/>
                    <a:pt x="7509" y="114981"/>
                    <a:pt x="96940" y="25482"/>
                  </a:cubicBezTo>
                  <a:cubicBezTo>
                    <a:pt x="102853" y="19637"/>
                    <a:pt x="102853" y="10163"/>
                    <a:pt x="97008" y="4384"/>
                  </a:cubicBezTo>
                  <a:close/>
                </a:path>
              </a:pathLst>
            </a:custGeom>
            <a:grpFill/>
            <a:ln w="6719" cap="flat">
              <a:noFill/>
              <a:prstDash val="solid"/>
              <a:miter/>
            </a:ln>
          </p:spPr>
          <p:txBody>
            <a:bodyPr rtlCol="0" anchor="ctr"/>
            <a:lstStyle/>
            <a:p>
              <a:endParaRPr lang="en-US" sz="1200"/>
            </a:p>
          </p:txBody>
        </p:sp>
        <p:sp>
          <p:nvSpPr>
            <p:cNvPr id="45" name="Freeform: Shape 44">
              <a:extLst>
                <a:ext uri="{FF2B5EF4-FFF2-40B4-BE49-F238E27FC236}">
                  <a16:creationId xmlns:a16="http://schemas.microsoft.com/office/drawing/2014/main" id="{5BEEA3A4-C07B-49C8-A99E-974FB56995F0}"/>
                </a:ext>
              </a:extLst>
            </p:cNvPr>
            <p:cNvSpPr/>
            <p:nvPr/>
          </p:nvSpPr>
          <p:spPr>
            <a:xfrm>
              <a:off x="5648217" y="6735582"/>
              <a:ext cx="101391" cy="375549"/>
            </a:xfrm>
            <a:custGeom>
              <a:avLst/>
              <a:gdLst>
                <a:gd name="connsiteX0" fmla="*/ 4451 w 101391"/>
                <a:gd name="connsiteY0" fmla="*/ 371182 h 375549"/>
                <a:gd name="connsiteX1" fmla="*/ 15001 w 101391"/>
                <a:gd name="connsiteY1" fmla="*/ 375549 h 375549"/>
                <a:gd name="connsiteX2" fmla="*/ 25550 w 101391"/>
                <a:gd name="connsiteY2" fmla="*/ 371182 h 375549"/>
                <a:gd name="connsiteX3" fmla="*/ 25550 w 101391"/>
                <a:gd name="connsiteY3" fmla="*/ 4384 h 375549"/>
                <a:gd name="connsiteX4" fmla="*/ 4384 w 101391"/>
                <a:gd name="connsiteY4" fmla="*/ 4384 h 375549"/>
                <a:gd name="connsiteX5" fmla="*/ 4384 w 101391"/>
                <a:gd name="connsiteY5" fmla="*/ 25482 h 375549"/>
                <a:gd name="connsiteX6" fmla="*/ 4384 w 101391"/>
                <a:gd name="connsiteY6" fmla="*/ 350017 h 375549"/>
                <a:gd name="connsiteX7" fmla="*/ 4451 w 101391"/>
                <a:gd name="connsiteY7" fmla="*/ 371182 h 3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391" h="375549">
                  <a:moveTo>
                    <a:pt x="4451" y="371182"/>
                  </a:moveTo>
                  <a:cubicBezTo>
                    <a:pt x="7341" y="374139"/>
                    <a:pt x="11171" y="375549"/>
                    <a:pt x="15001" y="375549"/>
                  </a:cubicBezTo>
                  <a:cubicBezTo>
                    <a:pt x="18830" y="375549"/>
                    <a:pt x="22660" y="374071"/>
                    <a:pt x="25550" y="371182"/>
                  </a:cubicBezTo>
                  <a:cubicBezTo>
                    <a:pt x="126672" y="269992"/>
                    <a:pt x="126672" y="105508"/>
                    <a:pt x="25550" y="4384"/>
                  </a:cubicBezTo>
                  <a:cubicBezTo>
                    <a:pt x="19704" y="-1461"/>
                    <a:pt x="10230" y="-1461"/>
                    <a:pt x="4384" y="4384"/>
                  </a:cubicBezTo>
                  <a:cubicBezTo>
                    <a:pt x="-1461" y="10230"/>
                    <a:pt x="-1461" y="19704"/>
                    <a:pt x="4384" y="25482"/>
                  </a:cubicBezTo>
                  <a:cubicBezTo>
                    <a:pt x="93816" y="114914"/>
                    <a:pt x="93816" y="260518"/>
                    <a:pt x="4384" y="350017"/>
                  </a:cubicBezTo>
                  <a:cubicBezTo>
                    <a:pt x="-1394" y="355930"/>
                    <a:pt x="-1394" y="365403"/>
                    <a:pt x="4451" y="371182"/>
                  </a:cubicBezTo>
                  <a:close/>
                </a:path>
              </a:pathLst>
            </a:custGeom>
            <a:grpFill/>
            <a:ln w="6719" cap="flat">
              <a:noFill/>
              <a:prstDash val="solid"/>
              <a:miter/>
            </a:ln>
          </p:spPr>
          <p:txBody>
            <a:bodyPr rtlCol="0" anchor="ctr"/>
            <a:lstStyle/>
            <a:p>
              <a:endParaRPr lang="en-US" sz="1200"/>
            </a:p>
          </p:txBody>
        </p:sp>
        <p:sp>
          <p:nvSpPr>
            <p:cNvPr id="46" name="Freeform: Shape 45">
              <a:extLst>
                <a:ext uri="{FF2B5EF4-FFF2-40B4-BE49-F238E27FC236}">
                  <a16:creationId xmlns:a16="http://schemas.microsoft.com/office/drawing/2014/main" id="{BCC008EE-A714-43CA-8F5D-A66C2388687C}"/>
                </a:ext>
              </a:extLst>
            </p:cNvPr>
            <p:cNvSpPr/>
            <p:nvPr/>
          </p:nvSpPr>
          <p:spPr>
            <a:xfrm>
              <a:off x="5390891" y="6712889"/>
              <a:ext cx="199020" cy="420886"/>
            </a:xfrm>
            <a:custGeom>
              <a:avLst/>
              <a:gdLst>
                <a:gd name="connsiteX0" fmla="*/ 99376 w 199020"/>
                <a:gd name="connsiteY0" fmla="*/ 225427 h 420886"/>
                <a:gd name="connsiteX1" fmla="*/ 169121 w 199020"/>
                <a:gd name="connsiteY1" fmla="*/ 287109 h 420886"/>
                <a:gd name="connsiteX2" fmla="*/ 99712 w 199020"/>
                <a:gd name="connsiteY2" fmla="*/ 348858 h 420886"/>
                <a:gd name="connsiteX3" fmla="*/ 34604 w 199020"/>
                <a:gd name="connsiteY3" fmla="*/ 308677 h 420886"/>
                <a:gd name="connsiteX4" fmla="*/ 14984 w 199020"/>
                <a:gd name="connsiteY4" fmla="*/ 300681 h 420886"/>
                <a:gd name="connsiteX5" fmla="*/ 6988 w 199020"/>
                <a:gd name="connsiteY5" fmla="*/ 320301 h 420886"/>
                <a:gd name="connsiteX6" fmla="*/ 84392 w 199020"/>
                <a:gd name="connsiteY6" fmla="*/ 377683 h 420886"/>
                <a:gd name="connsiteX7" fmla="*/ 84392 w 199020"/>
                <a:gd name="connsiteY7" fmla="*/ 405970 h 420886"/>
                <a:gd name="connsiteX8" fmla="*/ 99376 w 199020"/>
                <a:gd name="connsiteY8" fmla="*/ 420886 h 420886"/>
                <a:gd name="connsiteX9" fmla="*/ 114360 w 199020"/>
                <a:gd name="connsiteY9" fmla="*/ 405970 h 420886"/>
                <a:gd name="connsiteX10" fmla="*/ 114360 w 199020"/>
                <a:gd name="connsiteY10" fmla="*/ 377347 h 420886"/>
                <a:gd name="connsiteX11" fmla="*/ 199021 w 199020"/>
                <a:gd name="connsiteY11" fmla="*/ 287109 h 420886"/>
                <a:gd name="connsiteX12" fmla="*/ 99376 w 199020"/>
                <a:gd name="connsiteY12" fmla="*/ 195527 h 420886"/>
                <a:gd name="connsiteX13" fmla="*/ 29967 w 199020"/>
                <a:gd name="connsiteY13" fmla="*/ 133778 h 420886"/>
                <a:gd name="connsiteX14" fmla="*/ 99376 w 199020"/>
                <a:gd name="connsiteY14" fmla="*/ 72096 h 420886"/>
                <a:gd name="connsiteX15" fmla="*/ 164417 w 199020"/>
                <a:gd name="connsiteY15" fmla="*/ 112210 h 420886"/>
                <a:gd name="connsiteX16" fmla="*/ 184037 w 199020"/>
                <a:gd name="connsiteY16" fmla="*/ 120205 h 420886"/>
                <a:gd name="connsiteX17" fmla="*/ 192033 w 199020"/>
                <a:gd name="connsiteY17" fmla="*/ 100585 h 420886"/>
                <a:gd name="connsiteX18" fmla="*/ 114360 w 199020"/>
                <a:gd name="connsiteY18" fmla="*/ 43204 h 420886"/>
                <a:gd name="connsiteX19" fmla="*/ 114360 w 199020"/>
                <a:gd name="connsiteY19" fmla="*/ 14984 h 420886"/>
                <a:gd name="connsiteX20" fmla="*/ 99376 w 199020"/>
                <a:gd name="connsiteY20" fmla="*/ 0 h 420886"/>
                <a:gd name="connsiteX21" fmla="*/ 84392 w 199020"/>
                <a:gd name="connsiteY21" fmla="*/ 14984 h 420886"/>
                <a:gd name="connsiteX22" fmla="*/ 84392 w 199020"/>
                <a:gd name="connsiteY22" fmla="*/ 43607 h 420886"/>
                <a:gd name="connsiteX23" fmla="*/ 0 w 199020"/>
                <a:gd name="connsiteY23" fmla="*/ 133845 h 420886"/>
                <a:gd name="connsiteX24" fmla="*/ 99376 w 199020"/>
                <a:gd name="connsiteY24" fmla="*/ 225427 h 420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9020" h="420886">
                  <a:moveTo>
                    <a:pt x="99376" y="225427"/>
                  </a:moveTo>
                  <a:cubicBezTo>
                    <a:pt x="144327" y="225427"/>
                    <a:pt x="169121" y="247331"/>
                    <a:pt x="169121" y="287109"/>
                  </a:cubicBezTo>
                  <a:cubicBezTo>
                    <a:pt x="169121" y="321107"/>
                    <a:pt x="137944" y="348858"/>
                    <a:pt x="99712" y="348858"/>
                  </a:cubicBezTo>
                  <a:cubicBezTo>
                    <a:pt x="70887" y="348858"/>
                    <a:pt x="44749" y="332731"/>
                    <a:pt x="34604" y="308677"/>
                  </a:cubicBezTo>
                  <a:cubicBezTo>
                    <a:pt x="31378" y="301017"/>
                    <a:pt x="22576" y="297523"/>
                    <a:pt x="14984" y="300681"/>
                  </a:cubicBezTo>
                  <a:cubicBezTo>
                    <a:pt x="7391" y="303907"/>
                    <a:pt x="3830" y="312641"/>
                    <a:pt x="6988" y="320301"/>
                  </a:cubicBezTo>
                  <a:cubicBezTo>
                    <a:pt x="20023" y="351411"/>
                    <a:pt x="49520" y="372778"/>
                    <a:pt x="84392" y="377683"/>
                  </a:cubicBezTo>
                  <a:lnTo>
                    <a:pt x="84392" y="405970"/>
                  </a:lnTo>
                  <a:cubicBezTo>
                    <a:pt x="84392" y="414235"/>
                    <a:pt x="91112" y="420886"/>
                    <a:pt x="99376" y="420886"/>
                  </a:cubicBezTo>
                  <a:cubicBezTo>
                    <a:pt x="107641" y="420886"/>
                    <a:pt x="114360" y="414167"/>
                    <a:pt x="114360" y="405970"/>
                  </a:cubicBezTo>
                  <a:lnTo>
                    <a:pt x="114360" y="377347"/>
                  </a:lnTo>
                  <a:cubicBezTo>
                    <a:pt x="162133" y="370762"/>
                    <a:pt x="199021" y="333000"/>
                    <a:pt x="199021" y="287109"/>
                  </a:cubicBezTo>
                  <a:cubicBezTo>
                    <a:pt x="199021" y="242829"/>
                    <a:pt x="172816" y="195527"/>
                    <a:pt x="99376" y="195527"/>
                  </a:cubicBezTo>
                  <a:cubicBezTo>
                    <a:pt x="54627" y="195527"/>
                    <a:pt x="29967" y="173623"/>
                    <a:pt x="29967" y="133778"/>
                  </a:cubicBezTo>
                  <a:cubicBezTo>
                    <a:pt x="29967" y="99779"/>
                    <a:pt x="61144" y="72096"/>
                    <a:pt x="99376" y="72096"/>
                  </a:cubicBezTo>
                  <a:cubicBezTo>
                    <a:pt x="128201" y="72096"/>
                    <a:pt x="154339" y="88222"/>
                    <a:pt x="164417" y="112210"/>
                  </a:cubicBezTo>
                  <a:cubicBezTo>
                    <a:pt x="167643" y="119869"/>
                    <a:pt x="176512" y="123431"/>
                    <a:pt x="184037" y="120205"/>
                  </a:cubicBezTo>
                  <a:cubicBezTo>
                    <a:pt x="191630" y="116980"/>
                    <a:pt x="195191" y="108245"/>
                    <a:pt x="192033" y="100585"/>
                  </a:cubicBezTo>
                  <a:cubicBezTo>
                    <a:pt x="178931" y="69476"/>
                    <a:pt x="149299" y="47975"/>
                    <a:pt x="114360" y="43204"/>
                  </a:cubicBezTo>
                  <a:lnTo>
                    <a:pt x="114360" y="14984"/>
                  </a:lnTo>
                  <a:cubicBezTo>
                    <a:pt x="114360" y="6719"/>
                    <a:pt x="107641" y="0"/>
                    <a:pt x="99376" y="0"/>
                  </a:cubicBezTo>
                  <a:cubicBezTo>
                    <a:pt x="91112" y="0"/>
                    <a:pt x="84392" y="6719"/>
                    <a:pt x="84392" y="14984"/>
                  </a:cubicBezTo>
                  <a:lnTo>
                    <a:pt x="84392" y="43607"/>
                  </a:lnTo>
                  <a:cubicBezTo>
                    <a:pt x="36754" y="50326"/>
                    <a:pt x="0" y="88021"/>
                    <a:pt x="0" y="133845"/>
                  </a:cubicBezTo>
                  <a:cubicBezTo>
                    <a:pt x="67" y="190353"/>
                    <a:pt x="38098" y="225427"/>
                    <a:pt x="99376" y="225427"/>
                  </a:cubicBezTo>
                  <a:close/>
                </a:path>
              </a:pathLst>
            </a:custGeom>
            <a:grpFill/>
            <a:ln w="6719" cap="flat">
              <a:noFill/>
              <a:prstDash val="solid"/>
              <a:miter/>
            </a:ln>
          </p:spPr>
          <p:txBody>
            <a:bodyPr rtlCol="0" anchor="ctr"/>
            <a:lstStyle/>
            <a:p>
              <a:endParaRPr lang="en-US" sz="1200"/>
            </a:p>
          </p:txBody>
        </p:sp>
        <p:sp>
          <p:nvSpPr>
            <p:cNvPr id="47" name="Freeform: Shape 46">
              <a:extLst>
                <a:ext uri="{FF2B5EF4-FFF2-40B4-BE49-F238E27FC236}">
                  <a16:creationId xmlns:a16="http://schemas.microsoft.com/office/drawing/2014/main" id="{38FE4606-F010-4F12-9B62-7786E845D60F}"/>
                </a:ext>
              </a:extLst>
            </p:cNvPr>
            <p:cNvSpPr/>
            <p:nvPr/>
          </p:nvSpPr>
          <p:spPr>
            <a:xfrm>
              <a:off x="4954348" y="6541886"/>
              <a:ext cx="987302" cy="943434"/>
            </a:xfrm>
            <a:custGeom>
              <a:avLst/>
              <a:gdLst>
                <a:gd name="connsiteX0" fmla="*/ 968698 w 987302"/>
                <a:gd name="connsiteY0" fmla="*/ 688712 h 943434"/>
                <a:gd name="connsiteX1" fmla="*/ 927107 w 987302"/>
                <a:gd name="connsiteY1" fmla="*/ 683068 h 943434"/>
                <a:gd name="connsiteX2" fmla="*/ 928451 w 987302"/>
                <a:gd name="connsiteY2" fmla="*/ 672922 h 943434"/>
                <a:gd name="connsiteX3" fmla="*/ 908360 w 987302"/>
                <a:gd name="connsiteY3" fmla="*/ 635563 h 943434"/>
                <a:gd name="connsiteX4" fmla="*/ 806229 w 987302"/>
                <a:gd name="connsiteY4" fmla="*/ 655318 h 943434"/>
                <a:gd name="connsiteX5" fmla="*/ 796218 w 987302"/>
                <a:gd name="connsiteY5" fmla="*/ 659551 h 943434"/>
                <a:gd name="connsiteX6" fmla="*/ 917633 w 987302"/>
                <a:gd name="connsiteY6" fmla="*/ 381580 h 943434"/>
                <a:gd name="connsiteX7" fmla="*/ 536053 w 987302"/>
                <a:gd name="connsiteY7" fmla="*/ 0 h 943434"/>
                <a:gd name="connsiteX8" fmla="*/ 154473 w 987302"/>
                <a:gd name="connsiteY8" fmla="*/ 381580 h 943434"/>
                <a:gd name="connsiteX9" fmla="*/ 224150 w 987302"/>
                <a:gd name="connsiteY9" fmla="*/ 600220 h 943434"/>
                <a:gd name="connsiteX10" fmla="*/ 140766 w 987302"/>
                <a:gd name="connsiteY10" fmla="*/ 598944 h 943434"/>
                <a:gd name="connsiteX11" fmla="*/ 14984 w 987302"/>
                <a:gd name="connsiteY11" fmla="*/ 598944 h 943434"/>
                <a:gd name="connsiteX12" fmla="*/ 0 w 987302"/>
                <a:gd name="connsiteY12" fmla="*/ 613928 h 943434"/>
                <a:gd name="connsiteX13" fmla="*/ 0 w 987302"/>
                <a:gd name="connsiteY13" fmla="*/ 882962 h 943434"/>
                <a:gd name="connsiteX14" fmla="*/ 14984 w 987302"/>
                <a:gd name="connsiteY14" fmla="*/ 897946 h 943434"/>
                <a:gd name="connsiteX15" fmla="*/ 138347 w 987302"/>
                <a:gd name="connsiteY15" fmla="*/ 897946 h 943434"/>
                <a:gd name="connsiteX16" fmla="*/ 449846 w 987302"/>
                <a:gd name="connsiteY16" fmla="*/ 943434 h 943434"/>
                <a:gd name="connsiteX17" fmla="*/ 950758 w 987302"/>
                <a:gd name="connsiteY17" fmla="*/ 781704 h 943434"/>
                <a:gd name="connsiteX18" fmla="*/ 987243 w 987302"/>
                <a:gd name="connsiteY18" fmla="*/ 727010 h 943434"/>
                <a:gd name="connsiteX19" fmla="*/ 968698 w 987302"/>
                <a:gd name="connsiteY19" fmla="*/ 688712 h 943434"/>
                <a:gd name="connsiteX20" fmla="*/ 125849 w 987302"/>
                <a:gd name="connsiteY20" fmla="*/ 867979 h 943434"/>
                <a:gd name="connsiteX21" fmla="*/ 29967 w 987302"/>
                <a:gd name="connsiteY21" fmla="*/ 867979 h 943434"/>
                <a:gd name="connsiteX22" fmla="*/ 29967 w 987302"/>
                <a:gd name="connsiteY22" fmla="*/ 628844 h 943434"/>
                <a:gd name="connsiteX23" fmla="*/ 125849 w 987302"/>
                <a:gd name="connsiteY23" fmla="*/ 628844 h 943434"/>
                <a:gd name="connsiteX24" fmla="*/ 125849 w 987302"/>
                <a:gd name="connsiteY24" fmla="*/ 867979 h 943434"/>
                <a:gd name="connsiteX25" fmla="*/ 818055 w 987302"/>
                <a:gd name="connsiteY25" fmla="*/ 682799 h 943434"/>
                <a:gd name="connsiteX26" fmla="*/ 890151 w 987302"/>
                <a:gd name="connsiteY26" fmla="*/ 659349 h 943434"/>
                <a:gd name="connsiteX27" fmla="*/ 898483 w 987302"/>
                <a:gd name="connsiteY27" fmla="*/ 672653 h 943434"/>
                <a:gd name="connsiteX28" fmla="*/ 882021 w 987302"/>
                <a:gd name="connsiteY28" fmla="*/ 699597 h 943434"/>
                <a:gd name="connsiteX29" fmla="*/ 871674 w 987302"/>
                <a:gd name="connsiteY29" fmla="*/ 703964 h 943434"/>
                <a:gd name="connsiteX30" fmla="*/ 694356 w 987302"/>
                <a:gd name="connsiteY30" fmla="*/ 765310 h 943434"/>
                <a:gd name="connsiteX31" fmla="*/ 697178 w 987302"/>
                <a:gd name="connsiteY31" fmla="*/ 750998 h 943434"/>
                <a:gd name="connsiteX32" fmla="*/ 696103 w 987302"/>
                <a:gd name="connsiteY32" fmla="*/ 727951 h 943434"/>
                <a:gd name="connsiteX33" fmla="*/ 818055 w 987302"/>
                <a:gd name="connsiteY33" fmla="*/ 682799 h 943434"/>
                <a:gd name="connsiteX34" fmla="*/ 184440 w 987302"/>
                <a:gd name="connsiteY34" fmla="*/ 381513 h 943434"/>
                <a:gd name="connsiteX35" fmla="*/ 536120 w 987302"/>
                <a:gd name="connsiteY35" fmla="*/ 29833 h 943434"/>
                <a:gd name="connsiteX36" fmla="*/ 887800 w 987302"/>
                <a:gd name="connsiteY36" fmla="*/ 381513 h 943434"/>
                <a:gd name="connsiteX37" fmla="*/ 686226 w 987302"/>
                <a:gd name="connsiteY37" fmla="*/ 698992 h 943434"/>
                <a:gd name="connsiteX38" fmla="*/ 677827 w 987302"/>
                <a:gd name="connsiteY38" fmla="*/ 688174 h 943434"/>
                <a:gd name="connsiteX39" fmla="*/ 627097 w 987302"/>
                <a:gd name="connsiteY39" fmla="*/ 668756 h 943434"/>
                <a:gd name="connsiteX40" fmla="*/ 439297 w 987302"/>
                <a:gd name="connsiteY40" fmla="*/ 641610 h 943434"/>
                <a:gd name="connsiteX41" fmla="*/ 263121 w 987302"/>
                <a:gd name="connsiteY41" fmla="*/ 601967 h 943434"/>
                <a:gd name="connsiteX42" fmla="*/ 184440 w 987302"/>
                <a:gd name="connsiteY42" fmla="*/ 381513 h 943434"/>
                <a:gd name="connsiteX43" fmla="*/ 933020 w 987302"/>
                <a:gd name="connsiteY43" fmla="*/ 757650 h 943434"/>
                <a:gd name="connsiteX44" fmla="*/ 155750 w 987302"/>
                <a:gd name="connsiteY44" fmla="*/ 872010 h 943434"/>
                <a:gd name="connsiteX45" fmla="*/ 155750 w 987302"/>
                <a:gd name="connsiteY45" fmla="*/ 628911 h 943434"/>
                <a:gd name="connsiteX46" fmla="*/ 424045 w 987302"/>
                <a:gd name="connsiteY46" fmla="*/ 667412 h 943434"/>
                <a:gd name="connsiteX47" fmla="*/ 628172 w 987302"/>
                <a:gd name="connsiteY47" fmla="*/ 698656 h 943434"/>
                <a:gd name="connsiteX48" fmla="*/ 656594 w 987302"/>
                <a:gd name="connsiteY48" fmla="*/ 709273 h 943434"/>
                <a:gd name="connsiteX49" fmla="*/ 667479 w 987302"/>
                <a:gd name="connsiteY49" fmla="*/ 749184 h 943434"/>
                <a:gd name="connsiteX50" fmla="*/ 640065 w 987302"/>
                <a:gd name="connsiteY50" fmla="*/ 777471 h 943434"/>
                <a:gd name="connsiteX51" fmla="*/ 639460 w 987302"/>
                <a:gd name="connsiteY51" fmla="*/ 777807 h 943434"/>
                <a:gd name="connsiteX52" fmla="*/ 639057 w 987302"/>
                <a:gd name="connsiteY52" fmla="*/ 777875 h 943434"/>
                <a:gd name="connsiteX53" fmla="*/ 414436 w 987302"/>
                <a:gd name="connsiteY53" fmla="*/ 780630 h 943434"/>
                <a:gd name="connsiteX54" fmla="*/ 397639 w 987302"/>
                <a:gd name="connsiteY54" fmla="*/ 793530 h 943434"/>
                <a:gd name="connsiteX55" fmla="*/ 410539 w 987302"/>
                <a:gd name="connsiteY55" fmla="*/ 810328 h 943434"/>
                <a:gd name="connsiteX56" fmla="*/ 544183 w 987302"/>
                <a:gd name="connsiteY56" fmla="*/ 820272 h 943434"/>
                <a:gd name="connsiteX57" fmla="*/ 648262 w 987302"/>
                <a:gd name="connsiteY57" fmla="*/ 806229 h 943434"/>
                <a:gd name="connsiteX58" fmla="*/ 648397 w 987302"/>
                <a:gd name="connsiteY58" fmla="*/ 806229 h 943434"/>
                <a:gd name="connsiteX59" fmla="*/ 883365 w 987302"/>
                <a:gd name="connsiteY59" fmla="*/ 731445 h 943434"/>
                <a:gd name="connsiteX60" fmla="*/ 949414 w 987302"/>
                <a:gd name="connsiteY60" fmla="*/ 711557 h 943434"/>
                <a:gd name="connsiteX61" fmla="*/ 957343 w 987302"/>
                <a:gd name="connsiteY61" fmla="*/ 725465 h 943434"/>
                <a:gd name="connsiteX62" fmla="*/ 933020 w 987302"/>
                <a:gd name="connsiteY62" fmla="*/ 757650 h 9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987302" h="943434">
                  <a:moveTo>
                    <a:pt x="968698" y="688712"/>
                  </a:moveTo>
                  <a:cubicBezTo>
                    <a:pt x="957612" y="679439"/>
                    <a:pt x="944509" y="678700"/>
                    <a:pt x="927107" y="683068"/>
                  </a:cubicBezTo>
                  <a:cubicBezTo>
                    <a:pt x="927913" y="679775"/>
                    <a:pt x="928383" y="676416"/>
                    <a:pt x="928451" y="672922"/>
                  </a:cubicBezTo>
                  <a:cubicBezTo>
                    <a:pt x="928518" y="662978"/>
                    <a:pt x="925091" y="648397"/>
                    <a:pt x="908360" y="635563"/>
                  </a:cubicBezTo>
                  <a:cubicBezTo>
                    <a:pt x="888203" y="620110"/>
                    <a:pt x="857362" y="633346"/>
                    <a:pt x="806229" y="655318"/>
                  </a:cubicBezTo>
                  <a:cubicBezTo>
                    <a:pt x="803071" y="656661"/>
                    <a:pt x="799510" y="658139"/>
                    <a:pt x="796218" y="659551"/>
                  </a:cubicBezTo>
                  <a:cubicBezTo>
                    <a:pt x="870800" y="590074"/>
                    <a:pt x="917633" y="491371"/>
                    <a:pt x="917633" y="381580"/>
                  </a:cubicBezTo>
                  <a:cubicBezTo>
                    <a:pt x="917633" y="171137"/>
                    <a:pt x="746429" y="0"/>
                    <a:pt x="536053" y="0"/>
                  </a:cubicBezTo>
                  <a:cubicBezTo>
                    <a:pt x="325609" y="0"/>
                    <a:pt x="154473" y="171204"/>
                    <a:pt x="154473" y="381580"/>
                  </a:cubicBezTo>
                  <a:cubicBezTo>
                    <a:pt x="154473" y="463016"/>
                    <a:pt x="180476" y="538270"/>
                    <a:pt x="224150" y="600220"/>
                  </a:cubicBezTo>
                  <a:cubicBezTo>
                    <a:pt x="199558" y="599414"/>
                    <a:pt x="172144" y="598944"/>
                    <a:pt x="140766" y="598944"/>
                  </a:cubicBezTo>
                  <a:lnTo>
                    <a:pt x="14984" y="598944"/>
                  </a:lnTo>
                  <a:cubicBezTo>
                    <a:pt x="6719" y="598944"/>
                    <a:pt x="0" y="605663"/>
                    <a:pt x="0" y="613928"/>
                  </a:cubicBezTo>
                  <a:lnTo>
                    <a:pt x="0" y="882962"/>
                  </a:lnTo>
                  <a:cubicBezTo>
                    <a:pt x="0" y="891227"/>
                    <a:pt x="6719" y="897946"/>
                    <a:pt x="14984" y="897946"/>
                  </a:cubicBezTo>
                  <a:lnTo>
                    <a:pt x="138347" y="897946"/>
                  </a:lnTo>
                  <a:cubicBezTo>
                    <a:pt x="157295" y="904128"/>
                    <a:pt x="284824" y="943434"/>
                    <a:pt x="449846" y="943434"/>
                  </a:cubicBezTo>
                  <a:cubicBezTo>
                    <a:pt x="603715" y="943434"/>
                    <a:pt x="790036" y="909100"/>
                    <a:pt x="950758" y="781704"/>
                  </a:cubicBezTo>
                  <a:cubicBezTo>
                    <a:pt x="954319" y="779286"/>
                    <a:pt x="985832" y="756709"/>
                    <a:pt x="987243" y="727010"/>
                  </a:cubicBezTo>
                  <a:cubicBezTo>
                    <a:pt x="987780" y="717066"/>
                    <a:pt x="984891" y="702284"/>
                    <a:pt x="968698" y="688712"/>
                  </a:cubicBezTo>
                  <a:close/>
                  <a:moveTo>
                    <a:pt x="125849" y="867979"/>
                  </a:moveTo>
                  <a:lnTo>
                    <a:pt x="29967" y="867979"/>
                  </a:lnTo>
                  <a:lnTo>
                    <a:pt x="29967" y="628844"/>
                  </a:lnTo>
                  <a:lnTo>
                    <a:pt x="125849" y="628844"/>
                  </a:lnTo>
                  <a:lnTo>
                    <a:pt x="125849" y="867979"/>
                  </a:lnTo>
                  <a:close/>
                  <a:moveTo>
                    <a:pt x="818055" y="682799"/>
                  </a:moveTo>
                  <a:cubicBezTo>
                    <a:pt x="845469" y="671040"/>
                    <a:pt x="882962" y="654981"/>
                    <a:pt x="890151" y="659349"/>
                  </a:cubicBezTo>
                  <a:cubicBezTo>
                    <a:pt x="897677" y="665127"/>
                    <a:pt x="898550" y="669697"/>
                    <a:pt x="898483" y="672653"/>
                  </a:cubicBezTo>
                  <a:cubicBezTo>
                    <a:pt x="898416" y="681590"/>
                    <a:pt x="889547" y="692475"/>
                    <a:pt x="882021" y="699597"/>
                  </a:cubicBezTo>
                  <a:cubicBezTo>
                    <a:pt x="878594" y="701075"/>
                    <a:pt x="875302" y="702419"/>
                    <a:pt x="871674" y="703964"/>
                  </a:cubicBezTo>
                  <a:cubicBezTo>
                    <a:pt x="831493" y="721031"/>
                    <a:pt x="774381" y="745354"/>
                    <a:pt x="694356" y="765310"/>
                  </a:cubicBezTo>
                  <a:cubicBezTo>
                    <a:pt x="696103" y="760338"/>
                    <a:pt x="696909" y="755433"/>
                    <a:pt x="697178" y="750998"/>
                  </a:cubicBezTo>
                  <a:cubicBezTo>
                    <a:pt x="697715" y="742667"/>
                    <a:pt x="697178" y="735141"/>
                    <a:pt x="696103" y="727951"/>
                  </a:cubicBezTo>
                  <a:cubicBezTo>
                    <a:pt x="743271" y="714446"/>
                    <a:pt x="784459" y="697178"/>
                    <a:pt x="818055" y="682799"/>
                  </a:cubicBezTo>
                  <a:close/>
                  <a:moveTo>
                    <a:pt x="184440" y="381513"/>
                  </a:moveTo>
                  <a:cubicBezTo>
                    <a:pt x="184440" y="187598"/>
                    <a:pt x="342206" y="29833"/>
                    <a:pt x="536120" y="29833"/>
                  </a:cubicBezTo>
                  <a:cubicBezTo>
                    <a:pt x="730034" y="29833"/>
                    <a:pt x="887800" y="187598"/>
                    <a:pt x="887800" y="381513"/>
                  </a:cubicBezTo>
                  <a:cubicBezTo>
                    <a:pt x="887800" y="521674"/>
                    <a:pt x="805154" y="642484"/>
                    <a:pt x="686226" y="698992"/>
                  </a:cubicBezTo>
                  <a:cubicBezTo>
                    <a:pt x="683807" y="695095"/>
                    <a:pt x="681052" y="691399"/>
                    <a:pt x="677827" y="688174"/>
                  </a:cubicBezTo>
                  <a:cubicBezTo>
                    <a:pt x="656997" y="667344"/>
                    <a:pt x="627635" y="668756"/>
                    <a:pt x="627097" y="668756"/>
                  </a:cubicBezTo>
                  <a:cubicBezTo>
                    <a:pt x="489220" y="670973"/>
                    <a:pt x="466241" y="657400"/>
                    <a:pt x="439297" y="641610"/>
                  </a:cubicBezTo>
                  <a:cubicBezTo>
                    <a:pt x="412622" y="625955"/>
                    <a:pt x="382789" y="608754"/>
                    <a:pt x="263121" y="601967"/>
                  </a:cubicBezTo>
                  <a:cubicBezTo>
                    <a:pt x="214139" y="541495"/>
                    <a:pt x="184440" y="465099"/>
                    <a:pt x="184440" y="381513"/>
                  </a:cubicBezTo>
                  <a:close/>
                  <a:moveTo>
                    <a:pt x="933020" y="757650"/>
                  </a:moveTo>
                  <a:cubicBezTo>
                    <a:pt x="627097" y="1000144"/>
                    <a:pt x="224150" y="892772"/>
                    <a:pt x="155750" y="872010"/>
                  </a:cubicBezTo>
                  <a:lnTo>
                    <a:pt x="155750" y="628911"/>
                  </a:lnTo>
                  <a:cubicBezTo>
                    <a:pt x="360011" y="629852"/>
                    <a:pt x="394010" y="649740"/>
                    <a:pt x="424045" y="667412"/>
                  </a:cubicBezTo>
                  <a:cubicBezTo>
                    <a:pt x="454886" y="685554"/>
                    <a:pt x="481359" y="701142"/>
                    <a:pt x="628172" y="698656"/>
                  </a:cubicBezTo>
                  <a:cubicBezTo>
                    <a:pt x="628307" y="698723"/>
                    <a:pt x="645239" y="697917"/>
                    <a:pt x="656594" y="709273"/>
                  </a:cubicBezTo>
                  <a:cubicBezTo>
                    <a:pt x="664926" y="717604"/>
                    <a:pt x="668554" y="731043"/>
                    <a:pt x="667479" y="749184"/>
                  </a:cubicBezTo>
                  <a:cubicBezTo>
                    <a:pt x="667210" y="753619"/>
                    <a:pt x="666404" y="766923"/>
                    <a:pt x="640065" y="777471"/>
                  </a:cubicBezTo>
                  <a:cubicBezTo>
                    <a:pt x="639863" y="777538"/>
                    <a:pt x="639662" y="777740"/>
                    <a:pt x="639460" y="777807"/>
                  </a:cubicBezTo>
                  <a:cubicBezTo>
                    <a:pt x="639326" y="777875"/>
                    <a:pt x="639192" y="777875"/>
                    <a:pt x="639057" y="777875"/>
                  </a:cubicBezTo>
                  <a:cubicBezTo>
                    <a:pt x="611106" y="788827"/>
                    <a:pt x="549424" y="798099"/>
                    <a:pt x="414436" y="780630"/>
                  </a:cubicBezTo>
                  <a:cubicBezTo>
                    <a:pt x="406172" y="779622"/>
                    <a:pt x="398714" y="785333"/>
                    <a:pt x="397639" y="793530"/>
                  </a:cubicBezTo>
                  <a:cubicBezTo>
                    <a:pt x="396563" y="801727"/>
                    <a:pt x="402342" y="809253"/>
                    <a:pt x="410539" y="810328"/>
                  </a:cubicBezTo>
                  <a:cubicBezTo>
                    <a:pt x="461941" y="816980"/>
                    <a:pt x="506556" y="820272"/>
                    <a:pt x="544183" y="820272"/>
                  </a:cubicBezTo>
                  <a:cubicBezTo>
                    <a:pt x="588798" y="820272"/>
                    <a:pt x="623536" y="815502"/>
                    <a:pt x="648262" y="806229"/>
                  </a:cubicBezTo>
                  <a:cubicBezTo>
                    <a:pt x="648330" y="806229"/>
                    <a:pt x="648330" y="806229"/>
                    <a:pt x="648397" y="806229"/>
                  </a:cubicBezTo>
                  <a:cubicBezTo>
                    <a:pt x="759195" y="784190"/>
                    <a:pt x="833912" y="752476"/>
                    <a:pt x="883365" y="731445"/>
                  </a:cubicBezTo>
                  <a:cubicBezTo>
                    <a:pt x="914004" y="718411"/>
                    <a:pt x="942964" y="706114"/>
                    <a:pt x="949414" y="711557"/>
                  </a:cubicBezTo>
                  <a:cubicBezTo>
                    <a:pt x="956805" y="717738"/>
                    <a:pt x="957477" y="722509"/>
                    <a:pt x="957343" y="725465"/>
                  </a:cubicBezTo>
                  <a:cubicBezTo>
                    <a:pt x="956872" y="738232"/>
                    <a:pt x="939739" y="752947"/>
                    <a:pt x="933020" y="757650"/>
                  </a:cubicBezTo>
                  <a:close/>
                </a:path>
              </a:pathLst>
            </a:custGeom>
            <a:grpFill/>
            <a:ln w="6719" cap="flat">
              <a:noFill/>
              <a:prstDash val="solid"/>
              <a:miter/>
            </a:ln>
          </p:spPr>
          <p:txBody>
            <a:bodyPr rtlCol="0" anchor="ctr"/>
            <a:lstStyle/>
            <a:p>
              <a:endParaRPr lang="en-US" sz="1200"/>
            </a:p>
          </p:txBody>
        </p:sp>
        <p:sp>
          <p:nvSpPr>
            <p:cNvPr id="48" name="Freeform: Shape 47">
              <a:extLst>
                <a:ext uri="{FF2B5EF4-FFF2-40B4-BE49-F238E27FC236}">
                  <a16:creationId xmlns:a16="http://schemas.microsoft.com/office/drawing/2014/main" id="{571C1436-1378-48F3-9D0D-78F1D4FE0E87}"/>
                </a:ext>
              </a:extLst>
            </p:cNvPr>
            <p:cNvSpPr/>
            <p:nvPr/>
          </p:nvSpPr>
          <p:spPr>
            <a:xfrm>
              <a:off x="5017239" y="7204931"/>
              <a:ext cx="29967" cy="29899"/>
            </a:xfrm>
            <a:custGeom>
              <a:avLst/>
              <a:gdLst>
                <a:gd name="connsiteX0" fmla="*/ 14984 w 29967"/>
                <a:gd name="connsiteY0" fmla="*/ 29900 h 29899"/>
                <a:gd name="connsiteX1" fmla="*/ 29967 w 29967"/>
                <a:gd name="connsiteY1" fmla="*/ 14984 h 29899"/>
                <a:gd name="connsiteX2" fmla="*/ 14984 w 29967"/>
                <a:gd name="connsiteY2" fmla="*/ 0 h 29899"/>
                <a:gd name="connsiteX3" fmla="*/ 0 w 29967"/>
                <a:gd name="connsiteY3" fmla="*/ 14984 h 29899"/>
                <a:gd name="connsiteX4" fmla="*/ 14984 w 29967"/>
                <a:gd name="connsiteY4" fmla="*/ 29900 h 29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67" h="29899">
                  <a:moveTo>
                    <a:pt x="14984" y="29900"/>
                  </a:moveTo>
                  <a:cubicBezTo>
                    <a:pt x="23248" y="29900"/>
                    <a:pt x="29967" y="23181"/>
                    <a:pt x="29967" y="14984"/>
                  </a:cubicBezTo>
                  <a:cubicBezTo>
                    <a:pt x="29967" y="6719"/>
                    <a:pt x="23248" y="0"/>
                    <a:pt x="14984" y="0"/>
                  </a:cubicBezTo>
                  <a:cubicBezTo>
                    <a:pt x="6719" y="0"/>
                    <a:pt x="0" y="6719"/>
                    <a:pt x="0" y="14984"/>
                  </a:cubicBezTo>
                  <a:cubicBezTo>
                    <a:pt x="67" y="23181"/>
                    <a:pt x="6786" y="29900"/>
                    <a:pt x="14984" y="29900"/>
                  </a:cubicBezTo>
                  <a:close/>
                </a:path>
              </a:pathLst>
            </a:custGeom>
            <a:grpFill/>
            <a:ln w="6719" cap="flat">
              <a:noFill/>
              <a:prstDash val="solid"/>
              <a:miter/>
            </a:ln>
          </p:spPr>
          <p:txBody>
            <a:bodyPr rtlCol="0" anchor="ctr"/>
            <a:lstStyle/>
            <a:p>
              <a:endParaRPr lang="en-US" sz="1200"/>
            </a:p>
          </p:txBody>
        </p:sp>
      </p:grpSp>
      <p:sp>
        <p:nvSpPr>
          <p:cNvPr id="49" name="Google Shape;204;p13">
            <a:extLst>
              <a:ext uri="{FF2B5EF4-FFF2-40B4-BE49-F238E27FC236}">
                <a16:creationId xmlns:a16="http://schemas.microsoft.com/office/drawing/2014/main" id="{17B549F7-1BAE-4EE5-B926-7BA7EE0E17A1}"/>
              </a:ext>
            </a:extLst>
          </p:cNvPr>
          <p:cNvSpPr txBox="1">
            <a:spLocks/>
          </p:cNvSpPr>
          <p:nvPr/>
        </p:nvSpPr>
        <p:spPr>
          <a:xfrm>
            <a:off x="4028342" y="992351"/>
            <a:ext cx="10231315"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spcBef>
                <a:spcPts val="0"/>
              </a:spcBef>
            </a:pPr>
            <a:r>
              <a:rPr lang="en-US" altLang="zh-CN" sz="6000" b="1" dirty="0"/>
              <a:t>Components of HADOOP</a:t>
            </a:r>
            <a:endParaRPr lang="en-US" sz="6000" b="1" dirty="0"/>
          </a:p>
        </p:txBody>
      </p:sp>
      <p:sp>
        <p:nvSpPr>
          <p:cNvPr id="50" name="Rectangle 49">
            <a:extLst>
              <a:ext uri="{FF2B5EF4-FFF2-40B4-BE49-F238E27FC236}">
                <a16:creationId xmlns:a16="http://schemas.microsoft.com/office/drawing/2014/main" id="{E3ADF0B8-BE91-44FB-B72C-29382F6F1269}"/>
              </a:ext>
            </a:extLst>
          </p:cNvPr>
          <p:cNvSpPr/>
          <p:nvPr/>
        </p:nvSpPr>
        <p:spPr>
          <a:xfrm>
            <a:off x="1341702" y="3573663"/>
            <a:ext cx="4795808" cy="2056460"/>
          </a:xfrm>
          <a:prstGeom prst="rect">
            <a:avLst/>
          </a:prstGeom>
        </p:spPr>
        <p:txBody>
          <a:bodyPr wrap="square">
            <a:spAutoFit/>
          </a:bodyPr>
          <a:lstStyle/>
          <a:p>
            <a:pPr algn="r">
              <a:lnSpc>
                <a:spcPct val="150000"/>
              </a:lnSpc>
            </a:pPr>
            <a:r>
              <a:rPr lang="en-IN" sz="2400" b="1" dirty="0"/>
              <a:t>Hadoop Common:</a:t>
            </a:r>
            <a:r>
              <a:rPr lang="en-US" altLang="zh-CN" sz="2400" dirty="0">
                <a:solidFill>
                  <a:schemeClr val="tx1">
                    <a:lumMod val="85000"/>
                    <a:lumOff val="15000"/>
                  </a:schemeClr>
                </a:solidFill>
                <a:latin typeface="+mj-lt"/>
                <a:ea typeface="Lato Light" panose="020F0502020204030203" pitchFamily="34" charset="0"/>
                <a:cs typeface="Lato Light" panose="020F0502020204030203" pitchFamily="34" charset="0"/>
              </a:rPr>
              <a:t> </a:t>
            </a:r>
          </a:p>
          <a:p>
            <a:pPr algn="r">
              <a:lnSpc>
                <a:spcPct val="150000"/>
              </a:lnSpc>
              <a:spcBef>
                <a:spcPts val="600"/>
              </a:spcBef>
            </a:pPr>
            <a:r>
              <a:rPr lang="en-US" sz="1400" b="1" dirty="0"/>
              <a:t>Functionality: </a:t>
            </a:r>
            <a:r>
              <a:rPr lang="en-US" sz="1400" dirty="0"/>
              <a:t>Common libraries and utilities shared across all Hadoop modules.</a:t>
            </a:r>
          </a:p>
          <a:p>
            <a:pPr algn="r">
              <a:lnSpc>
                <a:spcPct val="150000"/>
              </a:lnSpc>
              <a:spcBef>
                <a:spcPts val="600"/>
              </a:spcBef>
            </a:pPr>
            <a:r>
              <a:rPr lang="en-US" sz="1400" b="1" dirty="0"/>
              <a:t>Role: </a:t>
            </a:r>
            <a:r>
              <a:rPr lang="en-US" sz="1400" dirty="0"/>
              <a:t>Provides a foundation for other Hadoop modules to build upon.</a:t>
            </a:r>
            <a:endParaRPr lang="es-ES" altLang="zh-CN" sz="1400" dirty="0">
              <a:solidFill>
                <a:schemeClr val="bg1">
                  <a:lumMod val="65000"/>
                </a:schemeClr>
              </a:solidFill>
              <a:ea typeface="Lato Light" panose="020F0502020204030203" pitchFamily="34" charset="0"/>
              <a:cs typeface="Lato Light" panose="020F0502020204030203" pitchFamily="34" charset="0"/>
            </a:endParaRPr>
          </a:p>
        </p:txBody>
      </p:sp>
      <p:sp>
        <p:nvSpPr>
          <p:cNvPr id="51" name="Rectangle 50">
            <a:extLst>
              <a:ext uri="{FF2B5EF4-FFF2-40B4-BE49-F238E27FC236}">
                <a16:creationId xmlns:a16="http://schemas.microsoft.com/office/drawing/2014/main" id="{498C5018-7819-4579-B465-A14122F7A243}"/>
              </a:ext>
            </a:extLst>
          </p:cNvPr>
          <p:cNvSpPr/>
          <p:nvPr/>
        </p:nvSpPr>
        <p:spPr>
          <a:xfrm>
            <a:off x="1341702" y="6467628"/>
            <a:ext cx="4795808" cy="2133405"/>
          </a:xfrm>
          <a:prstGeom prst="rect">
            <a:avLst/>
          </a:prstGeom>
        </p:spPr>
        <p:txBody>
          <a:bodyPr wrap="square">
            <a:spAutoFit/>
          </a:bodyPr>
          <a:lstStyle/>
          <a:p>
            <a:pPr algn="r">
              <a:lnSpc>
                <a:spcPct val="150000"/>
              </a:lnSpc>
            </a:pPr>
            <a:r>
              <a:rPr lang="en-US" sz="2400" b="1" dirty="0"/>
              <a:t>Hadoop HDFS (Hadoop Distributed File System):</a:t>
            </a:r>
            <a:endParaRPr lang="en-US" sz="2400" dirty="0"/>
          </a:p>
          <a:p>
            <a:pPr algn="r">
              <a:lnSpc>
                <a:spcPct val="150000"/>
              </a:lnSpc>
            </a:pPr>
            <a:r>
              <a:rPr lang="en-US" sz="1400" b="1" dirty="0"/>
              <a:t>Functionality:</a:t>
            </a:r>
            <a:r>
              <a:rPr lang="en-US" sz="1400" dirty="0"/>
              <a:t> Storage unit in Hadoop.</a:t>
            </a:r>
          </a:p>
          <a:p>
            <a:pPr algn="r">
              <a:lnSpc>
                <a:spcPct val="150000"/>
              </a:lnSpc>
            </a:pPr>
            <a:r>
              <a:rPr lang="en-US" sz="1400" b="1" dirty="0"/>
              <a:t>Role:</a:t>
            </a:r>
            <a:r>
              <a:rPr lang="en-US" sz="1400" dirty="0"/>
              <a:t> Distributes and replicates data across multiple nodes for reliability and accessibility.</a:t>
            </a:r>
          </a:p>
        </p:txBody>
      </p:sp>
      <p:sp>
        <p:nvSpPr>
          <p:cNvPr id="52" name="Rectangle 51">
            <a:extLst>
              <a:ext uri="{FF2B5EF4-FFF2-40B4-BE49-F238E27FC236}">
                <a16:creationId xmlns:a16="http://schemas.microsoft.com/office/drawing/2014/main" id="{8B48C076-E51B-4850-B5CF-6BB7C90824C9}"/>
              </a:ext>
            </a:extLst>
          </p:cNvPr>
          <p:cNvSpPr/>
          <p:nvPr/>
        </p:nvSpPr>
        <p:spPr>
          <a:xfrm>
            <a:off x="12154459" y="3573663"/>
            <a:ext cx="4795808" cy="1579407"/>
          </a:xfrm>
          <a:prstGeom prst="rect">
            <a:avLst/>
          </a:prstGeom>
        </p:spPr>
        <p:txBody>
          <a:bodyPr wrap="square">
            <a:spAutoFit/>
          </a:bodyPr>
          <a:lstStyle/>
          <a:p>
            <a:pPr>
              <a:lnSpc>
                <a:spcPct val="150000"/>
              </a:lnSpc>
            </a:pPr>
            <a:r>
              <a:rPr lang="en-IN" sz="2400" b="1" dirty="0"/>
              <a:t>Hadoop MapReduce:</a:t>
            </a:r>
            <a:endParaRPr lang="en-IN" sz="2400" dirty="0"/>
          </a:p>
          <a:p>
            <a:pPr>
              <a:lnSpc>
                <a:spcPct val="150000"/>
              </a:lnSpc>
            </a:pPr>
            <a:r>
              <a:rPr lang="en-US" sz="1400" b="1" dirty="0"/>
              <a:t>Functionality:</a:t>
            </a:r>
            <a:r>
              <a:rPr lang="en-US" sz="1400" dirty="0"/>
              <a:t> Processing unit in Hadoop.</a:t>
            </a:r>
          </a:p>
          <a:p>
            <a:pPr>
              <a:lnSpc>
                <a:spcPct val="150000"/>
              </a:lnSpc>
            </a:pPr>
            <a:r>
              <a:rPr lang="en-US" sz="1400" b="1" dirty="0"/>
              <a:t>Role:</a:t>
            </a:r>
            <a:r>
              <a:rPr lang="en-US" sz="1400" dirty="0"/>
              <a:t> Executes parallel processing of data, dividing tasks into Map and Reduce phases.</a:t>
            </a:r>
          </a:p>
        </p:txBody>
      </p:sp>
      <p:sp>
        <p:nvSpPr>
          <p:cNvPr id="53" name="Rectangle 52">
            <a:extLst>
              <a:ext uri="{FF2B5EF4-FFF2-40B4-BE49-F238E27FC236}">
                <a16:creationId xmlns:a16="http://schemas.microsoft.com/office/drawing/2014/main" id="{5DBC8B3A-7D5B-46C8-A291-431A346122C3}"/>
              </a:ext>
            </a:extLst>
          </p:cNvPr>
          <p:cNvSpPr/>
          <p:nvPr/>
        </p:nvSpPr>
        <p:spPr>
          <a:xfrm>
            <a:off x="12154459" y="6467628"/>
            <a:ext cx="4795808" cy="2456570"/>
          </a:xfrm>
          <a:prstGeom prst="rect">
            <a:avLst/>
          </a:prstGeom>
        </p:spPr>
        <p:txBody>
          <a:bodyPr wrap="square">
            <a:spAutoFit/>
          </a:bodyPr>
          <a:lstStyle/>
          <a:p>
            <a:pPr>
              <a:lnSpc>
                <a:spcPct val="150000"/>
              </a:lnSpc>
            </a:pPr>
            <a:r>
              <a:rPr lang="en-US" sz="2400" b="1" dirty="0"/>
              <a:t>Hadoop YARN (Yet Another Resource Negotiator):</a:t>
            </a:r>
            <a:endParaRPr lang="en-US" sz="2400" dirty="0"/>
          </a:p>
          <a:p>
            <a:pPr>
              <a:lnSpc>
                <a:spcPct val="150000"/>
              </a:lnSpc>
            </a:pPr>
            <a:r>
              <a:rPr lang="en-US" sz="1400" b="1" dirty="0"/>
              <a:t>Functionality:</a:t>
            </a:r>
            <a:r>
              <a:rPr lang="en-US" sz="1400" dirty="0"/>
              <a:t> Resource management unit in Hadoop.</a:t>
            </a:r>
          </a:p>
          <a:p>
            <a:pPr>
              <a:lnSpc>
                <a:spcPct val="150000"/>
              </a:lnSpc>
            </a:pPr>
            <a:r>
              <a:rPr lang="en-US" sz="1400" b="1" dirty="0"/>
              <a:t>Role:</a:t>
            </a:r>
            <a:r>
              <a:rPr lang="en-US" sz="1400" dirty="0"/>
              <a:t> Manages and allocates resources for various applications running on the Hadoop cluster.</a:t>
            </a:r>
          </a:p>
        </p:txBody>
      </p:sp>
      <p:sp>
        <p:nvSpPr>
          <p:cNvPr id="54" name="TextBox 53">
            <a:extLst>
              <a:ext uri="{FF2B5EF4-FFF2-40B4-BE49-F238E27FC236}">
                <a16:creationId xmlns:a16="http://schemas.microsoft.com/office/drawing/2014/main" id="{BE95CD0B-5920-458B-9A09-63D86CDED4B5}"/>
              </a:ext>
            </a:extLst>
          </p:cNvPr>
          <p:cNvSpPr txBox="1"/>
          <p:nvPr/>
        </p:nvSpPr>
        <p:spPr>
          <a:xfrm>
            <a:off x="2029984" y="2035478"/>
            <a:ext cx="14904556" cy="646331"/>
          </a:xfrm>
          <a:prstGeom prst="rect">
            <a:avLst/>
          </a:prstGeom>
          <a:noFill/>
        </p:spPr>
        <p:txBody>
          <a:bodyPr wrap="square">
            <a:spAutoFit/>
          </a:bodyPr>
          <a:lstStyle/>
          <a:p>
            <a:pPr algn="ctr"/>
            <a:r>
              <a:rPr lang="en-US" sz="1800" b="1" dirty="0"/>
              <a:t>Definition:</a:t>
            </a:r>
            <a:r>
              <a:rPr lang="en-US" sz="1800" dirty="0"/>
              <a:t> Hadoop is a Big Data storage and management system that leverages distributed storage and parallel processing to handle vast amounts of data efficiently.</a:t>
            </a:r>
          </a:p>
        </p:txBody>
      </p:sp>
    </p:spTree>
    <p:extLst>
      <p:ext uri="{BB962C8B-B14F-4D97-AF65-F5344CB8AC3E}">
        <p14:creationId xmlns:p14="http://schemas.microsoft.com/office/powerpoint/2010/main" val="2032666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49"/>
                                        </p:tgtEl>
                                        <p:attrNameLst>
                                          <p:attrName>style.visibility</p:attrName>
                                        </p:attrNameLst>
                                      </p:cBhvr>
                                      <p:to>
                                        <p:strVal val="visible"/>
                                      </p:to>
                                    </p:set>
                                    <p:anim to="" calcmode="lin" valueType="num">
                                      <p:cBhvr>
                                        <p:cTn id="7" dur="750" fill="hold">
                                          <p:stCondLst>
                                            <p:cond delay="0"/>
                                          </p:stCondLst>
                                        </p:cTn>
                                        <p:tgtEl>
                                          <p:spTgt spid="49"/>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49"/>
                                        </p:tgtEl>
                                      </p:cBhvr>
                                    </p:animEffect>
                                  </p:childTnLst>
                                </p:cTn>
                              </p:par>
                            </p:childTnLst>
                          </p:cTn>
                        </p:par>
                        <p:par>
                          <p:cTn id="9" fill="hold">
                            <p:stCondLst>
                              <p:cond delay="1133"/>
                            </p:stCondLst>
                            <p:childTnLst>
                              <p:par>
                                <p:cTn id="10" presetID="53" presetClass="entr" presetSubtype="16"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1000" fill="hold"/>
                                        <p:tgtEl>
                                          <p:spTgt spid="35"/>
                                        </p:tgtEl>
                                        <p:attrNameLst>
                                          <p:attrName>ppt_w</p:attrName>
                                        </p:attrNameLst>
                                      </p:cBhvr>
                                      <p:tavLst>
                                        <p:tav tm="0">
                                          <p:val>
                                            <p:fltVal val="0"/>
                                          </p:val>
                                        </p:tav>
                                        <p:tav tm="100000">
                                          <p:val>
                                            <p:strVal val="#ppt_w"/>
                                          </p:val>
                                        </p:tav>
                                      </p:tavLst>
                                    </p:anim>
                                    <p:anim calcmode="lin" valueType="num">
                                      <p:cBhvr>
                                        <p:cTn id="13" dur="1000" fill="hold"/>
                                        <p:tgtEl>
                                          <p:spTgt spid="35"/>
                                        </p:tgtEl>
                                        <p:attrNameLst>
                                          <p:attrName>ppt_h</p:attrName>
                                        </p:attrNameLst>
                                      </p:cBhvr>
                                      <p:tavLst>
                                        <p:tav tm="0">
                                          <p:val>
                                            <p:fltVal val="0"/>
                                          </p:val>
                                        </p:tav>
                                        <p:tav tm="100000">
                                          <p:val>
                                            <p:strVal val="#ppt_h"/>
                                          </p:val>
                                        </p:tav>
                                      </p:tavLst>
                                    </p:anim>
                                    <p:animEffect transition="in" filter="fade">
                                      <p:cBhvr>
                                        <p:cTn id="14" dur="1000"/>
                                        <p:tgtEl>
                                          <p:spTgt spid="35"/>
                                        </p:tgtEl>
                                      </p:cBhvr>
                                    </p:animEffect>
                                  </p:childTnLst>
                                </p:cTn>
                              </p:par>
                              <p:par>
                                <p:cTn id="15" presetID="53" presetClass="entr" presetSubtype="16"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p:cTn id="17" dur="1000" fill="hold"/>
                                        <p:tgtEl>
                                          <p:spTgt spid="37"/>
                                        </p:tgtEl>
                                        <p:attrNameLst>
                                          <p:attrName>ppt_w</p:attrName>
                                        </p:attrNameLst>
                                      </p:cBhvr>
                                      <p:tavLst>
                                        <p:tav tm="0">
                                          <p:val>
                                            <p:fltVal val="0"/>
                                          </p:val>
                                        </p:tav>
                                        <p:tav tm="100000">
                                          <p:val>
                                            <p:strVal val="#ppt_w"/>
                                          </p:val>
                                        </p:tav>
                                      </p:tavLst>
                                    </p:anim>
                                    <p:anim calcmode="lin" valueType="num">
                                      <p:cBhvr>
                                        <p:cTn id="18" dur="1000" fill="hold"/>
                                        <p:tgtEl>
                                          <p:spTgt spid="37"/>
                                        </p:tgtEl>
                                        <p:attrNameLst>
                                          <p:attrName>ppt_h</p:attrName>
                                        </p:attrNameLst>
                                      </p:cBhvr>
                                      <p:tavLst>
                                        <p:tav tm="0">
                                          <p:val>
                                            <p:fltVal val="0"/>
                                          </p:val>
                                        </p:tav>
                                        <p:tav tm="100000">
                                          <p:val>
                                            <p:strVal val="#ppt_h"/>
                                          </p:val>
                                        </p:tav>
                                      </p:tavLst>
                                    </p:anim>
                                    <p:animEffect transition="in" filter="fade">
                                      <p:cBhvr>
                                        <p:cTn id="19" dur="1000"/>
                                        <p:tgtEl>
                                          <p:spTgt spid="37"/>
                                        </p:tgtEl>
                                      </p:cBhvr>
                                    </p:animEffect>
                                  </p:childTnLst>
                                </p:cTn>
                              </p:par>
                              <p:par>
                                <p:cTn id="20" presetID="2" presetClass="entr" presetSubtype="8" decel="100000" fill="hold" grpId="0" nodeType="withEffect">
                                  <p:stCondLst>
                                    <p:cond delay="0"/>
                                  </p:stCondLst>
                                  <p:childTnLst>
                                    <p:set>
                                      <p:cBhvr>
                                        <p:cTn id="21" dur="1" fill="hold">
                                          <p:stCondLst>
                                            <p:cond delay="0"/>
                                          </p:stCondLst>
                                        </p:cTn>
                                        <p:tgtEl>
                                          <p:spTgt spid="50"/>
                                        </p:tgtEl>
                                        <p:attrNameLst>
                                          <p:attrName>style.visibility</p:attrName>
                                        </p:attrNameLst>
                                      </p:cBhvr>
                                      <p:to>
                                        <p:strVal val="visible"/>
                                      </p:to>
                                    </p:set>
                                    <p:anim calcmode="lin" valueType="num">
                                      <p:cBhvr additive="base">
                                        <p:cTn id="22" dur="1000" fill="hold"/>
                                        <p:tgtEl>
                                          <p:spTgt spid="50"/>
                                        </p:tgtEl>
                                        <p:attrNameLst>
                                          <p:attrName>ppt_x</p:attrName>
                                        </p:attrNameLst>
                                      </p:cBhvr>
                                      <p:tavLst>
                                        <p:tav tm="0">
                                          <p:val>
                                            <p:strVal val="0-#ppt_w/2"/>
                                          </p:val>
                                        </p:tav>
                                        <p:tav tm="100000">
                                          <p:val>
                                            <p:strVal val="#ppt_x"/>
                                          </p:val>
                                        </p:tav>
                                      </p:tavLst>
                                    </p:anim>
                                    <p:anim calcmode="lin" valueType="num">
                                      <p:cBhvr additive="base">
                                        <p:cTn id="23" dur="1000" fill="hold"/>
                                        <p:tgtEl>
                                          <p:spTgt spid="50"/>
                                        </p:tgtEl>
                                        <p:attrNameLst>
                                          <p:attrName>ppt_y</p:attrName>
                                        </p:attrNameLst>
                                      </p:cBhvr>
                                      <p:tavLst>
                                        <p:tav tm="0">
                                          <p:val>
                                            <p:strVal val="#ppt_y"/>
                                          </p:val>
                                        </p:tav>
                                        <p:tav tm="100000">
                                          <p:val>
                                            <p:strVal val="#ppt_y"/>
                                          </p:val>
                                        </p:tav>
                                      </p:tavLst>
                                    </p:anim>
                                  </p:childTnLst>
                                </p:cTn>
                              </p:par>
                            </p:childTnLst>
                          </p:cTn>
                        </p:par>
                        <p:par>
                          <p:cTn id="24" fill="hold">
                            <p:stCondLst>
                              <p:cond delay="2133"/>
                            </p:stCondLst>
                            <p:childTnLst>
                              <p:par>
                                <p:cTn id="25" presetID="53" presetClass="entr" presetSubtype="16"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p:cTn id="27" dur="1000" fill="hold"/>
                                        <p:tgtEl>
                                          <p:spTgt spid="28"/>
                                        </p:tgtEl>
                                        <p:attrNameLst>
                                          <p:attrName>ppt_w</p:attrName>
                                        </p:attrNameLst>
                                      </p:cBhvr>
                                      <p:tavLst>
                                        <p:tav tm="0">
                                          <p:val>
                                            <p:fltVal val="0"/>
                                          </p:val>
                                        </p:tav>
                                        <p:tav tm="100000">
                                          <p:val>
                                            <p:strVal val="#ppt_w"/>
                                          </p:val>
                                        </p:tav>
                                      </p:tavLst>
                                    </p:anim>
                                    <p:anim calcmode="lin" valueType="num">
                                      <p:cBhvr>
                                        <p:cTn id="28" dur="1000" fill="hold"/>
                                        <p:tgtEl>
                                          <p:spTgt spid="28"/>
                                        </p:tgtEl>
                                        <p:attrNameLst>
                                          <p:attrName>ppt_h</p:attrName>
                                        </p:attrNameLst>
                                      </p:cBhvr>
                                      <p:tavLst>
                                        <p:tav tm="0">
                                          <p:val>
                                            <p:fltVal val="0"/>
                                          </p:val>
                                        </p:tav>
                                        <p:tav tm="100000">
                                          <p:val>
                                            <p:strVal val="#ppt_h"/>
                                          </p:val>
                                        </p:tav>
                                      </p:tavLst>
                                    </p:anim>
                                    <p:animEffect transition="in" filter="fade">
                                      <p:cBhvr>
                                        <p:cTn id="29" dur="1000"/>
                                        <p:tgtEl>
                                          <p:spTgt spid="2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p:cTn id="32" dur="1000" fill="hold"/>
                                        <p:tgtEl>
                                          <p:spTgt spid="30"/>
                                        </p:tgtEl>
                                        <p:attrNameLst>
                                          <p:attrName>ppt_w</p:attrName>
                                        </p:attrNameLst>
                                      </p:cBhvr>
                                      <p:tavLst>
                                        <p:tav tm="0">
                                          <p:val>
                                            <p:fltVal val="0"/>
                                          </p:val>
                                        </p:tav>
                                        <p:tav tm="100000">
                                          <p:val>
                                            <p:strVal val="#ppt_w"/>
                                          </p:val>
                                        </p:tav>
                                      </p:tavLst>
                                    </p:anim>
                                    <p:anim calcmode="lin" valueType="num">
                                      <p:cBhvr>
                                        <p:cTn id="33" dur="1000" fill="hold"/>
                                        <p:tgtEl>
                                          <p:spTgt spid="30"/>
                                        </p:tgtEl>
                                        <p:attrNameLst>
                                          <p:attrName>ppt_h</p:attrName>
                                        </p:attrNameLst>
                                      </p:cBhvr>
                                      <p:tavLst>
                                        <p:tav tm="0">
                                          <p:val>
                                            <p:fltVal val="0"/>
                                          </p:val>
                                        </p:tav>
                                        <p:tav tm="100000">
                                          <p:val>
                                            <p:strVal val="#ppt_h"/>
                                          </p:val>
                                        </p:tav>
                                      </p:tavLst>
                                    </p:anim>
                                    <p:animEffect transition="in" filter="fade">
                                      <p:cBhvr>
                                        <p:cTn id="34" dur="1000"/>
                                        <p:tgtEl>
                                          <p:spTgt spid="30"/>
                                        </p:tgtEl>
                                      </p:cBhvr>
                                    </p:animEffect>
                                  </p:childTnLst>
                                </p:cTn>
                              </p:par>
                              <p:par>
                                <p:cTn id="35" presetID="2" presetClass="entr" presetSubtype="2" decel="10000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 calcmode="lin" valueType="num">
                                      <p:cBhvr additive="base">
                                        <p:cTn id="37" dur="1000" fill="hold"/>
                                        <p:tgtEl>
                                          <p:spTgt spid="52"/>
                                        </p:tgtEl>
                                        <p:attrNameLst>
                                          <p:attrName>ppt_x</p:attrName>
                                        </p:attrNameLst>
                                      </p:cBhvr>
                                      <p:tavLst>
                                        <p:tav tm="0">
                                          <p:val>
                                            <p:strVal val="1+#ppt_w/2"/>
                                          </p:val>
                                        </p:tav>
                                        <p:tav tm="100000">
                                          <p:val>
                                            <p:strVal val="#ppt_x"/>
                                          </p:val>
                                        </p:tav>
                                      </p:tavLst>
                                    </p:anim>
                                    <p:anim calcmode="lin" valueType="num">
                                      <p:cBhvr additive="base">
                                        <p:cTn id="38" dur="1000" fill="hold"/>
                                        <p:tgtEl>
                                          <p:spTgt spid="52"/>
                                        </p:tgtEl>
                                        <p:attrNameLst>
                                          <p:attrName>ppt_y</p:attrName>
                                        </p:attrNameLst>
                                      </p:cBhvr>
                                      <p:tavLst>
                                        <p:tav tm="0">
                                          <p:val>
                                            <p:strVal val="#ppt_y"/>
                                          </p:val>
                                        </p:tav>
                                        <p:tav tm="100000">
                                          <p:val>
                                            <p:strVal val="#ppt_y"/>
                                          </p:val>
                                        </p:tav>
                                      </p:tavLst>
                                    </p:anim>
                                  </p:childTnLst>
                                </p:cTn>
                              </p:par>
                            </p:childTnLst>
                          </p:cTn>
                        </p:par>
                        <p:par>
                          <p:cTn id="39" fill="hold">
                            <p:stCondLst>
                              <p:cond delay="3133"/>
                            </p:stCondLst>
                            <p:childTnLst>
                              <p:par>
                                <p:cTn id="40" presetID="53" presetClass="entr" presetSubtype="16" fill="hold" grpId="0" nodeType="after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p:cTn id="42" dur="1000" fill="hold"/>
                                        <p:tgtEl>
                                          <p:spTgt spid="36"/>
                                        </p:tgtEl>
                                        <p:attrNameLst>
                                          <p:attrName>ppt_w</p:attrName>
                                        </p:attrNameLst>
                                      </p:cBhvr>
                                      <p:tavLst>
                                        <p:tav tm="0">
                                          <p:val>
                                            <p:fltVal val="0"/>
                                          </p:val>
                                        </p:tav>
                                        <p:tav tm="100000">
                                          <p:val>
                                            <p:strVal val="#ppt_w"/>
                                          </p:val>
                                        </p:tav>
                                      </p:tavLst>
                                    </p:anim>
                                    <p:anim calcmode="lin" valueType="num">
                                      <p:cBhvr>
                                        <p:cTn id="43" dur="1000" fill="hold"/>
                                        <p:tgtEl>
                                          <p:spTgt spid="36"/>
                                        </p:tgtEl>
                                        <p:attrNameLst>
                                          <p:attrName>ppt_h</p:attrName>
                                        </p:attrNameLst>
                                      </p:cBhvr>
                                      <p:tavLst>
                                        <p:tav tm="0">
                                          <p:val>
                                            <p:fltVal val="0"/>
                                          </p:val>
                                        </p:tav>
                                        <p:tav tm="100000">
                                          <p:val>
                                            <p:strVal val="#ppt_h"/>
                                          </p:val>
                                        </p:tav>
                                      </p:tavLst>
                                    </p:anim>
                                    <p:animEffect transition="in" filter="fade">
                                      <p:cBhvr>
                                        <p:cTn id="44" dur="1000"/>
                                        <p:tgtEl>
                                          <p:spTgt spid="36"/>
                                        </p:tgtEl>
                                      </p:cBhvr>
                                    </p:animEffect>
                                  </p:childTnLst>
                                </p:cTn>
                              </p:par>
                              <p:par>
                                <p:cTn id="45" presetID="53" presetClass="entr" presetSubtype="16" fill="hold" nodeType="withEffect">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cBhvr>
                                        <p:cTn id="47" dur="1000" fill="hold"/>
                                        <p:tgtEl>
                                          <p:spTgt spid="43"/>
                                        </p:tgtEl>
                                        <p:attrNameLst>
                                          <p:attrName>ppt_w</p:attrName>
                                        </p:attrNameLst>
                                      </p:cBhvr>
                                      <p:tavLst>
                                        <p:tav tm="0">
                                          <p:val>
                                            <p:fltVal val="0"/>
                                          </p:val>
                                        </p:tav>
                                        <p:tav tm="100000">
                                          <p:val>
                                            <p:strVal val="#ppt_w"/>
                                          </p:val>
                                        </p:tav>
                                      </p:tavLst>
                                    </p:anim>
                                    <p:anim calcmode="lin" valueType="num">
                                      <p:cBhvr>
                                        <p:cTn id="48" dur="1000" fill="hold"/>
                                        <p:tgtEl>
                                          <p:spTgt spid="43"/>
                                        </p:tgtEl>
                                        <p:attrNameLst>
                                          <p:attrName>ppt_h</p:attrName>
                                        </p:attrNameLst>
                                      </p:cBhvr>
                                      <p:tavLst>
                                        <p:tav tm="0">
                                          <p:val>
                                            <p:fltVal val="0"/>
                                          </p:val>
                                        </p:tav>
                                        <p:tav tm="100000">
                                          <p:val>
                                            <p:strVal val="#ppt_h"/>
                                          </p:val>
                                        </p:tav>
                                      </p:tavLst>
                                    </p:anim>
                                    <p:animEffect transition="in" filter="fade">
                                      <p:cBhvr>
                                        <p:cTn id="49" dur="1000"/>
                                        <p:tgtEl>
                                          <p:spTgt spid="43"/>
                                        </p:tgtEl>
                                      </p:cBhvr>
                                    </p:animEffect>
                                  </p:childTnLst>
                                </p:cTn>
                              </p:par>
                              <p:par>
                                <p:cTn id="50" presetID="2" presetClass="entr" presetSubtype="8" decel="100000" fill="hold" grpId="0" nodeType="withEffect">
                                  <p:stCondLst>
                                    <p:cond delay="0"/>
                                  </p:stCondLst>
                                  <p:childTnLst>
                                    <p:set>
                                      <p:cBhvr>
                                        <p:cTn id="51" dur="1" fill="hold">
                                          <p:stCondLst>
                                            <p:cond delay="0"/>
                                          </p:stCondLst>
                                        </p:cTn>
                                        <p:tgtEl>
                                          <p:spTgt spid="51"/>
                                        </p:tgtEl>
                                        <p:attrNameLst>
                                          <p:attrName>style.visibility</p:attrName>
                                        </p:attrNameLst>
                                      </p:cBhvr>
                                      <p:to>
                                        <p:strVal val="visible"/>
                                      </p:to>
                                    </p:set>
                                    <p:anim calcmode="lin" valueType="num">
                                      <p:cBhvr additive="base">
                                        <p:cTn id="52" dur="1000" fill="hold"/>
                                        <p:tgtEl>
                                          <p:spTgt spid="51"/>
                                        </p:tgtEl>
                                        <p:attrNameLst>
                                          <p:attrName>ppt_x</p:attrName>
                                        </p:attrNameLst>
                                      </p:cBhvr>
                                      <p:tavLst>
                                        <p:tav tm="0">
                                          <p:val>
                                            <p:strVal val="0-#ppt_w/2"/>
                                          </p:val>
                                        </p:tav>
                                        <p:tav tm="100000">
                                          <p:val>
                                            <p:strVal val="#ppt_x"/>
                                          </p:val>
                                        </p:tav>
                                      </p:tavLst>
                                    </p:anim>
                                    <p:anim calcmode="lin" valueType="num">
                                      <p:cBhvr additive="base">
                                        <p:cTn id="53" dur="1000" fill="hold"/>
                                        <p:tgtEl>
                                          <p:spTgt spid="51"/>
                                        </p:tgtEl>
                                        <p:attrNameLst>
                                          <p:attrName>ppt_y</p:attrName>
                                        </p:attrNameLst>
                                      </p:cBhvr>
                                      <p:tavLst>
                                        <p:tav tm="0">
                                          <p:val>
                                            <p:strVal val="#ppt_y"/>
                                          </p:val>
                                        </p:tav>
                                        <p:tav tm="100000">
                                          <p:val>
                                            <p:strVal val="#ppt_y"/>
                                          </p:val>
                                        </p:tav>
                                      </p:tavLst>
                                    </p:anim>
                                  </p:childTnLst>
                                </p:cTn>
                              </p:par>
                            </p:childTnLst>
                          </p:cTn>
                        </p:par>
                        <p:par>
                          <p:cTn id="54" fill="hold">
                            <p:stCondLst>
                              <p:cond delay="4133"/>
                            </p:stCondLst>
                            <p:childTnLst>
                              <p:par>
                                <p:cTn id="55" presetID="53" presetClass="entr" presetSubtype="16" fill="hold" grpId="0" nodeType="afterEffect">
                                  <p:stCondLst>
                                    <p:cond delay="0"/>
                                  </p:stCondLst>
                                  <p:childTnLst>
                                    <p:set>
                                      <p:cBhvr>
                                        <p:cTn id="56" dur="1" fill="hold">
                                          <p:stCondLst>
                                            <p:cond delay="0"/>
                                          </p:stCondLst>
                                        </p:cTn>
                                        <p:tgtEl>
                                          <p:spTgt spid="29"/>
                                        </p:tgtEl>
                                        <p:attrNameLst>
                                          <p:attrName>style.visibility</p:attrName>
                                        </p:attrNameLst>
                                      </p:cBhvr>
                                      <p:to>
                                        <p:strVal val="visible"/>
                                      </p:to>
                                    </p:set>
                                    <p:anim calcmode="lin" valueType="num">
                                      <p:cBhvr>
                                        <p:cTn id="57" dur="1000" fill="hold"/>
                                        <p:tgtEl>
                                          <p:spTgt spid="29"/>
                                        </p:tgtEl>
                                        <p:attrNameLst>
                                          <p:attrName>ppt_w</p:attrName>
                                        </p:attrNameLst>
                                      </p:cBhvr>
                                      <p:tavLst>
                                        <p:tav tm="0">
                                          <p:val>
                                            <p:fltVal val="0"/>
                                          </p:val>
                                        </p:tav>
                                        <p:tav tm="100000">
                                          <p:val>
                                            <p:strVal val="#ppt_w"/>
                                          </p:val>
                                        </p:tav>
                                      </p:tavLst>
                                    </p:anim>
                                    <p:anim calcmode="lin" valueType="num">
                                      <p:cBhvr>
                                        <p:cTn id="58" dur="1000" fill="hold"/>
                                        <p:tgtEl>
                                          <p:spTgt spid="29"/>
                                        </p:tgtEl>
                                        <p:attrNameLst>
                                          <p:attrName>ppt_h</p:attrName>
                                        </p:attrNameLst>
                                      </p:cBhvr>
                                      <p:tavLst>
                                        <p:tav tm="0">
                                          <p:val>
                                            <p:fltVal val="0"/>
                                          </p:val>
                                        </p:tav>
                                        <p:tav tm="100000">
                                          <p:val>
                                            <p:strVal val="#ppt_h"/>
                                          </p:val>
                                        </p:tav>
                                      </p:tavLst>
                                    </p:anim>
                                    <p:animEffect transition="in" filter="fade">
                                      <p:cBhvr>
                                        <p:cTn id="59" dur="1000"/>
                                        <p:tgtEl>
                                          <p:spTgt spid="29"/>
                                        </p:tgtEl>
                                      </p:cBhvr>
                                    </p:animEffect>
                                  </p:childTnLst>
                                </p:cTn>
                              </p:par>
                              <p:par>
                                <p:cTn id="60" presetID="53" presetClass="entr" presetSubtype="16" fill="hold" nodeType="withEffect">
                                  <p:stCondLst>
                                    <p:cond delay="0"/>
                                  </p:stCondLst>
                                  <p:childTnLst>
                                    <p:set>
                                      <p:cBhvr>
                                        <p:cTn id="61" dur="1" fill="hold">
                                          <p:stCondLst>
                                            <p:cond delay="0"/>
                                          </p:stCondLst>
                                        </p:cTn>
                                        <p:tgtEl>
                                          <p:spTgt spid="31"/>
                                        </p:tgtEl>
                                        <p:attrNameLst>
                                          <p:attrName>style.visibility</p:attrName>
                                        </p:attrNameLst>
                                      </p:cBhvr>
                                      <p:to>
                                        <p:strVal val="visible"/>
                                      </p:to>
                                    </p:set>
                                    <p:anim calcmode="lin" valueType="num">
                                      <p:cBhvr>
                                        <p:cTn id="62" dur="1000" fill="hold"/>
                                        <p:tgtEl>
                                          <p:spTgt spid="31"/>
                                        </p:tgtEl>
                                        <p:attrNameLst>
                                          <p:attrName>ppt_w</p:attrName>
                                        </p:attrNameLst>
                                      </p:cBhvr>
                                      <p:tavLst>
                                        <p:tav tm="0">
                                          <p:val>
                                            <p:fltVal val="0"/>
                                          </p:val>
                                        </p:tav>
                                        <p:tav tm="100000">
                                          <p:val>
                                            <p:strVal val="#ppt_w"/>
                                          </p:val>
                                        </p:tav>
                                      </p:tavLst>
                                    </p:anim>
                                    <p:anim calcmode="lin" valueType="num">
                                      <p:cBhvr>
                                        <p:cTn id="63" dur="1000" fill="hold"/>
                                        <p:tgtEl>
                                          <p:spTgt spid="31"/>
                                        </p:tgtEl>
                                        <p:attrNameLst>
                                          <p:attrName>ppt_h</p:attrName>
                                        </p:attrNameLst>
                                      </p:cBhvr>
                                      <p:tavLst>
                                        <p:tav tm="0">
                                          <p:val>
                                            <p:fltVal val="0"/>
                                          </p:val>
                                        </p:tav>
                                        <p:tav tm="100000">
                                          <p:val>
                                            <p:strVal val="#ppt_h"/>
                                          </p:val>
                                        </p:tav>
                                      </p:tavLst>
                                    </p:anim>
                                    <p:animEffect transition="in" filter="fade">
                                      <p:cBhvr>
                                        <p:cTn id="64" dur="1000"/>
                                        <p:tgtEl>
                                          <p:spTgt spid="31"/>
                                        </p:tgtEl>
                                      </p:cBhvr>
                                    </p:animEffect>
                                  </p:childTnLst>
                                </p:cTn>
                              </p:par>
                              <p:par>
                                <p:cTn id="65" presetID="2" presetClass="entr" presetSubtype="2" decel="100000"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 calcmode="lin" valueType="num">
                                      <p:cBhvr additive="base">
                                        <p:cTn id="67" dur="1000" fill="hold"/>
                                        <p:tgtEl>
                                          <p:spTgt spid="53"/>
                                        </p:tgtEl>
                                        <p:attrNameLst>
                                          <p:attrName>ppt_x</p:attrName>
                                        </p:attrNameLst>
                                      </p:cBhvr>
                                      <p:tavLst>
                                        <p:tav tm="0">
                                          <p:val>
                                            <p:strVal val="1+#ppt_w/2"/>
                                          </p:val>
                                        </p:tav>
                                        <p:tav tm="100000">
                                          <p:val>
                                            <p:strVal val="#ppt_x"/>
                                          </p:val>
                                        </p:tav>
                                      </p:tavLst>
                                    </p:anim>
                                    <p:anim calcmode="lin" valueType="num">
                                      <p:cBhvr additive="base">
                                        <p:cTn id="68" dur="10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5" grpId="0" animBg="1"/>
      <p:bldP spid="36" grpId="0" animBg="1"/>
      <p:bldP spid="49" grpId="0"/>
      <p:bldP spid="50" grpId="0"/>
      <p:bldP spid="51" grpId="0"/>
      <p:bldP spid="52" grpId="0"/>
      <p:bldP spid="5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6A8D40-5FC5-4C54-B571-FD131B6CD632}"/>
              </a:ext>
            </a:extLst>
          </p:cNvPr>
          <p:cNvSpPr txBox="1"/>
          <p:nvPr/>
        </p:nvSpPr>
        <p:spPr>
          <a:xfrm>
            <a:off x="8768219" y="1195470"/>
            <a:ext cx="7415408" cy="1015663"/>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r>
              <a:rPr lang="en-US" altLang="zh-CN" sz="6000" dirty="0">
                <a:latin typeface="+mj-lt"/>
              </a:rPr>
              <a:t>Hadoop Common</a:t>
            </a:r>
            <a:endParaRPr lang="en-US" sz="6000" dirty="0">
              <a:latin typeface="+mj-lt"/>
            </a:endParaRPr>
          </a:p>
        </p:txBody>
      </p:sp>
      <p:sp>
        <p:nvSpPr>
          <p:cNvPr id="3" name="Rectangle 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C0A003F6-60F1-48F6-977C-6160A7F74E44}"/>
              </a:ext>
            </a:extLst>
          </p:cNvPr>
          <p:cNvSpPr/>
          <p:nvPr/>
        </p:nvSpPr>
        <p:spPr>
          <a:xfrm>
            <a:off x="9634472" y="2545976"/>
            <a:ext cx="6549155" cy="1025409"/>
          </a:xfrm>
          <a:prstGeom prst="rect">
            <a:avLst/>
          </a:prstGeom>
        </p:spPr>
        <p:txBody>
          <a:bodyPr wrap="square">
            <a:spAutoFit/>
          </a:bodyPr>
          <a:lstStyle/>
          <a:p>
            <a:pPr>
              <a:lnSpc>
                <a:spcPct val="150000"/>
              </a:lnSpc>
            </a:pPr>
            <a:r>
              <a:rPr lang="en-US" sz="1400" dirty="0"/>
              <a:t>Hadoop Common, also known as Hadoop Core, is a module within the Hadoop ecosystem that provides shared utilities, libraries, and essential components required by other modules in the Hadoop framework.</a:t>
            </a:r>
          </a:p>
        </p:txBody>
      </p:sp>
      <p:pic>
        <p:nvPicPr>
          <p:cNvPr id="6" name="Picture Placeholder 5">
            <a:extLst>
              <a:ext uri="{FF2B5EF4-FFF2-40B4-BE49-F238E27FC236}">
                <a16:creationId xmlns:a16="http://schemas.microsoft.com/office/drawing/2014/main" id="{85A8E214-56E7-404B-BE5A-0DEDBA70E225}"/>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
        <p:nvSpPr>
          <p:cNvPr id="7" name="Rectangle 6"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97FD7CC6-E08F-4ABF-8564-18E001C996A0}"/>
              </a:ext>
            </a:extLst>
          </p:cNvPr>
          <p:cNvSpPr/>
          <p:nvPr/>
        </p:nvSpPr>
        <p:spPr>
          <a:xfrm>
            <a:off x="9634472" y="3903646"/>
            <a:ext cx="6549155" cy="1348574"/>
          </a:xfrm>
          <a:prstGeom prst="rect">
            <a:avLst/>
          </a:prstGeom>
        </p:spPr>
        <p:txBody>
          <a:bodyPr wrap="square">
            <a:spAutoFit/>
          </a:bodyPr>
          <a:lstStyle/>
          <a:p>
            <a:pPr>
              <a:lnSpc>
                <a:spcPct val="150000"/>
              </a:lnSpc>
            </a:pPr>
            <a:r>
              <a:rPr lang="en-US" sz="1400" dirty="0"/>
              <a:t> Hadoop Common includes a </a:t>
            </a:r>
            <a:r>
              <a:rPr lang="en-US" sz="1400" b="1" dirty="0"/>
              <a:t>set of Java libraries </a:t>
            </a:r>
            <a:r>
              <a:rPr lang="en-US" sz="1400" dirty="0"/>
              <a:t>and scripts that serve as the foundation for the entire Hadoop ecosystem. These utilities are fundamental for the functioning of various components within the Hadoop cluster.</a:t>
            </a:r>
          </a:p>
        </p:txBody>
      </p:sp>
      <p:sp>
        <p:nvSpPr>
          <p:cNvPr id="8" name="Rectangle 7"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B601A07C-AAE4-4BDE-A4D2-7235DA74F4B2}"/>
              </a:ext>
            </a:extLst>
          </p:cNvPr>
          <p:cNvSpPr/>
          <p:nvPr/>
        </p:nvSpPr>
        <p:spPr>
          <a:xfrm>
            <a:off x="9634472" y="5586828"/>
            <a:ext cx="6549155" cy="1348574"/>
          </a:xfrm>
          <a:prstGeom prst="rect">
            <a:avLst/>
          </a:prstGeom>
        </p:spPr>
        <p:txBody>
          <a:bodyPr wrap="square">
            <a:spAutoFit/>
          </a:bodyPr>
          <a:lstStyle/>
          <a:p>
            <a:pPr>
              <a:lnSpc>
                <a:spcPct val="150000"/>
              </a:lnSpc>
            </a:pPr>
            <a:r>
              <a:rPr lang="en-US" sz="1400" dirty="0"/>
              <a:t> It maintains a </a:t>
            </a:r>
            <a:r>
              <a:rPr lang="en-US" sz="1400" b="1" dirty="0"/>
              <a:t>shared codebase </a:t>
            </a:r>
            <a:r>
              <a:rPr lang="en-US" sz="1400" dirty="0"/>
              <a:t>that encapsulates functionalities common to HDFS, YARN, MapReduce, and other Hadoop modules. This shared codebase ensures consistency and interoperability across different components.</a:t>
            </a:r>
          </a:p>
        </p:txBody>
      </p:sp>
      <p:sp>
        <p:nvSpPr>
          <p:cNvPr id="11" name="Rectangle 10"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000C00CA-9652-4771-8D6F-04F9D05C7CD1}"/>
              </a:ext>
            </a:extLst>
          </p:cNvPr>
          <p:cNvSpPr/>
          <p:nvPr/>
        </p:nvSpPr>
        <p:spPr>
          <a:xfrm>
            <a:off x="9634472" y="7270010"/>
            <a:ext cx="6549155" cy="1671740"/>
          </a:xfrm>
          <a:prstGeom prst="rect">
            <a:avLst/>
          </a:prstGeom>
        </p:spPr>
        <p:txBody>
          <a:bodyPr wrap="square">
            <a:spAutoFit/>
          </a:bodyPr>
          <a:lstStyle/>
          <a:p>
            <a:pPr>
              <a:lnSpc>
                <a:spcPct val="150000"/>
              </a:lnSpc>
            </a:pPr>
            <a:r>
              <a:rPr lang="en-US" sz="1400" dirty="0"/>
              <a:t> One crucial role of Hadoop Common is to </a:t>
            </a:r>
            <a:r>
              <a:rPr lang="en-US" sz="1400" b="1" dirty="0"/>
              <a:t>address hardware failures within a Hadoop cluster</a:t>
            </a:r>
            <a:r>
              <a:rPr lang="en-US" sz="1400" dirty="0"/>
              <a:t>. Given that hardware failures are common in large-scale distributed systems, Hadoop Common provides mechanisms to handle and mitigate these failures automatically through software.</a:t>
            </a:r>
          </a:p>
        </p:txBody>
      </p:sp>
    </p:spTree>
    <p:extLst>
      <p:ext uri="{BB962C8B-B14F-4D97-AF65-F5344CB8AC3E}">
        <p14:creationId xmlns:p14="http://schemas.microsoft.com/office/powerpoint/2010/main" val="960498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2"/>
                                        </p:tgtEl>
                                        <p:attrNameLst>
                                          <p:attrName>style.visibility</p:attrName>
                                        </p:attrNameLst>
                                      </p:cBhvr>
                                      <p:to>
                                        <p:strVal val="visible"/>
                                      </p:to>
                                    </p:set>
                                    <p:anim to="" calcmode="lin" valueType="num">
                                      <p:cBhvr>
                                        <p:cTn id="7" dur="750" fill="hold">
                                          <p:stCondLst>
                                            <p:cond delay="0"/>
                                          </p:stCondLst>
                                        </p:cTn>
                                        <p:tgtEl>
                                          <p:spTgt spid="2"/>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2"/>
                                        </p:tgtEl>
                                      </p:cBhvr>
                                    </p:animEffect>
                                  </p:childTnLst>
                                </p:cTn>
                              </p:par>
                            </p:childTnLst>
                          </p:cTn>
                        </p:par>
                        <p:par>
                          <p:cTn id="9" fill="hold">
                            <p:stCondLst>
                              <p:cond delay="998"/>
                            </p:stCondLst>
                            <p:childTnLst>
                              <p:par>
                                <p:cTn id="10" presetID="10" presetClass="entr"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1498"/>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1998"/>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par>
                          <p:cTn id="21" fill="hold">
                            <p:stCondLst>
                              <p:cond delay="2498"/>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P spid="8"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4;p13">
            <a:extLst>
              <a:ext uri="{FF2B5EF4-FFF2-40B4-BE49-F238E27FC236}">
                <a16:creationId xmlns:a16="http://schemas.microsoft.com/office/drawing/2014/main" id="{FDC7C1CA-41EB-4E09-BC7F-E26B4585A017}"/>
              </a:ext>
            </a:extLst>
          </p:cNvPr>
          <p:cNvSpPr txBox="1">
            <a:spLocks/>
          </p:cNvSpPr>
          <p:nvPr/>
        </p:nvSpPr>
        <p:spPr>
          <a:xfrm>
            <a:off x="1771228" y="1231596"/>
            <a:ext cx="7896063" cy="2466456"/>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r>
              <a:rPr lang="en-US" sz="5400" b="1" dirty="0"/>
              <a:t>Hadoop HDFS (Hadoop Distributed File System)</a:t>
            </a:r>
            <a:endParaRPr lang="en-US" sz="5400" dirty="0"/>
          </a:p>
        </p:txBody>
      </p:sp>
      <p:sp>
        <p:nvSpPr>
          <p:cNvPr id="3" name="Rectangle 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CC58BD02-FC7E-4FCC-9BCD-35F4A2FD477F}"/>
              </a:ext>
            </a:extLst>
          </p:cNvPr>
          <p:cNvSpPr/>
          <p:nvPr/>
        </p:nvSpPr>
        <p:spPr>
          <a:xfrm>
            <a:off x="1755648" y="3925651"/>
            <a:ext cx="6256020" cy="1348574"/>
          </a:xfrm>
          <a:prstGeom prst="rect">
            <a:avLst/>
          </a:prstGeom>
        </p:spPr>
        <p:txBody>
          <a:bodyPr wrap="square">
            <a:spAutoFit/>
          </a:bodyPr>
          <a:lstStyle/>
          <a:p>
            <a:pPr>
              <a:lnSpc>
                <a:spcPct val="150000"/>
              </a:lnSpc>
            </a:pPr>
            <a:r>
              <a:rPr lang="en-US" sz="1400" dirty="0"/>
              <a:t>HDFS is the default data storage system in Hadoop, serving as a repository for data before processing. It employs a distributed approach, dividing data into blocks and distributing them across the cluster.</a:t>
            </a:r>
          </a:p>
        </p:txBody>
      </p:sp>
      <p:pic>
        <p:nvPicPr>
          <p:cNvPr id="7" name="Picture Placeholder 6">
            <a:extLst>
              <a:ext uri="{FF2B5EF4-FFF2-40B4-BE49-F238E27FC236}">
                <a16:creationId xmlns:a16="http://schemas.microsoft.com/office/drawing/2014/main" id="{91345A01-7449-4476-B9FC-CECBE5BFC1E1}"/>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
        <p:nvSpPr>
          <p:cNvPr id="8" name="Rectangle 7"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F9C12B71-7B3D-4D78-BD56-6ECCE868A185}"/>
              </a:ext>
            </a:extLst>
          </p:cNvPr>
          <p:cNvSpPr/>
          <p:nvPr/>
        </p:nvSpPr>
        <p:spPr>
          <a:xfrm>
            <a:off x="1755648" y="5501824"/>
            <a:ext cx="6256020" cy="1348574"/>
          </a:xfrm>
          <a:prstGeom prst="rect">
            <a:avLst/>
          </a:prstGeom>
        </p:spPr>
        <p:txBody>
          <a:bodyPr wrap="square">
            <a:spAutoFit/>
          </a:bodyPr>
          <a:lstStyle/>
          <a:p>
            <a:pPr>
              <a:lnSpc>
                <a:spcPct val="150000"/>
              </a:lnSpc>
            </a:pPr>
            <a:r>
              <a:rPr lang="en-US" sz="1400" dirty="0"/>
              <a:t> Data in HDFS is organized into blocks, typically 128MB in size (configurable). These blocks are replicated for fault tolerance and distributed across the cluster, ensuring consistent and convenient access.</a:t>
            </a:r>
          </a:p>
        </p:txBody>
      </p:sp>
    </p:spTree>
    <p:extLst>
      <p:ext uri="{BB962C8B-B14F-4D97-AF65-F5344CB8AC3E}">
        <p14:creationId xmlns:p14="http://schemas.microsoft.com/office/powerpoint/2010/main" val="714120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3000"/>
                                  </p:iterate>
                                  <p:childTnLst>
                                    <p:set>
                                      <p:cBhvr>
                                        <p:cTn id="6" dur="750" fill="hold">
                                          <p:stCondLst>
                                            <p:cond delay="0"/>
                                          </p:stCondLst>
                                        </p:cTn>
                                        <p:tgtEl>
                                          <p:spTgt spid="2"/>
                                        </p:tgtEl>
                                        <p:attrNameLst>
                                          <p:attrName>style.visibility</p:attrName>
                                        </p:attrNameLst>
                                      </p:cBhvr>
                                      <p:to>
                                        <p:strVal val="visible"/>
                                      </p:to>
                                    </p:set>
                                    <p:anim to="" calcmode="lin" valueType="num">
                                      <p:cBhvr>
                                        <p:cTn id="7" dur="750" fill="hold">
                                          <p:stCondLst>
                                            <p:cond delay="0"/>
                                          </p:stCondLst>
                                        </p:cTn>
                                        <p:tgtEl>
                                          <p:spTgt spid="2"/>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2"/>
                                        </p:tgtEl>
                                      </p:cBhvr>
                                    </p:animEffect>
                                  </p:childTnLst>
                                </p:cTn>
                              </p:par>
                            </p:childTnLst>
                          </p:cTn>
                        </p:par>
                        <p:par>
                          <p:cTn id="9" fill="hold">
                            <p:stCondLst>
                              <p:cond delay="1605"/>
                            </p:stCondLst>
                            <p:childTnLst>
                              <p:par>
                                <p:cTn id="10" presetID="10" presetClass="entr"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2105"/>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Lst>
  </p:timing>
</p:sld>
</file>

<file path=ppt/theme/theme1.xml><?xml version="1.0" encoding="utf-8"?>
<a:theme xmlns:a="http://schemas.openxmlformats.org/drawingml/2006/main" name="Simplicity theme">
  <a:themeElements>
    <a:clrScheme name="1-single 16 bright">
      <a:dk1>
        <a:sysClr val="windowText" lastClr="000000"/>
      </a:dk1>
      <a:lt1>
        <a:sysClr val="window" lastClr="FFFFFF"/>
      </a:lt1>
      <a:dk2>
        <a:srgbClr val="262626"/>
      </a:dk2>
      <a:lt2>
        <a:srgbClr val="EFEFEF"/>
      </a:lt2>
      <a:accent1>
        <a:srgbClr val="7D2CF9"/>
      </a:accent1>
      <a:accent2>
        <a:srgbClr val="595959"/>
      </a:accent2>
      <a:accent3>
        <a:srgbClr val="7F7F7F"/>
      </a:accent3>
      <a:accent4>
        <a:srgbClr val="A5A5A5"/>
      </a:accent4>
      <a:accent5>
        <a:srgbClr val="BFBFBF"/>
      </a:accent5>
      <a:accent6>
        <a:srgbClr val="D8D8D8"/>
      </a:accent6>
      <a:hlink>
        <a:srgbClr val="7D2CF9"/>
      </a:hlink>
      <a:folHlink>
        <a:srgbClr val="BFBFBF"/>
      </a:folHlink>
    </a:clrScheme>
    <a:fontScheme name="Custom 1">
      <a:majorFont>
        <a:latin typeface="Poppins"/>
        <a:ea typeface=""/>
        <a:cs typeface=""/>
      </a:majorFont>
      <a:minorFont>
        <a:latin typeface="Montserra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7d195523061f1c0 xmlns="http://e7d195523061f1c0/custom/data/def">
  <_7b1dac89e7d195523061f1c0316ecb71 xmlns="">e7d195523061f1c0cef09ac28eaae964ec9988a5cce77c8b8C1E4685C6E6B40CD7615480512384A61EE159C6FE0045D14B61E85D0A95589D558B81FFC809322ACC20DC2254D928200A3EA0841B8B1814961BE795024DFDEF45878460D5EEC04B3DB4C246007153409DEDE37CA726A66AF19B77CE744E11CADCFB09B3408DEC1F688348922E38CCEE</_7b1dac89e7d195523061f1c0316ecb71>
  <_7b1dac89e7d195523061f1c0316ecb71 xmlns="">e7d195523061f1c0cef09ac28eaae964ec9988a5cce77c8b8C1E4685C6E6B40CD7615480512384A61EE159C6FE0045D14B61E85D0A95589D558B81FFC809322ACC20DC2254D928200A3EA0841B8B1814961BE795024DFDEFCC1129033FEC21F5C5BDE68E2B7A1F8E41338FB0DD71548A78ADD1F5722F5FD965480A64BD076FD2328431DAE9622527</_7b1dac89e7d195523061f1c0316ecb71>
  <_7b1dac89e7d195523061f1c0316ecb71 xmlns="">e7d195523061f1c0cef09ac28eaae964ec9988a5cce77c8b8C1E4685C6E6B40CD7615480512384A61EE159C6FE0045D14B61E85D0A95589D558B81FFC809322ACC20DC2254D928200A3EA0841B8B18144DC47CBD04FCA384408AF03A26AFFDF192346722787A389DB6D6BE826066A063ECDC78A932AD2721B5CFDE870F76DE7C3CCE2B9A07730B5F</_7b1dac89e7d195523061f1c0316ecb71>
  <_7b1dac89e7d195523061f1c0316ecb71 xmlns="">e7d195523061f1c0cef09ac28eaae964ec9988a5cce77c8b8C1E4685C6E6B40CD7615480512384A61EE159C6FE0045D14B61E85D0A95589D558B81FFC809322ACC20DC2254D928200A3EA0841B8B18146B5918F8DA8F2BB8EBBD78811AB79BAD25B3D3572375DC872E76B122646A4CFEC757C0C5DC45C58AA1C19C5F82E1244272D3D963277B72E4</_7b1dac89e7d195523061f1c0316ecb71>
  <_7b1dac89e7d195523061f1c0316ecb71 xmlns="">e7d195523061f1c0cef09ac28eaae964ec9988a5cce77c8b8C1E4685C6E6B40CD7615480512384A61EE159C6FE0045D14B61E85D0A95589D558B81FFC809322ACC20DC2254D928200A3EA0841B8B1814D46540F92FDE0CC7D2E4FED8FEEFC6C9A68F4EFD8E967F607C3A4874F08B710D4B9EDAF2198A37174DB562817F68A467C4A8AF4E469EC69C</_7b1dac89e7d195523061f1c0316ecb71>
  <_7b1dac89e7d195523061f1c0316ecb71 xmlns="">e7d195523061f1c0cef09ac28eaae964ec9988a5cce77c8b8C1E4685C6E6B40CD7615480512384A61EE159C6FE0045D14B61E85D0A95589D558B81FFC809322ACC20DC2254D928200A3EA0841B8B1814D46540F92FDE0CC7F1A0A352A74694BDC8D7E096E6A67150D06CE09000740E4468C0E429E53B576B791DC034A987477FBCAC6FCDEEA8FDF8</_7b1dac89e7d195523061f1c0316ecb71>
  <_7b1dac89e7d195523061f1c0316ecb71 xmlns="">e7d195523061f1c0cef09ac28eaae964ec9988a5cce77c8b8C1E4685C6E6B40CD7615480512384A61EE159C6FE0045D14B61E85D0A95589D558B81FFC809322ACC20DC2254D928200A3EA0841B8B18142FBE450CA6476861A085A53B0B0F3C0501F176467351CFE8A50B523E8722B0960368A29699C716E5560DC472CD7028D123F7EF4AA3569329</_7b1dac89e7d195523061f1c0316ecb71>
  <_7b1dac89e7d195523061f1c0316ecb71 xmlns="">e7d195523061f1c0cef09ac28eaae964ec9988a5cce77c8b8C1E4685C6E6B40CD7615480512384A61EE159C6FE0045D14B61E85D0A95589D558B81FFC809322ACC20DC2254D928200A3EA0841B8B181497967B5C7141FB2B73FA35BB466BBE4B7AEDFC2ECE8ED32C637BBE79C8274B940C4D097F2D520BB92E21F9B7E46A13F753F53D832A761DC01D64101EEDBAA6DE</_7b1dac89e7d195523061f1c0316ecb71>
  <_7b1dac89e7d195523061f1c0316ecb71 xmlns="">e7d195523061f1c0cef09ac28eaae964ec9988a5cce77c8b8C1E4685C6E6B40CD7615480512384A61EE159C6FE0045D14B61E85D0A95589D558B81FFC809322ACC20DC2254D928200A3EA0841B8B1814CCEAFA1407BA82CF1A1F8602E4545942575339612F352FC1C793AA89CE956E3FED3286C44BBFE36EF33792E4E3AF4980969F2A19EBE68C21</_7b1dac89e7d195523061f1c0316ecb71>
  <_7b1dac89e7d195523061f1c0316ecb71 xmlns="">e7d195523061f1c0cef09ac28eaae964ec9988a5cce77c8b8C1E4685C6E6B40CD7615480512384A61EE159C6FE0045D14B61E85D0A95589D558B81FFC809322ACC20DC2254D928200A3EA0841B8B18141B9F7DD698B7CCF44C9216763E8A16F8F569E8958EDB0333C8BFA7609389EEC4801C7DDBD37B372814389AA2C39DB34C7B07EB3752B9F665</_7b1dac89e7d195523061f1c0316ecb71>
  <_7b1dac89e7d195523061f1c0316ecb71 xmlns="">e7d195523061f1c0cef09ac28eaae964ec9988a5cce77c8b8C1E4685C6E6B40CD7615480512384A61EE159C6FE0045D14B61E85D0A95589D558B81FFC809322ACC20DC2254D928200A3EA0841B8B1814698A4C960560469CA8A8F3F9287BE9713BB2BEEFF16769B86F03514EDC2D637C22BECE1BFABBC94AC3116D8CD2ACAFD5170249B213C49E4D</_7b1dac89e7d195523061f1c0316ecb71>
  <_7b1dac89e7d195523061f1c0316ecb71 xmlns="">e7d195523061f1c0cef09ac28eaae964ec9988a5cce77c8b8C1E4685C6E6B40CD7615480512384A61EE159C6FE0045D14B61E85D0A95589D558B81FFC809322ACC20DC2254D928200A3EA0841B8B181425E75F621A0737AE1BF7D07EA7969786D68EDEADF71E79D44BC2C687233A866F34D79438FD6F1D02587CB78DE60651920A5F539071126543</_7b1dac89e7d195523061f1c0316ecb71>
  <_7b1dac89e7d195523061f1c0316ecb71 xmlns="">e7d195523061f1c0cef09ac28eaae964ec9988a5cce77c8b8C1E4685C6E6B40CD7615480512384A61EE159C6FE0045D14B61E85D0A95589D558B81FFC809322ACC20DC2254D928200A3EA0841B8B18145D7DC62DE5AA0F7A4D8411BCF39BBBCEC08D09261D6A1BBC7EE625E59B150391F5232318D27653B00040D334DDB89C325FA32DA05BD12AB5</_7b1dac89e7d195523061f1c0316ecb71>
</e7d195523061f1c0>
</file>

<file path=customXml/itemProps1.xml><?xml version="1.0" encoding="utf-8"?>
<ds:datastoreItem xmlns:ds="http://schemas.openxmlformats.org/officeDocument/2006/customXml" ds:itemID="{01BAF993-C85B-4CE1-B9E0-C79EAD7A96BF}">
  <ds:schemaRefs>
    <ds:schemaRef ds:uri="http://e7d195523061f1c0/custom/data/def"/>
    <ds:schemaRef ds:uri=""/>
  </ds:schemaRefs>
</ds:datastoreItem>
</file>

<file path=docProps/app.xml><?xml version="1.0" encoding="utf-8"?>
<Properties xmlns="http://schemas.openxmlformats.org/officeDocument/2006/extended-properties" xmlns:vt="http://schemas.openxmlformats.org/officeDocument/2006/docPropsVTypes">
  <Template/>
  <TotalTime>406700</TotalTime>
  <Words>3792</Words>
  <Application>Microsoft Office PowerPoint</Application>
  <PresentationFormat>Custom</PresentationFormat>
  <Paragraphs>304</Paragraphs>
  <Slides>32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Impact</vt:lpstr>
      <vt:lpstr>Montserrat</vt:lpstr>
      <vt:lpstr>Montserrat (Body)</vt:lpstr>
      <vt:lpstr>Montserrat Light</vt:lpstr>
      <vt:lpstr>Outfit Black</vt:lpstr>
      <vt:lpstr>Poppins</vt:lpstr>
      <vt:lpstr>Wingdings</vt:lpstr>
      <vt:lpstr>思源宋体 CN</vt:lpstr>
      <vt:lpstr>Simplicity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©PPTSTORE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©PPTSTORE</dc:creator>
  <dc:description>©PPTSTORE 版权所有</dc:description>
  <cp:lastModifiedBy>Balasubramanian PG</cp:lastModifiedBy>
  <cp:revision>6018</cp:revision>
  <dcterms:created xsi:type="dcterms:W3CDTF">2015-11-23T02:03:38Z</dcterms:created>
  <dcterms:modified xsi:type="dcterms:W3CDTF">2023-11-30T08:46:43Z</dcterms:modified>
</cp:coreProperties>
</file>